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7" r:id="rId8"/>
    <p:sldId id="268" r:id="rId9"/>
    <p:sldId id="258" r:id="rId10"/>
    <p:sldId id="266" r:id="rId11"/>
    <p:sldId id="281" r:id="rId12"/>
    <p:sldId id="270" r:id="rId13"/>
    <p:sldId id="269" r:id="rId14"/>
    <p:sldId id="271" r:id="rId15"/>
    <p:sldId id="260" r:id="rId16"/>
    <p:sldId id="276" r:id="rId17"/>
    <p:sldId id="272" r:id="rId18"/>
    <p:sldId id="282" r:id="rId19"/>
    <p:sldId id="280" r:id="rId20"/>
    <p:sldId id="274" r:id="rId21"/>
    <p:sldId id="261" r:id="rId22"/>
    <p:sldId id="277" r:id="rId23"/>
    <p:sldId id="275" r:id="rId24"/>
    <p:sldId id="278" r:id="rId25"/>
    <p:sldId id="279" r:id="rId26"/>
    <p:sldId id="273" r:id="rId27"/>
    <p:sldId id="26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09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9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7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9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94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2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5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8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94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5E2D-1703-491D-9477-0D43377DD7BF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C343-1E3B-4D33-804D-125471C1C5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06578" y="814095"/>
            <a:ext cx="5578839" cy="2473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55757" y="1271133"/>
            <a:ext cx="6880485" cy="140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83633" y="1496785"/>
            <a:ext cx="8024735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kern="1500" spc="2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黑板风通用模板设计</a:t>
            </a:r>
            <a:endParaRPr lang="zh-CN" altLang="en-US" sz="6600" b="1" kern="1500" spc="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3215" y="1096675"/>
            <a:ext cx="484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 kern="150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BEST POWER POINT TEMPLATE</a:t>
            </a:r>
            <a:endParaRPr lang="zh-CN" altLang="en-US" sz="2000" b="1" kern="15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7316" y="2680208"/>
            <a:ext cx="2117362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kern="150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设计师：</a:t>
            </a:r>
            <a:r>
              <a:rPr lang="en-US" altLang="zh-CN" kern="150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kern="150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风设计</a:t>
            </a:r>
            <a:endParaRPr lang="zh-CN" altLang="en-US" kern="15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49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7"/>
          <p:cNvSpPr>
            <a:spLocks noChangeArrowheads="1"/>
          </p:cNvSpPr>
          <p:nvPr/>
        </p:nvSpPr>
        <p:spPr bwMode="auto">
          <a:xfrm>
            <a:off x="5120365" y="2975261"/>
            <a:ext cx="1643063" cy="164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1896" y="2048954"/>
            <a:ext cx="4890227" cy="34940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1140492" y="2978218"/>
            <a:ext cx="3725576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1402043" y="2515407"/>
            <a:ext cx="2752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2" name="矩形 8"/>
          <p:cNvSpPr>
            <a:spLocks noChangeArrowheads="1"/>
          </p:cNvSpPr>
          <p:nvPr/>
        </p:nvSpPr>
        <p:spPr bwMode="auto">
          <a:xfrm>
            <a:off x="1134287" y="4173537"/>
            <a:ext cx="368660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文本框 9"/>
          <p:cNvSpPr txBox="1">
            <a:spLocks noChangeArrowheads="1"/>
          </p:cNvSpPr>
          <p:nvPr/>
        </p:nvSpPr>
        <p:spPr bwMode="auto">
          <a:xfrm>
            <a:off x="2060026" y="657999"/>
            <a:ext cx="224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99313" y="2955925"/>
            <a:ext cx="3050889" cy="1918494"/>
            <a:chOff x="3821113" y="336551"/>
            <a:chExt cx="1412875" cy="915988"/>
          </a:xfrm>
        </p:grpSpPr>
        <p:sp>
          <p:nvSpPr>
            <p:cNvPr id="12" name="Freeform 159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60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61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62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3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64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5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66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7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4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" name="Freeform 33"/>
          <p:cNvSpPr>
            <a:spLocks noEditPoints="1"/>
          </p:cNvSpPr>
          <p:nvPr/>
        </p:nvSpPr>
        <p:spPr bwMode="auto">
          <a:xfrm>
            <a:off x="5429548" y="3487970"/>
            <a:ext cx="863600" cy="646113"/>
          </a:xfrm>
          <a:custGeom>
            <a:avLst/>
            <a:gdLst>
              <a:gd name="T0" fmla="*/ 1029 w 1108"/>
              <a:gd name="T1" fmla="*/ 156 h 829"/>
              <a:gd name="T2" fmla="*/ 997 w 1108"/>
              <a:gd name="T3" fmla="*/ 369 h 829"/>
              <a:gd name="T4" fmla="*/ 778 w 1108"/>
              <a:gd name="T5" fmla="*/ 794 h 829"/>
              <a:gd name="T6" fmla="*/ 720 w 1108"/>
              <a:gd name="T7" fmla="*/ 823 h 829"/>
              <a:gd name="T8" fmla="*/ 207 w 1108"/>
              <a:gd name="T9" fmla="*/ 801 h 829"/>
              <a:gd name="T10" fmla="*/ 11 w 1108"/>
              <a:gd name="T11" fmla="*/ 742 h 829"/>
              <a:gd name="T12" fmla="*/ 78 w 1108"/>
              <a:gd name="T13" fmla="*/ 536 h 829"/>
              <a:gd name="T14" fmla="*/ 228 w 1108"/>
              <a:gd name="T15" fmla="*/ 301 h 829"/>
              <a:gd name="T16" fmla="*/ 391 w 1108"/>
              <a:gd name="T17" fmla="*/ 69 h 829"/>
              <a:gd name="T18" fmla="*/ 586 w 1108"/>
              <a:gd name="T19" fmla="*/ 46 h 829"/>
              <a:gd name="T20" fmla="*/ 836 w 1108"/>
              <a:gd name="T21" fmla="*/ 20 h 829"/>
              <a:gd name="T22" fmla="*/ 1065 w 1108"/>
              <a:gd name="T23" fmla="*/ 29 h 829"/>
              <a:gd name="T24" fmla="*/ 910 w 1108"/>
              <a:gd name="T25" fmla="*/ 38 h 829"/>
              <a:gd name="T26" fmla="*/ 658 w 1108"/>
              <a:gd name="T27" fmla="*/ 60 h 829"/>
              <a:gd name="T28" fmla="*/ 552 w 1108"/>
              <a:gd name="T29" fmla="*/ 62 h 829"/>
              <a:gd name="T30" fmla="*/ 315 w 1108"/>
              <a:gd name="T31" fmla="*/ 208 h 829"/>
              <a:gd name="T32" fmla="*/ 230 w 1108"/>
              <a:gd name="T33" fmla="*/ 339 h 829"/>
              <a:gd name="T34" fmla="*/ 353 w 1108"/>
              <a:gd name="T35" fmla="*/ 653 h 829"/>
              <a:gd name="T36" fmla="*/ 593 w 1108"/>
              <a:gd name="T37" fmla="*/ 666 h 829"/>
              <a:gd name="T38" fmla="*/ 720 w 1108"/>
              <a:gd name="T39" fmla="*/ 624 h 829"/>
              <a:gd name="T40" fmla="*/ 886 w 1108"/>
              <a:gd name="T41" fmla="*/ 324 h 829"/>
              <a:gd name="T42" fmla="*/ 1049 w 1108"/>
              <a:gd name="T43" fmla="*/ 37 h 829"/>
              <a:gd name="T44" fmla="*/ 986 w 1108"/>
              <a:gd name="T45" fmla="*/ 181 h 829"/>
              <a:gd name="T46" fmla="*/ 702 w 1108"/>
              <a:gd name="T47" fmla="*/ 680 h 829"/>
              <a:gd name="T48" fmla="*/ 715 w 1108"/>
              <a:gd name="T49" fmla="*/ 776 h 829"/>
              <a:gd name="T50" fmla="*/ 892 w 1108"/>
              <a:gd name="T51" fmla="*/ 427 h 829"/>
              <a:gd name="T52" fmla="*/ 930 w 1108"/>
              <a:gd name="T53" fmla="*/ 367 h 829"/>
              <a:gd name="T54" fmla="*/ 948 w 1108"/>
              <a:gd name="T55" fmla="*/ 328 h 829"/>
              <a:gd name="T56" fmla="*/ 1016 w 1108"/>
              <a:gd name="T57" fmla="*/ 210 h 829"/>
              <a:gd name="T58" fmla="*/ 971 w 1108"/>
              <a:gd name="T59" fmla="*/ 261 h 829"/>
              <a:gd name="T60" fmla="*/ 997 w 1108"/>
              <a:gd name="T61" fmla="*/ 178 h 829"/>
              <a:gd name="T62" fmla="*/ 1004 w 1108"/>
              <a:gd name="T63" fmla="*/ 152 h 829"/>
              <a:gd name="T64" fmla="*/ 76 w 1108"/>
              <a:gd name="T65" fmla="*/ 776 h 829"/>
              <a:gd name="T66" fmla="*/ 612 w 1108"/>
              <a:gd name="T67" fmla="*/ 803 h 829"/>
              <a:gd name="T68" fmla="*/ 756 w 1108"/>
              <a:gd name="T69" fmla="*/ 789 h 829"/>
              <a:gd name="T70" fmla="*/ 850 w 1108"/>
              <a:gd name="T71" fmla="*/ 624 h 829"/>
              <a:gd name="T72" fmla="*/ 1062 w 1108"/>
              <a:gd name="T73" fmla="*/ 216 h 829"/>
              <a:gd name="T74" fmla="*/ 1047 w 1108"/>
              <a:gd name="T75" fmla="*/ 192 h 829"/>
              <a:gd name="T76" fmla="*/ 991 w 1108"/>
              <a:gd name="T77" fmla="*/ 293 h 829"/>
              <a:gd name="T78" fmla="*/ 930 w 1108"/>
              <a:gd name="T79" fmla="*/ 409 h 829"/>
              <a:gd name="T80" fmla="*/ 899 w 1108"/>
              <a:gd name="T81" fmla="*/ 460 h 829"/>
              <a:gd name="T82" fmla="*/ 713 w 1108"/>
              <a:gd name="T83" fmla="*/ 798 h 829"/>
              <a:gd name="T84" fmla="*/ 429 w 1108"/>
              <a:gd name="T85" fmla="*/ 794 h 829"/>
              <a:gd name="T86" fmla="*/ 245 w 1108"/>
              <a:gd name="T87" fmla="*/ 772 h 829"/>
              <a:gd name="T88" fmla="*/ 82 w 1108"/>
              <a:gd name="T89" fmla="*/ 649 h 829"/>
              <a:gd name="T90" fmla="*/ 44 w 1108"/>
              <a:gd name="T91" fmla="*/ 763 h 829"/>
              <a:gd name="T92" fmla="*/ 47 w 1108"/>
              <a:gd name="T93" fmla="*/ 648 h 829"/>
              <a:gd name="T94" fmla="*/ 107 w 1108"/>
              <a:gd name="T95" fmla="*/ 673 h 829"/>
              <a:gd name="T96" fmla="*/ 270 w 1108"/>
              <a:gd name="T97" fmla="*/ 691 h 829"/>
              <a:gd name="T98" fmla="*/ 163 w 1108"/>
              <a:gd name="T99" fmla="*/ 707 h 829"/>
              <a:gd name="T100" fmla="*/ 107 w 1108"/>
              <a:gd name="T101" fmla="*/ 733 h 829"/>
              <a:gd name="T102" fmla="*/ 541 w 1108"/>
              <a:gd name="T103" fmla="*/ 776 h 829"/>
              <a:gd name="T104" fmla="*/ 584 w 1108"/>
              <a:gd name="T105" fmla="*/ 753 h 829"/>
              <a:gd name="T106" fmla="*/ 631 w 1108"/>
              <a:gd name="T107" fmla="*/ 727 h 829"/>
              <a:gd name="T108" fmla="*/ 691 w 1108"/>
              <a:gd name="T109" fmla="*/ 693 h 829"/>
              <a:gd name="T110" fmla="*/ 409 w 1108"/>
              <a:gd name="T111" fmla="*/ 671 h 829"/>
              <a:gd name="T112" fmla="*/ 107 w 1108"/>
              <a:gd name="T113" fmla="*/ 673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08" h="829">
                <a:moveTo>
                  <a:pt x="1065" y="29"/>
                </a:moveTo>
                <a:cubicBezTo>
                  <a:pt x="1057" y="61"/>
                  <a:pt x="1037" y="81"/>
                  <a:pt x="1025" y="109"/>
                </a:cubicBezTo>
                <a:cubicBezTo>
                  <a:pt x="1040" y="119"/>
                  <a:pt x="1032" y="139"/>
                  <a:pt x="1029" y="156"/>
                </a:cubicBezTo>
                <a:cubicBezTo>
                  <a:pt x="1048" y="146"/>
                  <a:pt x="1088" y="141"/>
                  <a:pt x="1103" y="160"/>
                </a:cubicBezTo>
                <a:cubicBezTo>
                  <a:pt x="1108" y="179"/>
                  <a:pt x="1100" y="195"/>
                  <a:pt x="1094" y="214"/>
                </a:cubicBezTo>
                <a:cubicBezTo>
                  <a:pt x="1055" y="255"/>
                  <a:pt x="1035" y="322"/>
                  <a:pt x="997" y="369"/>
                </a:cubicBezTo>
                <a:cubicBezTo>
                  <a:pt x="969" y="442"/>
                  <a:pt x="929" y="486"/>
                  <a:pt x="903" y="559"/>
                </a:cubicBezTo>
                <a:cubicBezTo>
                  <a:pt x="878" y="591"/>
                  <a:pt x="866" y="626"/>
                  <a:pt x="843" y="658"/>
                </a:cubicBezTo>
                <a:cubicBezTo>
                  <a:pt x="825" y="711"/>
                  <a:pt x="799" y="744"/>
                  <a:pt x="778" y="794"/>
                </a:cubicBezTo>
                <a:cubicBezTo>
                  <a:pt x="771" y="797"/>
                  <a:pt x="768" y="804"/>
                  <a:pt x="763" y="809"/>
                </a:cubicBezTo>
                <a:cubicBezTo>
                  <a:pt x="759" y="810"/>
                  <a:pt x="767" y="816"/>
                  <a:pt x="762" y="819"/>
                </a:cubicBezTo>
                <a:cubicBezTo>
                  <a:pt x="749" y="826"/>
                  <a:pt x="734" y="822"/>
                  <a:pt x="720" y="823"/>
                </a:cubicBezTo>
                <a:cubicBezTo>
                  <a:pt x="707" y="824"/>
                  <a:pt x="703" y="829"/>
                  <a:pt x="687" y="825"/>
                </a:cubicBezTo>
                <a:cubicBezTo>
                  <a:pt x="654" y="817"/>
                  <a:pt x="609" y="821"/>
                  <a:pt x="568" y="818"/>
                </a:cubicBezTo>
                <a:cubicBezTo>
                  <a:pt x="464" y="810"/>
                  <a:pt x="324" y="804"/>
                  <a:pt x="207" y="801"/>
                </a:cubicBezTo>
                <a:cubicBezTo>
                  <a:pt x="199" y="801"/>
                  <a:pt x="190" y="797"/>
                  <a:pt x="179" y="796"/>
                </a:cubicBezTo>
                <a:cubicBezTo>
                  <a:pt x="120" y="788"/>
                  <a:pt x="40" y="812"/>
                  <a:pt x="22" y="753"/>
                </a:cubicBezTo>
                <a:cubicBezTo>
                  <a:pt x="19" y="749"/>
                  <a:pt x="15" y="745"/>
                  <a:pt x="11" y="742"/>
                </a:cubicBezTo>
                <a:cubicBezTo>
                  <a:pt x="2" y="719"/>
                  <a:pt x="0" y="699"/>
                  <a:pt x="8" y="668"/>
                </a:cubicBezTo>
                <a:cubicBezTo>
                  <a:pt x="14" y="660"/>
                  <a:pt x="15" y="657"/>
                  <a:pt x="17" y="646"/>
                </a:cubicBezTo>
                <a:cubicBezTo>
                  <a:pt x="41" y="616"/>
                  <a:pt x="54" y="572"/>
                  <a:pt x="78" y="536"/>
                </a:cubicBezTo>
                <a:cubicBezTo>
                  <a:pt x="78" y="529"/>
                  <a:pt x="76" y="530"/>
                  <a:pt x="78" y="525"/>
                </a:cubicBezTo>
                <a:cubicBezTo>
                  <a:pt x="93" y="524"/>
                  <a:pt x="91" y="507"/>
                  <a:pt x="104" y="505"/>
                </a:cubicBezTo>
                <a:cubicBezTo>
                  <a:pt x="139" y="431"/>
                  <a:pt x="196" y="372"/>
                  <a:pt x="228" y="301"/>
                </a:cubicBezTo>
                <a:cubicBezTo>
                  <a:pt x="260" y="272"/>
                  <a:pt x="274" y="225"/>
                  <a:pt x="302" y="194"/>
                </a:cubicBezTo>
                <a:cubicBezTo>
                  <a:pt x="300" y="180"/>
                  <a:pt x="321" y="168"/>
                  <a:pt x="320" y="156"/>
                </a:cubicBezTo>
                <a:cubicBezTo>
                  <a:pt x="343" y="129"/>
                  <a:pt x="371" y="103"/>
                  <a:pt x="391" y="69"/>
                </a:cubicBezTo>
                <a:cubicBezTo>
                  <a:pt x="402" y="69"/>
                  <a:pt x="418" y="65"/>
                  <a:pt x="427" y="58"/>
                </a:cubicBezTo>
                <a:cubicBezTo>
                  <a:pt x="452" y="61"/>
                  <a:pt x="477" y="50"/>
                  <a:pt x="503" y="49"/>
                </a:cubicBezTo>
                <a:cubicBezTo>
                  <a:pt x="531" y="48"/>
                  <a:pt x="557" y="48"/>
                  <a:pt x="586" y="46"/>
                </a:cubicBezTo>
                <a:cubicBezTo>
                  <a:pt x="615" y="43"/>
                  <a:pt x="644" y="44"/>
                  <a:pt x="673" y="42"/>
                </a:cubicBezTo>
                <a:cubicBezTo>
                  <a:pt x="702" y="40"/>
                  <a:pt x="723" y="33"/>
                  <a:pt x="760" y="31"/>
                </a:cubicBezTo>
                <a:cubicBezTo>
                  <a:pt x="785" y="30"/>
                  <a:pt x="812" y="20"/>
                  <a:pt x="836" y="20"/>
                </a:cubicBezTo>
                <a:cubicBezTo>
                  <a:pt x="881" y="20"/>
                  <a:pt x="923" y="24"/>
                  <a:pt x="964" y="8"/>
                </a:cubicBezTo>
                <a:cubicBezTo>
                  <a:pt x="966" y="7"/>
                  <a:pt x="966" y="8"/>
                  <a:pt x="966" y="10"/>
                </a:cubicBezTo>
                <a:cubicBezTo>
                  <a:pt x="1005" y="18"/>
                  <a:pt x="1045" y="0"/>
                  <a:pt x="1065" y="29"/>
                </a:cubicBezTo>
                <a:close/>
                <a:moveTo>
                  <a:pt x="1009" y="31"/>
                </a:moveTo>
                <a:cubicBezTo>
                  <a:pt x="995" y="31"/>
                  <a:pt x="978" y="28"/>
                  <a:pt x="964" y="29"/>
                </a:cubicBezTo>
                <a:cubicBezTo>
                  <a:pt x="947" y="31"/>
                  <a:pt x="929" y="37"/>
                  <a:pt x="910" y="38"/>
                </a:cubicBezTo>
                <a:cubicBezTo>
                  <a:pt x="899" y="39"/>
                  <a:pt x="887" y="38"/>
                  <a:pt x="875" y="38"/>
                </a:cubicBezTo>
                <a:cubicBezTo>
                  <a:pt x="831" y="39"/>
                  <a:pt x="785" y="43"/>
                  <a:pt x="740" y="47"/>
                </a:cubicBezTo>
                <a:cubicBezTo>
                  <a:pt x="709" y="50"/>
                  <a:pt x="682" y="61"/>
                  <a:pt x="658" y="60"/>
                </a:cubicBezTo>
                <a:cubicBezTo>
                  <a:pt x="652" y="60"/>
                  <a:pt x="647" y="56"/>
                  <a:pt x="640" y="57"/>
                </a:cubicBezTo>
                <a:cubicBezTo>
                  <a:pt x="623" y="57"/>
                  <a:pt x="606" y="64"/>
                  <a:pt x="588" y="66"/>
                </a:cubicBezTo>
                <a:cubicBezTo>
                  <a:pt x="575" y="67"/>
                  <a:pt x="564" y="63"/>
                  <a:pt x="552" y="62"/>
                </a:cubicBezTo>
                <a:cubicBezTo>
                  <a:pt x="501" y="57"/>
                  <a:pt x="456" y="72"/>
                  <a:pt x="409" y="76"/>
                </a:cubicBezTo>
                <a:cubicBezTo>
                  <a:pt x="394" y="100"/>
                  <a:pt x="369" y="122"/>
                  <a:pt x="355" y="145"/>
                </a:cubicBezTo>
                <a:cubicBezTo>
                  <a:pt x="341" y="167"/>
                  <a:pt x="328" y="187"/>
                  <a:pt x="315" y="208"/>
                </a:cubicBezTo>
                <a:cubicBezTo>
                  <a:pt x="295" y="239"/>
                  <a:pt x="269" y="274"/>
                  <a:pt x="250" y="301"/>
                </a:cubicBezTo>
                <a:cubicBezTo>
                  <a:pt x="243" y="310"/>
                  <a:pt x="241" y="323"/>
                  <a:pt x="230" y="329"/>
                </a:cubicBezTo>
                <a:cubicBezTo>
                  <a:pt x="228" y="334"/>
                  <a:pt x="234" y="338"/>
                  <a:pt x="230" y="339"/>
                </a:cubicBezTo>
                <a:cubicBezTo>
                  <a:pt x="168" y="433"/>
                  <a:pt x="103" y="534"/>
                  <a:pt x="57" y="639"/>
                </a:cubicBezTo>
                <a:cubicBezTo>
                  <a:pt x="123" y="638"/>
                  <a:pt x="172" y="645"/>
                  <a:pt x="228" y="640"/>
                </a:cubicBezTo>
                <a:cubicBezTo>
                  <a:pt x="268" y="654"/>
                  <a:pt x="312" y="651"/>
                  <a:pt x="353" y="653"/>
                </a:cubicBezTo>
                <a:cubicBezTo>
                  <a:pt x="385" y="655"/>
                  <a:pt x="440" y="663"/>
                  <a:pt x="470" y="664"/>
                </a:cubicBezTo>
                <a:cubicBezTo>
                  <a:pt x="478" y="664"/>
                  <a:pt x="486" y="660"/>
                  <a:pt x="494" y="660"/>
                </a:cubicBezTo>
                <a:cubicBezTo>
                  <a:pt x="526" y="661"/>
                  <a:pt x="561" y="663"/>
                  <a:pt x="593" y="666"/>
                </a:cubicBezTo>
                <a:cubicBezTo>
                  <a:pt x="614" y="667"/>
                  <a:pt x="639" y="673"/>
                  <a:pt x="662" y="671"/>
                </a:cubicBezTo>
                <a:cubicBezTo>
                  <a:pt x="675" y="670"/>
                  <a:pt x="681" y="662"/>
                  <a:pt x="693" y="669"/>
                </a:cubicBezTo>
                <a:cubicBezTo>
                  <a:pt x="707" y="658"/>
                  <a:pt x="711" y="641"/>
                  <a:pt x="720" y="624"/>
                </a:cubicBezTo>
                <a:cubicBezTo>
                  <a:pt x="738" y="590"/>
                  <a:pt x="758" y="559"/>
                  <a:pt x="776" y="525"/>
                </a:cubicBezTo>
                <a:cubicBezTo>
                  <a:pt x="781" y="515"/>
                  <a:pt x="788" y="503"/>
                  <a:pt x="790" y="490"/>
                </a:cubicBezTo>
                <a:cubicBezTo>
                  <a:pt x="826" y="437"/>
                  <a:pt x="853" y="378"/>
                  <a:pt x="886" y="324"/>
                </a:cubicBezTo>
                <a:cubicBezTo>
                  <a:pt x="920" y="269"/>
                  <a:pt x="944" y="208"/>
                  <a:pt x="982" y="154"/>
                </a:cubicBezTo>
                <a:cubicBezTo>
                  <a:pt x="982" y="148"/>
                  <a:pt x="986" y="146"/>
                  <a:pt x="986" y="140"/>
                </a:cubicBezTo>
                <a:cubicBezTo>
                  <a:pt x="1013" y="111"/>
                  <a:pt x="1027" y="70"/>
                  <a:pt x="1049" y="37"/>
                </a:cubicBezTo>
                <a:cubicBezTo>
                  <a:pt x="1038" y="26"/>
                  <a:pt x="1023" y="31"/>
                  <a:pt x="1009" y="31"/>
                </a:cubicBezTo>
                <a:close/>
                <a:moveTo>
                  <a:pt x="1004" y="152"/>
                </a:moveTo>
                <a:cubicBezTo>
                  <a:pt x="994" y="158"/>
                  <a:pt x="989" y="169"/>
                  <a:pt x="986" y="181"/>
                </a:cubicBezTo>
                <a:cubicBezTo>
                  <a:pt x="945" y="236"/>
                  <a:pt x="918" y="304"/>
                  <a:pt x="884" y="366"/>
                </a:cubicBezTo>
                <a:cubicBezTo>
                  <a:pt x="827" y="452"/>
                  <a:pt x="767" y="569"/>
                  <a:pt x="720" y="664"/>
                </a:cubicBezTo>
                <a:cubicBezTo>
                  <a:pt x="714" y="670"/>
                  <a:pt x="708" y="675"/>
                  <a:pt x="702" y="680"/>
                </a:cubicBezTo>
                <a:cubicBezTo>
                  <a:pt x="706" y="699"/>
                  <a:pt x="702" y="718"/>
                  <a:pt x="702" y="733"/>
                </a:cubicBezTo>
                <a:cubicBezTo>
                  <a:pt x="721" y="711"/>
                  <a:pt x="731" y="672"/>
                  <a:pt x="753" y="658"/>
                </a:cubicBezTo>
                <a:cubicBezTo>
                  <a:pt x="739" y="696"/>
                  <a:pt x="700" y="733"/>
                  <a:pt x="715" y="776"/>
                </a:cubicBezTo>
                <a:cubicBezTo>
                  <a:pt x="737" y="725"/>
                  <a:pt x="769" y="680"/>
                  <a:pt x="798" y="631"/>
                </a:cubicBezTo>
                <a:cubicBezTo>
                  <a:pt x="828" y="580"/>
                  <a:pt x="842" y="519"/>
                  <a:pt x="874" y="476"/>
                </a:cubicBezTo>
                <a:cubicBezTo>
                  <a:pt x="875" y="460"/>
                  <a:pt x="889" y="446"/>
                  <a:pt x="892" y="427"/>
                </a:cubicBezTo>
                <a:cubicBezTo>
                  <a:pt x="901" y="416"/>
                  <a:pt x="911" y="405"/>
                  <a:pt x="917" y="393"/>
                </a:cubicBezTo>
                <a:cubicBezTo>
                  <a:pt x="921" y="386"/>
                  <a:pt x="919" y="378"/>
                  <a:pt x="922" y="371"/>
                </a:cubicBezTo>
                <a:cubicBezTo>
                  <a:pt x="924" y="369"/>
                  <a:pt x="928" y="370"/>
                  <a:pt x="930" y="367"/>
                </a:cubicBezTo>
                <a:cubicBezTo>
                  <a:pt x="932" y="365"/>
                  <a:pt x="930" y="359"/>
                  <a:pt x="931" y="357"/>
                </a:cubicBezTo>
                <a:cubicBezTo>
                  <a:pt x="934" y="352"/>
                  <a:pt x="940" y="349"/>
                  <a:pt x="942" y="344"/>
                </a:cubicBezTo>
                <a:cubicBezTo>
                  <a:pt x="945" y="339"/>
                  <a:pt x="945" y="332"/>
                  <a:pt x="948" y="328"/>
                </a:cubicBezTo>
                <a:cubicBezTo>
                  <a:pt x="952" y="320"/>
                  <a:pt x="961" y="315"/>
                  <a:pt x="966" y="308"/>
                </a:cubicBezTo>
                <a:cubicBezTo>
                  <a:pt x="975" y="293"/>
                  <a:pt x="980" y="274"/>
                  <a:pt x="989" y="259"/>
                </a:cubicBezTo>
                <a:cubicBezTo>
                  <a:pt x="1000" y="243"/>
                  <a:pt x="1016" y="231"/>
                  <a:pt x="1016" y="210"/>
                </a:cubicBezTo>
                <a:cubicBezTo>
                  <a:pt x="1025" y="202"/>
                  <a:pt x="1036" y="189"/>
                  <a:pt x="1033" y="176"/>
                </a:cubicBezTo>
                <a:cubicBezTo>
                  <a:pt x="1021" y="183"/>
                  <a:pt x="1011" y="200"/>
                  <a:pt x="1002" y="216"/>
                </a:cubicBezTo>
                <a:cubicBezTo>
                  <a:pt x="993" y="231"/>
                  <a:pt x="989" y="254"/>
                  <a:pt x="971" y="261"/>
                </a:cubicBezTo>
                <a:cubicBezTo>
                  <a:pt x="975" y="246"/>
                  <a:pt x="987" y="238"/>
                  <a:pt x="988" y="219"/>
                </a:cubicBezTo>
                <a:cubicBezTo>
                  <a:pt x="997" y="200"/>
                  <a:pt x="1016" y="183"/>
                  <a:pt x="1018" y="163"/>
                </a:cubicBezTo>
                <a:cubicBezTo>
                  <a:pt x="1014" y="163"/>
                  <a:pt x="1004" y="181"/>
                  <a:pt x="997" y="178"/>
                </a:cubicBezTo>
                <a:cubicBezTo>
                  <a:pt x="1000" y="155"/>
                  <a:pt x="1021" y="151"/>
                  <a:pt x="1022" y="125"/>
                </a:cubicBezTo>
                <a:cubicBezTo>
                  <a:pt x="1019" y="125"/>
                  <a:pt x="1018" y="124"/>
                  <a:pt x="1016" y="123"/>
                </a:cubicBezTo>
                <a:cubicBezTo>
                  <a:pt x="1014" y="135"/>
                  <a:pt x="1006" y="140"/>
                  <a:pt x="1004" y="152"/>
                </a:cubicBezTo>
                <a:close/>
                <a:moveTo>
                  <a:pt x="58" y="682"/>
                </a:moveTo>
                <a:cubicBezTo>
                  <a:pt x="56" y="688"/>
                  <a:pt x="51" y="692"/>
                  <a:pt x="51" y="695"/>
                </a:cubicBezTo>
                <a:cubicBezTo>
                  <a:pt x="49" y="728"/>
                  <a:pt x="95" y="743"/>
                  <a:pt x="76" y="776"/>
                </a:cubicBezTo>
                <a:cubicBezTo>
                  <a:pt x="90" y="783"/>
                  <a:pt x="105" y="778"/>
                  <a:pt x="120" y="778"/>
                </a:cubicBezTo>
                <a:cubicBezTo>
                  <a:pt x="155" y="776"/>
                  <a:pt x="190" y="791"/>
                  <a:pt x="223" y="783"/>
                </a:cubicBezTo>
                <a:cubicBezTo>
                  <a:pt x="353" y="789"/>
                  <a:pt x="476" y="805"/>
                  <a:pt x="612" y="803"/>
                </a:cubicBezTo>
                <a:cubicBezTo>
                  <a:pt x="627" y="803"/>
                  <a:pt x="640" y="807"/>
                  <a:pt x="657" y="809"/>
                </a:cubicBezTo>
                <a:cubicBezTo>
                  <a:pt x="687" y="812"/>
                  <a:pt x="720" y="802"/>
                  <a:pt x="742" y="812"/>
                </a:cubicBezTo>
                <a:cubicBezTo>
                  <a:pt x="749" y="807"/>
                  <a:pt x="756" y="801"/>
                  <a:pt x="756" y="789"/>
                </a:cubicBezTo>
                <a:cubicBezTo>
                  <a:pt x="762" y="787"/>
                  <a:pt x="765" y="781"/>
                  <a:pt x="769" y="776"/>
                </a:cubicBezTo>
                <a:cubicBezTo>
                  <a:pt x="781" y="747"/>
                  <a:pt x="801" y="725"/>
                  <a:pt x="810" y="689"/>
                </a:cubicBezTo>
                <a:cubicBezTo>
                  <a:pt x="825" y="669"/>
                  <a:pt x="838" y="647"/>
                  <a:pt x="850" y="624"/>
                </a:cubicBezTo>
                <a:cubicBezTo>
                  <a:pt x="879" y="570"/>
                  <a:pt x="908" y="516"/>
                  <a:pt x="933" y="458"/>
                </a:cubicBezTo>
                <a:cubicBezTo>
                  <a:pt x="976" y="389"/>
                  <a:pt x="1011" y="312"/>
                  <a:pt x="1054" y="243"/>
                </a:cubicBezTo>
                <a:cubicBezTo>
                  <a:pt x="1056" y="230"/>
                  <a:pt x="1064" y="226"/>
                  <a:pt x="1062" y="216"/>
                </a:cubicBezTo>
                <a:cubicBezTo>
                  <a:pt x="1077" y="207"/>
                  <a:pt x="1075" y="180"/>
                  <a:pt x="1092" y="172"/>
                </a:cubicBezTo>
                <a:cubicBezTo>
                  <a:pt x="1077" y="168"/>
                  <a:pt x="1052" y="167"/>
                  <a:pt x="1045" y="174"/>
                </a:cubicBezTo>
                <a:cubicBezTo>
                  <a:pt x="1040" y="179"/>
                  <a:pt x="1049" y="185"/>
                  <a:pt x="1047" y="192"/>
                </a:cubicBezTo>
                <a:cubicBezTo>
                  <a:pt x="1039" y="219"/>
                  <a:pt x="1021" y="239"/>
                  <a:pt x="1007" y="263"/>
                </a:cubicBezTo>
                <a:cubicBezTo>
                  <a:pt x="1004" y="269"/>
                  <a:pt x="997" y="274"/>
                  <a:pt x="995" y="279"/>
                </a:cubicBezTo>
                <a:cubicBezTo>
                  <a:pt x="993" y="283"/>
                  <a:pt x="994" y="289"/>
                  <a:pt x="991" y="293"/>
                </a:cubicBezTo>
                <a:cubicBezTo>
                  <a:pt x="990" y="295"/>
                  <a:pt x="985" y="295"/>
                  <a:pt x="984" y="297"/>
                </a:cubicBezTo>
                <a:cubicBezTo>
                  <a:pt x="974" y="311"/>
                  <a:pt x="969" y="327"/>
                  <a:pt x="962" y="342"/>
                </a:cubicBezTo>
                <a:cubicBezTo>
                  <a:pt x="952" y="364"/>
                  <a:pt x="938" y="383"/>
                  <a:pt x="930" y="409"/>
                </a:cubicBezTo>
                <a:cubicBezTo>
                  <a:pt x="920" y="414"/>
                  <a:pt x="922" y="423"/>
                  <a:pt x="919" y="429"/>
                </a:cubicBezTo>
                <a:cubicBezTo>
                  <a:pt x="916" y="434"/>
                  <a:pt x="909" y="437"/>
                  <a:pt x="906" y="442"/>
                </a:cubicBezTo>
                <a:cubicBezTo>
                  <a:pt x="903" y="447"/>
                  <a:pt x="902" y="454"/>
                  <a:pt x="899" y="460"/>
                </a:cubicBezTo>
                <a:cubicBezTo>
                  <a:pt x="886" y="486"/>
                  <a:pt x="872" y="506"/>
                  <a:pt x="861" y="530"/>
                </a:cubicBezTo>
                <a:cubicBezTo>
                  <a:pt x="851" y="553"/>
                  <a:pt x="843" y="579"/>
                  <a:pt x="832" y="599"/>
                </a:cubicBezTo>
                <a:cubicBezTo>
                  <a:pt x="795" y="665"/>
                  <a:pt x="756" y="740"/>
                  <a:pt x="713" y="798"/>
                </a:cubicBezTo>
                <a:cubicBezTo>
                  <a:pt x="700" y="791"/>
                  <a:pt x="689" y="793"/>
                  <a:pt x="673" y="792"/>
                </a:cubicBezTo>
                <a:cubicBezTo>
                  <a:pt x="613" y="795"/>
                  <a:pt x="534" y="794"/>
                  <a:pt x="460" y="792"/>
                </a:cubicBezTo>
                <a:cubicBezTo>
                  <a:pt x="451" y="792"/>
                  <a:pt x="440" y="795"/>
                  <a:pt x="429" y="794"/>
                </a:cubicBezTo>
                <a:cubicBezTo>
                  <a:pt x="422" y="793"/>
                  <a:pt x="416" y="789"/>
                  <a:pt x="411" y="789"/>
                </a:cubicBezTo>
                <a:cubicBezTo>
                  <a:pt x="390" y="786"/>
                  <a:pt x="360" y="790"/>
                  <a:pt x="335" y="785"/>
                </a:cubicBezTo>
                <a:cubicBezTo>
                  <a:pt x="307" y="780"/>
                  <a:pt x="275" y="775"/>
                  <a:pt x="245" y="772"/>
                </a:cubicBezTo>
                <a:cubicBezTo>
                  <a:pt x="228" y="771"/>
                  <a:pt x="211" y="773"/>
                  <a:pt x="196" y="771"/>
                </a:cubicBezTo>
                <a:cubicBezTo>
                  <a:pt x="163" y="766"/>
                  <a:pt x="108" y="771"/>
                  <a:pt x="89" y="756"/>
                </a:cubicBezTo>
                <a:cubicBezTo>
                  <a:pt x="62" y="735"/>
                  <a:pt x="70" y="673"/>
                  <a:pt x="82" y="649"/>
                </a:cubicBezTo>
                <a:cubicBezTo>
                  <a:pt x="64" y="650"/>
                  <a:pt x="63" y="667"/>
                  <a:pt x="58" y="682"/>
                </a:cubicBezTo>
                <a:close/>
                <a:moveTo>
                  <a:pt x="42" y="754"/>
                </a:moveTo>
                <a:cubicBezTo>
                  <a:pt x="41" y="759"/>
                  <a:pt x="45" y="759"/>
                  <a:pt x="44" y="763"/>
                </a:cubicBezTo>
                <a:cubicBezTo>
                  <a:pt x="51" y="765"/>
                  <a:pt x="58" y="774"/>
                  <a:pt x="64" y="767"/>
                </a:cubicBezTo>
                <a:cubicBezTo>
                  <a:pt x="48" y="736"/>
                  <a:pt x="31" y="720"/>
                  <a:pt x="37" y="686"/>
                </a:cubicBezTo>
                <a:cubicBezTo>
                  <a:pt x="43" y="677"/>
                  <a:pt x="46" y="655"/>
                  <a:pt x="47" y="648"/>
                </a:cubicBezTo>
                <a:cubicBezTo>
                  <a:pt x="38" y="654"/>
                  <a:pt x="30" y="667"/>
                  <a:pt x="26" y="669"/>
                </a:cubicBezTo>
                <a:cubicBezTo>
                  <a:pt x="21" y="698"/>
                  <a:pt x="19" y="731"/>
                  <a:pt x="42" y="754"/>
                </a:cubicBezTo>
                <a:close/>
                <a:moveTo>
                  <a:pt x="107" y="673"/>
                </a:moveTo>
                <a:cubicBezTo>
                  <a:pt x="115" y="669"/>
                  <a:pt x="110" y="681"/>
                  <a:pt x="116" y="686"/>
                </a:cubicBezTo>
                <a:cubicBezTo>
                  <a:pt x="172" y="689"/>
                  <a:pt x="248" y="674"/>
                  <a:pt x="319" y="687"/>
                </a:cubicBezTo>
                <a:cubicBezTo>
                  <a:pt x="306" y="695"/>
                  <a:pt x="287" y="691"/>
                  <a:pt x="270" y="691"/>
                </a:cubicBezTo>
                <a:cubicBezTo>
                  <a:pt x="252" y="691"/>
                  <a:pt x="233" y="692"/>
                  <a:pt x="217" y="693"/>
                </a:cubicBezTo>
                <a:cubicBezTo>
                  <a:pt x="183" y="694"/>
                  <a:pt x="140" y="691"/>
                  <a:pt x="114" y="700"/>
                </a:cubicBezTo>
                <a:cubicBezTo>
                  <a:pt x="128" y="708"/>
                  <a:pt x="151" y="695"/>
                  <a:pt x="163" y="707"/>
                </a:cubicBezTo>
                <a:cubicBezTo>
                  <a:pt x="153" y="714"/>
                  <a:pt x="114" y="706"/>
                  <a:pt x="105" y="720"/>
                </a:cubicBezTo>
                <a:cubicBezTo>
                  <a:pt x="145" y="728"/>
                  <a:pt x="203" y="706"/>
                  <a:pt x="237" y="727"/>
                </a:cubicBezTo>
                <a:cubicBezTo>
                  <a:pt x="192" y="722"/>
                  <a:pt x="153" y="732"/>
                  <a:pt x="107" y="733"/>
                </a:cubicBezTo>
                <a:cubicBezTo>
                  <a:pt x="111" y="738"/>
                  <a:pt x="113" y="745"/>
                  <a:pt x="114" y="753"/>
                </a:cubicBezTo>
                <a:cubicBezTo>
                  <a:pt x="264" y="757"/>
                  <a:pt x="376" y="778"/>
                  <a:pt x="496" y="780"/>
                </a:cubicBezTo>
                <a:cubicBezTo>
                  <a:pt x="510" y="775"/>
                  <a:pt x="526" y="775"/>
                  <a:pt x="541" y="776"/>
                </a:cubicBezTo>
                <a:cubicBezTo>
                  <a:pt x="592" y="781"/>
                  <a:pt x="642" y="784"/>
                  <a:pt x="695" y="778"/>
                </a:cubicBezTo>
                <a:cubicBezTo>
                  <a:pt x="692" y="775"/>
                  <a:pt x="697" y="763"/>
                  <a:pt x="695" y="758"/>
                </a:cubicBezTo>
                <a:cubicBezTo>
                  <a:pt x="657" y="755"/>
                  <a:pt x="626" y="753"/>
                  <a:pt x="584" y="753"/>
                </a:cubicBezTo>
                <a:cubicBezTo>
                  <a:pt x="609" y="737"/>
                  <a:pt x="666" y="751"/>
                  <a:pt x="689" y="745"/>
                </a:cubicBezTo>
                <a:cubicBezTo>
                  <a:pt x="686" y="742"/>
                  <a:pt x="682" y="740"/>
                  <a:pt x="684" y="733"/>
                </a:cubicBezTo>
                <a:cubicBezTo>
                  <a:pt x="671" y="729"/>
                  <a:pt x="646" y="733"/>
                  <a:pt x="631" y="727"/>
                </a:cubicBezTo>
                <a:cubicBezTo>
                  <a:pt x="647" y="710"/>
                  <a:pt x="686" y="738"/>
                  <a:pt x="689" y="709"/>
                </a:cubicBezTo>
                <a:cubicBezTo>
                  <a:pt x="626" y="715"/>
                  <a:pt x="572" y="709"/>
                  <a:pt x="525" y="707"/>
                </a:cubicBezTo>
                <a:cubicBezTo>
                  <a:pt x="579" y="698"/>
                  <a:pt x="641" y="710"/>
                  <a:pt x="691" y="693"/>
                </a:cubicBezTo>
                <a:cubicBezTo>
                  <a:pt x="674" y="683"/>
                  <a:pt x="654" y="688"/>
                  <a:pt x="633" y="687"/>
                </a:cubicBezTo>
                <a:cubicBezTo>
                  <a:pt x="620" y="687"/>
                  <a:pt x="606" y="682"/>
                  <a:pt x="592" y="680"/>
                </a:cubicBezTo>
                <a:cubicBezTo>
                  <a:pt x="536" y="673"/>
                  <a:pt x="465" y="682"/>
                  <a:pt x="409" y="671"/>
                </a:cubicBezTo>
                <a:cubicBezTo>
                  <a:pt x="367" y="672"/>
                  <a:pt x="307" y="670"/>
                  <a:pt x="268" y="662"/>
                </a:cubicBezTo>
                <a:cubicBezTo>
                  <a:pt x="230" y="670"/>
                  <a:pt x="155" y="655"/>
                  <a:pt x="109" y="657"/>
                </a:cubicBezTo>
                <a:cubicBezTo>
                  <a:pt x="114" y="660"/>
                  <a:pt x="105" y="673"/>
                  <a:pt x="107" y="673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087205" y="657051"/>
            <a:ext cx="6396038" cy="2963863"/>
            <a:chOff x="-1725612" y="-1223962"/>
            <a:chExt cx="6396038" cy="2963863"/>
          </a:xfrm>
        </p:grpSpPr>
        <p:sp>
          <p:nvSpPr>
            <p:cNvPr id="23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44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文本框 454"/>
          <p:cNvSpPr txBox="1"/>
          <p:nvPr/>
        </p:nvSpPr>
        <p:spPr>
          <a:xfrm>
            <a:off x="5892605" y="2033812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7" name="直接连接符 456"/>
          <p:cNvCxnSpPr/>
          <p:nvPr/>
        </p:nvCxnSpPr>
        <p:spPr>
          <a:xfrm flipV="1">
            <a:off x="5998113" y="2652273"/>
            <a:ext cx="1540412" cy="65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文本框 461"/>
          <p:cNvSpPr txBox="1"/>
          <p:nvPr/>
        </p:nvSpPr>
        <p:spPr>
          <a:xfrm>
            <a:off x="5857128" y="3039761"/>
            <a:ext cx="4299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文本框 462"/>
          <p:cNvSpPr txBox="1"/>
          <p:nvPr/>
        </p:nvSpPr>
        <p:spPr>
          <a:xfrm>
            <a:off x="5857128" y="3999686"/>
            <a:ext cx="4250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4" name="文本框 463"/>
          <p:cNvSpPr txBox="1"/>
          <p:nvPr/>
        </p:nvSpPr>
        <p:spPr>
          <a:xfrm>
            <a:off x="5892605" y="4959611"/>
            <a:ext cx="4250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459"/>
          <p:cNvSpPr>
            <a:spLocks noEditPoints="1"/>
          </p:cNvSpPr>
          <p:nvPr/>
        </p:nvSpPr>
        <p:spPr bwMode="auto">
          <a:xfrm rot="1267803">
            <a:off x="2362789" y="2190984"/>
            <a:ext cx="3176730" cy="3136815"/>
          </a:xfrm>
          <a:custGeom>
            <a:avLst/>
            <a:gdLst>
              <a:gd name="T0" fmla="*/ 265 w 1704"/>
              <a:gd name="T1" fmla="*/ 949 h 1677"/>
              <a:gd name="T2" fmla="*/ 341 w 1704"/>
              <a:gd name="T3" fmla="*/ 1183 h 1677"/>
              <a:gd name="T4" fmla="*/ 202 w 1704"/>
              <a:gd name="T5" fmla="*/ 1157 h 1677"/>
              <a:gd name="T6" fmla="*/ 10 w 1704"/>
              <a:gd name="T7" fmla="*/ 1539 h 1677"/>
              <a:gd name="T8" fmla="*/ 200 w 1704"/>
              <a:gd name="T9" fmla="*/ 1465 h 1677"/>
              <a:gd name="T10" fmla="*/ 540 w 1704"/>
              <a:gd name="T11" fmla="*/ 1622 h 1677"/>
              <a:gd name="T12" fmla="*/ 661 w 1704"/>
              <a:gd name="T13" fmla="*/ 1406 h 1677"/>
              <a:gd name="T14" fmla="*/ 500 w 1704"/>
              <a:gd name="T15" fmla="*/ 1494 h 1677"/>
              <a:gd name="T16" fmla="*/ 799 w 1704"/>
              <a:gd name="T17" fmla="*/ 1128 h 1677"/>
              <a:gd name="T18" fmla="*/ 1450 w 1704"/>
              <a:gd name="T19" fmla="*/ 861 h 1677"/>
              <a:gd name="T20" fmla="*/ 1522 w 1704"/>
              <a:gd name="T21" fmla="*/ 305 h 1677"/>
              <a:gd name="T22" fmla="*/ 1042 w 1704"/>
              <a:gd name="T23" fmla="*/ 242 h 1677"/>
              <a:gd name="T24" fmla="*/ 671 w 1704"/>
              <a:gd name="T25" fmla="*/ 385 h 1677"/>
              <a:gd name="T26" fmla="*/ 272 w 1704"/>
              <a:gd name="T27" fmla="*/ 866 h 1677"/>
              <a:gd name="T28" fmla="*/ 105 w 1704"/>
              <a:gd name="T29" fmla="*/ 962 h 1677"/>
              <a:gd name="T30" fmla="*/ 763 w 1704"/>
              <a:gd name="T31" fmla="*/ 1588 h 1677"/>
              <a:gd name="T32" fmla="*/ 106 w 1704"/>
              <a:gd name="T33" fmla="*/ 1507 h 1677"/>
              <a:gd name="T34" fmla="*/ 128 w 1704"/>
              <a:gd name="T35" fmla="*/ 1251 h 1677"/>
              <a:gd name="T36" fmla="*/ 494 w 1704"/>
              <a:gd name="T37" fmla="*/ 1420 h 1677"/>
              <a:gd name="T38" fmla="*/ 525 w 1704"/>
              <a:gd name="T39" fmla="*/ 1605 h 1677"/>
              <a:gd name="T40" fmla="*/ 502 w 1704"/>
              <a:gd name="T41" fmla="*/ 1285 h 1677"/>
              <a:gd name="T42" fmla="*/ 469 w 1704"/>
              <a:gd name="T43" fmla="*/ 1016 h 1677"/>
              <a:gd name="T44" fmla="*/ 821 w 1704"/>
              <a:gd name="T45" fmla="*/ 870 h 1677"/>
              <a:gd name="T46" fmla="*/ 791 w 1704"/>
              <a:gd name="T47" fmla="*/ 1116 h 1677"/>
              <a:gd name="T48" fmla="*/ 1148 w 1704"/>
              <a:gd name="T49" fmla="*/ 875 h 1677"/>
              <a:gd name="T50" fmla="*/ 811 w 1704"/>
              <a:gd name="T51" fmla="*/ 859 h 1677"/>
              <a:gd name="T52" fmla="*/ 584 w 1704"/>
              <a:gd name="T53" fmla="*/ 871 h 1677"/>
              <a:gd name="T54" fmla="*/ 1387 w 1704"/>
              <a:gd name="T55" fmla="*/ 821 h 1677"/>
              <a:gd name="T56" fmla="*/ 394 w 1704"/>
              <a:gd name="T57" fmla="*/ 820 h 1677"/>
              <a:gd name="T58" fmla="*/ 894 w 1704"/>
              <a:gd name="T59" fmla="*/ 654 h 1677"/>
              <a:gd name="T60" fmla="*/ 840 w 1704"/>
              <a:gd name="T61" fmla="*/ 766 h 1677"/>
              <a:gd name="T62" fmla="*/ 725 w 1704"/>
              <a:gd name="T63" fmla="*/ 801 h 1677"/>
              <a:gd name="T64" fmla="*/ 599 w 1704"/>
              <a:gd name="T65" fmla="*/ 853 h 1677"/>
              <a:gd name="T66" fmla="*/ 1355 w 1704"/>
              <a:gd name="T67" fmla="*/ 607 h 1677"/>
              <a:gd name="T68" fmla="*/ 1410 w 1704"/>
              <a:gd name="T69" fmla="*/ 896 h 1677"/>
              <a:gd name="T70" fmla="*/ 1549 w 1704"/>
              <a:gd name="T71" fmla="*/ 750 h 1677"/>
              <a:gd name="T72" fmla="*/ 1641 w 1704"/>
              <a:gd name="T73" fmla="*/ 407 h 1677"/>
              <a:gd name="T74" fmla="*/ 1382 w 1704"/>
              <a:gd name="T75" fmla="*/ 602 h 1677"/>
              <a:gd name="T76" fmla="*/ 1441 w 1704"/>
              <a:gd name="T77" fmla="*/ 324 h 1677"/>
              <a:gd name="T78" fmla="*/ 1243 w 1704"/>
              <a:gd name="T79" fmla="*/ 629 h 1677"/>
              <a:gd name="T80" fmla="*/ 1044 w 1704"/>
              <a:gd name="T81" fmla="*/ 659 h 1677"/>
              <a:gd name="T82" fmla="*/ 1200 w 1704"/>
              <a:gd name="T83" fmla="*/ 373 h 1677"/>
              <a:gd name="T84" fmla="*/ 1148 w 1704"/>
              <a:gd name="T85" fmla="*/ 448 h 1677"/>
              <a:gd name="T86" fmla="*/ 1076 w 1704"/>
              <a:gd name="T87" fmla="*/ 674 h 1677"/>
              <a:gd name="T88" fmla="*/ 1238 w 1704"/>
              <a:gd name="T89" fmla="*/ 350 h 1677"/>
              <a:gd name="T90" fmla="*/ 1094 w 1704"/>
              <a:gd name="T91" fmla="*/ 423 h 1677"/>
              <a:gd name="T92" fmla="*/ 984 w 1704"/>
              <a:gd name="T93" fmla="*/ 538 h 1677"/>
              <a:gd name="T94" fmla="*/ 1022 w 1704"/>
              <a:gd name="T95" fmla="*/ 358 h 1677"/>
              <a:gd name="T96" fmla="*/ 1143 w 1704"/>
              <a:gd name="T97" fmla="*/ 252 h 1677"/>
              <a:gd name="T98" fmla="*/ 962 w 1704"/>
              <a:gd name="T99" fmla="*/ 267 h 1677"/>
              <a:gd name="T100" fmla="*/ 905 w 1704"/>
              <a:gd name="T101" fmla="*/ 160 h 1677"/>
              <a:gd name="T102" fmla="*/ 810 w 1704"/>
              <a:gd name="T103" fmla="*/ 334 h 1677"/>
              <a:gd name="T104" fmla="*/ 964 w 1704"/>
              <a:gd name="T105" fmla="*/ 589 h 1677"/>
              <a:gd name="T106" fmla="*/ 241 w 1704"/>
              <a:gd name="T107" fmla="*/ 811 h 1677"/>
              <a:gd name="T108" fmla="*/ 333 w 1704"/>
              <a:gd name="T109" fmla="*/ 647 h 1677"/>
              <a:gd name="T110" fmla="*/ 441 w 1704"/>
              <a:gd name="T111" fmla="*/ 494 h 1677"/>
              <a:gd name="T112" fmla="*/ 1010 w 1704"/>
              <a:gd name="T113" fmla="*/ 570 h 1677"/>
              <a:gd name="T114" fmla="*/ 249 w 1704"/>
              <a:gd name="T115" fmla="*/ 825 h 1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04" h="1677">
                <a:moveTo>
                  <a:pt x="105" y="962"/>
                </a:moveTo>
                <a:cubicBezTo>
                  <a:pt x="96" y="971"/>
                  <a:pt x="93" y="982"/>
                  <a:pt x="85" y="991"/>
                </a:cubicBezTo>
                <a:cubicBezTo>
                  <a:pt x="79" y="997"/>
                  <a:pt x="89" y="1008"/>
                  <a:pt x="95" y="1001"/>
                </a:cubicBezTo>
                <a:cubicBezTo>
                  <a:pt x="99" y="997"/>
                  <a:pt x="100" y="994"/>
                  <a:pt x="102" y="990"/>
                </a:cubicBezTo>
                <a:cubicBezTo>
                  <a:pt x="109" y="978"/>
                  <a:pt x="116" y="970"/>
                  <a:pt x="128" y="961"/>
                </a:cubicBezTo>
                <a:cubicBezTo>
                  <a:pt x="138" y="954"/>
                  <a:pt x="149" y="949"/>
                  <a:pt x="161" y="946"/>
                </a:cubicBezTo>
                <a:cubicBezTo>
                  <a:pt x="175" y="942"/>
                  <a:pt x="186" y="945"/>
                  <a:pt x="198" y="949"/>
                </a:cubicBezTo>
                <a:cubicBezTo>
                  <a:pt x="193" y="957"/>
                  <a:pt x="190" y="966"/>
                  <a:pt x="189" y="975"/>
                </a:cubicBezTo>
                <a:cubicBezTo>
                  <a:pt x="188" y="985"/>
                  <a:pt x="203" y="985"/>
                  <a:pt x="204" y="975"/>
                </a:cubicBezTo>
                <a:cubicBezTo>
                  <a:pt x="205" y="960"/>
                  <a:pt x="217" y="943"/>
                  <a:pt x="233" y="942"/>
                </a:cubicBezTo>
                <a:cubicBezTo>
                  <a:pt x="238" y="941"/>
                  <a:pt x="264" y="941"/>
                  <a:pt x="265" y="949"/>
                </a:cubicBezTo>
                <a:cubicBezTo>
                  <a:pt x="265" y="951"/>
                  <a:pt x="267" y="953"/>
                  <a:pt x="268" y="954"/>
                </a:cubicBezTo>
                <a:cubicBezTo>
                  <a:pt x="263" y="965"/>
                  <a:pt x="262" y="978"/>
                  <a:pt x="267" y="989"/>
                </a:cubicBezTo>
                <a:cubicBezTo>
                  <a:pt x="270" y="998"/>
                  <a:pt x="284" y="994"/>
                  <a:pt x="281" y="985"/>
                </a:cubicBezTo>
                <a:cubicBezTo>
                  <a:pt x="272" y="963"/>
                  <a:pt x="293" y="937"/>
                  <a:pt x="314" y="932"/>
                </a:cubicBezTo>
                <a:cubicBezTo>
                  <a:pt x="320" y="931"/>
                  <a:pt x="321" y="925"/>
                  <a:pt x="319" y="922"/>
                </a:cubicBezTo>
                <a:cubicBezTo>
                  <a:pt x="320" y="923"/>
                  <a:pt x="322" y="924"/>
                  <a:pt x="323" y="926"/>
                </a:cubicBezTo>
                <a:cubicBezTo>
                  <a:pt x="322" y="928"/>
                  <a:pt x="322" y="931"/>
                  <a:pt x="324" y="933"/>
                </a:cubicBezTo>
                <a:cubicBezTo>
                  <a:pt x="322" y="950"/>
                  <a:pt x="319" y="966"/>
                  <a:pt x="326" y="982"/>
                </a:cubicBezTo>
                <a:cubicBezTo>
                  <a:pt x="334" y="998"/>
                  <a:pt x="353" y="1017"/>
                  <a:pt x="364" y="1032"/>
                </a:cubicBezTo>
                <a:cubicBezTo>
                  <a:pt x="375" y="1048"/>
                  <a:pt x="388" y="1076"/>
                  <a:pt x="404" y="1090"/>
                </a:cubicBezTo>
                <a:cubicBezTo>
                  <a:pt x="384" y="1121"/>
                  <a:pt x="362" y="1152"/>
                  <a:pt x="341" y="1183"/>
                </a:cubicBezTo>
                <a:cubicBezTo>
                  <a:pt x="298" y="1246"/>
                  <a:pt x="254" y="1312"/>
                  <a:pt x="224" y="1383"/>
                </a:cubicBezTo>
                <a:cubicBezTo>
                  <a:pt x="223" y="1383"/>
                  <a:pt x="223" y="1383"/>
                  <a:pt x="223" y="1382"/>
                </a:cubicBezTo>
                <a:cubicBezTo>
                  <a:pt x="199" y="1327"/>
                  <a:pt x="140" y="1366"/>
                  <a:pt x="103" y="1388"/>
                </a:cubicBezTo>
                <a:cubicBezTo>
                  <a:pt x="107" y="1361"/>
                  <a:pt x="116" y="1334"/>
                  <a:pt x="124" y="1309"/>
                </a:cubicBezTo>
                <a:cubicBezTo>
                  <a:pt x="131" y="1286"/>
                  <a:pt x="148" y="1258"/>
                  <a:pt x="146" y="1233"/>
                </a:cubicBezTo>
                <a:cubicBezTo>
                  <a:pt x="145" y="1226"/>
                  <a:pt x="143" y="1222"/>
                  <a:pt x="140" y="1218"/>
                </a:cubicBezTo>
                <a:cubicBezTo>
                  <a:pt x="143" y="1217"/>
                  <a:pt x="145" y="1217"/>
                  <a:pt x="148" y="1217"/>
                </a:cubicBezTo>
                <a:cubicBezTo>
                  <a:pt x="177" y="1212"/>
                  <a:pt x="195" y="1194"/>
                  <a:pt x="211" y="1170"/>
                </a:cubicBezTo>
                <a:cubicBezTo>
                  <a:pt x="211" y="1170"/>
                  <a:pt x="212" y="1169"/>
                  <a:pt x="213" y="1168"/>
                </a:cubicBezTo>
                <a:cubicBezTo>
                  <a:pt x="213" y="1167"/>
                  <a:pt x="214" y="1166"/>
                  <a:pt x="214" y="1164"/>
                </a:cubicBezTo>
                <a:cubicBezTo>
                  <a:pt x="219" y="1156"/>
                  <a:pt x="207" y="1149"/>
                  <a:pt x="202" y="1157"/>
                </a:cubicBezTo>
                <a:cubicBezTo>
                  <a:pt x="189" y="1177"/>
                  <a:pt x="176" y="1195"/>
                  <a:pt x="152" y="1201"/>
                </a:cubicBezTo>
                <a:cubicBezTo>
                  <a:pt x="131" y="1206"/>
                  <a:pt x="94" y="1213"/>
                  <a:pt x="77" y="1198"/>
                </a:cubicBezTo>
                <a:cubicBezTo>
                  <a:pt x="70" y="1191"/>
                  <a:pt x="59" y="1202"/>
                  <a:pt x="66" y="1208"/>
                </a:cubicBezTo>
                <a:cubicBezTo>
                  <a:pt x="73" y="1213"/>
                  <a:pt x="79" y="1217"/>
                  <a:pt x="87" y="1219"/>
                </a:cubicBezTo>
                <a:cubicBezTo>
                  <a:pt x="77" y="1223"/>
                  <a:pt x="68" y="1227"/>
                  <a:pt x="61" y="1229"/>
                </a:cubicBezTo>
                <a:cubicBezTo>
                  <a:pt x="55" y="1231"/>
                  <a:pt x="55" y="1240"/>
                  <a:pt x="60" y="1243"/>
                </a:cubicBezTo>
                <a:cubicBezTo>
                  <a:pt x="60" y="1243"/>
                  <a:pt x="60" y="1243"/>
                  <a:pt x="60" y="1243"/>
                </a:cubicBezTo>
                <a:cubicBezTo>
                  <a:pt x="60" y="1247"/>
                  <a:pt x="61" y="1249"/>
                  <a:pt x="64" y="1250"/>
                </a:cubicBezTo>
                <a:cubicBezTo>
                  <a:pt x="73" y="1268"/>
                  <a:pt x="62" y="1303"/>
                  <a:pt x="59" y="1319"/>
                </a:cubicBezTo>
                <a:cubicBezTo>
                  <a:pt x="53" y="1344"/>
                  <a:pt x="45" y="1368"/>
                  <a:pt x="38" y="1392"/>
                </a:cubicBezTo>
                <a:cubicBezTo>
                  <a:pt x="24" y="1440"/>
                  <a:pt x="21" y="1490"/>
                  <a:pt x="10" y="1539"/>
                </a:cubicBezTo>
                <a:cubicBezTo>
                  <a:pt x="5" y="1559"/>
                  <a:pt x="0" y="1586"/>
                  <a:pt x="19" y="1600"/>
                </a:cubicBezTo>
                <a:cubicBezTo>
                  <a:pt x="29" y="1608"/>
                  <a:pt x="56" y="1614"/>
                  <a:pt x="67" y="1605"/>
                </a:cubicBezTo>
                <a:cubicBezTo>
                  <a:pt x="77" y="1596"/>
                  <a:pt x="76" y="1562"/>
                  <a:pt x="78" y="1551"/>
                </a:cubicBezTo>
                <a:cubicBezTo>
                  <a:pt x="79" y="1544"/>
                  <a:pt x="79" y="1525"/>
                  <a:pt x="83" y="1521"/>
                </a:cubicBezTo>
                <a:cubicBezTo>
                  <a:pt x="95" y="1508"/>
                  <a:pt x="90" y="1534"/>
                  <a:pt x="90" y="1539"/>
                </a:cubicBezTo>
                <a:cubicBezTo>
                  <a:pt x="94" y="1566"/>
                  <a:pt x="109" y="1589"/>
                  <a:pt x="136" y="1597"/>
                </a:cubicBezTo>
                <a:cubicBezTo>
                  <a:pt x="173" y="1607"/>
                  <a:pt x="278" y="1564"/>
                  <a:pt x="240" y="1513"/>
                </a:cubicBezTo>
                <a:cubicBezTo>
                  <a:pt x="238" y="1509"/>
                  <a:pt x="232" y="1507"/>
                  <a:pt x="229" y="1511"/>
                </a:cubicBezTo>
                <a:cubicBezTo>
                  <a:pt x="222" y="1519"/>
                  <a:pt x="208" y="1533"/>
                  <a:pt x="198" y="1533"/>
                </a:cubicBezTo>
                <a:cubicBezTo>
                  <a:pt x="188" y="1534"/>
                  <a:pt x="170" y="1519"/>
                  <a:pt x="168" y="1508"/>
                </a:cubicBezTo>
                <a:cubicBezTo>
                  <a:pt x="166" y="1494"/>
                  <a:pt x="189" y="1477"/>
                  <a:pt x="200" y="1465"/>
                </a:cubicBezTo>
                <a:cubicBezTo>
                  <a:pt x="202" y="1484"/>
                  <a:pt x="211" y="1500"/>
                  <a:pt x="233" y="1504"/>
                </a:cubicBezTo>
                <a:cubicBezTo>
                  <a:pt x="255" y="1508"/>
                  <a:pt x="275" y="1493"/>
                  <a:pt x="292" y="1478"/>
                </a:cubicBezTo>
                <a:cubicBezTo>
                  <a:pt x="318" y="1456"/>
                  <a:pt x="341" y="1430"/>
                  <a:pt x="368" y="1409"/>
                </a:cubicBezTo>
                <a:cubicBezTo>
                  <a:pt x="396" y="1387"/>
                  <a:pt x="423" y="1365"/>
                  <a:pt x="451" y="1342"/>
                </a:cubicBezTo>
                <a:cubicBezTo>
                  <a:pt x="449" y="1351"/>
                  <a:pt x="447" y="1360"/>
                  <a:pt x="445" y="1369"/>
                </a:cubicBezTo>
                <a:cubicBezTo>
                  <a:pt x="443" y="1385"/>
                  <a:pt x="441" y="1394"/>
                  <a:pt x="431" y="1406"/>
                </a:cubicBezTo>
                <a:cubicBezTo>
                  <a:pt x="427" y="1411"/>
                  <a:pt x="424" y="1414"/>
                  <a:pt x="421" y="1422"/>
                </a:cubicBezTo>
                <a:cubicBezTo>
                  <a:pt x="417" y="1435"/>
                  <a:pt x="420" y="1448"/>
                  <a:pt x="422" y="1461"/>
                </a:cubicBezTo>
                <a:cubicBezTo>
                  <a:pt x="424" y="1482"/>
                  <a:pt x="419" y="1498"/>
                  <a:pt x="415" y="1518"/>
                </a:cubicBezTo>
                <a:cubicBezTo>
                  <a:pt x="406" y="1570"/>
                  <a:pt x="399" y="1650"/>
                  <a:pt x="468" y="1659"/>
                </a:cubicBezTo>
                <a:cubicBezTo>
                  <a:pt x="499" y="1663"/>
                  <a:pt x="521" y="1645"/>
                  <a:pt x="540" y="1622"/>
                </a:cubicBezTo>
                <a:cubicBezTo>
                  <a:pt x="545" y="1616"/>
                  <a:pt x="550" y="1610"/>
                  <a:pt x="552" y="1604"/>
                </a:cubicBezTo>
                <a:cubicBezTo>
                  <a:pt x="552" y="1604"/>
                  <a:pt x="552" y="1604"/>
                  <a:pt x="552" y="1605"/>
                </a:cubicBezTo>
                <a:cubicBezTo>
                  <a:pt x="576" y="1677"/>
                  <a:pt x="664" y="1676"/>
                  <a:pt x="698" y="1614"/>
                </a:cubicBezTo>
                <a:cubicBezTo>
                  <a:pt x="739" y="1633"/>
                  <a:pt x="784" y="1616"/>
                  <a:pt x="782" y="1566"/>
                </a:cubicBezTo>
                <a:cubicBezTo>
                  <a:pt x="782" y="1560"/>
                  <a:pt x="774" y="1557"/>
                  <a:pt x="770" y="1561"/>
                </a:cubicBezTo>
                <a:cubicBezTo>
                  <a:pt x="758" y="1572"/>
                  <a:pt x="731" y="1600"/>
                  <a:pt x="725" y="1571"/>
                </a:cubicBezTo>
                <a:cubicBezTo>
                  <a:pt x="723" y="1563"/>
                  <a:pt x="733" y="1541"/>
                  <a:pt x="734" y="1533"/>
                </a:cubicBezTo>
                <a:cubicBezTo>
                  <a:pt x="739" y="1509"/>
                  <a:pt x="744" y="1486"/>
                  <a:pt x="739" y="1462"/>
                </a:cubicBezTo>
                <a:cubicBezTo>
                  <a:pt x="735" y="1444"/>
                  <a:pt x="726" y="1424"/>
                  <a:pt x="710" y="1413"/>
                </a:cubicBezTo>
                <a:cubicBezTo>
                  <a:pt x="704" y="1409"/>
                  <a:pt x="698" y="1406"/>
                  <a:pt x="691" y="1405"/>
                </a:cubicBezTo>
                <a:cubicBezTo>
                  <a:pt x="685" y="1404"/>
                  <a:pt x="665" y="1409"/>
                  <a:pt x="661" y="1406"/>
                </a:cubicBezTo>
                <a:cubicBezTo>
                  <a:pt x="658" y="1405"/>
                  <a:pt x="655" y="1405"/>
                  <a:pt x="653" y="1407"/>
                </a:cubicBezTo>
                <a:cubicBezTo>
                  <a:pt x="651" y="1406"/>
                  <a:pt x="648" y="1406"/>
                  <a:pt x="645" y="1409"/>
                </a:cubicBezTo>
                <a:cubicBezTo>
                  <a:pt x="639" y="1417"/>
                  <a:pt x="612" y="1407"/>
                  <a:pt x="600" y="1413"/>
                </a:cubicBezTo>
                <a:cubicBezTo>
                  <a:pt x="588" y="1420"/>
                  <a:pt x="580" y="1440"/>
                  <a:pt x="575" y="1452"/>
                </a:cubicBezTo>
                <a:cubicBezTo>
                  <a:pt x="559" y="1491"/>
                  <a:pt x="542" y="1539"/>
                  <a:pt x="547" y="1583"/>
                </a:cubicBezTo>
                <a:cubicBezTo>
                  <a:pt x="546" y="1582"/>
                  <a:pt x="545" y="1581"/>
                  <a:pt x="543" y="1580"/>
                </a:cubicBezTo>
                <a:cubicBezTo>
                  <a:pt x="541" y="1578"/>
                  <a:pt x="538" y="1578"/>
                  <a:pt x="536" y="1580"/>
                </a:cubicBezTo>
                <a:cubicBezTo>
                  <a:pt x="526" y="1587"/>
                  <a:pt x="532" y="1585"/>
                  <a:pt x="513" y="1579"/>
                </a:cubicBezTo>
                <a:cubicBezTo>
                  <a:pt x="493" y="1573"/>
                  <a:pt x="497" y="1571"/>
                  <a:pt x="497" y="1553"/>
                </a:cubicBezTo>
                <a:cubicBezTo>
                  <a:pt x="497" y="1543"/>
                  <a:pt x="497" y="1533"/>
                  <a:pt x="497" y="1523"/>
                </a:cubicBezTo>
                <a:cubicBezTo>
                  <a:pt x="498" y="1514"/>
                  <a:pt x="499" y="1504"/>
                  <a:pt x="500" y="1494"/>
                </a:cubicBezTo>
                <a:cubicBezTo>
                  <a:pt x="504" y="1493"/>
                  <a:pt x="508" y="1493"/>
                  <a:pt x="512" y="1493"/>
                </a:cubicBezTo>
                <a:cubicBezTo>
                  <a:pt x="528" y="1488"/>
                  <a:pt x="538" y="1494"/>
                  <a:pt x="544" y="1473"/>
                </a:cubicBezTo>
                <a:cubicBezTo>
                  <a:pt x="547" y="1463"/>
                  <a:pt x="550" y="1427"/>
                  <a:pt x="544" y="1417"/>
                </a:cubicBezTo>
                <a:cubicBezTo>
                  <a:pt x="537" y="1406"/>
                  <a:pt x="523" y="1407"/>
                  <a:pt x="510" y="1409"/>
                </a:cubicBezTo>
                <a:cubicBezTo>
                  <a:pt x="518" y="1377"/>
                  <a:pt x="532" y="1342"/>
                  <a:pt x="552" y="1317"/>
                </a:cubicBezTo>
                <a:cubicBezTo>
                  <a:pt x="555" y="1313"/>
                  <a:pt x="555" y="1308"/>
                  <a:pt x="551" y="1305"/>
                </a:cubicBezTo>
                <a:cubicBezTo>
                  <a:pt x="539" y="1299"/>
                  <a:pt x="529" y="1293"/>
                  <a:pt x="519" y="1289"/>
                </a:cubicBezTo>
                <a:cubicBezTo>
                  <a:pt x="529" y="1281"/>
                  <a:pt x="540" y="1272"/>
                  <a:pt x="550" y="1264"/>
                </a:cubicBezTo>
                <a:cubicBezTo>
                  <a:pt x="603" y="1225"/>
                  <a:pt x="650" y="1177"/>
                  <a:pt x="699" y="1132"/>
                </a:cubicBezTo>
                <a:cubicBezTo>
                  <a:pt x="700" y="1134"/>
                  <a:pt x="701" y="1135"/>
                  <a:pt x="703" y="1136"/>
                </a:cubicBezTo>
                <a:cubicBezTo>
                  <a:pt x="733" y="1146"/>
                  <a:pt x="773" y="1149"/>
                  <a:pt x="799" y="1128"/>
                </a:cubicBezTo>
                <a:cubicBezTo>
                  <a:pt x="837" y="1097"/>
                  <a:pt x="853" y="1047"/>
                  <a:pt x="841" y="1001"/>
                </a:cubicBezTo>
                <a:cubicBezTo>
                  <a:pt x="891" y="997"/>
                  <a:pt x="940" y="984"/>
                  <a:pt x="987" y="966"/>
                </a:cubicBezTo>
                <a:cubicBezTo>
                  <a:pt x="1016" y="955"/>
                  <a:pt x="1046" y="943"/>
                  <a:pt x="1076" y="935"/>
                </a:cubicBezTo>
                <a:cubicBezTo>
                  <a:pt x="1101" y="929"/>
                  <a:pt x="1132" y="916"/>
                  <a:pt x="1157" y="915"/>
                </a:cubicBezTo>
                <a:cubicBezTo>
                  <a:pt x="1157" y="915"/>
                  <a:pt x="1158" y="915"/>
                  <a:pt x="1159" y="915"/>
                </a:cubicBezTo>
                <a:cubicBezTo>
                  <a:pt x="1159" y="915"/>
                  <a:pt x="1159" y="916"/>
                  <a:pt x="1159" y="916"/>
                </a:cubicBezTo>
                <a:cubicBezTo>
                  <a:pt x="1177" y="929"/>
                  <a:pt x="1211" y="928"/>
                  <a:pt x="1230" y="917"/>
                </a:cubicBezTo>
                <a:cubicBezTo>
                  <a:pt x="1232" y="916"/>
                  <a:pt x="1234" y="915"/>
                  <a:pt x="1235" y="914"/>
                </a:cubicBezTo>
                <a:cubicBezTo>
                  <a:pt x="1276" y="949"/>
                  <a:pt x="1347" y="965"/>
                  <a:pt x="1394" y="933"/>
                </a:cubicBezTo>
                <a:cubicBezTo>
                  <a:pt x="1406" y="925"/>
                  <a:pt x="1443" y="885"/>
                  <a:pt x="1441" y="862"/>
                </a:cubicBezTo>
                <a:cubicBezTo>
                  <a:pt x="1444" y="862"/>
                  <a:pt x="1447" y="861"/>
                  <a:pt x="1450" y="861"/>
                </a:cubicBezTo>
                <a:cubicBezTo>
                  <a:pt x="1451" y="861"/>
                  <a:pt x="1453" y="861"/>
                  <a:pt x="1454" y="860"/>
                </a:cubicBezTo>
                <a:cubicBezTo>
                  <a:pt x="1463" y="863"/>
                  <a:pt x="1473" y="862"/>
                  <a:pt x="1482" y="860"/>
                </a:cubicBezTo>
                <a:cubicBezTo>
                  <a:pt x="1520" y="852"/>
                  <a:pt x="1542" y="804"/>
                  <a:pt x="1556" y="768"/>
                </a:cubicBezTo>
                <a:cubicBezTo>
                  <a:pt x="1558" y="768"/>
                  <a:pt x="1560" y="767"/>
                  <a:pt x="1561" y="763"/>
                </a:cubicBezTo>
                <a:cubicBezTo>
                  <a:pt x="1571" y="723"/>
                  <a:pt x="1596" y="686"/>
                  <a:pt x="1611" y="648"/>
                </a:cubicBezTo>
                <a:cubicBezTo>
                  <a:pt x="1631" y="601"/>
                  <a:pt x="1649" y="552"/>
                  <a:pt x="1669" y="505"/>
                </a:cubicBezTo>
                <a:cubicBezTo>
                  <a:pt x="1689" y="460"/>
                  <a:pt x="1704" y="385"/>
                  <a:pt x="1632" y="392"/>
                </a:cubicBezTo>
                <a:cubicBezTo>
                  <a:pt x="1631" y="392"/>
                  <a:pt x="1630" y="393"/>
                  <a:pt x="1630" y="393"/>
                </a:cubicBezTo>
                <a:cubicBezTo>
                  <a:pt x="1617" y="379"/>
                  <a:pt x="1602" y="367"/>
                  <a:pt x="1591" y="353"/>
                </a:cubicBezTo>
                <a:cubicBezTo>
                  <a:pt x="1573" y="329"/>
                  <a:pt x="1550" y="311"/>
                  <a:pt x="1524" y="309"/>
                </a:cubicBezTo>
                <a:cubicBezTo>
                  <a:pt x="1524" y="308"/>
                  <a:pt x="1524" y="306"/>
                  <a:pt x="1522" y="305"/>
                </a:cubicBezTo>
                <a:cubicBezTo>
                  <a:pt x="1515" y="298"/>
                  <a:pt x="1505" y="296"/>
                  <a:pt x="1495" y="296"/>
                </a:cubicBezTo>
                <a:cubicBezTo>
                  <a:pt x="1485" y="296"/>
                  <a:pt x="1475" y="302"/>
                  <a:pt x="1465" y="305"/>
                </a:cubicBezTo>
                <a:cubicBezTo>
                  <a:pt x="1446" y="310"/>
                  <a:pt x="1430" y="309"/>
                  <a:pt x="1411" y="310"/>
                </a:cubicBezTo>
                <a:cubicBezTo>
                  <a:pt x="1390" y="311"/>
                  <a:pt x="1368" y="310"/>
                  <a:pt x="1347" y="313"/>
                </a:cubicBezTo>
                <a:cubicBezTo>
                  <a:pt x="1321" y="318"/>
                  <a:pt x="1281" y="340"/>
                  <a:pt x="1255" y="332"/>
                </a:cubicBezTo>
                <a:cubicBezTo>
                  <a:pt x="1250" y="331"/>
                  <a:pt x="1247" y="333"/>
                  <a:pt x="1246" y="336"/>
                </a:cubicBezTo>
                <a:cubicBezTo>
                  <a:pt x="1237" y="324"/>
                  <a:pt x="1225" y="315"/>
                  <a:pt x="1215" y="304"/>
                </a:cubicBezTo>
                <a:cubicBezTo>
                  <a:pt x="1208" y="296"/>
                  <a:pt x="1201" y="283"/>
                  <a:pt x="1191" y="278"/>
                </a:cubicBezTo>
                <a:cubicBezTo>
                  <a:pt x="1197" y="266"/>
                  <a:pt x="1203" y="254"/>
                  <a:pt x="1208" y="242"/>
                </a:cubicBezTo>
                <a:cubicBezTo>
                  <a:pt x="1211" y="236"/>
                  <a:pt x="1206" y="230"/>
                  <a:pt x="1201" y="230"/>
                </a:cubicBezTo>
                <a:cubicBezTo>
                  <a:pt x="1176" y="172"/>
                  <a:pt x="1081" y="221"/>
                  <a:pt x="1042" y="242"/>
                </a:cubicBezTo>
                <a:cubicBezTo>
                  <a:pt x="1039" y="243"/>
                  <a:pt x="1038" y="245"/>
                  <a:pt x="1038" y="247"/>
                </a:cubicBezTo>
                <a:cubicBezTo>
                  <a:pt x="1024" y="251"/>
                  <a:pt x="1010" y="256"/>
                  <a:pt x="996" y="260"/>
                </a:cubicBezTo>
                <a:cubicBezTo>
                  <a:pt x="989" y="262"/>
                  <a:pt x="983" y="265"/>
                  <a:pt x="977" y="267"/>
                </a:cubicBezTo>
                <a:cubicBezTo>
                  <a:pt x="971" y="234"/>
                  <a:pt x="954" y="204"/>
                  <a:pt x="943" y="173"/>
                </a:cubicBezTo>
                <a:cubicBezTo>
                  <a:pt x="931" y="140"/>
                  <a:pt x="920" y="106"/>
                  <a:pt x="907" y="74"/>
                </a:cubicBezTo>
                <a:cubicBezTo>
                  <a:pt x="893" y="40"/>
                  <a:pt x="863" y="0"/>
                  <a:pt x="824" y="30"/>
                </a:cubicBezTo>
                <a:cubicBezTo>
                  <a:pt x="805" y="44"/>
                  <a:pt x="796" y="70"/>
                  <a:pt x="786" y="91"/>
                </a:cubicBezTo>
                <a:cubicBezTo>
                  <a:pt x="773" y="117"/>
                  <a:pt x="761" y="145"/>
                  <a:pt x="749" y="173"/>
                </a:cubicBezTo>
                <a:cubicBezTo>
                  <a:pt x="735" y="207"/>
                  <a:pt x="724" y="243"/>
                  <a:pt x="712" y="278"/>
                </a:cubicBezTo>
                <a:cubicBezTo>
                  <a:pt x="701" y="313"/>
                  <a:pt x="683" y="346"/>
                  <a:pt x="671" y="381"/>
                </a:cubicBezTo>
                <a:cubicBezTo>
                  <a:pt x="671" y="382"/>
                  <a:pt x="671" y="384"/>
                  <a:pt x="671" y="385"/>
                </a:cubicBezTo>
                <a:cubicBezTo>
                  <a:pt x="590" y="415"/>
                  <a:pt x="509" y="446"/>
                  <a:pt x="430" y="482"/>
                </a:cubicBezTo>
                <a:cubicBezTo>
                  <a:pt x="429" y="483"/>
                  <a:pt x="428" y="484"/>
                  <a:pt x="427" y="485"/>
                </a:cubicBezTo>
                <a:cubicBezTo>
                  <a:pt x="402" y="498"/>
                  <a:pt x="374" y="508"/>
                  <a:pt x="352" y="526"/>
                </a:cubicBezTo>
                <a:cubicBezTo>
                  <a:pt x="321" y="551"/>
                  <a:pt x="301" y="586"/>
                  <a:pt x="278" y="618"/>
                </a:cubicBezTo>
                <a:cubicBezTo>
                  <a:pt x="276" y="621"/>
                  <a:pt x="274" y="624"/>
                  <a:pt x="272" y="627"/>
                </a:cubicBezTo>
                <a:cubicBezTo>
                  <a:pt x="270" y="628"/>
                  <a:pt x="269" y="630"/>
                  <a:pt x="269" y="632"/>
                </a:cubicBezTo>
                <a:cubicBezTo>
                  <a:pt x="252" y="659"/>
                  <a:pt x="244" y="687"/>
                  <a:pt x="236" y="719"/>
                </a:cubicBezTo>
                <a:cubicBezTo>
                  <a:pt x="228" y="757"/>
                  <a:pt x="219" y="794"/>
                  <a:pt x="226" y="833"/>
                </a:cubicBezTo>
                <a:cubicBezTo>
                  <a:pt x="227" y="834"/>
                  <a:pt x="227" y="835"/>
                  <a:pt x="228" y="836"/>
                </a:cubicBezTo>
                <a:cubicBezTo>
                  <a:pt x="231" y="850"/>
                  <a:pt x="249" y="862"/>
                  <a:pt x="267" y="860"/>
                </a:cubicBezTo>
                <a:cubicBezTo>
                  <a:pt x="267" y="863"/>
                  <a:pt x="269" y="865"/>
                  <a:pt x="272" y="866"/>
                </a:cubicBezTo>
                <a:cubicBezTo>
                  <a:pt x="279" y="869"/>
                  <a:pt x="282" y="876"/>
                  <a:pt x="286" y="881"/>
                </a:cubicBezTo>
                <a:cubicBezTo>
                  <a:pt x="290" y="887"/>
                  <a:pt x="295" y="892"/>
                  <a:pt x="299" y="897"/>
                </a:cubicBezTo>
                <a:cubicBezTo>
                  <a:pt x="304" y="903"/>
                  <a:pt x="308" y="910"/>
                  <a:pt x="313" y="916"/>
                </a:cubicBezTo>
                <a:cubicBezTo>
                  <a:pt x="313" y="917"/>
                  <a:pt x="314" y="918"/>
                  <a:pt x="315" y="918"/>
                </a:cubicBezTo>
                <a:cubicBezTo>
                  <a:pt x="314" y="918"/>
                  <a:pt x="312" y="918"/>
                  <a:pt x="311" y="918"/>
                </a:cubicBezTo>
                <a:cubicBezTo>
                  <a:pt x="298" y="921"/>
                  <a:pt x="285" y="929"/>
                  <a:pt x="277" y="941"/>
                </a:cubicBezTo>
                <a:cubicBezTo>
                  <a:pt x="269" y="928"/>
                  <a:pt x="247" y="926"/>
                  <a:pt x="233" y="927"/>
                </a:cubicBezTo>
                <a:cubicBezTo>
                  <a:pt x="224" y="928"/>
                  <a:pt x="216" y="931"/>
                  <a:pt x="209" y="937"/>
                </a:cubicBezTo>
                <a:cubicBezTo>
                  <a:pt x="209" y="937"/>
                  <a:pt x="209" y="936"/>
                  <a:pt x="208" y="936"/>
                </a:cubicBezTo>
                <a:cubicBezTo>
                  <a:pt x="180" y="928"/>
                  <a:pt x="162" y="927"/>
                  <a:pt x="135" y="940"/>
                </a:cubicBezTo>
                <a:cubicBezTo>
                  <a:pt x="123" y="946"/>
                  <a:pt x="114" y="953"/>
                  <a:pt x="105" y="962"/>
                </a:cubicBezTo>
                <a:close/>
                <a:moveTo>
                  <a:pt x="570" y="1511"/>
                </a:moveTo>
                <a:cubicBezTo>
                  <a:pt x="578" y="1479"/>
                  <a:pt x="589" y="1431"/>
                  <a:pt x="627" y="1426"/>
                </a:cubicBezTo>
                <a:cubicBezTo>
                  <a:pt x="638" y="1424"/>
                  <a:pt x="646" y="1429"/>
                  <a:pt x="655" y="1420"/>
                </a:cubicBezTo>
                <a:cubicBezTo>
                  <a:pt x="656" y="1421"/>
                  <a:pt x="657" y="1421"/>
                  <a:pt x="658" y="1421"/>
                </a:cubicBezTo>
                <a:cubicBezTo>
                  <a:pt x="662" y="1423"/>
                  <a:pt x="664" y="1421"/>
                  <a:pt x="670" y="1423"/>
                </a:cubicBezTo>
                <a:cubicBezTo>
                  <a:pt x="681" y="1424"/>
                  <a:pt x="696" y="1422"/>
                  <a:pt x="707" y="1430"/>
                </a:cubicBezTo>
                <a:cubicBezTo>
                  <a:pt x="716" y="1436"/>
                  <a:pt x="722" y="1455"/>
                  <a:pt x="724" y="1466"/>
                </a:cubicBezTo>
                <a:cubicBezTo>
                  <a:pt x="730" y="1491"/>
                  <a:pt x="723" y="1516"/>
                  <a:pt x="718" y="1540"/>
                </a:cubicBezTo>
                <a:cubicBezTo>
                  <a:pt x="715" y="1550"/>
                  <a:pt x="708" y="1566"/>
                  <a:pt x="709" y="1576"/>
                </a:cubicBezTo>
                <a:cubicBezTo>
                  <a:pt x="710" y="1589"/>
                  <a:pt x="718" y="1595"/>
                  <a:pt x="730" y="1597"/>
                </a:cubicBezTo>
                <a:cubicBezTo>
                  <a:pt x="745" y="1600"/>
                  <a:pt x="754" y="1596"/>
                  <a:pt x="763" y="1588"/>
                </a:cubicBezTo>
                <a:cubicBezTo>
                  <a:pt x="751" y="1609"/>
                  <a:pt x="722" y="1611"/>
                  <a:pt x="699" y="1599"/>
                </a:cubicBezTo>
                <a:cubicBezTo>
                  <a:pt x="698" y="1598"/>
                  <a:pt x="697" y="1598"/>
                  <a:pt x="695" y="1598"/>
                </a:cubicBezTo>
                <a:cubicBezTo>
                  <a:pt x="693" y="1597"/>
                  <a:pt x="690" y="1598"/>
                  <a:pt x="688" y="1601"/>
                </a:cubicBezTo>
                <a:cubicBezTo>
                  <a:pt x="669" y="1642"/>
                  <a:pt x="618" y="1666"/>
                  <a:pt x="583" y="1629"/>
                </a:cubicBezTo>
                <a:cubicBezTo>
                  <a:pt x="553" y="1597"/>
                  <a:pt x="560" y="1549"/>
                  <a:pt x="570" y="1511"/>
                </a:cubicBezTo>
                <a:close/>
                <a:moveTo>
                  <a:pt x="159" y="1483"/>
                </a:moveTo>
                <a:cubicBezTo>
                  <a:pt x="155" y="1488"/>
                  <a:pt x="150" y="1490"/>
                  <a:pt x="149" y="1497"/>
                </a:cubicBezTo>
                <a:cubicBezTo>
                  <a:pt x="147" y="1512"/>
                  <a:pt x="169" y="1539"/>
                  <a:pt x="182" y="1545"/>
                </a:cubicBezTo>
                <a:cubicBezTo>
                  <a:pt x="204" y="1556"/>
                  <a:pt x="219" y="1544"/>
                  <a:pt x="232" y="1530"/>
                </a:cubicBezTo>
                <a:cubicBezTo>
                  <a:pt x="240" y="1562"/>
                  <a:pt x="169" y="1586"/>
                  <a:pt x="150" y="1583"/>
                </a:cubicBezTo>
                <a:cubicBezTo>
                  <a:pt x="109" y="1576"/>
                  <a:pt x="103" y="1543"/>
                  <a:pt x="106" y="1507"/>
                </a:cubicBezTo>
                <a:cubicBezTo>
                  <a:pt x="106" y="1504"/>
                  <a:pt x="103" y="1500"/>
                  <a:pt x="101" y="1499"/>
                </a:cubicBezTo>
                <a:cubicBezTo>
                  <a:pt x="67" y="1494"/>
                  <a:pt x="69" y="1520"/>
                  <a:pt x="64" y="1547"/>
                </a:cubicBezTo>
                <a:cubicBezTo>
                  <a:pt x="63" y="1555"/>
                  <a:pt x="59" y="1591"/>
                  <a:pt x="55" y="1594"/>
                </a:cubicBezTo>
                <a:cubicBezTo>
                  <a:pt x="46" y="1602"/>
                  <a:pt x="23" y="1582"/>
                  <a:pt x="20" y="1570"/>
                </a:cubicBezTo>
                <a:cubicBezTo>
                  <a:pt x="15" y="1547"/>
                  <a:pt x="32" y="1512"/>
                  <a:pt x="35" y="1489"/>
                </a:cubicBezTo>
                <a:cubicBezTo>
                  <a:pt x="40" y="1462"/>
                  <a:pt x="41" y="1435"/>
                  <a:pt x="48" y="1408"/>
                </a:cubicBezTo>
                <a:cubicBezTo>
                  <a:pt x="56" y="1382"/>
                  <a:pt x="65" y="1356"/>
                  <a:pt x="71" y="1329"/>
                </a:cubicBezTo>
                <a:cubicBezTo>
                  <a:pt x="78" y="1304"/>
                  <a:pt x="90" y="1264"/>
                  <a:pt x="74" y="1240"/>
                </a:cubicBezTo>
                <a:cubicBezTo>
                  <a:pt x="77" y="1239"/>
                  <a:pt x="79" y="1238"/>
                  <a:pt x="82" y="1237"/>
                </a:cubicBezTo>
                <a:cubicBezTo>
                  <a:pt x="89" y="1233"/>
                  <a:pt x="97" y="1230"/>
                  <a:pt x="105" y="1227"/>
                </a:cubicBezTo>
                <a:cubicBezTo>
                  <a:pt x="112" y="1235"/>
                  <a:pt x="120" y="1243"/>
                  <a:pt x="128" y="1251"/>
                </a:cubicBezTo>
                <a:cubicBezTo>
                  <a:pt x="131" y="1262"/>
                  <a:pt x="113" y="1294"/>
                  <a:pt x="110" y="1305"/>
                </a:cubicBezTo>
                <a:cubicBezTo>
                  <a:pt x="100" y="1336"/>
                  <a:pt x="90" y="1369"/>
                  <a:pt x="86" y="1402"/>
                </a:cubicBezTo>
                <a:cubicBezTo>
                  <a:pt x="86" y="1408"/>
                  <a:pt x="93" y="1410"/>
                  <a:pt x="97" y="1408"/>
                </a:cubicBezTo>
                <a:cubicBezTo>
                  <a:pt x="108" y="1403"/>
                  <a:pt x="117" y="1396"/>
                  <a:pt x="128" y="1390"/>
                </a:cubicBezTo>
                <a:cubicBezTo>
                  <a:pt x="153" y="1376"/>
                  <a:pt x="214" y="1347"/>
                  <a:pt x="212" y="1409"/>
                </a:cubicBezTo>
                <a:cubicBezTo>
                  <a:pt x="208" y="1417"/>
                  <a:pt x="204" y="1428"/>
                  <a:pt x="202" y="1439"/>
                </a:cubicBezTo>
                <a:cubicBezTo>
                  <a:pt x="191" y="1456"/>
                  <a:pt x="172" y="1470"/>
                  <a:pt x="159" y="1483"/>
                </a:cubicBezTo>
                <a:close/>
                <a:moveTo>
                  <a:pt x="536" y="1314"/>
                </a:moveTo>
                <a:cubicBezTo>
                  <a:pt x="515" y="1344"/>
                  <a:pt x="501" y="1381"/>
                  <a:pt x="494" y="1417"/>
                </a:cubicBezTo>
                <a:cubicBezTo>
                  <a:pt x="493" y="1418"/>
                  <a:pt x="494" y="1418"/>
                  <a:pt x="494" y="1419"/>
                </a:cubicBezTo>
                <a:cubicBezTo>
                  <a:pt x="494" y="1419"/>
                  <a:pt x="494" y="1419"/>
                  <a:pt x="494" y="1420"/>
                </a:cubicBezTo>
                <a:cubicBezTo>
                  <a:pt x="494" y="1420"/>
                  <a:pt x="494" y="1420"/>
                  <a:pt x="494" y="1421"/>
                </a:cubicBezTo>
                <a:cubicBezTo>
                  <a:pt x="494" y="1421"/>
                  <a:pt x="494" y="1422"/>
                  <a:pt x="494" y="1423"/>
                </a:cubicBezTo>
                <a:cubicBezTo>
                  <a:pt x="495" y="1423"/>
                  <a:pt x="495" y="1424"/>
                  <a:pt x="496" y="1425"/>
                </a:cubicBezTo>
                <a:cubicBezTo>
                  <a:pt x="498" y="1430"/>
                  <a:pt x="505" y="1429"/>
                  <a:pt x="507" y="1425"/>
                </a:cubicBezTo>
                <a:cubicBezTo>
                  <a:pt x="525" y="1424"/>
                  <a:pt x="534" y="1437"/>
                  <a:pt x="530" y="1454"/>
                </a:cubicBezTo>
                <a:cubicBezTo>
                  <a:pt x="528" y="1467"/>
                  <a:pt x="520" y="1471"/>
                  <a:pt x="506" y="1476"/>
                </a:cubicBezTo>
                <a:cubicBezTo>
                  <a:pt x="504" y="1477"/>
                  <a:pt x="500" y="1474"/>
                  <a:pt x="498" y="1476"/>
                </a:cubicBezTo>
                <a:cubicBezTo>
                  <a:pt x="481" y="1487"/>
                  <a:pt x="483" y="1511"/>
                  <a:pt x="482" y="1530"/>
                </a:cubicBezTo>
                <a:cubicBezTo>
                  <a:pt x="481" y="1549"/>
                  <a:pt x="476" y="1586"/>
                  <a:pt x="492" y="1602"/>
                </a:cubicBezTo>
                <a:cubicBezTo>
                  <a:pt x="498" y="1608"/>
                  <a:pt x="504" y="1609"/>
                  <a:pt x="511" y="1609"/>
                </a:cubicBezTo>
                <a:cubicBezTo>
                  <a:pt x="516" y="1609"/>
                  <a:pt x="520" y="1606"/>
                  <a:pt x="525" y="1605"/>
                </a:cubicBezTo>
                <a:cubicBezTo>
                  <a:pt x="534" y="1604"/>
                  <a:pt x="535" y="1593"/>
                  <a:pt x="533" y="1606"/>
                </a:cubicBezTo>
                <a:cubicBezTo>
                  <a:pt x="527" y="1634"/>
                  <a:pt x="482" y="1650"/>
                  <a:pt x="460" y="1642"/>
                </a:cubicBezTo>
                <a:cubicBezTo>
                  <a:pt x="425" y="1628"/>
                  <a:pt x="424" y="1595"/>
                  <a:pt x="426" y="1563"/>
                </a:cubicBezTo>
                <a:cubicBezTo>
                  <a:pt x="427" y="1530"/>
                  <a:pt x="443" y="1495"/>
                  <a:pt x="440" y="1463"/>
                </a:cubicBezTo>
                <a:cubicBezTo>
                  <a:pt x="436" y="1435"/>
                  <a:pt x="430" y="1438"/>
                  <a:pt x="447" y="1415"/>
                </a:cubicBezTo>
                <a:cubicBezTo>
                  <a:pt x="450" y="1411"/>
                  <a:pt x="453" y="1408"/>
                  <a:pt x="455" y="1404"/>
                </a:cubicBezTo>
                <a:cubicBezTo>
                  <a:pt x="463" y="1388"/>
                  <a:pt x="460" y="1363"/>
                  <a:pt x="465" y="1346"/>
                </a:cubicBezTo>
                <a:cubicBezTo>
                  <a:pt x="467" y="1340"/>
                  <a:pt x="469" y="1332"/>
                  <a:pt x="473" y="1325"/>
                </a:cubicBezTo>
                <a:cubicBezTo>
                  <a:pt x="481" y="1319"/>
                  <a:pt x="488" y="1312"/>
                  <a:pt x="496" y="1306"/>
                </a:cubicBezTo>
                <a:cubicBezTo>
                  <a:pt x="510" y="1303"/>
                  <a:pt x="524" y="1308"/>
                  <a:pt x="536" y="1314"/>
                </a:cubicBezTo>
                <a:close/>
                <a:moveTo>
                  <a:pt x="502" y="1285"/>
                </a:moveTo>
                <a:cubicBezTo>
                  <a:pt x="502" y="1285"/>
                  <a:pt x="501" y="1285"/>
                  <a:pt x="501" y="1286"/>
                </a:cubicBezTo>
                <a:cubicBezTo>
                  <a:pt x="494" y="1286"/>
                  <a:pt x="488" y="1289"/>
                  <a:pt x="481" y="1294"/>
                </a:cubicBezTo>
                <a:cubicBezTo>
                  <a:pt x="472" y="1301"/>
                  <a:pt x="465" y="1309"/>
                  <a:pt x="460" y="1319"/>
                </a:cubicBezTo>
                <a:cubicBezTo>
                  <a:pt x="421" y="1349"/>
                  <a:pt x="379" y="1377"/>
                  <a:pt x="343" y="1410"/>
                </a:cubicBezTo>
                <a:cubicBezTo>
                  <a:pt x="325" y="1427"/>
                  <a:pt x="306" y="1444"/>
                  <a:pt x="288" y="1461"/>
                </a:cubicBezTo>
                <a:cubicBezTo>
                  <a:pt x="284" y="1465"/>
                  <a:pt x="281" y="1469"/>
                  <a:pt x="277" y="1472"/>
                </a:cubicBezTo>
                <a:cubicBezTo>
                  <a:pt x="257" y="1488"/>
                  <a:pt x="251" y="1493"/>
                  <a:pt x="232" y="1474"/>
                </a:cubicBezTo>
                <a:cubicBezTo>
                  <a:pt x="221" y="1463"/>
                  <a:pt x="216" y="1452"/>
                  <a:pt x="217" y="1440"/>
                </a:cubicBezTo>
                <a:cubicBezTo>
                  <a:pt x="221" y="1433"/>
                  <a:pt x="224" y="1424"/>
                  <a:pt x="226" y="1416"/>
                </a:cubicBezTo>
                <a:cubicBezTo>
                  <a:pt x="269" y="1297"/>
                  <a:pt x="353" y="1196"/>
                  <a:pt x="422" y="1091"/>
                </a:cubicBezTo>
                <a:cubicBezTo>
                  <a:pt x="437" y="1067"/>
                  <a:pt x="450" y="1037"/>
                  <a:pt x="469" y="1016"/>
                </a:cubicBezTo>
                <a:cubicBezTo>
                  <a:pt x="492" y="991"/>
                  <a:pt x="533" y="979"/>
                  <a:pt x="564" y="966"/>
                </a:cubicBezTo>
                <a:cubicBezTo>
                  <a:pt x="619" y="942"/>
                  <a:pt x="676" y="914"/>
                  <a:pt x="733" y="896"/>
                </a:cubicBezTo>
                <a:cubicBezTo>
                  <a:pt x="745" y="892"/>
                  <a:pt x="757" y="889"/>
                  <a:pt x="769" y="886"/>
                </a:cubicBezTo>
                <a:cubicBezTo>
                  <a:pt x="771" y="886"/>
                  <a:pt x="772" y="887"/>
                  <a:pt x="774" y="887"/>
                </a:cubicBezTo>
                <a:cubicBezTo>
                  <a:pt x="799" y="882"/>
                  <a:pt x="849" y="874"/>
                  <a:pt x="821" y="921"/>
                </a:cubicBezTo>
                <a:cubicBezTo>
                  <a:pt x="811" y="939"/>
                  <a:pt x="792" y="956"/>
                  <a:pt x="777" y="970"/>
                </a:cubicBezTo>
                <a:cubicBezTo>
                  <a:pt x="749" y="999"/>
                  <a:pt x="717" y="1027"/>
                  <a:pt x="692" y="1058"/>
                </a:cubicBezTo>
                <a:cubicBezTo>
                  <a:pt x="686" y="1065"/>
                  <a:pt x="696" y="1075"/>
                  <a:pt x="702" y="1068"/>
                </a:cubicBezTo>
                <a:cubicBezTo>
                  <a:pt x="725" y="1040"/>
                  <a:pt x="754" y="1015"/>
                  <a:pt x="779" y="989"/>
                </a:cubicBezTo>
                <a:cubicBezTo>
                  <a:pt x="800" y="968"/>
                  <a:pt x="835" y="941"/>
                  <a:pt x="844" y="912"/>
                </a:cubicBezTo>
                <a:cubicBezTo>
                  <a:pt x="852" y="885"/>
                  <a:pt x="840" y="874"/>
                  <a:pt x="821" y="870"/>
                </a:cubicBezTo>
                <a:cubicBezTo>
                  <a:pt x="854" y="858"/>
                  <a:pt x="920" y="846"/>
                  <a:pt x="902" y="905"/>
                </a:cubicBezTo>
                <a:cubicBezTo>
                  <a:pt x="893" y="937"/>
                  <a:pt x="859" y="959"/>
                  <a:pt x="835" y="980"/>
                </a:cubicBezTo>
                <a:cubicBezTo>
                  <a:pt x="811" y="1000"/>
                  <a:pt x="790" y="1023"/>
                  <a:pt x="768" y="1045"/>
                </a:cubicBezTo>
                <a:cubicBezTo>
                  <a:pt x="685" y="1131"/>
                  <a:pt x="592" y="1206"/>
                  <a:pt x="502" y="1285"/>
                </a:cubicBezTo>
                <a:close/>
                <a:moveTo>
                  <a:pt x="710" y="1122"/>
                </a:moveTo>
                <a:cubicBezTo>
                  <a:pt x="714" y="1118"/>
                  <a:pt x="719" y="1114"/>
                  <a:pt x="723" y="1110"/>
                </a:cubicBezTo>
                <a:cubicBezTo>
                  <a:pt x="747" y="1089"/>
                  <a:pt x="769" y="1066"/>
                  <a:pt x="791" y="1043"/>
                </a:cubicBezTo>
                <a:cubicBezTo>
                  <a:pt x="792" y="1043"/>
                  <a:pt x="792" y="1043"/>
                  <a:pt x="793" y="1042"/>
                </a:cubicBezTo>
                <a:cubicBezTo>
                  <a:pt x="795" y="1041"/>
                  <a:pt x="803" y="1068"/>
                  <a:pt x="804" y="1071"/>
                </a:cubicBezTo>
                <a:cubicBezTo>
                  <a:pt x="806" y="1086"/>
                  <a:pt x="805" y="1104"/>
                  <a:pt x="793" y="1113"/>
                </a:cubicBezTo>
                <a:cubicBezTo>
                  <a:pt x="792" y="1114"/>
                  <a:pt x="791" y="1115"/>
                  <a:pt x="791" y="1116"/>
                </a:cubicBezTo>
                <a:cubicBezTo>
                  <a:pt x="789" y="1117"/>
                  <a:pt x="787" y="1119"/>
                  <a:pt x="785" y="1120"/>
                </a:cubicBezTo>
                <a:cubicBezTo>
                  <a:pt x="763" y="1134"/>
                  <a:pt x="733" y="1130"/>
                  <a:pt x="710" y="1122"/>
                </a:cubicBezTo>
                <a:close/>
                <a:moveTo>
                  <a:pt x="819" y="1080"/>
                </a:moveTo>
                <a:cubicBezTo>
                  <a:pt x="819" y="1073"/>
                  <a:pt x="818" y="1067"/>
                  <a:pt x="816" y="1061"/>
                </a:cubicBezTo>
                <a:cubicBezTo>
                  <a:pt x="814" y="1052"/>
                  <a:pt x="810" y="1038"/>
                  <a:pt x="802" y="1032"/>
                </a:cubicBezTo>
                <a:cubicBezTo>
                  <a:pt x="805" y="1029"/>
                  <a:pt x="808" y="1026"/>
                  <a:pt x="810" y="1023"/>
                </a:cubicBezTo>
                <a:cubicBezTo>
                  <a:pt x="816" y="1018"/>
                  <a:pt x="821" y="1013"/>
                  <a:pt x="827" y="1008"/>
                </a:cubicBezTo>
                <a:cubicBezTo>
                  <a:pt x="832" y="1031"/>
                  <a:pt x="829" y="1057"/>
                  <a:pt x="819" y="1080"/>
                </a:cubicBezTo>
                <a:close/>
                <a:moveTo>
                  <a:pt x="1214" y="904"/>
                </a:moveTo>
                <a:cubicBezTo>
                  <a:pt x="1210" y="905"/>
                  <a:pt x="1206" y="906"/>
                  <a:pt x="1202" y="908"/>
                </a:cubicBezTo>
                <a:cubicBezTo>
                  <a:pt x="1174" y="911"/>
                  <a:pt x="1156" y="900"/>
                  <a:pt x="1148" y="875"/>
                </a:cubicBezTo>
                <a:cubicBezTo>
                  <a:pt x="1142" y="861"/>
                  <a:pt x="1136" y="846"/>
                  <a:pt x="1137" y="829"/>
                </a:cubicBezTo>
                <a:cubicBezTo>
                  <a:pt x="1138" y="789"/>
                  <a:pt x="1170" y="754"/>
                  <a:pt x="1204" y="736"/>
                </a:cubicBezTo>
                <a:cubicBezTo>
                  <a:pt x="1212" y="731"/>
                  <a:pt x="1205" y="719"/>
                  <a:pt x="1197" y="723"/>
                </a:cubicBezTo>
                <a:cubicBezTo>
                  <a:pt x="1152" y="747"/>
                  <a:pt x="1111" y="799"/>
                  <a:pt x="1124" y="853"/>
                </a:cubicBezTo>
                <a:cubicBezTo>
                  <a:pt x="1127" y="868"/>
                  <a:pt x="1135" y="887"/>
                  <a:pt x="1146" y="902"/>
                </a:cubicBezTo>
                <a:cubicBezTo>
                  <a:pt x="1130" y="905"/>
                  <a:pt x="1114" y="911"/>
                  <a:pt x="1099" y="915"/>
                </a:cubicBezTo>
                <a:cubicBezTo>
                  <a:pt x="1067" y="922"/>
                  <a:pt x="1038" y="931"/>
                  <a:pt x="1008" y="942"/>
                </a:cubicBezTo>
                <a:cubicBezTo>
                  <a:pt x="958" y="961"/>
                  <a:pt x="907" y="979"/>
                  <a:pt x="853" y="985"/>
                </a:cubicBezTo>
                <a:cubicBezTo>
                  <a:pt x="869" y="972"/>
                  <a:pt x="885" y="958"/>
                  <a:pt x="898" y="943"/>
                </a:cubicBezTo>
                <a:cubicBezTo>
                  <a:pt x="922" y="915"/>
                  <a:pt x="935" y="853"/>
                  <a:pt x="886" y="844"/>
                </a:cubicBezTo>
                <a:cubicBezTo>
                  <a:pt x="860" y="839"/>
                  <a:pt x="834" y="850"/>
                  <a:pt x="811" y="859"/>
                </a:cubicBezTo>
                <a:cubicBezTo>
                  <a:pt x="773" y="872"/>
                  <a:pt x="733" y="878"/>
                  <a:pt x="695" y="894"/>
                </a:cubicBezTo>
                <a:cubicBezTo>
                  <a:pt x="658" y="909"/>
                  <a:pt x="622" y="926"/>
                  <a:pt x="585" y="941"/>
                </a:cubicBezTo>
                <a:cubicBezTo>
                  <a:pt x="549" y="956"/>
                  <a:pt x="509" y="969"/>
                  <a:pt x="477" y="989"/>
                </a:cubicBezTo>
                <a:cubicBezTo>
                  <a:pt x="450" y="1006"/>
                  <a:pt x="437" y="1040"/>
                  <a:pt x="420" y="1066"/>
                </a:cubicBezTo>
                <a:cubicBezTo>
                  <a:pt x="418" y="1070"/>
                  <a:pt x="415" y="1074"/>
                  <a:pt x="413" y="1078"/>
                </a:cubicBezTo>
                <a:cubicBezTo>
                  <a:pt x="398" y="1065"/>
                  <a:pt x="383" y="1035"/>
                  <a:pt x="373" y="1020"/>
                </a:cubicBezTo>
                <a:cubicBezTo>
                  <a:pt x="365" y="1009"/>
                  <a:pt x="356" y="998"/>
                  <a:pt x="349" y="986"/>
                </a:cubicBezTo>
                <a:cubicBezTo>
                  <a:pt x="336" y="968"/>
                  <a:pt x="337" y="955"/>
                  <a:pt x="338" y="935"/>
                </a:cubicBezTo>
                <a:cubicBezTo>
                  <a:pt x="347" y="934"/>
                  <a:pt x="355" y="931"/>
                  <a:pt x="364" y="928"/>
                </a:cubicBezTo>
                <a:cubicBezTo>
                  <a:pt x="386" y="920"/>
                  <a:pt x="408" y="917"/>
                  <a:pt x="431" y="912"/>
                </a:cubicBezTo>
                <a:cubicBezTo>
                  <a:pt x="483" y="900"/>
                  <a:pt x="532" y="883"/>
                  <a:pt x="584" y="871"/>
                </a:cubicBezTo>
                <a:cubicBezTo>
                  <a:pt x="679" y="851"/>
                  <a:pt x="768" y="805"/>
                  <a:pt x="861" y="779"/>
                </a:cubicBezTo>
                <a:cubicBezTo>
                  <a:pt x="955" y="753"/>
                  <a:pt x="1050" y="729"/>
                  <a:pt x="1143" y="700"/>
                </a:cubicBezTo>
                <a:cubicBezTo>
                  <a:pt x="1187" y="686"/>
                  <a:pt x="1232" y="673"/>
                  <a:pt x="1275" y="658"/>
                </a:cubicBezTo>
                <a:cubicBezTo>
                  <a:pt x="1303" y="648"/>
                  <a:pt x="1336" y="638"/>
                  <a:pt x="1362" y="620"/>
                </a:cubicBezTo>
                <a:cubicBezTo>
                  <a:pt x="1355" y="657"/>
                  <a:pt x="1368" y="692"/>
                  <a:pt x="1395" y="722"/>
                </a:cubicBezTo>
                <a:cubicBezTo>
                  <a:pt x="1410" y="739"/>
                  <a:pt x="1425" y="756"/>
                  <a:pt x="1441" y="772"/>
                </a:cubicBezTo>
                <a:cubicBezTo>
                  <a:pt x="1446" y="778"/>
                  <a:pt x="1453" y="787"/>
                  <a:pt x="1460" y="793"/>
                </a:cubicBezTo>
                <a:cubicBezTo>
                  <a:pt x="1452" y="796"/>
                  <a:pt x="1442" y="798"/>
                  <a:pt x="1436" y="804"/>
                </a:cubicBezTo>
                <a:cubicBezTo>
                  <a:pt x="1425" y="814"/>
                  <a:pt x="1426" y="833"/>
                  <a:pt x="1433" y="845"/>
                </a:cubicBezTo>
                <a:cubicBezTo>
                  <a:pt x="1433" y="846"/>
                  <a:pt x="1433" y="846"/>
                  <a:pt x="1434" y="846"/>
                </a:cubicBezTo>
                <a:cubicBezTo>
                  <a:pt x="1416" y="844"/>
                  <a:pt x="1402" y="837"/>
                  <a:pt x="1387" y="821"/>
                </a:cubicBezTo>
                <a:cubicBezTo>
                  <a:pt x="1379" y="813"/>
                  <a:pt x="1374" y="806"/>
                  <a:pt x="1366" y="799"/>
                </a:cubicBezTo>
                <a:cubicBezTo>
                  <a:pt x="1348" y="784"/>
                  <a:pt x="1328" y="772"/>
                  <a:pt x="1306" y="767"/>
                </a:cubicBezTo>
                <a:cubicBezTo>
                  <a:pt x="1274" y="760"/>
                  <a:pt x="1228" y="761"/>
                  <a:pt x="1208" y="792"/>
                </a:cubicBezTo>
                <a:cubicBezTo>
                  <a:pt x="1196" y="810"/>
                  <a:pt x="1197" y="833"/>
                  <a:pt x="1202" y="853"/>
                </a:cubicBezTo>
                <a:cubicBezTo>
                  <a:pt x="1204" y="862"/>
                  <a:pt x="1207" y="869"/>
                  <a:pt x="1211" y="878"/>
                </a:cubicBezTo>
                <a:cubicBezTo>
                  <a:pt x="1214" y="886"/>
                  <a:pt x="1218" y="893"/>
                  <a:pt x="1223" y="900"/>
                </a:cubicBezTo>
                <a:cubicBezTo>
                  <a:pt x="1222" y="904"/>
                  <a:pt x="1219" y="906"/>
                  <a:pt x="1214" y="904"/>
                </a:cubicBezTo>
                <a:close/>
                <a:moveTo>
                  <a:pt x="391" y="903"/>
                </a:moveTo>
                <a:cubicBezTo>
                  <a:pt x="384" y="891"/>
                  <a:pt x="377" y="880"/>
                  <a:pt x="370" y="869"/>
                </a:cubicBezTo>
                <a:cubicBezTo>
                  <a:pt x="363" y="859"/>
                  <a:pt x="353" y="848"/>
                  <a:pt x="348" y="837"/>
                </a:cubicBezTo>
                <a:cubicBezTo>
                  <a:pt x="364" y="831"/>
                  <a:pt x="379" y="826"/>
                  <a:pt x="394" y="820"/>
                </a:cubicBezTo>
                <a:cubicBezTo>
                  <a:pt x="409" y="815"/>
                  <a:pt x="423" y="810"/>
                  <a:pt x="437" y="805"/>
                </a:cubicBezTo>
                <a:cubicBezTo>
                  <a:pt x="438" y="807"/>
                  <a:pt x="440" y="808"/>
                  <a:pt x="442" y="808"/>
                </a:cubicBezTo>
                <a:cubicBezTo>
                  <a:pt x="450" y="808"/>
                  <a:pt x="463" y="837"/>
                  <a:pt x="466" y="842"/>
                </a:cubicBezTo>
                <a:cubicBezTo>
                  <a:pt x="471" y="849"/>
                  <a:pt x="475" y="855"/>
                  <a:pt x="480" y="861"/>
                </a:cubicBezTo>
                <a:cubicBezTo>
                  <a:pt x="485" y="867"/>
                  <a:pt x="493" y="873"/>
                  <a:pt x="497" y="880"/>
                </a:cubicBezTo>
                <a:cubicBezTo>
                  <a:pt x="485" y="883"/>
                  <a:pt x="473" y="886"/>
                  <a:pt x="461" y="889"/>
                </a:cubicBezTo>
                <a:cubicBezTo>
                  <a:pt x="439" y="895"/>
                  <a:pt x="417" y="899"/>
                  <a:pt x="395" y="904"/>
                </a:cubicBezTo>
                <a:cubicBezTo>
                  <a:pt x="394" y="904"/>
                  <a:pt x="393" y="904"/>
                  <a:pt x="392" y="905"/>
                </a:cubicBezTo>
                <a:cubicBezTo>
                  <a:pt x="392" y="904"/>
                  <a:pt x="392" y="903"/>
                  <a:pt x="391" y="903"/>
                </a:cubicBezTo>
                <a:close/>
                <a:moveTo>
                  <a:pt x="893" y="653"/>
                </a:moveTo>
                <a:cubicBezTo>
                  <a:pt x="893" y="654"/>
                  <a:pt x="893" y="654"/>
                  <a:pt x="894" y="654"/>
                </a:cubicBezTo>
                <a:cubicBezTo>
                  <a:pt x="918" y="679"/>
                  <a:pt x="934" y="709"/>
                  <a:pt x="952" y="738"/>
                </a:cubicBezTo>
                <a:cubicBezTo>
                  <a:pt x="952" y="738"/>
                  <a:pt x="952" y="738"/>
                  <a:pt x="953" y="739"/>
                </a:cubicBezTo>
                <a:cubicBezTo>
                  <a:pt x="920" y="748"/>
                  <a:pt x="887" y="757"/>
                  <a:pt x="854" y="766"/>
                </a:cubicBezTo>
                <a:cubicBezTo>
                  <a:pt x="853" y="754"/>
                  <a:pt x="841" y="744"/>
                  <a:pt x="834" y="734"/>
                </a:cubicBezTo>
                <a:cubicBezTo>
                  <a:pt x="822" y="717"/>
                  <a:pt x="809" y="702"/>
                  <a:pt x="794" y="687"/>
                </a:cubicBezTo>
                <a:cubicBezTo>
                  <a:pt x="827" y="677"/>
                  <a:pt x="859" y="666"/>
                  <a:pt x="890" y="654"/>
                </a:cubicBezTo>
                <a:cubicBezTo>
                  <a:pt x="891" y="654"/>
                  <a:pt x="892" y="654"/>
                  <a:pt x="893" y="653"/>
                </a:cubicBezTo>
                <a:close/>
                <a:moveTo>
                  <a:pt x="781" y="692"/>
                </a:moveTo>
                <a:cubicBezTo>
                  <a:pt x="781" y="693"/>
                  <a:pt x="781" y="695"/>
                  <a:pt x="782" y="696"/>
                </a:cubicBezTo>
                <a:cubicBezTo>
                  <a:pt x="795" y="708"/>
                  <a:pt x="807" y="720"/>
                  <a:pt x="817" y="734"/>
                </a:cubicBezTo>
                <a:cubicBezTo>
                  <a:pt x="820" y="738"/>
                  <a:pt x="841" y="765"/>
                  <a:pt x="840" y="766"/>
                </a:cubicBezTo>
                <a:cubicBezTo>
                  <a:pt x="840" y="768"/>
                  <a:pt x="840" y="769"/>
                  <a:pt x="840" y="770"/>
                </a:cubicBezTo>
                <a:cubicBezTo>
                  <a:pt x="807" y="780"/>
                  <a:pt x="774" y="792"/>
                  <a:pt x="742" y="804"/>
                </a:cubicBezTo>
                <a:cubicBezTo>
                  <a:pt x="741" y="792"/>
                  <a:pt x="725" y="776"/>
                  <a:pt x="721" y="770"/>
                </a:cubicBezTo>
                <a:cubicBezTo>
                  <a:pt x="709" y="754"/>
                  <a:pt x="695" y="740"/>
                  <a:pt x="683" y="725"/>
                </a:cubicBezTo>
                <a:cubicBezTo>
                  <a:pt x="707" y="717"/>
                  <a:pt x="730" y="708"/>
                  <a:pt x="754" y="701"/>
                </a:cubicBezTo>
                <a:cubicBezTo>
                  <a:pt x="763" y="698"/>
                  <a:pt x="772" y="695"/>
                  <a:pt x="781" y="692"/>
                </a:cubicBezTo>
                <a:close/>
                <a:moveTo>
                  <a:pt x="669" y="730"/>
                </a:moveTo>
                <a:cubicBezTo>
                  <a:pt x="669" y="731"/>
                  <a:pt x="669" y="731"/>
                  <a:pt x="670" y="731"/>
                </a:cubicBezTo>
                <a:cubicBezTo>
                  <a:pt x="679" y="743"/>
                  <a:pt x="689" y="754"/>
                  <a:pt x="699" y="766"/>
                </a:cubicBezTo>
                <a:cubicBezTo>
                  <a:pt x="706" y="774"/>
                  <a:pt x="712" y="782"/>
                  <a:pt x="718" y="791"/>
                </a:cubicBezTo>
                <a:cubicBezTo>
                  <a:pt x="720" y="794"/>
                  <a:pt x="722" y="798"/>
                  <a:pt x="725" y="801"/>
                </a:cubicBezTo>
                <a:cubicBezTo>
                  <a:pt x="726" y="803"/>
                  <a:pt x="727" y="804"/>
                  <a:pt x="727" y="804"/>
                </a:cubicBezTo>
                <a:cubicBezTo>
                  <a:pt x="727" y="804"/>
                  <a:pt x="727" y="803"/>
                  <a:pt x="729" y="802"/>
                </a:cubicBezTo>
                <a:cubicBezTo>
                  <a:pt x="726" y="804"/>
                  <a:pt x="726" y="807"/>
                  <a:pt x="727" y="809"/>
                </a:cubicBezTo>
                <a:cubicBezTo>
                  <a:pt x="695" y="821"/>
                  <a:pt x="664" y="833"/>
                  <a:pt x="632" y="843"/>
                </a:cubicBezTo>
                <a:cubicBezTo>
                  <a:pt x="625" y="827"/>
                  <a:pt x="611" y="817"/>
                  <a:pt x="601" y="803"/>
                </a:cubicBezTo>
                <a:cubicBezTo>
                  <a:pt x="591" y="790"/>
                  <a:pt x="582" y="776"/>
                  <a:pt x="571" y="765"/>
                </a:cubicBezTo>
                <a:cubicBezTo>
                  <a:pt x="604" y="754"/>
                  <a:pt x="636" y="742"/>
                  <a:pt x="669" y="730"/>
                </a:cubicBezTo>
                <a:close/>
                <a:moveTo>
                  <a:pt x="555" y="770"/>
                </a:moveTo>
                <a:cubicBezTo>
                  <a:pt x="568" y="782"/>
                  <a:pt x="578" y="796"/>
                  <a:pt x="588" y="810"/>
                </a:cubicBezTo>
                <a:cubicBezTo>
                  <a:pt x="597" y="822"/>
                  <a:pt x="612" y="833"/>
                  <a:pt x="618" y="847"/>
                </a:cubicBezTo>
                <a:cubicBezTo>
                  <a:pt x="611" y="849"/>
                  <a:pt x="605" y="851"/>
                  <a:pt x="599" y="853"/>
                </a:cubicBezTo>
                <a:cubicBezTo>
                  <a:pt x="570" y="861"/>
                  <a:pt x="540" y="868"/>
                  <a:pt x="511" y="876"/>
                </a:cubicBezTo>
                <a:cubicBezTo>
                  <a:pt x="511" y="875"/>
                  <a:pt x="511" y="875"/>
                  <a:pt x="511" y="874"/>
                </a:cubicBezTo>
                <a:cubicBezTo>
                  <a:pt x="506" y="865"/>
                  <a:pt x="498" y="860"/>
                  <a:pt x="492" y="852"/>
                </a:cubicBezTo>
                <a:cubicBezTo>
                  <a:pt x="483" y="842"/>
                  <a:pt x="476" y="831"/>
                  <a:pt x="469" y="819"/>
                </a:cubicBezTo>
                <a:cubicBezTo>
                  <a:pt x="466" y="813"/>
                  <a:pt x="462" y="805"/>
                  <a:pt x="456" y="799"/>
                </a:cubicBezTo>
                <a:cubicBezTo>
                  <a:pt x="476" y="793"/>
                  <a:pt x="496" y="788"/>
                  <a:pt x="516" y="782"/>
                </a:cubicBezTo>
                <a:cubicBezTo>
                  <a:pt x="529" y="778"/>
                  <a:pt x="542" y="774"/>
                  <a:pt x="555" y="770"/>
                </a:cubicBezTo>
                <a:close/>
                <a:moveTo>
                  <a:pt x="1355" y="607"/>
                </a:moveTo>
                <a:cubicBezTo>
                  <a:pt x="1343" y="616"/>
                  <a:pt x="1328" y="623"/>
                  <a:pt x="1312" y="630"/>
                </a:cubicBezTo>
                <a:cubicBezTo>
                  <a:pt x="1327" y="622"/>
                  <a:pt x="1341" y="614"/>
                  <a:pt x="1355" y="605"/>
                </a:cubicBezTo>
                <a:cubicBezTo>
                  <a:pt x="1355" y="605"/>
                  <a:pt x="1355" y="606"/>
                  <a:pt x="1355" y="607"/>
                </a:cubicBezTo>
                <a:close/>
                <a:moveTo>
                  <a:pt x="1238" y="896"/>
                </a:moveTo>
                <a:cubicBezTo>
                  <a:pt x="1237" y="896"/>
                  <a:pt x="1237" y="896"/>
                  <a:pt x="1237" y="896"/>
                </a:cubicBezTo>
                <a:cubicBezTo>
                  <a:pt x="1232" y="876"/>
                  <a:pt x="1216" y="860"/>
                  <a:pt x="1214" y="838"/>
                </a:cubicBezTo>
                <a:cubicBezTo>
                  <a:pt x="1210" y="794"/>
                  <a:pt x="1238" y="780"/>
                  <a:pt x="1274" y="779"/>
                </a:cubicBezTo>
                <a:cubicBezTo>
                  <a:pt x="1317" y="778"/>
                  <a:pt x="1342" y="797"/>
                  <a:pt x="1367" y="824"/>
                </a:cubicBezTo>
                <a:cubicBezTo>
                  <a:pt x="1367" y="826"/>
                  <a:pt x="1367" y="827"/>
                  <a:pt x="1369" y="829"/>
                </a:cubicBezTo>
                <a:cubicBezTo>
                  <a:pt x="1390" y="851"/>
                  <a:pt x="1413" y="904"/>
                  <a:pt x="1375" y="924"/>
                </a:cubicBezTo>
                <a:cubicBezTo>
                  <a:pt x="1373" y="925"/>
                  <a:pt x="1372" y="926"/>
                  <a:pt x="1372" y="928"/>
                </a:cubicBezTo>
                <a:cubicBezTo>
                  <a:pt x="1367" y="930"/>
                  <a:pt x="1363" y="932"/>
                  <a:pt x="1358" y="933"/>
                </a:cubicBezTo>
                <a:cubicBezTo>
                  <a:pt x="1318" y="942"/>
                  <a:pt x="1266" y="925"/>
                  <a:pt x="1238" y="896"/>
                </a:cubicBezTo>
                <a:close/>
                <a:moveTo>
                  <a:pt x="1410" y="896"/>
                </a:moveTo>
                <a:cubicBezTo>
                  <a:pt x="1410" y="896"/>
                  <a:pt x="1409" y="897"/>
                  <a:pt x="1409" y="897"/>
                </a:cubicBezTo>
                <a:cubicBezTo>
                  <a:pt x="1410" y="893"/>
                  <a:pt x="1410" y="888"/>
                  <a:pt x="1410" y="884"/>
                </a:cubicBezTo>
                <a:cubicBezTo>
                  <a:pt x="1410" y="875"/>
                  <a:pt x="1408" y="867"/>
                  <a:pt x="1406" y="859"/>
                </a:cubicBezTo>
                <a:cubicBezTo>
                  <a:pt x="1412" y="861"/>
                  <a:pt x="1419" y="862"/>
                  <a:pt x="1425" y="862"/>
                </a:cubicBezTo>
                <a:cubicBezTo>
                  <a:pt x="1426" y="862"/>
                  <a:pt x="1426" y="862"/>
                  <a:pt x="1426" y="862"/>
                </a:cubicBezTo>
                <a:cubicBezTo>
                  <a:pt x="1428" y="863"/>
                  <a:pt x="1413" y="892"/>
                  <a:pt x="1410" y="896"/>
                </a:cubicBezTo>
                <a:close/>
                <a:moveTo>
                  <a:pt x="1652" y="508"/>
                </a:moveTo>
                <a:cubicBezTo>
                  <a:pt x="1639" y="540"/>
                  <a:pt x="1625" y="571"/>
                  <a:pt x="1612" y="603"/>
                </a:cubicBezTo>
                <a:cubicBezTo>
                  <a:pt x="1592" y="651"/>
                  <a:pt x="1565" y="700"/>
                  <a:pt x="1550" y="750"/>
                </a:cubicBezTo>
                <a:cubicBezTo>
                  <a:pt x="1550" y="750"/>
                  <a:pt x="1549" y="750"/>
                  <a:pt x="1549" y="750"/>
                </a:cubicBezTo>
                <a:cubicBezTo>
                  <a:pt x="1549" y="750"/>
                  <a:pt x="1549" y="750"/>
                  <a:pt x="1549" y="750"/>
                </a:cubicBezTo>
                <a:cubicBezTo>
                  <a:pt x="1547" y="751"/>
                  <a:pt x="1546" y="753"/>
                  <a:pt x="1545" y="755"/>
                </a:cubicBezTo>
                <a:cubicBezTo>
                  <a:pt x="1539" y="774"/>
                  <a:pt x="1530" y="792"/>
                  <a:pt x="1519" y="808"/>
                </a:cubicBezTo>
                <a:cubicBezTo>
                  <a:pt x="1513" y="819"/>
                  <a:pt x="1488" y="858"/>
                  <a:pt x="1470" y="847"/>
                </a:cubicBezTo>
                <a:cubicBezTo>
                  <a:pt x="1465" y="835"/>
                  <a:pt x="1461" y="823"/>
                  <a:pt x="1457" y="811"/>
                </a:cubicBezTo>
                <a:cubicBezTo>
                  <a:pt x="1461" y="810"/>
                  <a:pt x="1466" y="808"/>
                  <a:pt x="1471" y="806"/>
                </a:cubicBezTo>
                <a:cubicBezTo>
                  <a:pt x="1505" y="788"/>
                  <a:pt x="1521" y="737"/>
                  <a:pt x="1539" y="705"/>
                </a:cubicBezTo>
                <a:cubicBezTo>
                  <a:pt x="1565" y="657"/>
                  <a:pt x="1582" y="605"/>
                  <a:pt x="1604" y="555"/>
                </a:cubicBezTo>
                <a:cubicBezTo>
                  <a:pt x="1615" y="531"/>
                  <a:pt x="1623" y="505"/>
                  <a:pt x="1632" y="481"/>
                </a:cubicBezTo>
                <a:cubicBezTo>
                  <a:pt x="1641" y="458"/>
                  <a:pt x="1648" y="445"/>
                  <a:pt x="1647" y="421"/>
                </a:cubicBezTo>
                <a:cubicBezTo>
                  <a:pt x="1650" y="417"/>
                  <a:pt x="1649" y="410"/>
                  <a:pt x="1643" y="409"/>
                </a:cubicBezTo>
                <a:cubicBezTo>
                  <a:pt x="1643" y="408"/>
                  <a:pt x="1642" y="407"/>
                  <a:pt x="1641" y="407"/>
                </a:cubicBezTo>
                <a:cubicBezTo>
                  <a:pt x="1695" y="408"/>
                  <a:pt x="1664" y="478"/>
                  <a:pt x="1652" y="508"/>
                </a:cubicBezTo>
                <a:close/>
                <a:moveTo>
                  <a:pt x="1588" y="372"/>
                </a:moveTo>
                <a:cubicBezTo>
                  <a:pt x="1591" y="376"/>
                  <a:pt x="1631" y="418"/>
                  <a:pt x="1633" y="418"/>
                </a:cubicBezTo>
                <a:cubicBezTo>
                  <a:pt x="1633" y="418"/>
                  <a:pt x="1633" y="418"/>
                  <a:pt x="1633" y="418"/>
                </a:cubicBezTo>
                <a:cubicBezTo>
                  <a:pt x="1631" y="421"/>
                  <a:pt x="1631" y="424"/>
                  <a:pt x="1632" y="427"/>
                </a:cubicBezTo>
                <a:cubicBezTo>
                  <a:pt x="1631" y="461"/>
                  <a:pt x="1609" y="506"/>
                  <a:pt x="1596" y="536"/>
                </a:cubicBezTo>
                <a:cubicBezTo>
                  <a:pt x="1583" y="568"/>
                  <a:pt x="1568" y="599"/>
                  <a:pt x="1555" y="630"/>
                </a:cubicBezTo>
                <a:cubicBezTo>
                  <a:pt x="1539" y="668"/>
                  <a:pt x="1523" y="705"/>
                  <a:pt x="1503" y="741"/>
                </a:cubicBezTo>
                <a:cubicBezTo>
                  <a:pt x="1496" y="756"/>
                  <a:pt x="1486" y="773"/>
                  <a:pt x="1474" y="785"/>
                </a:cubicBezTo>
                <a:cubicBezTo>
                  <a:pt x="1459" y="779"/>
                  <a:pt x="1433" y="743"/>
                  <a:pt x="1420" y="729"/>
                </a:cubicBezTo>
                <a:cubicBezTo>
                  <a:pt x="1387" y="693"/>
                  <a:pt x="1359" y="654"/>
                  <a:pt x="1382" y="602"/>
                </a:cubicBezTo>
                <a:cubicBezTo>
                  <a:pt x="1383" y="600"/>
                  <a:pt x="1383" y="598"/>
                  <a:pt x="1382" y="596"/>
                </a:cubicBezTo>
                <a:cubicBezTo>
                  <a:pt x="1384" y="594"/>
                  <a:pt x="1386" y="592"/>
                  <a:pt x="1388" y="589"/>
                </a:cubicBezTo>
                <a:cubicBezTo>
                  <a:pt x="1395" y="581"/>
                  <a:pt x="1400" y="572"/>
                  <a:pt x="1408" y="565"/>
                </a:cubicBezTo>
                <a:cubicBezTo>
                  <a:pt x="1410" y="563"/>
                  <a:pt x="1410" y="561"/>
                  <a:pt x="1410" y="559"/>
                </a:cubicBezTo>
                <a:cubicBezTo>
                  <a:pt x="1413" y="555"/>
                  <a:pt x="1416" y="552"/>
                  <a:pt x="1419" y="549"/>
                </a:cubicBezTo>
                <a:cubicBezTo>
                  <a:pt x="1449" y="512"/>
                  <a:pt x="1473" y="468"/>
                  <a:pt x="1494" y="426"/>
                </a:cubicBezTo>
                <a:cubicBezTo>
                  <a:pt x="1510" y="393"/>
                  <a:pt x="1513" y="362"/>
                  <a:pt x="1500" y="329"/>
                </a:cubicBezTo>
                <a:cubicBezTo>
                  <a:pt x="1539" y="312"/>
                  <a:pt x="1565" y="345"/>
                  <a:pt x="1588" y="372"/>
                </a:cubicBezTo>
                <a:close/>
                <a:moveTo>
                  <a:pt x="1292" y="342"/>
                </a:moveTo>
                <a:cubicBezTo>
                  <a:pt x="1322" y="335"/>
                  <a:pt x="1349" y="326"/>
                  <a:pt x="1379" y="326"/>
                </a:cubicBezTo>
                <a:cubicBezTo>
                  <a:pt x="1400" y="325"/>
                  <a:pt x="1421" y="326"/>
                  <a:pt x="1441" y="324"/>
                </a:cubicBezTo>
                <a:cubicBezTo>
                  <a:pt x="1457" y="323"/>
                  <a:pt x="1487" y="308"/>
                  <a:pt x="1504" y="312"/>
                </a:cubicBezTo>
                <a:cubicBezTo>
                  <a:pt x="1499" y="313"/>
                  <a:pt x="1493" y="316"/>
                  <a:pt x="1486" y="319"/>
                </a:cubicBezTo>
                <a:cubicBezTo>
                  <a:pt x="1481" y="322"/>
                  <a:pt x="1482" y="328"/>
                  <a:pt x="1486" y="331"/>
                </a:cubicBezTo>
                <a:cubicBezTo>
                  <a:pt x="1486" y="331"/>
                  <a:pt x="1486" y="331"/>
                  <a:pt x="1486" y="331"/>
                </a:cubicBezTo>
                <a:cubicBezTo>
                  <a:pt x="1507" y="381"/>
                  <a:pt x="1478" y="430"/>
                  <a:pt x="1452" y="473"/>
                </a:cubicBezTo>
                <a:cubicBezTo>
                  <a:pt x="1431" y="505"/>
                  <a:pt x="1412" y="538"/>
                  <a:pt x="1383" y="565"/>
                </a:cubicBezTo>
                <a:cubicBezTo>
                  <a:pt x="1353" y="593"/>
                  <a:pt x="1319" y="611"/>
                  <a:pt x="1283" y="629"/>
                </a:cubicBezTo>
                <a:cubicBezTo>
                  <a:pt x="1279" y="631"/>
                  <a:pt x="1276" y="632"/>
                  <a:pt x="1273" y="633"/>
                </a:cubicBezTo>
                <a:cubicBezTo>
                  <a:pt x="1273" y="633"/>
                  <a:pt x="1274" y="633"/>
                  <a:pt x="1274" y="632"/>
                </a:cubicBezTo>
                <a:cubicBezTo>
                  <a:pt x="1282" y="628"/>
                  <a:pt x="1275" y="615"/>
                  <a:pt x="1267" y="620"/>
                </a:cubicBezTo>
                <a:cubicBezTo>
                  <a:pt x="1259" y="624"/>
                  <a:pt x="1250" y="625"/>
                  <a:pt x="1243" y="629"/>
                </a:cubicBezTo>
                <a:cubicBezTo>
                  <a:pt x="1236" y="633"/>
                  <a:pt x="1239" y="641"/>
                  <a:pt x="1244" y="643"/>
                </a:cubicBezTo>
                <a:cubicBezTo>
                  <a:pt x="1237" y="645"/>
                  <a:pt x="1231" y="647"/>
                  <a:pt x="1224" y="650"/>
                </a:cubicBezTo>
                <a:cubicBezTo>
                  <a:pt x="1211" y="656"/>
                  <a:pt x="1198" y="664"/>
                  <a:pt x="1185" y="669"/>
                </a:cubicBezTo>
                <a:cubicBezTo>
                  <a:pt x="1183" y="669"/>
                  <a:pt x="1182" y="670"/>
                  <a:pt x="1181" y="672"/>
                </a:cubicBezTo>
                <a:cubicBezTo>
                  <a:pt x="1159" y="679"/>
                  <a:pt x="1138" y="686"/>
                  <a:pt x="1115" y="693"/>
                </a:cubicBezTo>
                <a:cubicBezTo>
                  <a:pt x="1066" y="707"/>
                  <a:pt x="1017" y="721"/>
                  <a:pt x="968" y="735"/>
                </a:cubicBezTo>
                <a:cubicBezTo>
                  <a:pt x="967" y="734"/>
                  <a:pt x="968" y="734"/>
                  <a:pt x="967" y="734"/>
                </a:cubicBezTo>
                <a:cubicBezTo>
                  <a:pt x="949" y="705"/>
                  <a:pt x="932" y="674"/>
                  <a:pt x="908" y="649"/>
                </a:cubicBezTo>
                <a:cubicBezTo>
                  <a:pt x="940" y="639"/>
                  <a:pt x="974" y="632"/>
                  <a:pt x="1000" y="613"/>
                </a:cubicBezTo>
                <a:cubicBezTo>
                  <a:pt x="1001" y="612"/>
                  <a:pt x="1001" y="612"/>
                  <a:pt x="1002" y="611"/>
                </a:cubicBezTo>
                <a:cubicBezTo>
                  <a:pt x="1016" y="627"/>
                  <a:pt x="1030" y="644"/>
                  <a:pt x="1044" y="659"/>
                </a:cubicBezTo>
                <a:cubicBezTo>
                  <a:pt x="1053" y="667"/>
                  <a:pt x="1062" y="685"/>
                  <a:pt x="1074" y="689"/>
                </a:cubicBezTo>
                <a:cubicBezTo>
                  <a:pt x="1077" y="692"/>
                  <a:pt x="1083" y="693"/>
                  <a:pt x="1085" y="688"/>
                </a:cubicBezTo>
                <a:cubicBezTo>
                  <a:pt x="1098" y="663"/>
                  <a:pt x="1114" y="641"/>
                  <a:pt x="1126" y="615"/>
                </a:cubicBezTo>
                <a:cubicBezTo>
                  <a:pt x="1139" y="586"/>
                  <a:pt x="1152" y="556"/>
                  <a:pt x="1165" y="527"/>
                </a:cubicBezTo>
                <a:cubicBezTo>
                  <a:pt x="1193" y="467"/>
                  <a:pt x="1220" y="405"/>
                  <a:pt x="1256" y="349"/>
                </a:cubicBezTo>
                <a:cubicBezTo>
                  <a:pt x="1256" y="348"/>
                  <a:pt x="1256" y="348"/>
                  <a:pt x="1257" y="347"/>
                </a:cubicBezTo>
                <a:cubicBezTo>
                  <a:pt x="1269" y="349"/>
                  <a:pt x="1280" y="345"/>
                  <a:pt x="1292" y="342"/>
                </a:cubicBezTo>
                <a:close/>
                <a:moveTo>
                  <a:pt x="1223" y="376"/>
                </a:moveTo>
                <a:cubicBezTo>
                  <a:pt x="1222" y="375"/>
                  <a:pt x="1222" y="375"/>
                  <a:pt x="1221" y="375"/>
                </a:cubicBezTo>
                <a:cubicBezTo>
                  <a:pt x="1212" y="376"/>
                  <a:pt x="1203" y="378"/>
                  <a:pt x="1194" y="381"/>
                </a:cubicBezTo>
                <a:cubicBezTo>
                  <a:pt x="1196" y="378"/>
                  <a:pt x="1198" y="375"/>
                  <a:pt x="1200" y="373"/>
                </a:cubicBezTo>
                <a:cubicBezTo>
                  <a:pt x="1209" y="366"/>
                  <a:pt x="1219" y="366"/>
                  <a:pt x="1229" y="366"/>
                </a:cubicBezTo>
                <a:cubicBezTo>
                  <a:pt x="1227" y="369"/>
                  <a:pt x="1225" y="372"/>
                  <a:pt x="1223" y="376"/>
                </a:cubicBezTo>
                <a:close/>
                <a:moveTo>
                  <a:pt x="1215" y="391"/>
                </a:moveTo>
                <a:cubicBezTo>
                  <a:pt x="1208" y="404"/>
                  <a:pt x="1201" y="417"/>
                  <a:pt x="1195" y="430"/>
                </a:cubicBezTo>
                <a:cubicBezTo>
                  <a:pt x="1194" y="427"/>
                  <a:pt x="1192" y="425"/>
                  <a:pt x="1191" y="423"/>
                </a:cubicBezTo>
                <a:cubicBezTo>
                  <a:pt x="1187" y="415"/>
                  <a:pt x="1186" y="406"/>
                  <a:pt x="1188" y="398"/>
                </a:cubicBezTo>
                <a:cubicBezTo>
                  <a:pt x="1197" y="395"/>
                  <a:pt x="1206" y="392"/>
                  <a:pt x="1215" y="391"/>
                </a:cubicBezTo>
                <a:close/>
                <a:moveTo>
                  <a:pt x="1183" y="442"/>
                </a:moveTo>
                <a:cubicBezTo>
                  <a:pt x="1184" y="444"/>
                  <a:pt x="1185" y="446"/>
                  <a:pt x="1187" y="447"/>
                </a:cubicBezTo>
                <a:cubicBezTo>
                  <a:pt x="1181" y="458"/>
                  <a:pt x="1176" y="469"/>
                  <a:pt x="1171" y="480"/>
                </a:cubicBezTo>
                <a:cubicBezTo>
                  <a:pt x="1162" y="470"/>
                  <a:pt x="1156" y="458"/>
                  <a:pt x="1148" y="448"/>
                </a:cubicBezTo>
                <a:cubicBezTo>
                  <a:pt x="1141" y="439"/>
                  <a:pt x="1133" y="431"/>
                  <a:pt x="1124" y="424"/>
                </a:cubicBezTo>
                <a:cubicBezTo>
                  <a:pt x="1139" y="418"/>
                  <a:pt x="1156" y="410"/>
                  <a:pt x="1172" y="404"/>
                </a:cubicBezTo>
                <a:cubicBezTo>
                  <a:pt x="1172" y="406"/>
                  <a:pt x="1172" y="409"/>
                  <a:pt x="1172" y="411"/>
                </a:cubicBezTo>
                <a:cubicBezTo>
                  <a:pt x="1173" y="423"/>
                  <a:pt x="1182" y="431"/>
                  <a:pt x="1183" y="442"/>
                </a:cubicBezTo>
                <a:close/>
                <a:moveTo>
                  <a:pt x="1107" y="430"/>
                </a:moveTo>
                <a:cubicBezTo>
                  <a:pt x="1107" y="430"/>
                  <a:pt x="1107" y="430"/>
                  <a:pt x="1107" y="430"/>
                </a:cubicBezTo>
                <a:cubicBezTo>
                  <a:pt x="1121" y="440"/>
                  <a:pt x="1134" y="452"/>
                  <a:pt x="1144" y="467"/>
                </a:cubicBezTo>
                <a:cubicBezTo>
                  <a:pt x="1150" y="477"/>
                  <a:pt x="1156" y="486"/>
                  <a:pt x="1165" y="494"/>
                </a:cubicBezTo>
                <a:cubicBezTo>
                  <a:pt x="1161" y="502"/>
                  <a:pt x="1157" y="511"/>
                  <a:pt x="1153" y="519"/>
                </a:cubicBezTo>
                <a:cubicBezTo>
                  <a:pt x="1140" y="546"/>
                  <a:pt x="1128" y="572"/>
                  <a:pt x="1117" y="599"/>
                </a:cubicBezTo>
                <a:cubicBezTo>
                  <a:pt x="1106" y="626"/>
                  <a:pt x="1090" y="649"/>
                  <a:pt x="1076" y="674"/>
                </a:cubicBezTo>
                <a:cubicBezTo>
                  <a:pt x="1073" y="672"/>
                  <a:pt x="1068" y="663"/>
                  <a:pt x="1066" y="660"/>
                </a:cubicBezTo>
                <a:cubicBezTo>
                  <a:pt x="1059" y="653"/>
                  <a:pt x="1052" y="646"/>
                  <a:pt x="1046" y="639"/>
                </a:cubicBezTo>
                <a:cubicBezTo>
                  <a:pt x="1037" y="629"/>
                  <a:pt x="1028" y="619"/>
                  <a:pt x="1019" y="609"/>
                </a:cubicBezTo>
                <a:cubicBezTo>
                  <a:pt x="1019" y="605"/>
                  <a:pt x="1017" y="601"/>
                  <a:pt x="1012" y="601"/>
                </a:cubicBezTo>
                <a:cubicBezTo>
                  <a:pt x="1011" y="600"/>
                  <a:pt x="1010" y="599"/>
                  <a:pt x="1009" y="598"/>
                </a:cubicBezTo>
                <a:cubicBezTo>
                  <a:pt x="1026" y="572"/>
                  <a:pt x="1045" y="548"/>
                  <a:pt x="1060" y="522"/>
                </a:cubicBezTo>
                <a:cubicBezTo>
                  <a:pt x="1077" y="492"/>
                  <a:pt x="1091" y="461"/>
                  <a:pt x="1107" y="430"/>
                </a:cubicBezTo>
                <a:close/>
                <a:moveTo>
                  <a:pt x="1194" y="302"/>
                </a:moveTo>
                <a:cubicBezTo>
                  <a:pt x="1198" y="307"/>
                  <a:pt x="1203" y="312"/>
                  <a:pt x="1207" y="317"/>
                </a:cubicBezTo>
                <a:cubicBezTo>
                  <a:pt x="1217" y="328"/>
                  <a:pt x="1229" y="335"/>
                  <a:pt x="1236" y="348"/>
                </a:cubicBezTo>
                <a:cubicBezTo>
                  <a:pt x="1237" y="349"/>
                  <a:pt x="1237" y="349"/>
                  <a:pt x="1238" y="350"/>
                </a:cubicBezTo>
                <a:cubicBezTo>
                  <a:pt x="1238" y="351"/>
                  <a:pt x="1237" y="352"/>
                  <a:pt x="1236" y="353"/>
                </a:cubicBezTo>
                <a:cubicBezTo>
                  <a:pt x="1235" y="352"/>
                  <a:pt x="1234" y="352"/>
                  <a:pt x="1232" y="352"/>
                </a:cubicBezTo>
                <a:cubicBezTo>
                  <a:pt x="1209" y="351"/>
                  <a:pt x="1190" y="355"/>
                  <a:pt x="1179" y="378"/>
                </a:cubicBezTo>
                <a:cubicBezTo>
                  <a:pt x="1177" y="381"/>
                  <a:pt x="1176" y="384"/>
                  <a:pt x="1175" y="387"/>
                </a:cubicBezTo>
                <a:cubicBezTo>
                  <a:pt x="1155" y="395"/>
                  <a:pt x="1136" y="404"/>
                  <a:pt x="1118" y="411"/>
                </a:cubicBezTo>
                <a:cubicBezTo>
                  <a:pt x="1118" y="411"/>
                  <a:pt x="1118" y="411"/>
                  <a:pt x="1118" y="411"/>
                </a:cubicBezTo>
                <a:cubicBezTo>
                  <a:pt x="1140" y="371"/>
                  <a:pt x="1164" y="332"/>
                  <a:pt x="1185" y="292"/>
                </a:cubicBezTo>
                <a:cubicBezTo>
                  <a:pt x="1189" y="294"/>
                  <a:pt x="1191" y="298"/>
                  <a:pt x="1194" y="302"/>
                </a:cubicBezTo>
                <a:close/>
                <a:moveTo>
                  <a:pt x="1190" y="241"/>
                </a:moveTo>
                <a:cubicBezTo>
                  <a:pt x="1190" y="243"/>
                  <a:pt x="1191" y="243"/>
                  <a:pt x="1191" y="244"/>
                </a:cubicBezTo>
                <a:cubicBezTo>
                  <a:pt x="1164" y="306"/>
                  <a:pt x="1126" y="363"/>
                  <a:pt x="1094" y="423"/>
                </a:cubicBezTo>
                <a:cubicBezTo>
                  <a:pt x="1079" y="451"/>
                  <a:pt x="1066" y="481"/>
                  <a:pt x="1050" y="509"/>
                </a:cubicBezTo>
                <a:cubicBezTo>
                  <a:pt x="1043" y="522"/>
                  <a:pt x="1035" y="534"/>
                  <a:pt x="1027" y="546"/>
                </a:cubicBezTo>
                <a:cubicBezTo>
                  <a:pt x="1040" y="523"/>
                  <a:pt x="1050" y="495"/>
                  <a:pt x="1061" y="474"/>
                </a:cubicBezTo>
                <a:cubicBezTo>
                  <a:pt x="1089" y="424"/>
                  <a:pt x="1114" y="373"/>
                  <a:pt x="1142" y="323"/>
                </a:cubicBezTo>
                <a:cubicBezTo>
                  <a:pt x="1153" y="305"/>
                  <a:pt x="1188" y="261"/>
                  <a:pt x="1180" y="237"/>
                </a:cubicBezTo>
                <a:cubicBezTo>
                  <a:pt x="1177" y="228"/>
                  <a:pt x="1171" y="222"/>
                  <a:pt x="1165" y="220"/>
                </a:cubicBezTo>
                <a:cubicBezTo>
                  <a:pt x="1177" y="222"/>
                  <a:pt x="1186" y="228"/>
                  <a:pt x="1190" y="241"/>
                </a:cubicBezTo>
                <a:close/>
                <a:moveTo>
                  <a:pt x="994" y="520"/>
                </a:moveTo>
                <a:cubicBezTo>
                  <a:pt x="1000" y="523"/>
                  <a:pt x="1002" y="532"/>
                  <a:pt x="997" y="536"/>
                </a:cubicBezTo>
                <a:cubicBezTo>
                  <a:pt x="994" y="539"/>
                  <a:pt x="989" y="540"/>
                  <a:pt x="985" y="539"/>
                </a:cubicBezTo>
                <a:cubicBezTo>
                  <a:pt x="984" y="539"/>
                  <a:pt x="984" y="538"/>
                  <a:pt x="984" y="538"/>
                </a:cubicBezTo>
                <a:cubicBezTo>
                  <a:pt x="984" y="538"/>
                  <a:pt x="984" y="538"/>
                  <a:pt x="984" y="538"/>
                </a:cubicBezTo>
                <a:cubicBezTo>
                  <a:pt x="984" y="531"/>
                  <a:pt x="983" y="515"/>
                  <a:pt x="994" y="520"/>
                </a:cubicBezTo>
                <a:close/>
                <a:moveTo>
                  <a:pt x="979" y="552"/>
                </a:moveTo>
                <a:cubicBezTo>
                  <a:pt x="980" y="552"/>
                  <a:pt x="981" y="553"/>
                  <a:pt x="982" y="553"/>
                </a:cubicBezTo>
                <a:cubicBezTo>
                  <a:pt x="990" y="555"/>
                  <a:pt x="999" y="553"/>
                  <a:pt x="1006" y="548"/>
                </a:cubicBezTo>
                <a:cubicBezTo>
                  <a:pt x="997" y="560"/>
                  <a:pt x="988" y="567"/>
                  <a:pt x="981" y="557"/>
                </a:cubicBezTo>
                <a:cubicBezTo>
                  <a:pt x="980" y="557"/>
                  <a:pt x="980" y="556"/>
                  <a:pt x="979" y="555"/>
                </a:cubicBezTo>
                <a:cubicBezTo>
                  <a:pt x="979" y="554"/>
                  <a:pt x="979" y="553"/>
                  <a:pt x="979" y="552"/>
                </a:cubicBezTo>
                <a:close/>
                <a:moveTo>
                  <a:pt x="995" y="505"/>
                </a:moveTo>
                <a:cubicBezTo>
                  <a:pt x="990" y="504"/>
                  <a:pt x="985" y="505"/>
                  <a:pt x="981" y="507"/>
                </a:cubicBezTo>
                <a:cubicBezTo>
                  <a:pt x="985" y="456"/>
                  <a:pt x="997" y="404"/>
                  <a:pt x="1022" y="358"/>
                </a:cubicBezTo>
                <a:cubicBezTo>
                  <a:pt x="1039" y="328"/>
                  <a:pt x="1063" y="300"/>
                  <a:pt x="1087" y="275"/>
                </a:cubicBezTo>
                <a:cubicBezTo>
                  <a:pt x="1091" y="271"/>
                  <a:pt x="1101" y="261"/>
                  <a:pt x="1112" y="252"/>
                </a:cubicBezTo>
                <a:cubicBezTo>
                  <a:pt x="1110" y="260"/>
                  <a:pt x="1111" y="269"/>
                  <a:pt x="1118" y="277"/>
                </a:cubicBezTo>
                <a:cubicBezTo>
                  <a:pt x="1126" y="287"/>
                  <a:pt x="1139" y="289"/>
                  <a:pt x="1150" y="283"/>
                </a:cubicBezTo>
                <a:cubicBezTo>
                  <a:pt x="1142" y="299"/>
                  <a:pt x="1130" y="315"/>
                  <a:pt x="1126" y="322"/>
                </a:cubicBezTo>
                <a:cubicBezTo>
                  <a:pt x="1108" y="354"/>
                  <a:pt x="1091" y="387"/>
                  <a:pt x="1074" y="420"/>
                </a:cubicBezTo>
                <a:cubicBezTo>
                  <a:pt x="1060" y="447"/>
                  <a:pt x="1044" y="474"/>
                  <a:pt x="1030" y="501"/>
                </a:cubicBezTo>
                <a:cubicBezTo>
                  <a:pt x="1029" y="504"/>
                  <a:pt x="1022" y="520"/>
                  <a:pt x="1014" y="534"/>
                </a:cubicBezTo>
                <a:cubicBezTo>
                  <a:pt x="1016" y="522"/>
                  <a:pt x="1008" y="508"/>
                  <a:pt x="995" y="505"/>
                </a:cubicBezTo>
                <a:close/>
                <a:moveTo>
                  <a:pt x="1127" y="253"/>
                </a:moveTo>
                <a:cubicBezTo>
                  <a:pt x="1132" y="251"/>
                  <a:pt x="1138" y="250"/>
                  <a:pt x="1143" y="252"/>
                </a:cubicBezTo>
                <a:cubicBezTo>
                  <a:pt x="1149" y="255"/>
                  <a:pt x="1151" y="262"/>
                  <a:pt x="1147" y="267"/>
                </a:cubicBezTo>
                <a:cubicBezTo>
                  <a:pt x="1143" y="273"/>
                  <a:pt x="1136" y="273"/>
                  <a:pt x="1130" y="269"/>
                </a:cubicBezTo>
                <a:cubicBezTo>
                  <a:pt x="1125" y="264"/>
                  <a:pt x="1125" y="258"/>
                  <a:pt x="1127" y="253"/>
                </a:cubicBezTo>
                <a:close/>
                <a:moveTo>
                  <a:pt x="1136" y="237"/>
                </a:moveTo>
                <a:cubicBezTo>
                  <a:pt x="1143" y="234"/>
                  <a:pt x="1148" y="233"/>
                  <a:pt x="1153" y="236"/>
                </a:cubicBezTo>
                <a:cubicBezTo>
                  <a:pt x="1158" y="239"/>
                  <a:pt x="1160" y="244"/>
                  <a:pt x="1161" y="250"/>
                </a:cubicBezTo>
                <a:cubicBezTo>
                  <a:pt x="1160" y="248"/>
                  <a:pt x="1159" y="247"/>
                  <a:pt x="1157" y="245"/>
                </a:cubicBezTo>
                <a:cubicBezTo>
                  <a:pt x="1152" y="239"/>
                  <a:pt x="1144" y="237"/>
                  <a:pt x="1136" y="237"/>
                </a:cubicBezTo>
                <a:close/>
                <a:moveTo>
                  <a:pt x="886" y="61"/>
                </a:moveTo>
                <a:cubicBezTo>
                  <a:pt x="900" y="79"/>
                  <a:pt x="905" y="112"/>
                  <a:pt x="913" y="134"/>
                </a:cubicBezTo>
                <a:cubicBezTo>
                  <a:pt x="928" y="176"/>
                  <a:pt x="954" y="223"/>
                  <a:pt x="962" y="267"/>
                </a:cubicBezTo>
                <a:cubicBezTo>
                  <a:pt x="961" y="269"/>
                  <a:pt x="961" y="271"/>
                  <a:pt x="961" y="273"/>
                </a:cubicBezTo>
                <a:cubicBezTo>
                  <a:pt x="957" y="274"/>
                  <a:pt x="953" y="276"/>
                  <a:pt x="949" y="277"/>
                </a:cubicBezTo>
                <a:cubicBezTo>
                  <a:pt x="944" y="254"/>
                  <a:pt x="934" y="232"/>
                  <a:pt x="929" y="209"/>
                </a:cubicBezTo>
                <a:cubicBezTo>
                  <a:pt x="924" y="183"/>
                  <a:pt x="920" y="158"/>
                  <a:pt x="912" y="132"/>
                </a:cubicBezTo>
                <a:cubicBezTo>
                  <a:pt x="903" y="106"/>
                  <a:pt x="894" y="78"/>
                  <a:pt x="879" y="54"/>
                </a:cubicBezTo>
                <a:cubicBezTo>
                  <a:pt x="882" y="56"/>
                  <a:pt x="884" y="59"/>
                  <a:pt x="886" y="61"/>
                </a:cubicBezTo>
                <a:close/>
                <a:moveTo>
                  <a:pt x="718" y="307"/>
                </a:moveTo>
                <a:cubicBezTo>
                  <a:pt x="726" y="288"/>
                  <a:pt x="730" y="267"/>
                  <a:pt x="737" y="247"/>
                </a:cubicBezTo>
                <a:cubicBezTo>
                  <a:pt x="755" y="196"/>
                  <a:pt x="776" y="147"/>
                  <a:pt x="799" y="98"/>
                </a:cubicBezTo>
                <a:cubicBezTo>
                  <a:pt x="809" y="77"/>
                  <a:pt x="827" y="40"/>
                  <a:pt x="851" y="40"/>
                </a:cubicBezTo>
                <a:cubicBezTo>
                  <a:pt x="879" y="71"/>
                  <a:pt x="894" y="120"/>
                  <a:pt x="905" y="160"/>
                </a:cubicBezTo>
                <a:cubicBezTo>
                  <a:pt x="910" y="179"/>
                  <a:pt x="912" y="199"/>
                  <a:pt x="916" y="219"/>
                </a:cubicBezTo>
                <a:cubicBezTo>
                  <a:pt x="921" y="241"/>
                  <a:pt x="931" y="260"/>
                  <a:pt x="935" y="283"/>
                </a:cubicBezTo>
                <a:cubicBezTo>
                  <a:pt x="911" y="292"/>
                  <a:pt x="888" y="302"/>
                  <a:pt x="864" y="312"/>
                </a:cubicBezTo>
                <a:cubicBezTo>
                  <a:pt x="864" y="306"/>
                  <a:pt x="862" y="301"/>
                  <a:pt x="861" y="295"/>
                </a:cubicBezTo>
                <a:cubicBezTo>
                  <a:pt x="860" y="290"/>
                  <a:pt x="861" y="285"/>
                  <a:pt x="861" y="280"/>
                </a:cubicBezTo>
                <a:cubicBezTo>
                  <a:pt x="861" y="274"/>
                  <a:pt x="859" y="268"/>
                  <a:pt x="859" y="261"/>
                </a:cubicBezTo>
                <a:cubicBezTo>
                  <a:pt x="858" y="252"/>
                  <a:pt x="844" y="252"/>
                  <a:pt x="844" y="261"/>
                </a:cubicBezTo>
                <a:cubicBezTo>
                  <a:pt x="845" y="272"/>
                  <a:pt x="845" y="282"/>
                  <a:pt x="846" y="292"/>
                </a:cubicBezTo>
                <a:cubicBezTo>
                  <a:pt x="846" y="298"/>
                  <a:pt x="851" y="306"/>
                  <a:pt x="850" y="312"/>
                </a:cubicBezTo>
                <a:cubicBezTo>
                  <a:pt x="849" y="314"/>
                  <a:pt x="850" y="316"/>
                  <a:pt x="851" y="317"/>
                </a:cubicBezTo>
                <a:cubicBezTo>
                  <a:pt x="837" y="323"/>
                  <a:pt x="824" y="329"/>
                  <a:pt x="810" y="334"/>
                </a:cubicBezTo>
                <a:cubicBezTo>
                  <a:pt x="769" y="349"/>
                  <a:pt x="728" y="364"/>
                  <a:pt x="687" y="379"/>
                </a:cubicBezTo>
                <a:cubicBezTo>
                  <a:pt x="696" y="355"/>
                  <a:pt x="708" y="332"/>
                  <a:pt x="718" y="307"/>
                </a:cubicBezTo>
                <a:close/>
                <a:moveTo>
                  <a:pt x="249" y="825"/>
                </a:moveTo>
                <a:cubicBezTo>
                  <a:pt x="275" y="819"/>
                  <a:pt x="300" y="809"/>
                  <a:pt x="326" y="803"/>
                </a:cubicBezTo>
                <a:cubicBezTo>
                  <a:pt x="358" y="795"/>
                  <a:pt x="389" y="786"/>
                  <a:pt x="420" y="775"/>
                </a:cubicBezTo>
                <a:cubicBezTo>
                  <a:pt x="483" y="753"/>
                  <a:pt x="544" y="726"/>
                  <a:pt x="608" y="704"/>
                </a:cubicBezTo>
                <a:cubicBezTo>
                  <a:pt x="666" y="684"/>
                  <a:pt x="727" y="675"/>
                  <a:pt x="786" y="654"/>
                </a:cubicBezTo>
                <a:cubicBezTo>
                  <a:pt x="841" y="634"/>
                  <a:pt x="896" y="615"/>
                  <a:pt x="951" y="597"/>
                </a:cubicBezTo>
                <a:cubicBezTo>
                  <a:pt x="954" y="598"/>
                  <a:pt x="957" y="597"/>
                  <a:pt x="959" y="594"/>
                </a:cubicBezTo>
                <a:cubicBezTo>
                  <a:pt x="960" y="593"/>
                  <a:pt x="961" y="592"/>
                  <a:pt x="961" y="591"/>
                </a:cubicBezTo>
                <a:cubicBezTo>
                  <a:pt x="962" y="590"/>
                  <a:pt x="963" y="589"/>
                  <a:pt x="964" y="589"/>
                </a:cubicBezTo>
                <a:cubicBezTo>
                  <a:pt x="966" y="588"/>
                  <a:pt x="964" y="588"/>
                  <a:pt x="966" y="589"/>
                </a:cubicBezTo>
                <a:cubicBezTo>
                  <a:pt x="968" y="592"/>
                  <a:pt x="969" y="596"/>
                  <a:pt x="971" y="598"/>
                </a:cubicBezTo>
                <a:cubicBezTo>
                  <a:pt x="977" y="606"/>
                  <a:pt x="987" y="595"/>
                  <a:pt x="982" y="588"/>
                </a:cubicBezTo>
                <a:cubicBezTo>
                  <a:pt x="977" y="582"/>
                  <a:pt x="975" y="574"/>
                  <a:pt x="966" y="574"/>
                </a:cubicBezTo>
                <a:cubicBezTo>
                  <a:pt x="960" y="573"/>
                  <a:pt x="953" y="577"/>
                  <a:pt x="949" y="582"/>
                </a:cubicBezTo>
                <a:cubicBezTo>
                  <a:pt x="895" y="600"/>
                  <a:pt x="842" y="619"/>
                  <a:pt x="788" y="637"/>
                </a:cubicBezTo>
                <a:cubicBezTo>
                  <a:pt x="728" y="659"/>
                  <a:pt x="664" y="669"/>
                  <a:pt x="604" y="690"/>
                </a:cubicBezTo>
                <a:cubicBezTo>
                  <a:pt x="543" y="711"/>
                  <a:pt x="484" y="737"/>
                  <a:pt x="423" y="759"/>
                </a:cubicBezTo>
                <a:cubicBezTo>
                  <a:pt x="392" y="769"/>
                  <a:pt x="361" y="780"/>
                  <a:pt x="329" y="787"/>
                </a:cubicBezTo>
                <a:cubicBezTo>
                  <a:pt x="302" y="794"/>
                  <a:pt x="275" y="804"/>
                  <a:pt x="248" y="810"/>
                </a:cubicBezTo>
                <a:cubicBezTo>
                  <a:pt x="246" y="809"/>
                  <a:pt x="244" y="809"/>
                  <a:pt x="241" y="811"/>
                </a:cubicBezTo>
                <a:cubicBezTo>
                  <a:pt x="240" y="812"/>
                  <a:pt x="239" y="812"/>
                  <a:pt x="238" y="813"/>
                </a:cubicBezTo>
                <a:cubicBezTo>
                  <a:pt x="236" y="779"/>
                  <a:pt x="245" y="744"/>
                  <a:pt x="253" y="711"/>
                </a:cubicBezTo>
                <a:cubicBezTo>
                  <a:pt x="254" y="707"/>
                  <a:pt x="255" y="704"/>
                  <a:pt x="256" y="700"/>
                </a:cubicBezTo>
                <a:cubicBezTo>
                  <a:pt x="273" y="693"/>
                  <a:pt x="291" y="686"/>
                  <a:pt x="309" y="679"/>
                </a:cubicBezTo>
                <a:cubicBezTo>
                  <a:pt x="323" y="673"/>
                  <a:pt x="338" y="663"/>
                  <a:pt x="353" y="661"/>
                </a:cubicBezTo>
                <a:cubicBezTo>
                  <a:pt x="363" y="659"/>
                  <a:pt x="359" y="645"/>
                  <a:pt x="349" y="647"/>
                </a:cubicBezTo>
                <a:cubicBezTo>
                  <a:pt x="334" y="649"/>
                  <a:pt x="319" y="659"/>
                  <a:pt x="305" y="665"/>
                </a:cubicBezTo>
                <a:cubicBezTo>
                  <a:pt x="290" y="670"/>
                  <a:pt x="276" y="676"/>
                  <a:pt x="261" y="683"/>
                </a:cubicBezTo>
                <a:cubicBezTo>
                  <a:pt x="263" y="678"/>
                  <a:pt x="264" y="675"/>
                  <a:pt x="266" y="671"/>
                </a:cubicBezTo>
                <a:cubicBezTo>
                  <a:pt x="277" y="668"/>
                  <a:pt x="288" y="666"/>
                  <a:pt x="298" y="661"/>
                </a:cubicBezTo>
                <a:cubicBezTo>
                  <a:pt x="309" y="655"/>
                  <a:pt x="320" y="650"/>
                  <a:pt x="333" y="647"/>
                </a:cubicBezTo>
                <a:cubicBezTo>
                  <a:pt x="342" y="645"/>
                  <a:pt x="338" y="631"/>
                  <a:pt x="329" y="633"/>
                </a:cubicBezTo>
                <a:cubicBezTo>
                  <a:pt x="318" y="636"/>
                  <a:pt x="308" y="639"/>
                  <a:pt x="298" y="644"/>
                </a:cubicBezTo>
                <a:cubicBezTo>
                  <a:pt x="290" y="648"/>
                  <a:pt x="283" y="651"/>
                  <a:pt x="275" y="653"/>
                </a:cubicBezTo>
                <a:cubicBezTo>
                  <a:pt x="277" y="649"/>
                  <a:pt x="279" y="646"/>
                  <a:pt x="281" y="642"/>
                </a:cubicBezTo>
                <a:cubicBezTo>
                  <a:pt x="290" y="642"/>
                  <a:pt x="300" y="639"/>
                  <a:pt x="308" y="635"/>
                </a:cubicBezTo>
                <a:cubicBezTo>
                  <a:pt x="316" y="631"/>
                  <a:pt x="309" y="618"/>
                  <a:pt x="300" y="622"/>
                </a:cubicBezTo>
                <a:cubicBezTo>
                  <a:pt x="298" y="624"/>
                  <a:pt x="295" y="625"/>
                  <a:pt x="292" y="626"/>
                </a:cubicBezTo>
                <a:cubicBezTo>
                  <a:pt x="294" y="622"/>
                  <a:pt x="296" y="619"/>
                  <a:pt x="299" y="615"/>
                </a:cubicBezTo>
                <a:cubicBezTo>
                  <a:pt x="322" y="584"/>
                  <a:pt x="340" y="549"/>
                  <a:pt x="374" y="528"/>
                </a:cubicBezTo>
                <a:cubicBezTo>
                  <a:pt x="395" y="515"/>
                  <a:pt x="418" y="507"/>
                  <a:pt x="439" y="495"/>
                </a:cubicBezTo>
                <a:cubicBezTo>
                  <a:pt x="440" y="495"/>
                  <a:pt x="441" y="494"/>
                  <a:pt x="441" y="494"/>
                </a:cubicBezTo>
                <a:cubicBezTo>
                  <a:pt x="562" y="437"/>
                  <a:pt x="689" y="396"/>
                  <a:pt x="814" y="348"/>
                </a:cubicBezTo>
                <a:cubicBezTo>
                  <a:pt x="872" y="326"/>
                  <a:pt x="929" y="298"/>
                  <a:pt x="988" y="278"/>
                </a:cubicBezTo>
                <a:cubicBezTo>
                  <a:pt x="1015" y="269"/>
                  <a:pt x="1041" y="261"/>
                  <a:pt x="1067" y="252"/>
                </a:cubicBezTo>
                <a:cubicBezTo>
                  <a:pt x="1083" y="247"/>
                  <a:pt x="1101" y="239"/>
                  <a:pt x="1118" y="233"/>
                </a:cubicBezTo>
                <a:cubicBezTo>
                  <a:pt x="1086" y="254"/>
                  <a:pt x="1053" y="291"/>
                  <a:pt x="1046" y="300"/>
                </a:cubicBezTo>
                <a:cubicBezTo>
                  <a:pt x="993" y="364"/>
                  <a:pt x="970" y="441"/>
                  <a:pt x="965" y="522"/>
                </a:cubicBezTo>
                <a:cubicBezTo>
                  <a:pt x="965" y="523"/>
                  <a:pt x="964" y="524"/>
                  <a:pt x="964" y="526"/>
                </a:cubicBezTo>
                <a:cubicBezTo>
                  <a:pt x="964" y="529"/>
                  <a:pt x="964" y="532"/>
                  <a:pt x="965" y="535"/>
                </a:cubicBezTo>
                <a:cubicBezTo>
                  <a:pt x="964" y="543"/>
                  <a:pt x="964" y="551"/>
                  <a:pt x="964" y="559"/>
                </a:cubicBezTo>
                <a:cubicBezTo>
                  <a:pt x="964" y="563"/>
                  <a:pt x="967" y="566"/>
                  <a:pt x="970" y="566"/>
                </a:cubicBezTo>
                <a:cubicBezTo>
                  <a:pt x="982" y="581"/>
                  <a:pt x="995" y="586"/>
                  <a:pt x="1010" y="570"/>
                </a:cubicBezTo>
                <a:cubicBezTo>
                  <a:pt x="1011" y="569"/>
                  <a:pt x="1012" y="568"/>
                  <a:pt x="1012" y="567"/>
                </a:cubicBezTo>
                <a:cubicBezTo>
                  <a:pt x="1004" y="579"/>
                  <a:pt x="996" y="591"/>
                  <a:pt x="989" y="603"/>
                </a:cubicBezTo>
                <a:cubicBezTo>
                  <a:pt x="989" y="603"/>
                  <a:pt x="989" y="603"/>
                  <a:pt x="989" y="603"/>
                </a:cubicBezTo>
                <a:cubicBezTo>
                  <a:pt x="962" y="620"/>
                  <a:pt x="929" y="625"/>
                  <a:pt x="900" y="636"/>
                </a:cubicBezTo>
                <a:cubicBezTo>
                  <a:pt x="865" y="648"/>
                  <a:pt x="830" y="660"/>
                  <a:pt x="796" y="672"/>
                </a:cubicBezTo>
                <a:cubicBezTo>
                  <a:pt x="736" y="691"/>
                  <a:pt x="676" y="712"/>
                  <a:pt x="616" y="731"/>
                </a:cubicBezTo>
                <a:cubicBezTo>
                  <a:pt x="558" y="750"/>
                  <a:pt x="501" y="771"/>
                  <a:pt x="442" y="787"/>
                </a:cubicBezTo>
                <a:cubicBezTo>
                  <a:pt x="410" y="796"/>
                  <a:pt x="379" y="809"/>
                  <a:pt x="348" y="820"/>
                </a:cubicBezTo>
                <a:cubicBezTo>
                  <a:pt x="333" y="825"/>
                  <a:pt x="318" y="831"/>
                  <a:pt x="302" y="835"/>
                </a:cubicBezTo>
                <a:cubicBezTo>
                  <a:pt x="294" y="837"/>
                  <a:pt x="286" y="839"/>
                  <a:pt x="279" y="841"/>
                </a:cubicBezTo>
                <a:cubicBezTo>
                  <a:pt x="265" y="850"/>
                  <a:pt x="255" y="845"/>
                  <a:pt x="249" y="825"/>
                </a:cubicBezTo>
                <a:close/>
                <a:moveTo>
                  <a:pt x="307" y="884"/>
                </a:moveTo>
                <a:cubicBezTo>
                  <a:pt x="300" y="875"/>
                  <a:pt x="293" y="863"/>
                  <a:pt x="284" y="856"/>
                </a:cubicBezTo>
                <a:cubicBezTo>
                  <a:pt x="300" y="852"/>
                  <a:pt x="317" y="847"/>
                  <a:pt x="334" y="842"/>
                </a:cubicBezTo>
                <a:cubicBezTo>
                  <a:pt x="339" y="853"/>
                  <a:pt x="349" y="862"/>
                  <a:pt x="355" y="873"/>
                </a:cubicBezTo>
                <a:cubicBezTo>
                  <a:pt x="363" y="885"/>
                  <a:pt x="371" y="897"/>
                  <a:pt x="378" y="909"/>
                </a:cubicBezTo>
                <a:cubicBezTo>
                  <a:pt x="365" y="914"/>
                  <a:pt x="350" y="921"/>
                  <a:pt x="338" y="921"/>
                </a:cubicBezTo>
                <a:cubicBezTo>
                  <a:pt x="334" y="915"/>
                  <a:pt x="326" y="910"/>
                  <a:pt x="322" y="904"/>
                </a:cubicBezTo>
                <a:cubicBezTo>
                  <a:pt x="317" y="897"/>
                  <a:pt x="312" y="890"/>
                  <a:pt x="307" y="8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04194" y="3521659"/>
            <a:ext cx="1149533" cy="575086"/>
            <a:chOff x="3554" y="4193"/>
            <a:chExt cx="2621" cy="1335"/>
          </a:xfrm>
          <a:solidFill>
            <a:schemeClr val="bg1"/>
          </a:solidFill>
        </p:grpSpPr>
        <p:sp>
          <p:nvSpPr>
            <p:cNvPr id="24" name="Freeform 456"/>
            <p:cNvSpPr/>
            <p:nvPr/>
          </p:nvSpPr>
          <p:spPr bwMode="auto">
            <a:xfrm>
              <a:off x="5083" y="4745"/>
              <a:ext cx="582" cy="215"/>
            </a:xfrm>
            <a:custGeom>
              <a:avLst/>
              <a:gdLst>
                <a:gd name="T0" fmla="*/ 35 w 147"/>
                <a:gd name="T1" fmla="*/ 26 h 54"/>
                <a:gd name="T2" fmla="*/ 18 w 147"/>
                <a:gd name="T3" fmla="*/ 6 h 54"/>
                <a:gd name="T4" fmla="*/ 8 w 147"/>
                <a:gd name="T5" fmla="*/ 16 h 54"/>
                <a:gd name="T6" fmla="*/ 39 w 147"/>
                <a:gd name="T7" fmla="*/ 46 h 54"/>
                <a:gd name="T8" fmla="*/ 80 w 147"/>
                <a:gd name="T9" fmla="*/ 54 h 54"/>
                <a:gd name="T10" fmla="*/ 144 w 147"/>
                <a:gd name="T11" fmla="*/ 22 h 54"/>
                <a:gd name="T12" fmla="*/ 135 w 147"/>
                <a:gd name="T13" fmla="*/ 11 h 54"/>
                <a:gd name="T14" fmla="*/ 134 w 147"/>
                <a:gd name="T15" fmla="*/ 11 h 54"/>
                <a:gd name="T16" fmla="*/ 129 w 147"/>
                <a:gd name="T17" fmla="*/ 16 h 54"/>
                <a:gd name="T18" fmla="*/ 129 w 147"/>
                <a:gd name="T19" fmla="*/ 18 h 54"/>
                <a:gd name="T20" fmla="*/ 129 w 147"/>
                <a:gd name="T21" fmla="*/ 18 h 54"/>
                <a:gd name="T22" fmla="*/ 74 w 147"/>
                <a:gd name="T23" fmla="*/ 39 h 54"/>
                <a:gd name="T24" fmla="*/ 35 w 147"/>
                <a:gd name="T2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54">
                  <a:moveTo>
                    <a:pt x="35" y="26"/>
                  </a:moveTo>
                  <a:cubicBezTo>
                    <a:pt x="29" y="19"/>
                    <a:pt x="25" y="12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20" y="27"/>
                    <a:pt x="24" y="39"/>
                    <a:pt x="39" y="46"/>
                  </a:cubicBezTo>
                  <a:cubicBezTo>
                    <a:pt x="52" y="53"/>
                    <a:pt x="66" y="54"/>
                    <a:pt x="80" y="54"/>
                  </a:cubicBezTo>
                  <a:cubicBezTo>
                    <a:pt x="105" y="53"/>
                    <a:pt x="131" y="46"/>
                    <a:pt x="144" y="22"/>
                  </a:cubicBezTo>
                  <a:cubicBezTo>
                    <a:pt x="147" y="16"/>
                    <a:pt x="142" y="10"/>
                    <a:pt x="135" y="11"/>
                  </a:cubicBezTo>
                  <a:cubicBezTo>
                    <a:pt x="135" y="11"/>
                    <a:pt x="134" y="11"/>
                    <a:pt x="134" y="11"/>
                  </a:cubicBezTo>
                  <a:cubicBezTo>
                    <a:pt x="132" y="11"/>
                    <a:pt x="129" y="14"/>
                    <a:pt x="129" y="16"/>
                  </a:cubicBezTo>
                  <a:cubicBezTo>
                    <a:pt x="129" y="17"/>
                    <a:pt x="129" y="17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17" y="36"/>
                    <a:pt x="94" y="40"/>
                    <a:pt x="74" y="39"/>
                  </a:cubicBezTo>
                  <a:cubicBezTo>
                    <a:pt x="59" y="39"/>
                    <a:pt x="46" y="36"/>
                    <a:pt x="35" y="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57"/>
            <p:cNvSpPr/>
            <p:nvPr/>
          </p:nvSpPr>
          <p:spPr bwMode="auto">
            <a:xfrm>
              <a:off x="5380" y="4453"/>
              <a:ext cx="265" cy="215"/>
            </a:xfrm>
            <a:custGeom>
              <a:avLst/>
              <a:gdLst>
                <a:gd name="T0" fmla="*/ 66 w 67"/>
                <a:gd name="T1" fmla="*/ 10 h 54"/>
                <a:gd name="T2" fmla="*/ 52 w 67"/>
                <a:gd name="T3" fmla="*/ 10 h 54"/>
                <a:gd name="T4" fmla="*/ 17 w 67"/>
                <a:gd name="T5" fmla="*/ 25 h 54"/>
                <a:gd name="T6" fmla="*/ 7 w 67"/>
                <a:gd name="T7" fmla="*/ 35 h 54"/>
                <a:gd name="T8" fmla="*/ 66 w 67"/>
                <a:gd name="T9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4">
                  <a:moveTo>
                    <a:pt x="66" y="10"/>
                  </a:moveTo>
                  <a:cubicBezTo>
                    <a:pt x="67" y="0"/>
                    <a:pt x="52" y="0"/>
                    <a:pt x="52" y="10"/>
                  </a:cubicBezTo>
                  <a:cubicBezTo>
                    <a:pt x="51" y="23"/>
                    <a:pt x="27" y="35"/>
                    <a:pt x="17" y="25"/>
                  </a:cubicBezTo>
                  <a:cubicBezTo>
                    <a:pt x="10" y="18"/>
                    <a:pt x="0" y="28"/>
                    <a:pt x="7" y="35"/>
                  </a:cubicBezTo>
                  <a:cubicBezTo>
                    <a:pt x="26" y="54"/>
                    <a:pt x="65" y="35"/>
                    <a:pt x="66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58"/>
            <p:cNvSpPr/>
            <p:nvPr/>
          </p:nvSpPr>
          <p:spPr bwMode="auto">
            <a:xfrm>
              <a:off x="4943" y="4465"/>
              <a:ext cx="357" cy="223"/>
            </a:xfrm>
            <a:custGeom>
              <a:avLst/>
              <a:gdLst>
                <a:gd name="T0" fmla="*/ 51 w 90"/>
                <a:gd name="T1" fmla="*/ 33 h 56"/>
                <a:gd name="T2" fmla="*/ 17 w 90"/>
                <a:gd name="T3" fmla="*/ 30 h 56"/>
                <a:gd name="T4" fmla="*/ 7 w 90"/>
                <a:gd name="T5" fmla="*/ 40 h 56"/>
                <a:gd name="T6" fmla="*/ 60 w 90"/>
                <a:gd name="T7" fmla="*/ 45 h 56"/>
                <a:gd name="T8" fmla="*/ 79 w 90"/>
                <a:gd name="T9" fmla="*/ 8 h 56"/>
                <a:gd name="T10" fmla="*/ 67 w 90"/>
                <a:gd name="T11" fmla="*/ 15 h 56"/>
                <a:gd name="T12" fmla="*/ 51 w 90"/>
                <a:gd name="T13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6">
                  <a:moveTo>
                    <a:pt x="51" y="33"/>
                  </a:moveTo>
                  <a:cubicBezTo>
                    <a:pt x="40" y="40"/>
                    <a:pt x="26" y="38"/>
                    <a:pt x="17" y="30"/>
                  </a:cubicBezTo>
                  <a:cubicBezTo>
                    <a:pt x="10" y="24"/>
                    <a:pt x="0" y="34"/>
                    <a:pt x="7" y="40"/>
                  </a:cubicBezTo>
                  <a:cubicBezTo>
                    <a:pt x="22" y="53"/>
                    <a:pt x="44" y="56"/>
                    <a:pt x="60" y="45"/>
                  </a:cubicBezTo>
                  <a:cubicBezTo>
                    <a:pt x="70" y="38"/>
                    <a:pt x="90" y="21"/>
                    <a:pt x="79" y="8"/>
                  </a:cubicBezTo>
                  <a:cubicBezTo>
                    <a:pt x="74" y="0"/>
                    <a:pt x="61" y="8"/>
                    <a:pt x="67" y="15"/>
                  </a:cubicBezTo>
                  <a:cubicBezTo>
                    <a:pt x="70" y="20"/>
                    <a:pt x="54" y="31"/>
                    <a:pt x="51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60"/>
            <p:cNvSpPr/>
            <p:nvPr/>
          </p:nvSpPr>
          <p:spPr bwMode="auto">
            <a:xfrm>
              <a:off x="4555" y="4528"/>
              <a:ext cx="460" cy="448"/>
            </a:xfrm>
            <a:custGeom>
              <a:avLst/>
              <a:gdLst>
                <a:gd name="T0" fmla="*/ 77 w 116"/>
                <a:gd name="T1" fmla="*/ 96 h 113"/>
                <a:gd name="T2" fmla="*/ 42 w 116"/>
                <a:gd name="T3" fmla="*/ 72 h 113"/>
                <a:gd name="T4" fmla="*/ 15 w 116"/>
                <a:gd name="T5" fmla="*/ 9 h 113"/>
                <a:gd name="T6" fmla="*/ 0 w 116"/>
                <a:gd name="T7" fmla="*/ 9 h 113"/>
                <a:gd name="T8" fmla="*/ 32 w 116"/>
                <a:gd name="T9" fmla="*/ 82 h 113"/>
                <a:gd name="T10" fmla="*/ 67 w 116"/>
                <a:gd name="T11" fmla="*/ 108 h 113"/>
                <a:gd name="T12" fmla="*/ 107 w 116"/>
                <a:gd name="T13" fmla="*/ 112 h 113"/>
                <a:gd name="T14" fmla="*/ 107 w 116"/>
                <a:gd name="T15" fmla="*/ 98 h 113"/>
                <a:gd name="T16" fmla="*/ 77 w 116"/>
                <a:gd name="T17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3">
                  <a:moveTo>
                    <a:pt x="77" y="96"/>
                  </a:moveTo>
                  <a:cubicBezTo>
                    <a:pt x="63" y="93"/>
                    <a:pt x="52" y="81"/>
                    <a:pt x="42" y="72"/>
                  </a:cubicBezTo>
                  <a:cubicBezTo>
                    <a:pt x="23" y="54"/>
                    <a:pt x="15" y="35"/>
                    <a:pt x="15" y="9"/>
                  </a:cubicBezTo>
                  <a:cubicBezTo>
                    <a:pt x="15" y="0"/>
                    <a:pt x="0" y="0"/>
                    <a:pt x="0" y="9"/>
                  </a:cubicBezTo>
                  <a:cubicBezTo>
                    <a:pt x="1" y="38"/>
                    <a:pt x="10" y="61"/>
                    <a:pt x="32" y="82"/>
                  </a:cubicBezTo>
                  <a:cubicBezTo>
                    <a:pt x="42" y="92"/>
                    <a:pt x="53" y="103"/>
                    <a:pt x="67" y="108"/>
                  </a:cubicBezTo>
                  <a:cubicBezTo>
                    <a:pt x="80" y="113"/>
                    <a:pt x="93" y="111"/>
                    <a:pt x="107" y="112"/>
                  </a:cubicBezTo>
                  <a:cubicBezTo>
                    <a:pt x="116" y="113"/>
                    <a:pt x="116" y="99"/>
                    <a:pt x="107" y="98"/>
                  </a:cubicBezTo>
                  <a:cubicBezTo>
                    <a:pt x="97" y="97"/>
                    <a:pt x="87" y="99"/>
                    <a:pt x="77" y="9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61"/>
            <p:cNvSpPr/>
            <p:nvPr/>
          </p:nvSpPr>
          <p:spPr bwMode="auto">
            <a:xfrm>
              <a:off x="3554" y="4193"/>
              <a:ext cx="730" cy="1335"/>
            </a:xfrm>
            <a:custGeom>
              <a:avLst/>
              <a:gdLst>
                <a:gd name="T0" fmla="*/ 11 w 185"/>
                <a:gd name="T1" fmla="*/ 168 h 337"/>
                <a:gd name="T2" fmla="*/ 3 w 185"/>
                <a:gd name="T3" fmla="*/ 230 h 337"/>
                <a:gd name="T4" fmla="*/ 24 w 185"/>
                <a:gd name="T5" fmla="*/ 282 h 337"/>
                <a:gd name="T6" fmla="*/ 105 w 185"/>
                <a:gd name="T7" fmla="*/ 335 h 337"/>
                <a:gd name="T8" fmla="*/ 109 w 185"/>
                <a:gd name="T9" fmla="*/ 337 h 337"/>
                <a:gd name="T10" fmla="*/ 112 w 185"/>
                <a:gd name="T11" fmla="*/ 337 h 337"/>
                <a:gd name="T12" fmla="*/ 114 w 185"/>
                <a:gd name="T13" fmla="*/ 322 h 337"/>
                <a:gd name="T14" fmla="*/ 31 w 185"/>
                <a:gd name="T15" fmla="*/ 267 h 337"/>
                <a:gd name="T16" fmla="*/ 18 w 185"/>
                <a:gd name="T17" fmla="*/ 204 h 337"/>
                <a:gd name="T18" fmla="*/ 24 w 185"/>
                <a:gd name="T19" fmla="*/ 176 h 337"/>
                <a:gd name="T20" fmla="*/ 48 w 185"/>
                <a:gd name="T21" fmla="*/ 196 h 337"/>
                <a:gd name="T22" fmla="*/ 55 w 185"/>
                <a:gd name="T23" fmla="*/ 183 h 337"/>
                <a:gd name="T24" fmla="*/ 28 w 185"/>
                <a:gd name="T25" fmla="*/ 97 h 337"/>
                <a:gd name="T26" fmla="*/ 90 w 185"/>
                <a:gd name="T27" fmla="*/ 57 h 337"/>
                <a:gd name="T28" fmla="*/ 97 w 185"/>
                <a:gd name="T29" fmla="*/ 52 h 337"/>
                <a:gd name="T30" fmla="*/ 173 w 185"/>
                <a:gd name="T31" fmla="*/ 23 h 337"/>
                <a:gd name="T32" fmla="*/ 176 w 185"/>
                <a:gd name="T33" fmla="*/ 9 h 337"/>
                <a:gd name="T34" fmla="*/ 100 w 185"/>
                <a:gd name="T35" fmla="*/ 18 h 337"/>
                <a:gd name="T36" fmla="*/ 80 w 185"/>
                <a:gd name="T37" fmla="*/ 42 h 337"/>
                <a:gd name="T38" fmla="*/ 42 w 185"/>
                <a:gd name="T39" fmla="*/ 57 h 337"/>
                <a:gd name="T40" fmla="*/ 7 w 185"/>
                <a:gd name="T41" fmla="*/ 126 h 337"/>
                <a:gd name="T42" fmla="*/ 14 w 185"/>
                <a:gd name="T43" fmla="*/ 162 h 337"/>
                <a:gd name="T44" fmla="*/ 11 w 185"/>
                <a:gd name="T45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" h="337">
                  <a:moveTo>
                    <a:pt x="11" y="168"/>
                  </a:moveTo>
                  <a:cubicBezTo>
                    <a:pt x="10" y="190"/>
                    <a:pt x="0" y="208"/>
                    <a:pt x="3" y="230"/>
                  </a:cubicBezTo>
                  <a:cubicBezTo>
                    <a:pt x="6" y="249"/>
                    <a:pt x="13" y="267"/>
                    <a:pt x="24" y="282"/>
                  </a:cubicBezTo>
                  <a:cubicBezTo>
                    <a:pt x="43" y="311"/>
                    <a:pt x="72" y="329"/>
                    <a:pt x="105" y="335"/>
                  </a:cubicBezTo>
                  <a:cubicBezTo>
                    <a:pt x="106" y="336"/>
                    <a:pt x="107" y="337"/>
                    <a:pt x="109" y="337"/>
                  </a:cubicBezTo>
                  <a:cubicBezTo>
                    <a:pt x="110" y="337"/>
                    <a:pt x="111" y="337"/>
                    <a:pt x="112" y="337"/>
                  </a:cubicBezTo>
                  <a:cubicBezTo>
                    <a:pt x="120" y="337"/>
                    <a:pt x="122" y="324"/>
                    <a:pt x="114" y="322"/>
                  </a:cubicBezTo>
                  <a:cubicBezTo>
                    <a:pt x="80" y="317"/>
                    <a:pt x="49" y="298"/>
                    <a:pt x="31" y="267"/>
                  </a:cubicBezTo>
                  <a:cubicBezTo>
                    <a:pt x="20" y="248"/>
                    <a:pt x="14" y="225"/>
                    <a:pt x="18" y="204"/>
                  </a:cubicBezTo>
                  <a:cubicBezTo>
                    <a:pt x="20" y="194"/>
                    <a:pt x="23" y="186"/>
                    <a:pt x="24" y="176"/>
                  </a:cubicBezTo>
                  <a:cubicBezTo>
                    <a:pt x="31" y="183"/>
                    <a:pt x="39" y="190"/>
                    <a:pt x="48" y="196"/>
                  </a:cubicBezTo>
                  <a:cubicBezTo>
                    <a:pt x="56" y="201"/>
                    <a:pt x="63" y="189"/>
                    <a:pt x="55" y="183"/>
                  </a:cubicBezTo>
                  <a:cubicBezTo>
                    <a:pt x="26" y="163"/>
                    <a:pt x="11" y="133"/>
                    <a:pt x="28" y="97"/>
                  </a:cubicBezTo>
                  <a:cubicBezTo>
                    <a:pt x="40" y="72"/>
                    <a:pt x="62" y="57"/>
                    <a:pt x="90" y="57"/>
                  </a:cubicBezTo>
                  <a:cubicBezTo>
                    <a:pt x="93" y="57"/>
                    <a:pt x="97" y="55"/>
                    <a:pt x="97" y="52"/>
                  </a:cubicBezTo>
                  <a:cubicBezTo>
                    <a:pt x="103" y="17"/>
                    <a:pt x="146" y="13"/>
                    <a:pt x="173" y="23"/>
                  </a:cubicBezTo>
                  <a:cubicBezTo>
                    <a:pt x="181" y="27"/>
                    <a:pt x="185" y="12"/>
                    <a:pt x="176" y="9"/>
                  </a:cubicBezTo>
                  <a:cubicBezTo>
                    <a:pt x="151" y="0"/>
                    <a:pt x="121" y="1"/>
                    <a:pt x="100" y="18"/>
                  </a:cubicBezTo>
                  <a:cubicBezTo>
                    <a:pt x="91" y="25"/>
                    <a:pt x="89" y="36"/>
                    <a:pt x="80" y="42"/>
                  </a:cubicBezTo>
                  <a:cubicBezTo>
                    <a:pt x="70" y="50"/>
                    <a:pt x="53" y="48"/>
                    <a:pt x="42" y="57"/>
                  </a:cubicBezTo>
                  <a:cubicBezTo>
                    <a:pt x="20" y="73"/>
                    <a:pt x="7" y="99"/>
                    <a:pt x="7" y="126"/>
                  </a:cubicBezTo>
                  <a:cubicBezTo>
                    <a:pt x="6" y="140"/>
                    <a:pt x="9" y="152"/>
                    <a:pt x="14" y="162"/>
                  </a:cubicBezTo>
                  <a:cubicBezTo>
                    <a:pt x="12" y="163"/>
                    <a:pt x="11" y="165"/>
                    <a:pt x="11" y="1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78"/>
            <p:cNvSpPr/>
            <p:nvPr/>
          </p:nvSpPr>
          <p:spPr bwMode="auto">
            <a:xfrm>
              <a:off x="5798" y="4193"/>
              <a:ext cx="377" cy="173"/>
            </a:xfrm>
            <a:custGeom>
              <a:avLst/>
              <a:gdLst>
                <a:gd name="T0" fmla="*/ 82 w 95"/>
                <a:gd name="T1" fmla="*/ 3 h 44"/>
                <a:gd name="T2" fmla="*/ 42 w 95"/>
                <a:gd name="T3" fmla="*/ 16 h 44"/>
                <a:gd name="T4" fmla="*/ 8 w 95"/>
                <a:gd name="T5" fmla="*/ 27 h 44"/>
                <a:gd name="T6" fmla="*/ 16 w 95"/>
                <a:gd name="T7" fmla="*/ 40 h 44"/>
                <a:gd name="T8" fmla="*/ 49 w 95"/>
                <a:gd name="T9" fmla="*/ 29 h 44"/>
                <a:gd name="T10" fmla="*/ 86 w 95"/>
                <a:gd name="T11" fmla="*/ 17 h 44"/>
                <a:gd name="T12" fmla="*/ 82 w 95"/>
                <a:gd name="T1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4">
                  <a:moveTo>
                    <a:pt x="82" y="3"/>
                  </a:moveTo>
                  <a:cubicBezTo>
                    <a:pt x="69" y="7"/>
                    <a:pt x="55" y="12"/>
                    <a:pt x="42" y="16"/>
                  </a:cubicBezTo>
                  <a:cubicBezTo>
                    <a:pt x="30" y="19"/>
                    <a:pt x="19" y="21"/>
                    <a:pt x="8" y="27"/>
                  </a:cubicBezTo>
                  <a:cubicBezTo>
                    <a:pt x="0" y="32"/>
                    <a:pt x="7" y="44"/>
                    <a:pt x="16" y="40"/>
                  </a:cubicBezTo>
                  <a:cubicBezTo>
                    <a:pt x="26" y="34"/>
                    <a:pt x="38" y="32"/>
                    <a:pt x="49" y="29"/>
                  </a:cubicBezTo>
                  <a:cubicBezTo>
                    <a:pt x="62" y="25"/>
                    <a:pt x="74" y="21"/>
                    <a:pt x="86" y="17"/>
                  </a:cubicBezTo>
                  <a:cubicBezTo>
                    <a:pt x="95" y="14"/>
                    <a:pt x="91" y="0"/>
                    <a:pt x="82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507"/>
            <p:cNvSpPr/>
            <p:nvPr/>
          </p:nvSpPr>
          <p:spPr bwMode="auto">
            <a:xfrm>
              <a:off x="5178" y="5040"/>
              <a:ext cx="477" cy="218"/>
            </a:xfrm>
            <a:custGeom>
              <a:avLst/>
              <a:gdLst>
                <a:gd name="T0" fmla="*/ 106 w 121"/>
                <a:gd name="T1" fmla="*/ 5 h 55"/>
                <a:gd name="T2" fmla="*/ 8 w 121"/>
                <a:gd name="T3" fmla="*/ 39 h 55"/>
                <a:gd name="T4" fmla="*/ 16 w 121"/>
                <a:gd name="T5" fmla="*/ 51 h 55"/>
                <a:gd name="T6" fmla="*/ 113 w 121"/>
                <a:gd name="T7" fmla="*/ 17 h 55"/>
                <a:gd name="T8" fmla="*/ 106 w 121"/>
                <a:gd name="T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55">
                  <a:moveTo>
                    <a:pt x="106" y="5"/>
                  </a:moveTo>
                  <a:cubicBezTo>
                    <a:pt x="75" y="20"/>
                    <a:pt x="40" y="25"/>
                    <a:pt x="8" y="39"/>
                  </a:cubicBezTo>
                  <a:cubicBezTo>
                    <a:pt x="0" y="42"/>
                    <a:pt x="7" y="55"/>
                    <a:pt x="16" y="51"/>
                  </a:cubicBezTo>
                  <a:cubicBezTo>
                    <a:pt x="47" y="37"/>
                    <a:pt x="82" y="33"/>
                    <a:pt x="113" y="17"/>
                  </a:cubicBezTo>
                  <a:cubicBezTo>
                    <a:pt x="121" y="13"/>
                    <a:pt x="114" y="0"/>
                    <a:pt x="106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508"/>
            <p:cNvSpPr/>
            <p:nvPr/>
          </p:nvSpPr>
          <p:spPr bwMode="auto">
            <a:xfrm>
              <a:off x="5288" y="5218"/>
              <a:ext cx="250" cy="118"/>
            </a:xfrm>
            <a:custGeom>
              <a:avLst/>
              <a:gdLst>
                <a:gd name="T0" fmla="*/ 50 w 63"/>
                <a:gd name="T1" fmla="*/ 3 h 30"/>
                <a:gd name="T2" fmla="*/ 9 w 63"/>
                <a:gd name="T3" fmla="*/ 12 h 30"/>
                <a:gd name="T4" fmla="*/ 13 w 63"/>
                <a:gd name="T5" fmla="*/ 27 h 30"/>
                <a:gd name="T6" fmla="*/ 54 w 63"/>
                <a:gd name="T7" fmla="*/ 17 h 30"/>
                <a:gd name="T8" fmla="*/ 50 w 63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50" y="3"/>
                  </a:moveTo>
                  <a:cubicBezTo>
                    <a:pt x="37" y="7"/>
                    <a:pt x="22" y="7"/>
                    <a:pt x="9" y="12"/>
                  </a:cubicBezTo>
                  <a:cubicBezTo>
                    <a:pt x="0" y="16"/>
                    <a:pt x="4" y="30"/>
                    <a:pt x="13" y="27"/>
                  </a:cubicBezTo>
                  <a:cubicBezTo>
                    <a:pt x="26" y="22"/>
                    <a:pt x="40" y="21"/>
                    <a:pt x="54" y="17"/>
                  </a:cubicBezTo>
                  <a:cubicBezTo>
                    <a:pt x="63" y="14"/>
                    <a:pt x="59" y="0"/>
                    <a:pt x="5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509"/>
            <p:cNvSpPr/>
            <p:nvPr/>
          </p:nvSpPr>
          <p:spPr bwMode="auto">
            <a:xfrm>
              <a:off x="5098" y="5298"/>
              <a:ext cx="150" cy="85"/>
            </a:xfrm>
            <a:custGeom>
              <a:avLst/>
              <a:gdLst>
                <a:gd name="T0" fmla="*/ 29 w 38"/>
                <a:gd name="T1" fmla="*/ 2 h 22"/>
                <a:gd name="T2" fmla="*/ 9 w 38"/>
                <a:gd name="T3" fmla="*/ 5 h 22"/>
                <a:gd name="T4" fmla="*/ 16 w 38"/>
                <a:gd name="T5" fmla="*/ 18 h 22"/>
                <a:gd name="T6" fmla="*/ 25 w 38"/>
                <a:gd name="T7" fmla="*/ 16 h 22"/>
                <a:gd name="T8" fmla="*/ 29 w 38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9" y="2"/>
                  </a:moveTo>
                  <a:cubicBezTo>
                    <a:pt x="22" y="0"/>
                    <a:pt x="15" y="2"/>
                    <a:pt x="9" y="5"/>
                  </a:cubicBezTo>
                  <a:cubicBezTo>
                    <a:pt x="0" y="9"/>
                    <a:pt x="8" y="22"/>
                    <a:pt x="16" y="18"/>
                  </a:cubicBezTo>
                  <a:cubicBezTo>
                    <a:pt x="19" y="16"/>
                    <a:pt x="21" y="15"/>
                    <a:pt x="25" y="16"/>
                  </a:cubicBezTo>
                  <a:cubicBezTo>
                    <a:pt x="34" y="19"/>
                    <a:pt x="38" y="5"/>
                    <a:pt x="29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60417" y="4233822"/>
            <a:ext cx="1012825" cy="535305"/>
            <a:chOff x="6630" y="8643"/>
            <a:chExt cx="1595" cy="843"/>
          </a:xfrm>
          <a:solidFill>
            <a:schemeClr val="bg1"/>
          </a:solidFill>
        </p:grpSpPr>
        <p:sp>
          <p:nvSpPr>
            <p:cNvPr id="34" name="Freeform 569"/>
            <p:cNvSpPr/>
            <p:nvPr/>
          </p:nvSpPr>
          <p:spPr bwMode="auto">
            <a:xfrm>
              <a:off x="6630" y="9030"/>
              <a:ext cx="400" cy="400"/>
            </a:xfrm>
            <a:custGeom>
              <a:avLst/>
              <a:gdLst>
                <a:gd name="T0" fmla="*/ 87 w 101"/>
                <a:gd name="T1" fmla="*/ 73 h 101"/>
                <a:gd name="T2" fmla="*/ 42 w 101"/>
                <a:gd name="T3" fmla="*/ 69 h 101"/>
                <a:gd name="T4" fmla="*/ 27 w 101"/>
                <a:gd name="T5" fmla="*/ 17 h 101"/>
                <a:gd name="T6" fmla="*/ 16 w 101"/>
                <a:gd name="T7" fmla="*/ 7 h 101"/>
                <a:gd name="T8" fmla="*/ 26 w 101"/>
                <a:gd name="T9" fmla="*/ 75 h 101"/>
                <a:gd name="T10" fmla="*/ 94 w 101"/>
                <a:gd name="T11" fmla="*/ 86 h 101"/>
                <a:gd name="T12" fmla="*/ 87 w 101"/>
                <a:gd name="T13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87" y="73"/>
                  </a:moveTo>
                  <a:cubicBezTo>
                    <a:pt x="75" y="83"/>
                    <a:pt x="53" y="77"/>
                    <a:pt x="42" y="69"/>
                  </a:cubicBezTo>
                  <a:cubicBezTo>
                    <a:pt x="28" y="59"/>
                    <a:pt x="14" y="33"/>
                    <a:pt x="27" y="17"/>
                  </a:cubicBezTo>
                  <a:cubicBezTo>
                    <a:pt x="32" y="10"/>
                    <a:pt x="22" y="0"/>
                    <a:pt x="16" y="7"/>
                  </a:cubicBezTo>
                  <a:cubicBezTo>
                    <a:pt x="0" y="28"/>
                    <a:pt x="9" y="58"/>
                    <a:pt x="26" y="75"/>
                  </a:cubicBezTo>
                  <a:cubicBezTo>
                    <a:pt x="42" y="90"/>
                    <a:pt x="75" y="101"/>
                    <a:pt x="94" y="86"/>
                  </a:cubicBezTo>
                  <a:cubicBezTo>
                    <a:pt x="101" y="80"/>
                    <a:pt x="94" y="68"/>
                    <a:pt x="87" y="7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570"/>
            <p:cNvSpPr/>
            <p:nvPr/>
          </p:nvSpPr>
          <p:spPr bwMode="auto">
            <a:xfrm>
              <a:off x="6755" y="8875"/>
              <a:ext cx="310" cy="143"/>
            </a:xfrm>
            <a:custGeom>
              <a:avLst/>
              <a:gdLst>
                <a:gd name="T0" fmla="*/ 18 w 78"/>
                <a:gd name="T1" fmla="*/ 30 h 36"/>
                <a:gd name="T2" fmla="*/ 38 w 78"/>
                <a:gd name="T3" fmla="*/ 15 h 36"/>
                <a:gd name="T4" fmla="*/ 62 w 78"/>
                <a:gd name="T5" fmla="*/ 20 h 36"/>
                <a:gd name="T6" fmla="*/ 72 w 78"/>
                <a:gd name="T7" fmla="*/ 10 h 36"/>
                <a:gd name="T8" fmla="*/ 71 w 78"/>
                <a:gd name="T9" fmla="*/ 9 h 36"/>
                <a:gd name="T10" fmla="*/ 70 w 78"/>
                <a:gd name="T11" fmla="*/ 9 h 36"/>
                <a:gd name="T12" fmla="*/ 39 w 78"/>
                <a:gd name="T13" fmla="*/ 0 h 36"/>
                <a:gd name="T14" fmla="*/ 7 w 78"/>
                <a:gd name="T15" fmla="*/ 19 h 36"/>
                <a:gd name="T16" fmla="*/ 18 w 78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6">
                  <a:moveTo>
                    <a:pt x="18" y="30"/>
                  </a:moveTo>
                  <a:cubicBezTo>
                    <a:pt x="24" y="23"/>
                    <a:pt x="28" y="17"/>
                    <a:pt x="38" y="15"/>
                  </a:cubicBezTo>
                  <a:cubicBezTo>
                    <a:pt x="46" y="14"/>
                    <a:pt x="56" y="14"/>
                    <a:pt x="62" y="20"/>
                  </a:cubicBezTo>
                  <a:cubicBezTo>
                    <a:pt x="68" y="27"/>
                    <a:pt x="78" y="17"/>
                    <a:pt x="72" y="10"/>
                  </a:cubicBezTo>
                  <a:cubicBezTo>
                    <a:pt x="72" y="10"/>
                    <a:pt x="72" y="10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62" y="1"/>
                    <a:pt x="50" y="0"/>
                    <a:pt x="39" y="0"/>
                  </a:cubicBezTo>
                  <a:cubicBezTo>
                    <a:pt x="24" y="2"/>
                    <a:pt x="18" y="9"/>
                    <a:pt x="7" y="19"/>
                  </a:cubicBezTo>
                  <a:cubicBezTo>
                    <a:pt x="0" y="26"/>
                    <a:pt x="11" y="36"/>
                    <a:pt x="18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571"/>
            <p:cNvSpPr/>
            <p:nvPr/>
          </p:nvSpPr>
          <p:spPr bwMode="auto">
            <a:xfrm>
              <a:off x="6943" y="8643"/>
              <a:ext cx="625" cy="745"/>
            </a:xfrm>
            <a:custGeom>
              <a:avLst/>
              <a:gdLst>
                <a:gd name="T0" fmla="*/ 77 w 158"/>
                <a:gd name="T1" fmla="*/ 29 h 188"/>
                <a:gd name="T2" fmla="*/ 142 w 158"/>
                <a:gd name="T3" fmla="*/ 39 h 188"/>
                <a:gd name="T4" fmla="*/ 156 w 158"/>
                <a:gd name="T5" fmla="*/ 36 h 188"/>
                <a:gd name="T6" fmla="*/ 74 w 158"/>
                <a:gd name="T7" fmla="*/ 12 h 188"/>
                <a:gd name="T8" fmla="*/ 39 w 158"/>
                <a:gd name="T9" fmla="*/ 77 h 188"/>
                <a:gd name="T10" fmla="*/ 2 w 158"/>
                <a:gd name="T11" fmla="*/ 121 h 188"/>
                <a:gd name="T12" fmla="*/ 9 w 158"/>
                <a:gd name="T13" fmla="*/ 159 h 188"/>
                <a:gd name="T14" fmla="*/ 21 w 158"/>
                <a:gd name="T15" fmla="*/ 173 h 188"/>
                <a:gd name="T16" fmla="*/ 29 w 158"/>
                <a:gd name="T17" fmla="*/ 180 h 188"/>
                <a:gd name="T18" fmla="*/ 37 w 158"/>
                <a:gd name="T19" fmla="*/ 184 h 188"/>
                <a:gd name="T20" fmla="*/ 50 w 158"/>
                <a:gd name="T21" fmla="*/ 181 h 188"/>
                <a:gd name="T22" fmla="*/ 50 w 158"/>
                <a:gd name="T23" fmla="*/ 180 h 188"/>
                <a:gd name="T24" fmla="*/ 47 w 158"/>
                <a:gd name="T25" fmla="*/ 172 h 188"/>
                <a:gd name="T26" fmla="*/ 26 w 158"/>
                <a:gd name="T27" fmla="*/ 157 h 188"/>
                <a:gd name="T28" fmla="*/ 46 w 158"/>
                <a:gd name="T29" fmla="*/ 93 h 188"/>
                <a:gd name="T30" fmla="*/ 55 w 158"/>
                <a:gd name="T31" fmla="*/ 84 h 188"/>
                <a:gd name="T32" fmla="*/ 77 w 158"/>
                <a:gd name="T33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88">
                  <a:moveTo>
                    <a:pt x="77" y="29"/>
                  </a:moveTo>
                  <a:cubicBezTo>
                    <a:pt x="93" y="19"/>
                    <a:pt x="135" y="14"/>
                    <a:pt x="142" y="39"/>
                  </a:cubicBezTo>
                  <a:cubicBezTo>
                    <a:pt x="144" y="49"/>
                    <a:pt x="158" y="45"/>
                    <a:pt x="156" y="36"/>
                  </a:cubicBezTo>
                  <a:cubicBezTo>
                    <a:pt x="147" y="3"/>
                    <a:pt x="100" y="0"/>
                    <a:pt x="74" y="12"/>
                  </a:cubicBezTo>
                  <a:cubicBezTo>
                    <a:pt x="48" y="24"/>
                    <a:pt x="36" y="50"/>
                    <a:pt x="39" y="77"/>
                  </a:cubicBezTo>
                  <a:cubicBezTo>
                    <a:pt x="17" y="76"/>
                    <a:pt x="4" y="99"/>
                    <a:pt x="2" y="121"/>
                  </a:cubicBezTo>
                  <a:cubicBezTo>
                    <a:pt x="0" y="134"/>
                    <a:pt x="2" y="148"/>
                    <a:pt x="9" y="159"/>
                  </a:cubicBezTo>
                  <a:cubicBezTo>
                    <a:pt x="12" y="164"/>
                    <a:pt x="17" y="169"/>
                    <a:pt x="21" y="173"/>
                  </a:cubicBezTo>
                  <a:cubicBezTo>
                    <a:pt x="24" y="175"/>
                    <a:pt x="27" y="177"/>
                    <a:pt x="29" y="180"/>
                  </a:cubicBezTo>
                  <a:cubicBezTo>
                    <a:pt x="34" y="183"/>
                    <a:pt x="36" y="184"/>
                    <a:pt x="37" y="184"/>
                  </a:cubicBezTo>
                  <a:cubicBezTo>
                    <a:pt x="41" y="188"/>
                    <a:pt x="48" y="188"/>
                    <a:pt x="50" y="181"/>
                  </a:cubicBezTo>
                  <a:cubicBezTo>
                    <a:pt x="50" y="181"/>
                    <a:pt x="50" y="180"/>
                    <a:pt x="50" y="180"/>
                  </a:cubicBezTo>
                  <a:cubicBezTo>
                    <a:pt x="51" y="177"/>
                    <a:pt x="50" y="173"/>
                    <a:pt x="47" y="172"/>
                  </a:cubicBezTo>
                  <a:cubicBezTo>
                    <a:pt x="40" y="168"/>
                    <a:pt x="31" y="164"/>
                    <a:pt x="26" y="157"/>
                  </a:cubicBezTo>
                  <a:cubicBezTo>
                    <a:pt x="17" y="145"/>
                    <a:pt x="5" y="78"/>
                    <a:pt x="46" y="93"/>
                  </a:cubicBezTo>
                  <a:cubicBezTo>
                    <a:pt x="52" y="95"/>
                    <a:pt x="57" y="89"/>
                    <a:pt x="55" y="84"/>
                  </a:cubicBezTo>
                  <a:cubicBezTo>
                    <a:pt x="49" y="61"/>
                    <a:pt x="56" y="41"/>
                    <a:pt x="77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72"/>
            <p:cNvSpPr/>
            <p:nvPr/>
          </p:nvSpPr>
          <p:spPr bwMode="auto">
            <a:xfrm>
              <a:off x="7208" y="9328"/>
              <a:ext cx="412" cy="158"/>
            </a:xfrm>
            <a:custGeom>
              <a:avLst/>
              <a:gdLst>
                <a:gd name="T0" fmla="*/ 88 w 104"/>
                <a:gd name="T1" fmla="*/ 10 h 40"/>
                <a:gd name="T2" fmla="*/ 76 w 104"/>
                <a:gd name="T3" fmla="*/ 20 h 40"/>
                <a:gd name="T4" fmla="*/ 51 w 104"/>
                <a:gd name="T5" fmla="*/ 23 h 40"/>
                <a:gd name="T6" fmla="*/ 18 w 104"/>
                <a:gd name="T7" fmla="*/ 7 h 40"/>
                <a:gd name="T8" fmla="*/ 6 w 104"/>
                <a:gd name="T9" fmla="*/ 15 h 40"/>
                <a:gd name="T10" fmla="*/ 64 w 104"/>
                <a:gd name="T11" fmla="*/ 39 h 40"/>
                <a:gd name="T12" fmla="*/ 103 w 104"/>
                <a:gd name="T13" fmla="*/ 10 h 40"/>
                <a:gd name="T14" fmla="*/ 88 w 104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40">
                  <a:moveTo>
                    <a:pt x="88" y="10"/>
                  </a:moveTo>
                  <a:cubicBezTo>
                    <a:pt x="88" y="11"/>
                    <a:pt x="78" y="19"/>
                    <a:pt x="76" y="20"/>
                  </a:cubicBezTo>
                  <a:cubicBezTo>
                    <a:pt x="68" y="25"/>
                    <a:pt x="60" y="25"/>
                    <a:pt x="51" y="23"/>
                  </a:cubicBezTo>
                  <a:cubicBezTo>
                    <a:pt x="42" y="22"/>
                    <a:pt x="25" y="16"/>
                    <a:pt x="18" y="7"/>
                  </a:cubicBezTo>
                  <a:cubicBezTo>
                    <a:pt x="13" y="0"/>
                    <a:pt x="0" y="7"/>
                    <a:pt x="6" y="15"/>
                  </a:cubicBezTo>
                  <a:cubicBezTo>
                    <a:pt x="18" y="31"/>
                    <a:pt x="44" y="40"/>
                    <a:pt x="64" y="39"/>
                  </a:cubicBezTo>
                  <a:cubicBezTo>
                    <a:pt x="76" y="38"/>
                    <a:pt x="104" y="26"/>
                    <a:pt x="103" y="10"/>
                  </a:cubicBezTo>
                  <a:cubicBezTo>
                    <a:pt x="102" y="1"/>
                    <a:pt x="88" y="1"/>
                    <a:pt x="8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573"/>
            <p:cNvSpPr/>
            <p:nvPr/>
          </p:nvSpPr>
          <p:spPr bwMode="auto">
            <a:xfrm>
              <a:off x="7323" y="8970"/>
              <a:ext cx="252" cy="313"/>
            </a:xfrm>
            <a:custGeom>
              <a:avLst/>
              <a:gdLst>
                <a:gd name="T0" fmla="*/ 12 w 64"/>
                <a:gd name="T1" fmla="*/ 8 h 79"/>
                <a:gd name="T2" fmla="*/ 17 w 64"/>
                <a:gd name="T3" fmla="*/ 69 h 79"/>
                <a:gd name="T4" fmla="*/ 42 w 64"/>
                <a:gd name="T5" fmla="*/ 79 h 79"/>
                <a:gd name="T6" fmla="*/ 61 w 64"/>
                <a:gd name="T7" fmla="*/ 72 h 79"/>
                <a:gd name="T8" fmla="*/ 48 w 64"/>
                <a:gd name="T9" fmla="*/ 64 h 79"/>
                <a:gd name="T10" fmla="*/ 41 w 64"/>
                <a:gd name="T11" fmla="*/ 64 h 79"/>
                <a:gd name="T12" fmla="*/ 23 w 64"/>
                <a:gd name="T13" fmla="*/ 53 h 79"/>
                <a:gd name="T14" fmla="*/ 25 w 64"/>
                <a:gd name="T15" fmla="*/ 15 h 79"/>
                <a:gd name="T16" fmla="*/ 12 w 64"/>
                <a:gd name="T17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9">
                  <a:moveTo>
                    <a:pt x="12" y="8"/>
                  </a:moveTo>
                  <a:cubicBezTo>
                    <a:pt x="0" y="26"/>
                    <a:pt x="1" y="53"/>
                    <a:pt x="17" y="69"/>
                  </a:cubicBezTo>
                  <a:cubicBezTo>
                    <a:pt x="23" y="76"/>
                    <a:pt x="32" y="79"/>
                    <a:pt x="42" y="79"/>
                  </a:cubicBezTo>
                  <a:cubicBezTo>
                    <a:pt x="47" y="79"/>
                    <a:pt x="58" y="77"/>
                    <a:pt x="61" y="72"/>
                  </a:cubicBezTo>
                  <a:cubicBezTo>
                    <a:pt x="64" y="63"/>
                    <a:pt x="52" y="56"/>
                    <a:pt x="48" y="64"/>
                  </a:cubicBezTo>
                  <a:cubicBezTo>
                    <a:pt x="49" y="61"/>
                    <a:pt x="44" y="64"/>
                    <a:pt x="41" y="64"/>
                  </a:cubicBezTo>
                  <a:cubicBezTo>
                    <a:pt x="33" y="65"/>
                    <a:pt x="27" y="60"/>
                    <a:pt x="23" y="53"/>
                  </a:cubicBezTo>
                  <a:cubicBezTo>
                    <a:pt x="17" y="41"/>
                    <a:pt x="17" y="27"/>
                    <a:pt x="25" y="15"/>
                  </a:cubicBezTo>
                  <a:cubicBezTo>
                    <a:pt x="30" y="7"/>
                    <a:pt x="17" y="0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74"/>
            <p:cNvSpPr/>
            <p:nvPr/>
          </p:nvSpPr>
          <p:spPr bwMode="auto">
            <a:xfrm>
              <a:off x="7533" y="9063"/>
              <a:ext cx="342" cy="363"/>
            </a:xfrm>
            <a:custGeom>
              <a:avLst/>
              <a:gdLst>
                <a:gd name="T0" fmla="*/ 75 w 87"/>
                <a:gd name="T1" fmla="*/ 70 h 92"/>
                <a:gd name="T2" fmla="*/ 46 w 87"/>
                <a:gd name="T3" fmla="*/ 16 h 92"/>
                <a:gd name="T4" fmla="*/ 39 w 87"/>
                <a:gd name="T5" fmla="*/ 3 h 92"/>
                <a:gd name="T6" fmla="*/ 28 w 87"/>
                <a:gd name="T7" fmla="*/ 13 h 92"/>
                <a:gd name="T8" fmla="*/ 9 w 87"/>
                <a:gd name="T9" fmla="*/ 9 h 92"/>
                <a:gd name="T10" fmla="*/ 9 w 87"/>
                <a:gd name="T11" fmla="*/ 23 h 92"/>
                <a:gd name="T12" fmla="*/ 15 w 87"/>
                <a:gd name="T13" fmla="*/ 23 h 92"/>
                <a:gd name="T14" fmla="*/ 17 w 87"/>
                <a:gd name="T15" fmla="*/ 23 h 92"/>
                <a:gd name="T16" fmla="*/ 18 w 87"/>
                <a:gd name="T17" fmla="*/ 23 h 92"/>
                <a:gd name="T18" fmla="*/ 18 w 87"/>
                <a:gd name="T19" fmla="*/ 24 h 92"/>
                <a:gd name="T20" fmla="*/ 22 w 87"/>
                <a:gd name="T21" fmla="*/ 30 h 92"/>
                <a:gd name="T22" fmla="*/ 28 w 87"/>
                <a:gd name="T23" fmla="*/ 63 h 92"/>
                <a:gd name="T24" fmla="*/ 83 w 87"/>
                <a:gd name="T25" fmla="*/ 83 h 92"/>
                <a:gd name="T26" fmla="*/ 87 w 87"/>
                <a:gd name="T27" fmla="*/ 76 h 92"/>
                <a:gd name="T28" fmla="*/ 87 w 87"/>
                <a:gd name="T29" fmla="*/ 76 h 92"/>
                <a:gd name="T30" fmla="*/ 75 w 87"/>
                <a:gd name="T31" fmla="*/ 7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92">
                  <a:moveTo>
                    <a:pt x="75" y="70"/>
                  </a:moveTo>
                  <a:cubicBezTo>
                    <a:pt x="44" y="82"/>
                    <a:pt x="19" y="28"/>
                    <a:pt x="46" y="16"/>
                  </a:cubicBezTo>
                  <a:cubicBezTo>
                    <a:pt x="55" y="12"/>
                    <a:pt x="48" y="0"/>
                    <a:pt x="39" y="3"/>
                  </a:cubicBezTo>
                  <a:cubicBezTo>
                    <a:pt x="34" y="6"/>
                    <a:pt x="30" y="9"/>
                    <a:pt x="28" y="13"/>
                  </a:cubicBezTo>
                  <a:cubicBezTo>
                    <a:pt x="23" y="9"/>
                    <a:pt x="16" y="8"/>
                    <a:pt x="9" y="9"/>
                  </a:cubicBezTo>
                  <a:cubicBezTo>
                    <a:pt x="0" y="9"/>
                    <a:pt x="0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6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8" y="27"/>
                    <a:pt x="19" y="29"/>
                    <a:pt x="22" y="30"/>
                  </a:cubicBezTo>
                  <a:cubicBezTo>
                    <a:pt x="20" y="41"/>
                    <a:pt x="23" y="54"/>
                    <a:pt x="28" y="63"/>
                  </a:cubicBezTo>
                  <a:cubicBezTo>
                    <a:pt x="38" y="84"/>
                    <a:pt x="62" y="92"/>
                    <a:pt x="83" y="83"/>
                  </a:cubicBezTo>
                  <a:cubicBezTo>
                    <a:pt x="86" y="82"/>
                    <a:pt x="87" y="79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69"/>
                    <a:pt x="79" y="67"/>
                    <a:pt x="75" y="7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75"/>
            <p:cNvSpPr/>
            <p:nvPr/>
          </p:nvSpPr>
          <p:spPr bwMode="auto">
            <a:xfrm>
              <a:off x="7875" y="9025"/>
              <a:ext cx="350" cy="400"/>
            </a:xfrm>
            <a:custGeom>
              <a:avLst/>
              <a:gdLst>
                <a:gd name="T0" fmla="*/ 49 w 88"/>
                <a:gd name="T1" fmla="*/ 1 h 101"/>
                <a:gd name="T2" fmla="*/ 49 w 88"/>
                <a:gd name="T3" fmla="*/ 15 h 101"/>
                <a:gd name="T4" fmla="*/ 59 w 88"/>
                <a:gd name="T5" fmla="*/ 47 h 101"/>
                <a:gd name="T6" fmla="*/ 44 w 88"/>
                <a:gd name="T7" fmla="*/ 70 h 101"/>
                <a:gd name="T8" fmla="*/ 32 w 88"/>
                <a:gd name="T9" fmla="*/ 80 h 101"/>
                <a:gd name="T10" fmla="*/ 18 w 88"/>
                <a:gd name="T11" fmla="*/ 85 h 101"/>
                <a:gd name="T12" fmla="*/ 5 w 88"/>
                <a:gd name="T13" fmla="*/ 92 h 101"/>
                <a:gd name="T14" fmla="*/ 30 w 88"/>
                <a:gd name="T15" fmla="*/ 96 h 101"/>
                <a:gd name="T16" fmla="*/ 61 w 88"/>
                <a:gd name="T17" fmla="*/ 73 h 101"/>
                <a:gd name="T18" fmla="*/ 49 w 88"/>
                <a:gd name="T1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1">
                  <a:moveTo>
                    <a:pt x="49" y="1"/>
                  </a:moveTo>
                  <a:cubicBezTo>
                    <a:pt x="40" y="0"/>
                    <a:pt x="40" y="14"/>
                    <a:pt x="49" y="15"/>
                  </a:cubicBezTo>
                  <a:cubicBezTo>
                    <a:pt x="64" y="17"/>
                    <a:pt x="63" y="37"/>
                    <a:pt x="59" y="47"/>
                  </a:cubicBezTo>
                  <a:cubicBezTo>
                    <a:pt x="56" y="56"/>
                    <a:pt x="51" y="63"/>
                    <a:pt x="44" y="70"/>
                  </a:cubicBezTo>
                  <a:cubicBezTo>
                    <a:pt x="41" y="74"/>
                    <a:pt x="38" y="78"/>
                    <a:pt x="32" y="80"/>
                  </a:cubicBezTo>
                  <a:cubicBezTo>
                    <a:pt x="31" y="81"/>
                    <a:pt x="18" y="84"/>
                    <a:pt x="18" y="85"/>
                  </a:cubicBezTo>
                  <a:cubicBezTo>
                    <a:pt x="13" y="77"/>
                    <a:pt x="0" y="84"/>
                    <a:pt x="5" y="92"/>
                  </a:cubicBezTo>
                  <a:cubicBezTo>
                    <a:pt x="11" y="101"/>
                    <a:pt x="22" y="98"/>
                    <a:pt x="30" y="96"/>
                  </a:cubicBezTo>
                  <a:cubicBezTo>
                    <a:pt x="44" y="92"/>
                    <a:pt x="52" y="84"/>
                    <a:pt x="61" y="73"/>
                  </a:cubicBezTo>
                  <a:cubicBezTo>
                    <a:pt x="78" y="52"/>
                    <a:pt x="88" y="4"/>
                    <a:pt x="4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76"/>
            <p:cNvSpPr/>
            <p:nvPr/>
          </p:nvSpPr>
          <p:spPr bwMode="auto">
            <a:xfrm>
              <a:off x="7458" y="8828"/>
              <a:ext cx="577" cy="298"/>
            </a:xfrm>
            <a:custGeom>
              <a:avLst/>
              <a:gdLst>
                <a:gd name="T0" fmla="*/ 139 w 146"/>
                <a:gd name="T1" fmla="*/ 39 h 75"/>
                <a:gd name="T2" fmla="*/ 112 w 146"/>
                <a:gd name="T3" fmla="*/ 41 h 75"/>
                <a:gd name="T4" fmla="*/ 107 w 146"/>
                <a:gd name="T5" fmla="*/ 43 h 75"/>
                <a:gd name="T6" fmla="*/ 106 w 146"/>
                <a:gd name="T7" fmla="*/ 40 h 75"/>
                <a:gd name="T8" fmla="*/ 69 w 146"/>
                <a:gd name="T9" fmla="*/ 7 h 75"/>
                <a:gd name="T10" fmla="*/ 36 w 146"/>
                <a:gd name="T11" fmla="*/ 1 h 75"/>
                <a:gd name="T12" fmla="*/ 8 w 146"/>
                <a:gd name="T13" fmla="*/ 12 h 75"/>
                <a:gd name="T14" fmla="*/ 12 w 146"/>
                <a:gd name="T15" fmla="*/ 26 h 75"/>
                <a:gd name="T16" fmla="*/ 55 w 146"/>
                <a:gd name="T17" fmla="*/ 17 h 75"/>
                <a:gd name="T18" fmla="*/ 93 w 146"/>
                <a:gd name="T19" fmla="*/ 48 h 75"/>
                <a:gd name="T20" fmla="*/ 96 w 146"/>
                <a:gd name="T21" fmla="*/ 53 h 75"/>
                <a:gd name="T22" fmla="*/ 90 w 146"/>
                <a:gd name="T23" fmla="*/ 66 h 75"/>
                <a:gd name="T24" fmla="*/ 105 w 146"/>
                <a:gd name="T25" fmla="*/ 66 h 75"/>
                <a:gd name="T26" fmla="*/ 118 w 146"/>
                <a:gd name="T27" fmla="*/ 54 h 75"/>
                <a:gd name="T28" fmla="*/ 132 w 146"/>
                <a:gd name="T29" fmla="*/ 51 h 75"/>
                <a:gd name="T30" fmla="*/ 139 w 146"/>
                <a:gd name="T31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75">
                  <a:moveTo>
                    <a:pt x="139" y="39"/>
                  </a:moveTo>
                  <a:cubicBezTo>
                    <a:pt x="131" y="33"/>
                    <a:pt x="120" y="37"/>
                    <a:pt x="112" y="41"/>
                  </a:cubicBezTo>
                  <a:cubicBezTo>
                    <a:pt x="110" y="41"/>
                    <a:pt x="109" y="42"/>
                    <a:pt x="107" y="43"/>
                  </a:cubicBezTo>
                  <a:cubicBezTo>
                    <a:pt x="107" y="42"/>
                    <a:pt x="106" y="41"/>
                    <a:pt x="106" y="40"/>
                  </a:cubicBezTo>
                  <a:cubicBezTo>
                    <a:pt x="99" y="23"/>
                    <a:pt x="87" y="13"/>
                    <a:pt x="69" y="7"/>
                  </a:cubicBezTo>
                  <a:cubicBezTo>
                    <a:pt x="58" y="2"/>
                    <a:pt x="48" y="0"/>
                    <a:pt x="36" y="1"/>
                  </a:cubicBezTo>
                  <a:cubicBezTo>
                    <a:pt x="25" y="2"/>
                    <a:pt x="18" y="8"/>
                    <a:pt x="8" y="12"/>
                  </a:cubicBezTo>
                  <a:cubicBezTo>
                    <a:pt x="0" y="15"/>
                    <a:pt x="4" y="29"/>
                    <a:pt x="12" y="26"/>
                  </a:cubicBezTo>
                  <a:cubicBezTo>
                    <a:pt x="27" y="20"/>
                    <a:pt x="38" y="13"/>
                    <a:pt x="55" y="17"/>
                  </a:cubicBezTo>
                  <a:cubicBezTo>
                    <a:pt x="73" y="22"/>
                    <a:pt x="87" y="30"/>
                    <a:pt x="93" y="48"/>
                  </a:cubicBezTo>
                  <a:cubicBezTo>
                    <a:pt x="94" y="50"/>
                    <a:pt x="95" y="52"/>
                    <a:pt x="96" y="53"/>
                  </a:cubicBezTo>
                  <a:cubicBezTo>
                    <a:pt x="93" y="56"/>
                    <a:pt x="91" y="61"/>
                    <a:pt x="90" y="66"/>
                  </a:cubicBezTo>
                  <a:cubicBezTo>
                    <a:pt x="90" y="75"/>
                    <a:pt x="104" y="75"/>
                    <a:pt x="105" y="66"/>
                  </a:cubicBezTo>
                  <a:cubicBezTo>
                    <a:pt x="106" y="60"/>
                    <a:pt x="114" y="56"/>
                    <a:pt x="118" y="54"/>
                  </a:cubicBezTo>
                  <a:cubicBezTo>
                    <a:pt x="121" y="52"/>
                    <a:pt x="128" y="49"/>
                    <a:pt x="132" y="51"/>
                  </a:cubicBezTo>
                  <a:cubicBezTo>
                    <a:pt x="139" y="57"/>
                    <a:pt x="146" y="44"/>
                    <a:pt x="139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77"/>
            <p:cNvSpPr/>
            <p:nvPr/>
          </p:nvSpPr>
          <p:spPr bwMode="auto">
            <a:xfrm>
              <a:off x="7750" y="9125"/>
              <a:ext cx="225" cy="120"/>
            </a:xfrm>
            <a:custGeom>
              <a:avLst/>
              <a:gdLst>
                <a:gd name="T0" fmla="*/ 15 w 57"/>
                <a:gd name="T1" fmla="*/ 9 h 30"/>
                <a:gd name="T2" fmla="*/ 8 w 57"/>
                <a:gd name="T3" fmla="*/ 21 h 30"/>
                <a:gd name="T4" fmla="*/ 37 w 57"/>
                <a:gd name="T5" fmla="*/ 27 h 30"/>
                <a:gd name="T6" fmla="*/ 56 w 57"/>
                <a:gd name="T7" fmla="*/ 9 h 30"/>
                <a:gd name="T8" fmla="*/ 49 w 57"/>
                <a:gd name="T9" fmla="*/ 0 h 30"/>
                <a:gd name="T10" fmla="*/ 48 w 57"/>
                <a:gd name="T11" fmla="*/ 0 h 30"/>
                <a:gd name="T12" fmla="*/ 41 w 57"/>
                <a:gd name="T13" fmla="*/ 9 h 30"/>
                <a:gd name="T14" fmla="*/ 15 w 57"/>
                <a:gd name="T1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0">
                  <a:moveTo>
                    <a:pt x="15" y="9"/>
                  </a:moveTo>
                  <a:cubicBezTo>
                    <a:pt x="7" y="4"/>
                    <a:pt x="0" y="16"/>
                    <a:pt x="8" y="21"/>
                  </a:cubicBezTo>
                  <a:cubicBezTo>
                    <a:pt x="17" y="27"/>
                    <a:pt x="27" y="30"/>
                    <a:pt x="37" y="27"/>
                  </a:cubicBezTo>
                  <a:cubicBezTo>
                    <a:pt x="46" y="25"/>
                    <a:pt x="54" y="19"/>
                    <a:pt x="56" y="9"/>
                  </a:cubicBezTo>
                  <a:cubicBezTo>
                    <a:pt x="57" y="5"/>
                    <a:pt x="54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2" y="0"/>
                    <a:pt x="40" y="5"/>
                    <a:pt x="41" y="9"/>
                  </a:cubicBezTo>
                  <a:cubicBezTo>
                    <a:pt x="36" y="17"/>
                    <a:pt x="22" y="13"/>
                    <a:pt x="15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22347" y="670729"/>
            <a:ext cx="6396038" cy="2963863"/>
            <a:chOff x="-1725612" y="-1223962"/>
            <a:chExt cx="6396038" cy="2963863"/>
          </a:xfrm>
        </p:grpSpPr>
        <p:sp>
          <p:nvSpPr>
            <p:cNvPr id="44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7" name="文本框 9"/>
          <p:cNvSpPr txBox="1">
            <a:spLocks noChangeArrowheads="1"/>
          </p:cNvSpPr>
          <p:nvPr/>
        </p:nvSpPr>
        <p:spPr bwMode="auto">
          <a:xfrm>
            <a:off x="2060026" y="657999"/>
            <a:ext cx="224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4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7205" y="657051"/>
            <a:ext cx="6396038" cy="2963863"/>
            <a:chOff x="-1725612" y="-1223962"/>
            <a:chExt cx="6396038" cy="2963863"/>
          </a:xfrm>
        </p:grpSpPr>
        <p:sp>
          <p:nvSpPr>
            <p:cNvPr id="3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060026" y="657999"/>
            <a:ext cx="224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 rot="974575">
            <a:off x="2599614" y="2481564"/>
            <a:ext cx="749654" cy="2278699"/>
            <a:chOff x="1949451" y="2847976"/>
            <a:chExt cx="379413" cy="1146175"/>
          </a:xfrm>
        </p:grpSpPr>
        <p:sp>
          <p:nvSpPr>
            <p:cNvPr id="8" name="Freeform 110"/>
            <p:cNvSpPr>
              <a:spLocks noEditPoints="1"/>
            </p:cNvSpPr>
            <p:nvPr/>
          </p:nvSpPr>
          <p:spPr bwMode="auto">
            <a:xfrm>
              <a:off x="1979613" y="2960688"/>
              <a:ext cx="101600" cy="268288"/>
            </a:xfrm>
            <a:custGeom>
              <a:avLst/>
              <a:gdLst>
                <a:gd name="T0" fmla="*/ 115 w 130"/>
                <a:gd name="T1" fmla="*/ 345 h 345"/>
                <a:gd name="T2" fmla="*/ 98 w 130"/>
                <a:gd name="T3" fmla="*/ 313 h 345"/>
                <a:gd name="T4" fmla="*/ 63 w 130"/>
                <a:gd name="T5" fmla="*/ 231 h 345"/>
                <a:gd name="T6" fmla="*/ 0 w 130"/>
                <a:gd name="T7" fmla="*/ 12 h 345"/>
                <a:gd name="T8" fmla="*/ 33 w 130"/>
                <a:gd name="T9" fmla="*/ 26 h 345"/>
                <a:gd name="T10" fmla="*/ 56 w 130"/>
                <a:gd name="T11" fmla="*/ 116 h 345"/>
                <a:gd name="T12" fmla="*/ 66 w 130"/>
                <a:gd name="T13" fmla="*/ 143 h 345"/>
                <a:gd name="T14" fmla="*/ 124 w 130"/>
                <a:gd name="T15" fmla="*/ 301 h 345"/>
                <a:gd name="T16" fmla="*/ 115 w 130"/>
                <a:gd name="T17" fmla="*/ 345 h 345"/>
                <a:gd name="T18" fmla="*/ 17 w 130"/>
                <a:gd name="T19" fmla="*/ 59 h 345"/>
                <a:gd name="T20" fmla="*/ 53 w 130"/>
                <a:gd name="T21" fmla="*/ 178 h 345"/>
                <a:gd name="T22" fmla="*/ 83 w 130"/>
                <a:gd name="T23" fmla="*/ 248 h 345"/>
                <a:gd name="T24" fmla="*/ 113 w 130"/>
                <a:gd name="T25" fmla="*/ 326 h 345"/>
                <a:gd name="T26" fmla="*/ 117 w 130"/>
                <a:gd name="T27" fmla="*/ 313 h 345"/>
                <a:gd name="T28" fmla="*/ 99 w 130"/>
                <a:gd name="T29" fmla="*/ 263 h 345"/>
                <a:gd name="T30" fmla="*/ 70 w 130"/>
                <a:gd name="T31" fmla="*/ 184 h 345"/>
                <a:gd name="T32" fmla="*/ 60 w 130"/>
                <a:gd name="T33" fmla="*/ 160 h 345"/>
                <a:gd name="T34" fmla="*/ 58 w 130"/>
                <a:gd name="T35" fmla="*/ 146 h 345"/>
                <a:gd name="T36" fmla="*/ 48 w 130"/>
                <a:gd name="T37" fmla="*/ 126 h 345"/>
                <a:gd name="T38" fmla="*/ 16 w 130"/>
                <a:gd name="T39" fmla="*/ 20 h 345"/>
                <a:gd name="T40" fmla="*/ 12 w 130"/>
                <a:gd name="T41" fmla="*/ 19 h 345"/>
                <a:gd name="T42" fmla="*/ 17 w 130"/>
                <a:gd name="T43" fmla="*/ 5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345">
                  <a:moveTo>
                    <a:pt x="115" y="345"/>
                  </a:moveTo>
                  <a:cubicBezTo>
                    <a:pt x="104" y="340"/>
                    <a:pt x="107" y="319"/>
                    <a:pt x="98" y="313"/>
                  </a:cubicBezTo>
                  <a:cubicBezTo>
                    <a:pt x="90" y="285"/>
                    <a:pt x="73" y="252"/>
                    <a:pt x="63" y="231"/>
                  </a:cubicBezTo>
                  <a:cubicBezTo>
                    <a:pt x="41" y="160"/>
                    <a:pt x="12" y="82"/>
                    <a:pt x="0" y="12"/>
                  </a:cubicBezTo>
                  <a:cubicBezTo>
                    <a:pt x="13" y="0"/>
                    <a:pt x="26" y="14"/>
                    <a:pt x="33" y="26"/>
                  </a:cubicBezTo>
                  <a:cubicBezTo>
                    <a:pt x="37" y="53"/>
                    <a:pt x="49" y="86"/>
                    <a:pt x="56" y="116"/>
                  </a:cubicBezTo>
                  <a:cubicBezTo>
                    <a:pt x="59" y="126"/>
                    <a:pt x="58" y="136"/>
                    <a:pt x="66" y="143"/>
                  </a:cubicBezTo>
                  <a:cubicBezTo>
                    <a:pt x="81" y="195"/>
                    <a:pt x="106" y="249"/>
                    <a:pt x="124" y="301"/>
                  </a:cubicBezTo>
                  <a:cubicBezTo>
                    <a:pt x="130" y="320"/>
                    <a:pt x="129" y="334"/>
                    <a:pt x="115" y="345"/>
                  </a:cubicBezTo>
                  <a:close/>
                  <a:moveTo>
                    <a:pt x="17" y="59"/>
                  </a:moveTo>
                  <a:cubicBezTo>
                    <a:pt x="26" y="97"/>
                    <a:pt x="47" y="138"/>
                    <a:pt x="53" y="178"/>
                  </a:cubicBezTo>
                  <a:cubicBezTo>
                    <a:pt x="65" y="199"/>
                    <a:pt x="74" y="225"/>
                    <a:pt x="83" y="248"/>
                  </a:cubicBezTo>
                  <a:cubicBezTo>
                    <a:pt x="93" y="274"/>
                    <a:pt x="106" y="298"/>
                    <a:pt x="113" y="326"/>
                  </a:cubicBezTo>
                  <a:cubicBezTo>
                    <a:pt x="118" y="324"/>
                    <a:pt x="117" y="316"/>
                    <a:pt x="117" y="313"/>
                  </a:cubicBezTo>
                  <a:cubicBezTo>
                    <a:pt x="115" y="299"/>
                    <a:pt x="106" y="280"/>
                    <a:pt x="99" y="263"/>
                  </a:cubicBezTo>
                  <a:cubicBezTo>
                    <a:pt x="87" y="235"/>
                    <a:pt x="79" y="209"/>
                    <a:pt x="70" y="184"/>
                  </a:cubicBezTo>
                  <a:cubicBezTo>
                    <a:pt x="67" y="175"/>
                    <a:pt x="62" y="168"/>
                    <a:pt x="60" y="160"/>
                  </a:cubicBezTo>
                  <a:cubicBezTo>
                    <a:pt x="58" y="156"/>
                    <a:pt x="59" y="150"/>
                    <a:pt x="58" y="146"/>
                  </a:cubicBezTo>
                  <a:cubicBezTo>
                    <a:pt x="55" y="139"/>
                    <a:pt x="50" y="133"/>
                    <a:pt x="48" y="126"/>
                  </a:cubicBezTo>
                  <a:cubicBezTo>
                    <a:pt x="36" y="90"/>
                    <a:pt x="34" y="49"/>
                    <a:pt x="16" y="20"/>
                  </a:cubicBezTo>
                  <a:cubicBezTo>
                    <a:pt x="14" y="20"/>
                    <a:pt x="14" y="19"/>
                    <a:pt x="12" y="19"/>
                  </a:cubicBezTo>
                  <a:cubicBezTo>
                    <a:pt x="18" y="31"/>
                    <a:pt x="14" y="47"/>
                    <a:pt x="17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11"/>
            <p:cNvSpPr/>
            <p:nvPr/>
          </p:nvSpPr>
          <p:spPr bwMode="auto">
            <a:xfrm>
              <a:off x="2125663" y="3211513"/>
              <a:ext cx="36513" cy="20638"/>
            </a:xfrm>
            <a:custGeom>
              <a:avLst/>
              <a:gdLst>
                <a:gd name="T0" fmla="*/ 44 w 46"/>
                <a:gd name="T1" fmla="*/ 5 h 26"/>
                <a:gd name="T2" fmla="*/ 29 w 46"/>
                <a:gd name="T3" fmla="*/ 13 h 26"/>
                <a:gd name="T4" fmla="*/ 0 w 46"/>
                <a:gd name="T5" fmla="*/ 26 h 26"/>
                <a:gd name="T6" fmla="*/ 44 w 46"/>
                <a:gd name="T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6">
                  <a:moveTo>
                    <a:pt x="44" y="5"/>
                  </a:moveTo>
                  <a:cubicBezTo>
                    <a:pt x="46" y="15"/>
                    <a:pt x="35" y="12"/>
                    <a:pt x="29" y="13"/>
                  </a:cubicBezTo>
                  <a:cubicBezTo>
                    <a:pt x="18" y="15"/>
                    <a:pt x="8" y="23"/>
                    <a:pt x="0" y="26"/>
                  </a:cubicBezTo>
                  <a:cubicBezTo>
                    <a:pt x="5" y="10"/>
                    <a:pt x="28" y="0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12"/>
            <p:cNvSpPr/>
            <p:nvPr/>
          </p:nvSpPr>
          <p:spPr bwMode="auto">
            <a:xfrm>
              <a:off x="2133601" y="3238501"/>
              <a:ext cx="44450" cy="19050"/>
            </a:xfrm>
            <a:custGeom>
              <a:avLst/>
              <a:gdLst>
                <a:gd name="T0" fmla="*/ 53 w 57"/>
                <a:gd name="T1" fmla="*/ 2 h 24"/>
                <a:gd name="T2" fmla="*/ 54 w 57"/>
                <a:gd name="T3" fmla="*/ 13 h 24"/>
                <a:gd name="T4" fmla="*/ 0 w 57"/>
                <a:gd name="T5" fmla="*/ 24 h 24"/>
                <a:gd name="T6" fmla="*/ 53 w 57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4">
                  <a:moveTo>
                    <a:pt x="53" y="2"/>
                  </a:moveTo>
                  <a:cubicBezTo>
                    <a:pt x="57" y="7"/>
                    <a:pt x="54" y="10"/>
                    <a:pt x="54" y="13"/>
                  </a:cubicBezTo>
                  <a:cubicBezTo>
                    <a:pt x="38" y="8"/>
                    <a:pt x="13" y="10"/>
                    <a:pt x="0" y="24"/>
                  </a:cubicBezTo>
                  <a:cubicBezTo>
                    <a:pt x="2" y="4"/>
                    <a:pt x="35" y="0"/>
                    <a:pt x="5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3"/>
            <p:cNvSpPr>
              <a:spLocks noEditPoints="1"/>
            </p:cNvSpPr>
            <p:nvPr/>
          </p:nvSpPr>
          <p:spPr bwMode="auto">
            <a:xfrm>
              <a:off x="2159001" y="3290888"/>
              <a:ext cx="55563" cy="136525"/>
            </a:xfrm>
            <a:custGeom>
              <a:avLst/>
              <a:gdLst>
                <a:gd name="T0" fmla="*/ 24 w 71"/>
                <a:gd name="T1" fmla="*/ 0 h 177"/>
                <a:gd name="T2" fmla="*/ 55 w 71"/>
                <a:gd name="T3" fmla="*/ 87 h 177"/>
                <a:gd name="T4" fmla="*/ 71 w 71"/>
                <a:gd name="T5" fmla="*/ 157 h 177"/>
                <a:gd name="T6" fmla="*/ 56 w 71"/>
                <a:gd name="T7" fmla="*/ 177 h 177"/>
                <a:gd name="T8" fmla="*/ 31 w 71"/>
                <a:gd name="T9" fmla="*/ 150 h 177"/>
                <a:gd name="T10" fmla="*/ 28 w 71"/>
                <a:gd name="T11" fmla="*/ 132 h 177"/>
                <a:gd name="T12" fmla="*/ 21 w 71"/>
                <a:gd name="T13" fmla="*/ 112 h 177"/>
                <a:gd name="T14" fmla="*/ 0 w 71"/>
                <a:gd name="T15" fmla="*/ 13 h 177"/>
                <a:gd name="T16" fmla="*/ 24 w 71"/>
                <a:gd name="T17" fmla="*/ 0 h 177"/>
                <a:gd name="T18" fmla="*/ 9 w 71"/>
                <a:gd name="T19" fmla="*/ 17 h 177"/>
                <a:gd name="T20" fmla="*/ 26 w 71"/>
                <a:gd name="T21" fmla="*/ 108 h 177"/>
                <a:gd name="T22" fmla="*/ 57 w 71"/>
                <a:gd name="T23" fmla="*/ 169 h 177"/>
                <a:gd name="T24" fmla="*/ 54 w 71"/>
                <a:gd name="T25" fmla="*/ 106 h 177"/>
                <a:gd name="T26" fmla="*/ 22 w 71"/>
                <a:gd name="T27" fmla="*/ 13 h 177"/>
                <a:gd name="T28" fmla="*/ 9 w 71"/>
                <a:gd name="T29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7">
                  <a:moveTo>
                    <a:pt x="24" y="0"/>
                  </a:moveTo>
                  <a:cubicBezTo>
                    <a:pt x="40" y="21"/>
                    <a:pt x="46" y="53"/>
                    <a:pt x="55" y="87"/>
                  </a:cubicBezTo>
                  <a:cubicBezTo>
                    <a:pt x="61" y="112"/>
                    <a:pt x="71" y="133"/>
                    <a:pt x="71" y="157"/>
                  </a:cubicBezTo>
                  <a:cubicBezTo>
                    <a:pt x="70" y="167"/>
                    <a:pt x="63" y="177"/>
                    <a:pt x="56" y="177"/>
                  </a:cubicBezTo>
                  <a:cubicBezTo>
                    <a:pt x="48" y="176"/>
                    <a:pt x="33" y="156"/>
                    <a:pt x="31" y="150"/>
                  </a:cubicBezTo>
                  <a:cubicBezTo>
                    <a:pt x="28" y="144"/>
                    <a:pt x="30" y="138"/>
                    <a:pt x="28" y="132"/>
                  </a:cubicBezTo>
                  <a:cubicBezTo>
                    <a:pt x="27" y="126"/>
                    <a:pt x="22" y="120"/>
                    <a:pt x="21" y="112"/>
                  </a:cubicBezTo>
                  <a:cubicBezTo>
                    <a:pt x="14" y="83"/>
                    <a:pt x="5" y="42"/>
                    <a:pt x="0" y="13"/>
                  </a:cubicBezTo>
                  <a:cubicBezTo>
                    <a:pt x="6" y="7"/>
                    <a:pt x="12" y="1"/>
                    <a:pt x="24" y="0"/>
                  </a:cubicBezTo>
                  <a:close/>
                  <a:moveTo>
                    <a:pt x="9" y="17"/>
                  </a:moveTo>
                  <a:cubicBezTo>
                    <a:pt x="10" y="45"/>
                    <a:pt x="21" y="76"/>
                    <a:pt x="26" y="108"/>
                  </a:cubicBezTo>
                  <a:cubicBezTo>
                    <a:pt x="30" y="131"/>
                    <a:pt x="39" y="158"/>
                    <a:pt x="57" y="169"/>
                  </a:cubicBezTo>
                  <a:cubicBezTo>
                    <a:pt x="65" y="154"/>
                    <a:pt x="59" y="124"/>
                    <a:pt x="54" y="106"/>
                  </a:cubicBezTo>
                  <a:cubicBezTo>
                    <a:pt x="44" y="74"/>
                    <a:pt x="36" y="39"/>
                    <a:pt x="22" y="13"/>
                  </a:cubicBezTo>
                  <a:cubicBezTo>
                    <a:pt x="20" y="13"/>
                    <a:pt x="13" y="13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14"/>
            <p:cNvSpPr>
              <a:spLocks noEditPoints="1"/>
            </p:cNvSpPr>
            <p:nvPr/>
          </p:nvSpPr>
          <p:spPr bwMode="auto">
            <a:xfrm>
              <a:off x="2200276" y="3444876"/>
              <a:ext cx="36513" cy="65088"/>
            </a:xfrm>
            <a:custGeom>
              <a:avLst/>
              <a:gdLst>
                <a:gd name="T0" fmla="*/ 25 w 46"/>
                <a:gd name="T1" fmla="*/ 4 h 83"/>
                <a:gd name="T2" fmla="*/ 29 w 46"/>
                <a:gd name="T3" fmla="*/ 83 h 83"/>
                <a:gd name="T4" fmla="*/ 0 w 46"/>
                <a:gd name="T5" fmla="*/ 24 h 83"/>
                <a:gd name="T6" fmla="*/ 9 w 46"/>
                <a:gd name="T7" fmla="*/ 0 h 83"/>
                <a:gd name="T8" fmla="*/ 25 w 46"/>
                <a:gd name="T9" fmla="*/ 4 h 83"/>
                <a:gd name="T10" fmla="*/ 10 w 46"/>
                <a:gd name="T11" fmla="*/ 15 h 83"/>
                <a:gd name="T12" fmla="*/ 26 w 46"/>
                <a:gd name="T13" fmla="*/ 70 h 83"/>
                <a:gd name="T14" fmla="*/ 20 w 46"/>
                <a:gd name="T15" fmla="*/ 15 h 83"/>
                <a:gd name="T16" fmla="*/ 10 w 46"/>
                <a:gd name="T17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3">
                  <a:moveTo>
                    <a:pt x="25" y="4"/>
                  </a:moveTo>
                  <a:cubicBezTo>
                    <a:pt x="29" y="36"/>
                    <a:pt x="46" y="61"/>
                    <a:pt x="29" y="83"/>
                  </a:cubicBezTo>
                  <a:cubicBezTo>
                    <a:pt x="14" y="80"/>
                    <a:pt x="0" y="37"/>
                    <a:pt x="0" y="24"/>
                  </a:cubicBezTo>
                  <a:cubicBezTo>
                    <a:pt x="0" y="14"/>
                    <a:pt x="4" y="5"/>
                    <a:pt x="9" y="0"/>
                  </a:cubicBezTo>
                  <a:cubicBezTo>
                    <a:pt x="17" y="1"/>
                    <a:pt x="19" y="6"/>
                    <a:pt x="25" y="4"/>
                  </a:cubicBezTo>
                  <a:close/>
                  <a:moveTo>
                    <a:pt x="10" y="15"/>
                  </a:moveTo>
                  <a:cubicBezTo>
                    <a:pt x="8" y="35"/>
                    <a:pt x="15" y="59"/>
                    <a:pt x="26" y="70"/>
                  </a:cubicBezTo>
                  <a:cubicBezTo>
                    <a:pt x="35" y="52"/>
                    <a:pt x="21" y="37"/>
                    <a:pt x="20" y="15"/>
                  </a:cubicBezTo>
                  <a:cubicBezTo>
                    <a:pt x="15" y="14"/>
                    <a:pt x="15" y="13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1949451" y="2847976"/>
              <a:ext cx="379413" cy="1146175"/>
            </a:xfrm>
            <a:custGeom>
              <a:avLst/>
              <a:gdLst>
                <a:gd name="T0" fmla="*/ 417 w 487"/>
                <a:gd name="T1" fmla="*/ 906 h 1471"/>
                <a:gd name="T2" fmla="*/ 436 w 487"/>
                <a:gd name="T3" fmla="*/ 1136 h 1471"/>
                <a:gd name="T4" fmla="*/ 473 w 487"/>
                <a:gd name="T5" fmla="*/ 1302 h 1471"/>
                <a:gd name="T6" fmla="*/ 432 w 487"/>
                <a:gd name="T7" fmla="*/ 1469 h 1471"/>
                <a:gd name="T8" fmla="*/ 350 w 487"/>
                <a:gd name="T9" fmla="*/ 1211 h 1471"/>
                <a:gd name="T10" fmla="*/ 223 w 487"/>
                <a:gd name="T11" fmla="*/ 973 h 1471"/>
                <a:gd name="T12" fmla="*/ 305 w 487"/>
                <a:gd name="T13" fmla="*/ 961 h 1471"/>
                <a:gd name="T14" fmla="*/ 392 w 487"/>
                <a:gd name="T15" fmla="*/ 927 h 1471"/>
                <a:gd name="T16" fmla="*/ 228 w 487"/>
                <a:gd name="T17" fmla="*/ 935 h 1471"/>
                <a:gd name="T18" fmla="*/ 123 w 487"/>
                <a:gd name="T19" fmla="*/ 601 h 1471"/>
                <a:gd name="T20" fmla="*/ 98 w 487"/>
                <a:gd name="T21" fmla="*/ 496 h 1471"/>
                <a:gd name="T22" fmla="*/ 33 w 487"/>
                <a:gd name="T23" fmla="*/ 230 h 1471"/>
                <a:gd name="T24" fmla="*/ 17 w 487"/>
                <a:gd name="T25" fmla="*/ 81 h 1471"/>
                <a:gd name="T26" fmla="*/ 110 w 487"/>
                <a:gd name="T27" fmla="*/ 13 h 1471"/>
                <a:gd name="T28" fmla="*/ 186 w 487"/>
                <a:gd name="T29" fmla="*/ 177 h 1471"/>
                <a:gd name="T30" fmla="*/ 285 w 487"/>
                <a:gd name="T31" fmla="*/ 440 h 1471"/>
                <a:gd name="T32" fmla="*/ 369 w 487"/>
                <a:gd name="T33" fmla="*/ 731 h 1471"/>
                <a:gd name="T34" fmla="*/ 21 w 487"/>
                <a:gd name="T35" fmla="*/ 35 h 1471"/>
                <a:gd name="T36" fmla="*/ 88 w 487"/>
                <a:gd name="T37" fmla="*/ 58 h 1471"/>
                <a:gd name="T38" fmla="*/ 88 w 487"/>
                <a:gd name="T39" fmla="*/ 58 h 1471"/>
                <a:gd name="T40" fmla="*/ 118 w 487"/>
                <a:gd name="T41" fmla="*/ 45 h 1471"/>
                <a:gd name="T42" fmla="*/ 28 w 487"/>
                <a:gd name="T43" fmla="*/ 85 h 1471"/>
                <a:gd name="T44" fmla="*/ 31 w 487"/>
                <a:gd name="T45" fmla="*/ 184 h 1471"/>
                <a:gd name="T46" fmla="*/ 150 w 487"/>
                <a:gd name="T47" fmla="*/ 506 h 1471"/>
                <a:gd name="T48" fmla="*/ 174 w 487"/>
                <a:gd name="T49" fmla="*/ 442 h 1471"/>
                <a:gd name="T50" fmla="*/ 107 w 487"/>
                <a:gd name="T51" fmla="*/ 245 h 1471"/>
                <a:gd name="T52" fmla="*/ 86 w 487"/>
                <a:gd name="T53" fmla="*/ 71 h 1471"/>
                <a:gd name="T54" fmla="*/ 287 w 487"/>
                <a:gd name="T55" fmla="*/ 483 h 1471"/>
                <a:gd name="T56" fmla="*/ 123 w 487"/>
                <a:gd name="T57" fmla="*/ 71 h 1471"/>
                <a:gd name="T58" fmla="*/ 110 w 487"/>
                <a:gd name="T59" fmla="*/ 217 h 1471"/>
                <a:gd name="T60" fmla="*/ 187 w 487"/>
                <a:gd name="T61" fmla="*/ 502 h 1471"/>
                <a:gd name="T62" fmla="*/ 100 w 487"/>
                <a:gd name="T63" fmla="*/ 458 h 1471"/>
                <a:gd name="T64" fmla="*/ 157 w 487"/>
                <a:gd name="T65" fmla="*/ 696 h 1471"/>
                <a:gd name="T66" fmla="*/ 385 w 487"/>
                <a:gd name="T67" fmla="*/ 885 h 1471"/>
                <a:gd name="T68" fmla="*/ 301 w 487"/>
                <a:gd name="T69" fmla="*/ 518 h 1471"/>
                <a:gd name="T70" fmla="*/ 437 w 487"/>
                <a:gd name="T71" fmla="*/ 1178 h 1471"/>
                <a:gd name="T72" fmla="*/ 386 w 487"/>
                <a:gd name="T73" fmla="*/ 941 h 1471"/>
                <a:gd name="T74" fmla="*/ 339 w 487"/>
                <a:gd name="T75" fmla="*/ 998 h 1471"/>
                <a:gd name="T76" fmla="*/ 365 w 487"/>
                <a:gd name="T77" fmla="*/ 1126 h 1471"/>
                <a:gd name="T78" fmla="*/ 278 w 487"/>
                <a:gd name="T79" fmla="*/ 976 h 1471"/>
                <a:gd name="T80" fmla="*/ 359 w 487"/>
                <a:gd name="T81" fmla="*/ 1182 h 1471"/>
                <a:gd name="T82" fmla="*/ 284 w 487"/>
                <a:gd name="T83" fmla="*/ 1030 h 1471"/>
                <a:gd name="T84" fmla="*/ 339 w 487"/>
                <a:gd name="T85" fmla="*/ 1171 h 1471"/>
                <a:gd name="T86" fmla="*/ 424 w 487"/>
                <a:gd name="T87" fmla="*/ 1203 h 1471"/>
                <a:gd name="T88" fmla="*/ 373 w 487"/>
                <a:gd name="T89" fmla="*/ 1230 h 1471"/>
                <a:gd name="T90" fmla="*/ 424 w 487"/>
                <a:gd name="T91" fmla="*/ 1203 h 1471"/>
                <a:gd name="T92" fmla="*/ 471 w 487"/>
                <a:gd name="T93" fmla="*/ 1318 h 1471"/>
                <a:gd name="T94" fmla="*/ 428 w 487"/>
                <a:gd name="T95" fmla="*/ 1226 h 1471"/>
                <a:gd name="T96" fmla="*/ 427 w 487"/>
                <a:gd name="T97" fmla="*/ 1339 h 1471"/>
                <a:gd name="T98" fmla="*/ 397 w 487"/>
                <a:gd name="T99" fmla="*/ 1318 h 1471"/>
                <a:gd name="T100" fmla="*/ 375 w 487"/>
                <a:gd name="T101" fmla="*/ 1310 h 1471"/>
                <a:gd name="T102" fmla="*/ 411 w 487"/>
                <a:gd name="T103" fmla="*/ 1405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7" h="1471">
                  <a:moveTo>
                    <a:pt x="393" y="881"/>
                  </a:moveTo>
                  <a:cubicBezTo>
                    <a:pt x="398" y="883"/>
                    <a:pt x="401" y="877"/>
                    <a:pt x="406" y="881"/>
                  </a:cubicBezTo>
                  <a:cubicBezTo>
                    <a:pt x="410" y="884"/>
                    <a:pt x="417" y="899"/>
                    <a:pt x="417" y="906"/>
                  </a:cubicBezTo>
                  <a:cubicBezTo>
                    <a:pt x="416" y="917"/>
                    <a:pt x="402" y="926"/>
                    <a:pt x="399" y="931"/>
                  </a:cubicBezTo>
                  <a:cubicBezTo>
                    <a:pt x="402" y="957"/>
                    <a:pt x="410" y="996"/>
                    <a:pt x="417" y="1030"/>
                  </a:cubicBezTo>
                  <a:cubicBezTo>
                    <a:pt x="424" y="1066"/>
                    <a:pt x="428" y="1094"/>
                    <a:pt x="436" y="1136"/>
                  </a:cubicBezTo>
                  <a:cubicBezTo>
                    <a:pt x="439" y="1148"/>
                    <a:pt x="444" y="1159"/>
                    <a:pt x="443" y="1171"/>
                  </a:cubicBezTo>
                  <a:cubicBezTo>
                    <a:pt x="467" y="1180"/>
                    <a:pt x="458" y="1214"/>
                    <a:pt x="440" y="1222"/>
                  </a:cubicBezTo>
                  <a:cubicBezTo>
                    <a:pt x="451" y="1250"/>
                    <a:pt x="460" y="1278"/>
                    <a:pt x="473" y="1302"/>
                  </a:cubicBezTo>
                  <a:cubicBezTo>
                    <a:pt x="478" y="1310"/>
                    <a:pt x="487" y="1315"/>
                    <a:pt x="486" y="1324"/>
                  </a:cubicBezTo>
                  <a:cubicBezTo>
                    <a:pt x="447" y="1354"/>
                    <a:pt x="450" y="1418"/>
                    <a:pt x="445" y="1471"/>
                  </a:cubicBezTo>
                  <a:cubicBezTo>
                    <a:pt x="439" y="1470"/>
                    <a:pt x="437" y="1469"/>
                    <a:pt x="432" y="1469"/>
                  </a:cubicBezTo>
                  <a:cubicBezTo>
                    <a:pt x="413" y="1425"/>
                    <a:pt x="388" y="1388"/>
                    <a:pt x="366" y="1347"/>
                  </a:cubicBezTo>
                  <a:cubicBezTo>
                    <a:pt x="371" y="1313"/>
                    <a:pt x="363" y="1279"/>
                    <a:pt x="363" y="1245"/>
                  </a:cubicBezTo>
                  <a:cubicBezTo>
                    <a:pt x="351" y="1240"/>
                    <a:pt x="325" y="1221"/>
                    <a:pt x="350" y="1211"/>
                  </a:cubicBezTo>
                  <a:cubicBezTo>
                    <a:pt x="321" y="1152"/>
                    <a:pt x="290" y="1088"/>
                    <a:pt x="264" y="1023"/>
                  </a:cubicBezTo>
                  <a:cubicBezTo>
                    <a:pt x="258" y="1007"/>
                    <a:pt x="250" y="991"/>
                    <a:pt x="245" y="975"/>
                  </a:cubicBezTo>
                  <a:cubicBezTo>
                    <a:pt x="236" y="977"/>
                    <a:pt x="231" y="973"/>
                    <a:pt x="223" y="973"/>
                  </a:cubicBezTo>
                  <a:cubicBezTo>
                    <a:pt x="214" y="965"/>
                    <a:pt x="209" y="934"/>
                    <a:pt x="227" y="934"/>
                  </a:cubicBezTo>
                  <a:cubicBezTo>
                    <a:pt x="231" y="941"/>
                    <a:pt x="225" y="947"/>
                    <a:pt x="226" y="954"/>
                  </a:cubicBezTo>
                  <a:cubicBezTo>
                    <a:pt x="239" y="974"/>
                    <a:pt x="282" y="965"/>
                    <a:pt x="305" y="961"/>
                  </a:cubicBezTo>
                  <a:cubicBezTo>
                    <a:pt x="316" y="959"/>
                    <a:pt x="327" y="960"/>
                    <a:pt x="333" y="954"/>
                  </a:cubicBezTo>
                  <a:cubicBezTo>
                    <a:pt x="336" y="955"/>
                    <a:pt x="335" y="957"/>
                    <a:pt x="340" y="955"/>
                  </a:cubicBezTo>
                  <a:cubicBezTo>
                    <a:pt x="351" y="948"/>
                    <a:pt x="379" y="939"/>
                    <a:pt x="392" y="927"/>
                  </a:cubicBezTo>
                  <a:cubicBezTo>
                    <a:pt x="400" y="918"/>
                    <a:pt x="407" y="901"/>
                    <a:pt x="395" y="895"/>
                  </a:cubicBezTo>
                  <a:cubicBezTo>
                    <a:pt x="358" y="906"/>
                    <a:pt x="338" y="934"/>
                    <a:pt x="288" y="938"/>
                  </a:cubicBezTo>
                  <a:cubicBezTo>
                    <a:pt x="268" y="940"/>
                    <a:pt x="236" y="945"/>
                    <a:pt x="228" y="935"/>
                  </a:cubicBezTo>
                  <a:cubicBezTo>
                    <a:pt x="226" y="932"/>
                    <a:pt x="224" y="921"/>
                    <a:pt x="220" y="913"/>
                  </a:cubicBezTo>
                  <a:cubicBezTo>
                    <a:pt x="192" y="841"/>
                    <a:pt x="164" y="751"/>
                    <a:pt x="140" y="673"/>
                  </a:cubicBezTo>
                  <a:cubicBezTo>
                    <a:pt x="133" y="649"/>
                    <a:pt x="127" y="624"/>
                    <a:pt x="123" y="601"/>
                  </a:cubicBezTo>
                  <a:cubicBezTo>
                    <a:pt x="121" y="584"/>
                    <a:pt x="112" y="567"/>
                    <a:pt x="109" y="552"/>
                  </a:cubicBezTo>
                  <a:cubicBezTo>
                    <a:pt x="108" y="548"/>
                    <a:pt x="109" y="543"/>
                    <a:pt x="109" y="539"/>
                  </a:cubicBezTo>
                  <a:cubicBezTo>
                    <a:pt x="107" y="525"/>
                    <a:pt x="102" y="511"/>
                    <a:pt x="98" y="496"/>
                  </a:cubicBezTo>
                  <a:cubicBezTo>
                    <a:pt x="86" y="447"/>
                    <a:pt x="72" y="407"/>
                    <a:pt x="63" y="364"/>
                  </a:cubicBezTo>
                  <a:cubicBezTo>
                    <a:pt x="57" y="339"/>
                    <a:pt x="51" y="312"/>
                    <a:pt x="54" y="290"/>
                  </a:cubicBezTo>
                  <a:cubicBezTo>
                    <a:pt x="48" y="270"/>
                    <a:pt x="40" y="251"/>
                    <a:pt x="33" y="230"/>
                  </a:cubicBezTo>
                  <a:cubicBezTo>
                    <a:pt x="27" y="209"/>
                    <a:pt x="24" y="187"/>
                    <a:pt x="18" y="168"/>
                  </a:cubicBezTo>
                  <a:cubicBezTo>
                    <a:pt x="11" y="149"/>
                    <a:pt x="0" y="131"/>
                    <a:pt x="3" y="112"/>
                  </a:cubicBezTo>
                  <a:cubicBezTo>
                    <a:pt x="4" y="101"/>
                    <a:pt x="11" y="92"/>
                    <a:pt x="17" y="81"/>
                  </a:cubicBezTo>
                  <a:cubicBezTo>
                    <a:pt x="5" y="67"/>
                    <a:pt x="3" y="53"/>
                    <a:pt x="7" y="35"/>
                  </a:cubicBezTo>
                  <a:cubicBezTo>
                    <a:pt x="22" y="21"/>
                    <a:pt x="57" y="0"/>
                    <a:pt x="86" y="4"/>
                  </a:cubicBezTo>
                  <a:cubicBezTo>
                    <a:pt x="95" y="5"/>
                    <a:pt x="102" y="13"/>
                    <a:pt x="110" y="13"/>
                  </a:cubicBezTo>
                  <a:cubicBezTo>
                    <a:pt x="118" y="25"/>
                    <a:pt x="131" y="42"/>
                    <a:pt x="126" y="60"/>
                  </a:cubicBezTo>
                  <a:cubicBezTo>
                    <a:pt x="148" y="89"/>
                    <a:pt x="158" y="126"/>
                    <a:pt x="177" y="164"/>
                  </a:cubicBezTo>
                  <a:cubicBezTo>
                    <a:pt x="179" y="168"/>
                    <a:pt x="184" y="172"/>
                    <a:pt x="186" y="177"/>
                  </a:cubicBezTo>
                  <a:cubicBezTo>
                    <a:pt x="193" y="193"/>
                    <a:pt x="193" y="213"/>
                    <a:pt x="207" y="225"/>
                  </a:cubicBezTo>
                  <a:cubicBezTo>
                    <a:pt x="215" y="258"/>
                    <a:pt x="233" y="295"/>
                    <a:pt x="246" y="323"/>
                  </a:cubicBezTo>
                  <a:cubicBezTo>
                    <a:pt x="261" y="357"/>
                    <a:pt x="271" y="400"/>
                    <a:pt x="285" y="440"/>
                  </a:cubicBezTo>
                  <a:cubicBezTo>
                    <a:pt x="295" y="467"/>
                    <a:pt x="300" y="495"/>
                    <a:pt x="312" y="522"/>
                  </a:cubicBezTo>
                  <a:cubicBezTo>
                    <a:pt x="324" y="547"/>
                    <a:pt x="331" y="579"/>
                    <a:pt x="341" y="612"/>
                  </a:cubicBezTo>
                  <a:cubicBezTo>
                    <a:pt x="352" y="650"/>
                    <a:pt x="363" y="691"/>
                    <a:pt x="369" y="731"/>
                  </a:cubicBezTo>
                  <a:cubicBezTo>
                    <a:pt x="375" y="766"/>
                    <a:pt x="378" y="796"/>
                    <a:pt x="384" y="827"/>
                  </a:cubicBezTo>
                  <a:cubicBezTo>
                    <a:pt x="387" y="845"/>
                    <a:pt x="394" y="863"/>
                    <a:pt x="393" y="881"/>
                  </a:cubicBezTo>
                  <a:close/>
                  <a:moveTo>
                    <a:pt x="21" y="35"/>
                  </a:moveTo>
                  <a:cubicBezTo>
                    <a:pt x="42" y="32"/>
                    <a:pt x="70" y="27"/>
                    <a:pt x="86" y="15"/>
                  </a:cubicBezTo>
                  <a:cubicBezTo>
                    <a:pt x="67" y="16"/>
                    <a:pt x="30" y="19"/>
                    <a:pt x="21" y="35"/>
                  </a:cubicBezTo>
                  <a:close/>
                  <a:moveTo>
                    <a:pt x="88" y="58"/>
                  </a:moveTo>
                  <a:cubicBezTo>
                    <a:pt x="104" y="47"/>
                    <a:pt x="121" y="24"/>
                    <a:pt x="99" y="17"/>
                  </a:cubicBezTo>
                  <a:cubicBezTo>
                    <a:pt x="82" y="36"/>
                    <a:pt x="43" y="44"/>
                    <a:pt x="16" y="46"/>
                  </a:cubicBezTo>
                  <a:cubicBezTo>
                    <a:pt x="6" y="88"/>
                    <a:pt x="65" y="74"/>
                    <a:pt x="88" y="58"/>
                  </a:cubicBezTo>
                  <a:close/>
                  <a:moveTo>
                    <a:pt x="90" y="69"/>
                  </a:moveTo>
                  <a:cubicBezTo>
                    <a:pt x="99" y="74"/>
                    <a:pt x="107" y="66"/>
                    <a:pt x="113" y="62"/>
                  </a:cubicBezTo>
                  <a:cubicBezTo>
                    <a:pt x="108" y="55"/>
                    <a:pt x="115" y="50"/>
                    <a:pt x="118" y="45"/>
                  </a:cubicBezTo>
                  <a:cubicBezTo>
                    <a:pt x="116" y="45"/>
                    <a:pt x="117" y="42"/>
                    <a:pt x="115" y="42"/>
                  </a:cubicBezTo>
                  <a:cubicBezTo>
                    <a:pt x="109" y="53"/>
                    <a:pt x="99" y="61"/>
                    <a:pt x="90" y="69"/>
                  </a:cubicBezTo>
                  <a:close/>
                  <a:moveTo>
                    <a:pt x="28" y="85"/>
                  </a:moveTo>
                  <a:cubicBezTo>
                    <a:pt x="29" y="92"/>
                    <a:pt x="21" y="93"/>
                    <a:pt x="18" y="97"/>
                  </a:cubicBezTo>
                  <a:cubicBezTo>
                    <a:pt x="12" y="107"/>
                    <a:pt x="11" y="123"/>
                    <a:pt x="15" y="138"/>
                  </a:cubicBezTo>
                  <a:cubicBezTo>
                    <a:pt x="18" y="152"/>
                    <a:pt x="26" y="168"/>
                    <a:pt x="31" y="184"/>
                  </a:cubicBezTo>
                  <a:cubicBezTo>
                    <a:pt x="36" y="200"/>
                    <a:pt x="38" y="218"/>
                    <a:pt x="43" y="232"/>
                  </a:cubicBezTo>
                  <a:cubicBezTo>
                    <a:pt x="62" y="296"/>
                    <a:pt x="94" y="368"/>
                    <a:pt x="115" y="434"/>
                  </a:cubicBezTo>
                  <a:cubicBezTo>
                    <a:pt x="124" y="461"/>
                    <a:pt x="133" y="487"/>
                    <a:pt x="150" y="506"/>
                  </a:cubicBezTo>
                  <a:cubicBezTo>
                    <a:pt x="148" y="498"/>
                    <a:pt x="154" y="505"/>
                    <a:pt x="158" y="503"/>
                  </a:cubicBezTo>
                  <a:cubicBezTo>
                    <a:pt x="165" y="500"/>
                    <a:pt x="171" y="496"/>
                    <a:pt x="178" y="492"/>
                  </a:cubicBezTo>
                  <a:cubicBezTo>
                    <a:pt x="182" y="480"/>
                    <a:pt x="178" y="458"/>
                    <a:pt x="174" y="442"/>
                  </a:cubicBezTo>
                  <a:cubicBezTo>
                    <a:pt x="167" y="417"/>
                    <a:pt x="154" y="385"/>
                    <a:pt x="146" y="365"/>
                  </a:cubicBezTo>
                  <a:cubicBezTo>
                    <a:pt x="139" y="349"/>
                    <a:pt x="133" y="326"/>
                    <a:pt x="129" y="312"/>
                  </a:cubicBezTo>
                  <a:cubicBezTo>
                    <a:pt x="121" y="290"/>
                    <a:pt x="114" y="268"/>
                    <a:pt x="107" y="245"/>
                  </a:cubicBezTo>
                  <a:cubicBezTo>
                    <a:pt x="101" y="224"/>
                    <a:pt x="95" y="202"/>
                    <a:pt x="89" y="182"/>
                  </a:cubicBezTo>
                  <a:cubicBezTo>
                    <a:pt x="84" y="168"/>
                    <a:pt x="77" y="156"/>
                    <a:pt x="75" y="143"/>
                  </a:cubicBezTo>
                  <a:cubicBezTo>
                    <a:pt x="70" y="119"/>
                    <a:pt x="76" y="87"/>
                    <a:pt x="86" y="71"/>
                  </a:cubicBezTo>
                  <a:cubicBezTo>
                    <a:pt x="87" y="70"/>
                    <a:pt x="88" y="69"/>
                    <a:pt x="86" y="69"/>
                  </a:cubicBezTo>
                  <a:cubicBezTo>
                    <a:pt x="70" y="80"/>
                    <a:pt x="48" y="86"/>
                    <a:pt x="28" y="85"/>
                  </a:cubicBezTo>
                  <a:close/>
                  <a:moveTo>
                    <a:pt x="287" y="483"/>
                  </a:moveTo>
                  <a:cubicBezTo>
                    <a:pt x="279" y="449"/>
                    <a:pt x="264" y="414"/>
                    <a:pt x="253" y="380"/>
                  </a:cubicBezTo>
                  <a:cubicBezTo>
                    <a:pt x="237" y="327"/>
                    <a:pt x="215" y="276"/>
                    <a:pt x="192" y="226"/>
                  </a:cubicBezTo>
                  <a:cubicBezTo>
                    <a:pt x="169" y="174"/>
                    <a:pt x="151" y="120"/>
                    <a:pt x="123" y="71"/>
                  </a:cubicBezTo>
                  <a:cubicBezTo>
                    <a:pt x="114" y="76"/>
                    <a:pt x="96" y="78"/>
                    <a:pt x="90" y="86"/>
                  </a:cubicBezTo>
                  <a:cubicBezTo>
                    <a:pt x="85" y="93"/>
                    <a:pt x="83" y="116"/>
                    <a:pt x="83" y="124"/>
                  </a:cubicBezTo>
                  <a:cubicBezTo>
                    <a:pt x="85" y="155"/>
                    <a:pt x="99" y="189"/>
                    <a:pt x="110" y="217"/>
                  </a:cubicBezTo>
                  <a:cubicBezTo>
                    <a:pt x="133" y="281"/>
                    <a:pt x="150" y="346"/>
                    <a:pt x="171" y="405"/>
                  </a:cubicBezTo>
                  <a:cubicBezTo>
                    <a:pt x="177" y="420"/>
                    <a:pt x="182" y="437"/>
                    <a:pt x="186" y="453"/>
                  </a:cubicBezTo>
                  <a:cubicBezTo>
                    <a:pt x="190" y="469"/>
                    <a:pt x="196" y="487"/>
                    <a:pt x="187" y="502"/>
                  </a:cubicBezTo>
                  <a:cubicBezTo>
                    <a:pt x="172" y="507"/>
                    <a:pt x="158" y="513"/>
                    <a:pt x="143" y="519"/>
                  </a:cubicBezTo>
                  <a:cubicBezTo>
                    <a:pt x="111" y="471"/>
                    <a:pt x="91" y="387"/>
                    <a:pt x="66" y="330"/>
                  </a:cubicBezTo>
                  <a:cubicBezTo>
                    <a:pt x="73" y="376"/>
                    <a:pt x="89" y="417"/>
                    <a:pt x="100" y="458"/>
                  </a:cubicBezTo>
                  <a:cubicBezTo>
                    <a:pt x="104" y="472"/>
                    <a:pt x="106" y="488"/>
                    <a:pt x="109" y="502"/>
                  </a:cubicBezTo>
                  <a:cubicBezTo>
                    <a:pt x="112" y="517"/>
                    <a:pt x="118" y="530"/>
                    <a:pt x="121" y="545"/>
                  </a:cubicBezTo>
                  <a:cubicBezTo>
                    <a:pt x="131" y="597"/>
                    <a:pt x="143" y="648"/>
                    <a:pt x="157" y="696"/>
                  </a:cubicBezTo>
                  <a:cubicBezTo>
                    <a:pt x="181" y="775"/>
                    <a:pt x="206" y="851"/>
                    <a:pt x="234" y="927"/>
                  </a:cubicBezTo>
                  <a:cubicBezTo>
                    <a:pt x="256" y="930"/>
                    <a:pt x="301" y="928"/>
                    <a:pt x="327" y="920"/>
                  </a:cubicBezTo>
                  <a:cubicBezTo>
                    <a:pt x="346" y="909"/>
                    <a:pt x="366" y="897"/>
                    <a:pt x="385" y="885"/>
                  </a:cubicBezTo>
                  <a:cubicBezTo>
                    <a:pt x="368" y="775"/>
                    <a:pt x="349" y="649"/>
                    <a:pt x="308" y="532"/>
                  </a:cubicBezTo>
                  <a:cubicBezTo>
                    <a:pt x="269" y="525"/>
                    <a:pt x="223" y="538"/>
                    <a:pt x="183" y="558"/>
                  </a:cubicBezTo>
                  <a:cubicBezTo>
                    <a:pt x="203" y="527"/>
                    <a:pt x="263" y="518"/>
                    <a:pt x="301" y="518"/>
                  </a:cubicBezTo>
                  <a:cubicBezTo>
                    <a:pt x="297" y="504"/>
                    <a:pt x="292" y="494"/>
                    <a:pt x="287" y="483"/>
                  </a:cubicBezTo>
                  <a:close/>
                  <a:moveTo>
                    <a:pt x="396" y="1200"/>
                  </a:moveTo>
                  <a:cubicBezTo>
                    <a:pt x="411" y="1197"/>
                    <a:pt x="432" y="1194"/>
                    <a:pt x="437" y="1178"/>
                  </a:cubicBezTo>
                  <a:cubicBezTo>
                    <a:pt x="440" y="1166"/>
                    <a:pt x="429" y="1142"/>
                    <a:pt x="425" y="1121"/>
                  </a:cubicBezTo>
                  <a:cubicBezTo>
                    <a:pt x="417" y="1073"/>
                    <a:pt x="405" y="1019"/>
                    <a:pt x="395" y="965"/>
                  </a:cubicBezTo>
                  <a:cubicBezTo>
                    <a:pt x="392" y="952"/>
                    <a:pt x="393" y="946"/>
                    <a:pt x="386" y="941"/>
                  </a:cubicBezTo>
                  <a:cubicBezTo>
                    <a:pt x="372" y="950"/>
                    <a:pt x="352" y="960"/>
                    <a:pt x="338" y="965"/>
                  </a:cubicBezTo>
                  <a:cubicBezTo>
                    <a:pt x="341" y="991"/>
                    <a:pt x="353" y="1013"/>
                    <a:pt x="354" y="1030"/>
                  </a:cubicBezTo>
                  <a:cubicBezTo>
                    <a:pt x="347" y="1023"/>
                    <a:pt x="343" y="1010"/>
                    <a:pt x="339" y="998"/>
                  </a:cubicBezTo>
                  <a:cubicBezTo>
                    <a:pt x="335" y="987"/>
                    <a:pt x="335" y="968"/>
                    <a:pt x="322" y="968"/>
                  </a:cubicBezTo>
                  <a:cubicBezTo>
                    <a:pt x="332" y="1035"/>
                    <a:pt x="376" y="1114"/>
                    <a:pt x="385" y="1186"/>
                  </a:cubicBezTo>
                  <a:cubicBezTo>
                    <a:pt x="372" y="1170"/>
                    <a:pt x="371" y="1146"/>
                    <a:pt x="365" y="1126"/>
                  </a:cubicBezTo>
                  <a:cubicBezTo>
                    <a:pt x="356" y="1100"/>
                    <a:pt x="345" y="1072"/>
                    <a:pt x="335" y="1046"/>
                  </a:cubicBezTo>
                  <a:cubicBezTo>
                    <a:pt x="325" y="1020"/>
                    <a:pt x="321" y="992"/>
                    <a:pt x="308" y="969"/>
                  </a:cubicBezTo>
                  <a:cubicBezTo>
                    <a:pt x="300" y="973"/>
                    <a:pt x="286" y="976"/>
                    <a:pt x="278" y="976"/>
                  </a:cubicBezTo>
                  <a:cubicBezTo>
                    <a:pt x="282" y="986"/>
                    <a:pt x="283" y="997"/>
                    <a:pt x="286" y="1009"/>
                  </a:cubicBezTo>
                  <a:cubicBezTo>
                    <a:pt x="301" y="1068"/>
                    <a:pt x="335" y="1115"/>
                    <a:pt x="355" y="1165"/>
                  </a:cubicBezTo>
                  <a:cubicBezTo>
                    <a:pt x="357" y="1171"/>
                    <a:pt x="357" y="1177"/>
                    <a:pt x="359" y="1182"/>
                  </a:cubicBezTo>
                  <a:cubicBezTo>
                    <a:pt x="361" y="1186"/>
                    <a:pt x="367" y="1190"/>
                    <a:pt x="364" y="1194"/>
                  </a:cubicBezTo>
                  <a:cubicBezTo>
                    <a:pt x="352" y="1192"/>
                    <a:pt x="348" y="1172"/>
                    <a:pt x="341" y="1158"/>
                  </a:cubicBezTo>
                  <a:cubicBezTo>
                    <a:pt x="321" y="1115"/>
                    <a:pt x="299" y="1074"/>
                    <a:pt x="284" y="1030"/>
                  </a:cubicBezTo>
                  <a:cubicBezTo>
                    <a:pt x="280" y="1018"/>
                    <a:pt x="278" y="1004"/>
                    <a:pt x="274" y="993"/>
                  </a:cubicBezTo>
                  <a:cubicBezTo>
                    <a:pt x="271" y="987"/>
                    <a:pt x="269" y="978"/>
                    <a:pt x="258" y="977"/>
                  </a:cubicBezTo>
                  <a:cubicBezTo>
                    <a:pt x="279" y="1047"/>
                    <a:pt x="311" y="1104"/>
                    <a:pt x="339" y="1171"/>
                  </a:cubicBezTo>
                  <a:cubicBezTo>
                    <a:pt x="349" y="1181"/>
                    <a:pt x="352" y="1199"/>
                    <a:pt x="362" y="1208"/>
                  </a:cubicBezTo>
                  <a:cubicBezTo>
                    <a:pt x="372" y="1210"/>
                    <a:pt x="385" y="1203"/>
                    <a:pt x="396" y="1200"/>
                  </a:cubicBezTo>
                  <a:close/>
                  <a:moveTo>
                    <a:pt x="424" y="1203"/>
                  </a:moveTo>
                  <a:cubicBezTo>
                    <a:pt x="413" y="1209"/>
                    <a:pt x="371" y="1216"/>
                    <a:pt x="361" y="1212"/>
                  </a:cubicBezTo>
                  <a:cubicBezTo>
                    <a:pt x="356" y="1215"/>
                    <a:pt x="353" y="1219"/>
                    <a:pt x="350" y="1224"/>
                  </a:cubicBezTo>
                  <a:cubicBezTo>
                    <a:pt x="355" y="1228"/>
                    <a:pt x="364" y="1230"/>
                    <a:pt x="373" y="1230"/>
                  </a:cubicBezTo>
                  <a:cubicBezTo>
                    <a:pt x="403" y="1228"/>
                    <a:pt x="446" y="1217"/>
                    <a:pt x="449" y="1191"/>
                  </a:cubicBezTo>
                  <a:cubicBezTo>
                    <a:pt x="444" y="1191"/>
                    <a:pt x="446" y="1185"/>
                    <a:pt x="442" y="1185"/>
                  </a:cubicBezTo>
                  <a:cubicBezTo>
                    <a:pt x="436" y="1190"/>
                    <a:pt x="432" y="1198"/>
                    <a:pt x="424" y="1203"/>
                  </a:cubicBezTo>
                  <a:close/>
                  <a:moveTo>
                    <a:pt x="441" y="1405"/>
                  </a:moveTo>
                  <a:cubicBezTo>
                    <a:pt x="443" y="1390"/>
                    <a:pt x="445" y="1370"/>
                    <a:pt x="450" y="1358"/>
                  </a:cubicBezTo>
                  <a:cubicBezTo>
                    <a:pt x="453" y="1349"/>
                    <a:pt x="471" y="1328"/>
                    <a:pt x="471" y="1318"/>
                  </a:cubicBezTo>
                  <a:cubicBezTo>
                    <a:pt x="471" y="1309"/>
                    <a:pt x="459" y="1292"/>
                    <a:pt x="454" y="1281"/>
                  </a:cubicBezTo>
                  <a:cubicBezTo>
                    <a:pt x="445" y="1260"/>
                    <a:pt x="438" y="1245"/>
                    <a:pt x="431" y="1227"/>
                  </a:cubicBezTo>
                  <a:cubicBezTo>
                    <a:pt x="430" y="1226"/>
                    <a:pt x="430" y="1226"/>
                    <a:pt x="428" y="1226"/>
                  </a:cubicBezTo>
                  <a:cubicBezTo>
                    <a:pt x="416" y="1233"/>
                    <a:pt x="405" y="1231"/>
                    <a:pt x="393" y="1236"/>
                  </a:cubicBezTo>
                  <a:cubicBezTo>
                    <a:pt x="393" y="1265"/>
                    <a:pt x="401" y="1293"/>
                    <a:pt x="408" y="1323"/>
                  </a:cubicBezTo>
                  <a:cubicBezTo>
                    <a:pt x="416" y="1327"/>
                    <a:pt x="422" y="1332"/>
                    <a:pt x="427" y="1339"/>
                  </a:cubicBezTo>
                  <a:cubicBezTo>
                    <a:pt x="426" y="1350"/>
                    <a:pt x="425" y="1360"/>
                    <a:pt x="415" y="1366"/>
                  </a:cubicBezTo>
                  <a:cubicBezTo>
                    <a:pt x="407" y="1361"/>
                    <a:pt x="399" y="1365"/>
                    <a:pt x="394" y="1356"/>
                  </a:cubicBezTo>
                  <a:cubicBezTo>
                    <a:pt x="389" y="1343"/>
                    <a:pt x="396" y="1332"/>
                    <a:pt x="397" y="1318"/>
                  </a:cubicBezTo>
                  <a:cubicBezTo>
                    <a:pt x="397" y="1296"/>
                    <a:pt x="382" y="1262"/>
                    <a:pt x="383" y="1238"/>
                  </a:cubicBezTo>
                  <a:cubicBezTo>
                    <a:pt x="380" y="1239"/>
                    <a:pt x="376" y="1239"/>
                    <a:pt x="372" y="1240"/>
                  </a:cubicBezTo>
                  <a:cubicBezTo>
                    <a:pt x="375" y="1263"/>
                    <a:pt x="373" y="1287"/>
                    <a:pt x="375" y="1310"/>
                  </a:cubicBezTo>
                  <a:cubicBezTo>
                    <a:pt x="376" y="1314"/>
                    <a:pt x="379" y="1319"/>
                    <a:pt x="380" y="1323"/>
                  </a:cubicBezTo>
                  <a:cubicBezTo>
                    <a:pt x="381" y="1332"/>
                    <a:pt x="380" y="1340"/>
                    <a:pt x="382" y="1348"/>
                  </a:cubicBezTo>
                  <a:cubicBezTo>
                    <a:pt x="388" y="1371"/>
                    <a:pt x="400" y="1386"/>
                    <a:pt x="411" y="1405"/>
                  </a:cubicBezTo>
                  <a:cubicBezTo>
                    <a:pt x="419" y="1420"/>
                    <a:pt x="424" y="1436"/>
                    <a:pt x="435" y="1449"/>
                  </a:cubicBezTo>
                  <a:cubicBezTo>
                    <a:pt x="438" y="1435"/>
                    <a:pt x="439" y="1421"/>
                    <a:pt x="441" y="1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79532" y="3564747"/>
            <a:ext cx="4891484" cy="148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309360" y="2774839"/>
            <a:ext cx="1026942" cy="7597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011803" y="2769957"/>
            <a:ext cx="1026942" cy="7597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714246" y="2757916"/>
            <a:ext cx="1010572" cy="7597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158"/>
          <p:cNvSpPr>
            <a:spLocks noEditPoints="1"/>
          </p:cNvSpPr>
          <p:nvPr/>
        </p:nvSpPr>
        <p:spPr bwMode="auto">
          <a:xfrm>
            <a:off x="4560801" y="2873653"/>
            <a:ext cx="552596" cy="552352"/>
          </a:xfrm>
          <a:custGeom>
            <a:avLst/>
            <a:gdLst>
              <a:gd name="T0" fmla="*/ 409 w 726"/>
              <a:gd name="T1" fmla="*/ 256 h 826"/>
              <a:gd name="T2" fmla="*/ 717 w 726"/>
              <a:gd name="T3" fmla="*/ 156 h 826"/>
              <a:gd name="T4" fmla="*/ 667 w 726"/>
              <a:gd name="T5" fmla="*/ 437 h 826"/>
              <a:gd name="T6" fmla="*/ 578 w 726"/>
              <a:gd name="T7" fmla="*/ 755 h 826"/>
              <a:gd name="T8" fmla="*/ 292 w 726"/>
              <a:gd name="T9" fmla="*/ 756 h 826"/>
              <a:gd name="T10" fmla="*/ 93 w 726"/>
              <a:gd name="T11" fmla="*/ 811 h 826"/>
              <a:gd name="T12" fmla="*/ 63 w 726"/>
              <a:gd name="T13" fmla="*/ 733 h 826"/>
              <a:gd name="T14" fmla="*/ 147 w 726"/>
              <a:gd name="T15" fmla="*/ 427 h 826"/>
              <a:gd name="T16" fmla="*/ 88 w 726"/>
              <a:gd name="T17" fmla="*/ 211 h 826"/>
              <a:gd name="T18" fmla="*/ 312 w 726"/>
              <a:gd name="T19" fmla="*/ 82 h 826"/>
              <a:gd name="T20" fmla="*/ 301 w 726"/>
              <a:gd name="T21" fmla="*/ 321 h 826"/>
              <a:gd name="T22" fmla="*/ 63 w 726"/>
              <a:gd name="T23" fmla="*/ 632 h 826"/>
              <a:gd name="T24" fmla="*/ 26 w 726"/>
              <a:gd name="T25" fmla="*/ 494 h 826"/>
              <a:gd name="T26" fmla="*/ 167 w 726"/>
              <a:gd name="T27" fmla="*/ 598 h 826"/>
              <a:gd name="T28" fmla="*/ 361 w 726"/>
              <a:gd name="T29" fmla="*/ 469 h 826"/>
              <a:gd name="T30" fmla="*/ 371 w 726"/>
              <a:gd name="T31" fmla="*/ 455 h 826"/>
              <a:gd name="T32" fmla="*/ 23 w 726"/>
              <a:gd name="T33" fmla="*/ 473 h 826"/>
              <a:gd name="T34" fmla="*/ 65 w 726"/>
              <a:gd name="T35" fmla="*/ 791 h 826"/>
              <a:gd name="T36" fmla="*/ 100 w 726"/>
              <a:gd name="T37" fmla="*/ 686 h 826"/>
              <a:gd name="T38" fmla="*/ 53 w 726"/>
              <a:gd name="T39" fmla="*/ 495 h 826"/>
              <a:gd name="T40" fmla="*/ 244 w 726"/>
              <a:gd name="T41" fmla="*/ 223 h 826"/>
              <a:gd name="T42" fmla="*/ 166 w 726"/>
              <a:gd name="T43" fmla="*/ 41 h 826"/>
              <a:gd name="T44" fmla="*/ 115 w 726"/>
              <a:gd name="T45" fmla="*/ 231 h 826"/>
              <a:gd name="T46" fmla="*/ 56 w 726"/>
              <a:gd name="T47" fmla="*/ 150 h 826"/>
              <a:gd name="T48" fmla="*/ 67 w 726"/>
              <a:gd name="T49" fmla="*/ 92 h 826"/>
              <a:gd name="T50" fmla="*/ 225 w 726"/>
              <a:gd name="T51" fmla="*/ 181 h 826"/>
              <a:gd name="T52" fmla="*/ 286 w 726"/>
              <a:gd name="T53" fmla="*/ 338 h 826"/>
              <a:gd name="T54" fmla="*/ 110 w 726"/>
              <a:gd name="T55" fmla="*/ 791 h 826"/>
              <a:gd name="T56" fmla="*/ 195 w 726"/>
              <a:gd name="T57" fmla="*/ 381 h 826"/>
              <a:gd name="T58" fmla="*/ 209 w 726"/>
              <a:gd name="T59" fmla="*/ 171 h 826"/>
              <a:gd name="T60" fmla="*/ 225 w 726"/>
              <a:gd name="T61" fmla="*/ 749 h 826"/>
              <a:gd name="T62" fmla="*/ 219 w 726"/>
              <a:gd name="T63" fmla="*/ 786 h 826"/>
              <a:gd name="T64" fmla="*/ 358 w 726"/>
              <a:gd name="T65" fmla="*/ 573 h 826"/>
              <a:gd name="T66" fmla="*/ 486 w 726"/>
              <a:gd name="T67" fmla="*/ 131 h 826"/>
              <a:gd name="T68" fmla="*/ 538 w 726"/>
              <a:gd name="T69" fmla="*/ 317 h 826"/>
              <a:gd name="T70" fmla="*/ 523 w 726"/>
              <a:gd name="T71" fmla="*/ 557 h 826"/>
              <a:gd name="T72" fmla="*/ 570 w 726"/>
              <a:gd name="T73" fmla="*/ 282 h 826"/>
              <a:gd name="T74" fmla="*/ 512 w 726"/>
              <a:gd name="T75" fmla="*/ 91 h 826"/>
              <a:gd name="T76" fmla="*/ 389 w 726"/>
              <a:gd name="T77" fmla="*/ 212 h 826"/>
              <a:gd name="T78" fmla="*/ 262 w 726"/>
              <a:gd name="T79" fmla="*/ 740 h 826"/>
              <a:gd name="T80" fmla="*/ 496 w 726"/>
              <a:gd name="T81" fmla="*/ 456 h 826"/>
              <a:gd name="T82" fmla="*/ 446 w 726"/>
              <a:gd name="T83" fmla="*/ 402 h 826"/>
              <a:gd name="T84" fmla="*/ 528 w 726"/>
              <a:gd name="T85" fmla="*/ 296 h 826"/>
              <a:gd name="T86" fmla="*/ 438 w 726"/>
              <a:gd name="T87" fmla="*/ 189 h 826"/>
              <a:gd name="T88" fmla="*/ 491 w 726"/>
              <a:gd name="T89" fmla="*/ 301 h 826"/>
              <a:gd name="T90" fmla="*/ 498 w 726"/>
              <a:gd name="T91" fmla="*/ 709 h 826"/>
              <a:gd name="T92" fmla="*/ 567 w 726"/>
              <a:gd name="T93" fmla="*/ 678 h 826"/>
              <a:gd name="T94" fmla="*/ 616 w 726"/>
              <a:gd name="T95" fmla="*/ 442 h 826"/>
              <a:gd name="T96" fmla="*/ 559 w 726"/>
              <a:gd name="T97" fmla="*/ 421 h 826"/>
              <a:gd name="T98" fmla="*/ 545 w 726"/>
              <a:gd name="T99" fmla="*/ 7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6" h="826">
                <a:moveTo>
                  <a:pt x="328" y="396"/>
                </a:moveTo>
                <a:cubicBezTo>
                  <a:pt x="348" y="393"/>
                  <a:pt x="373" y="386"/>
                  <a:pt x="391" y="390"/>
                </a:cubicBezTo>
                <a:cubicBezTo>
                  <a:pt x="404" y="359"/>
                  <a:pt x="420" y="331"/>
                  <a:pt x="430" y="297"/>
                </a:cubicBezTo>
                <a:cubicBezTo>
                  <a:pt x="420" y="285"/>
                  <a:pt x="416" y="274"/>
                  <a:pt x="409" y="256"/>
                </a:cubicBezTo>
                <a:cubicBezTo>
                  <a:pt x="390" y="231"/>
                  <a:pt x="337" y="189"/>
                  <a:pt x="381" y="166"/>
                </a:cubicBezTo>
                <a:cubicBezTo>
                  <a:pt x="411" y="97"/>
                  <a:pt x="544" y="50"/>
                  <a:pt x="638" y="82"/>
                </a:cubicBezTo>
                <a:cubicBezTo>
                  <a:pt x="649" y="86"/>
                  <a:pt x="666" y="98"/>
                  <a:pt x="678" y="105"/>
                </a:cubicBezTo>
                <a:cubicBezTo>
                  <a:pt x="702" y="119"/>
                  <a:pt x="726" y="124"/>
                  <a:pt x="717" y="156"/>
                </a:cubicBezTo>
                <a:cubicBezTo>
                  <a:pt x="670" y="205"/>
                  <a:pt x="630" y="250"/>
                  <a:pt x="583" y="300"/>
                </a:cubicBezTo>
                <a:cubicBezTo>
                  <a:pt x="571" y="334"/>
                  <a:pt x="567" y="365"/>
                  <a:pt x="559" y="402"/>
                </a:cubicBezTo>
                <a:cubicBezTo>
                  <a:pt x="593" y="388"/>
                  <a:pt x="622" y="408"/>
                  <a:pt x="657" y="414"/>
                </a:cubicBezTo>
                <a:cubicBezTo>
                  <a:pt x="659" y="422"/>
                  <a:pt x="664" y="429"/>
                  <a:pt x="667" y="437"/>
                </a:cubicBezTo>
                <a:cubicBezTo>
                  <a:pt x="644" y="517"/>
                  <a:pt x="598" y="585"/>
                  <a:pt x="587" y="669"/>
                </a:cubicBezTo>
                <a:cubicBezTo>
                  <a:pt x="603" y="675"/>
                  <a:pt x="598" y="669"/>
                  <a:pt x="617" y="671"/>
                </a:cubicBezTo>
                <a:cubicBezTo>
                  <a:pt x="636" y="699"/>
                  <a:pt x="635" y="749"/>
                  <a:pt x="595" y="757"/>
                </a:cubicBezTo>
                <a:cubicBezTo>
                  <a:pt x="592" y="758"/>
                  <a:pt x="586" y="755"/>
                  <a:pt x="578" y="755"/>
                </a:cubicBezTo>
                <a:cubicBezTo>
                  <a:pt x="556" y="755"/>
                  <a:pt x="536" y="768"/>
                  <a:pt x="529" y="750"/>
                </a:cubicBezTo>
                <a:cubicBezTo>
                  <a:pt x="512" y="755"/>
                  <a:pt x="496" y="751"/>
                  <a:pt x="477" y="749"/>
                </a:cubicBezTo>
                <a:cubicBezTo>
                  <a:pt x="471" y="745"/>
                  <a:pt x="473" y="740"/>
                  <a:pt x="470" y="735"/>
                </a:cubicBezTo>
                <a:cubicBezTo>
                  <a:pt x="415" y="736"/>
                  <a:pt x="348" y="758"/>
                  <a:pt x="292" y="756"/>
                </a:cubicBezTo>
                <a:cubicBezTo>
                  <a:pt x="286" y="775"/>
                  <a:pt x="260" y="787"/>
                  <a:pt x="239" y="788"/>
                </a:cubicBezTo>
                <a:cubicBezTo>
                  <a:pt x="239" y="792"/>
                  <a:pt x="233" y="798"/>
                  <a:pt x="231" y="805"/>
                </a:cubicBezTo>
                <a:cubicBezTo>
                  <a:pt x="197" y="826"/>
                  <a:pt x="144" y="811"/>
                  <a:pt x="113" y="822"/>
                </a:cubicBezTo>
                <a:cubicBezTo>
                  <a:pt x="109" y="816"/>
                  <a:pt x="98" y="817"/>
                  <a:pt x="93" y="811"/>
                </a:cubicBezTo>
                <a:cubicBezTo>
                  <a:pt x="92" y="805"/>
                  <a:pt x="90" y="802"/>
                  <a:pt x="92" y="796"/>
                </a:cubicBezTo>
                <a:cubicBezTo>
                  <a:pt x="86" y="799"/>
                  <a:pt x="87" y="807"/>
                  <a:pt x="82" y="810"/>
                </a:cubicBezTo>
                <a:cubicBezTo>
                  <a:pt x="43" y="822"/>
                  <a:pt x="27" y="767"/>
                  <a:pt x="39" y="741"/>
                </a:cubicBezTo>
                <a:cubicBezTo>
                  <a:pt x="50" y="741"/>
                  <a:pt x="51" y="732"/>
                  <a:pt x="63" y="733"/>
                </a:cubicBezTo>
                <a:cubicBezTo>
                  <a:pt x="57" y="691"/>
                  <a:pt x="50" y="648"/>
                  <a:pt x="39" y="604"/>
                </a:cubicBezTo>
                <a:cubicBezTo>
                  <a:pt x="28" y="560"/>
                  <a:pt x="8" y="525"/>
                  <a:pt x="5" y="483"/>
                </a:cubicBezTo>
                <a:cubicBezTo>
                  <a:pt x="0" y="425"/>
                  <a:pt x="111" y="444"/>
                  <a:pt x="143" y="428"/>
                </a:cubicBezTo>
                <a:cubicBezTo>
                  <a:pt x="145" y="427"/>
                  <a:pt x="144" y="426"/>
                  <a:pt x="147" y="427"/>
                </a:cubicBezTo>
                <a:cubicBezTo>
                  <a:pt x="139" y="407"/>
                  <a:pt x="143" y="382"/>
                  <a:pt x="138" y="360"/>
                </a:cubicBezTo>
                <a:cubicBezTo>
                  <a:pt x="136" y="349"/>
                  <a:pt x="131" y="332"/>
                  <a:pt x="129" y="321"/>
                </a:cubicBezTo>
                <a:cubicBezTo>
                  <a:pt x="126" y="307"/>
                  <a:pt x="118" y="296"/>
                  <a:pt x="114" y="283"/>
                </a:cubicBezTo>
                <a:cubicBezTo>
                  <a:pt x="105" y="255"/>
                  <a:pt x="104" y="230"/>
                  <a:pt x="88" y="211"/>
                </a:cubicBezTo>
                <a:cubicBezTo>
                  <a:pt x="69" y="189"/>
                  <a:pt x="39" y="178"/>
                  <a:pt x="20" y="155"/>
                </a:cubicBezTo>
                <a:cubicBezTo>
                  <a:pt x="13" y="146"/>
                  <a:pt x="12" y="134"/>
                  <a:pt x="0" y="127"/>
                </a:cubicBezTo>
                <a:cubicBezTo>
                  <a:pt x="11" y="26"/>
                  <a:pt x="196" y="0"/>
                  <a:pt x="271" y="46"/>
                </a:cubicBezTo>
                <a:cubicBezTo>
                  <a:pt x="289" y="57"/>
                  <a:pt x="306" y="71"/>
                  <a:pt x="312" y="82"/>
                </a:cubicBezTo>
                <a:cubicBezTo>
                  <a:pt x="314" y="85"/>
                  <a:pt x="317" y="93"/>
                  <a:pt x="317" y="96"/>
                </a:cubicBezTo>
                <a:cubicBezTo>
                  <a:pt x="318" y="113"/>
                  <a:pt x="303" y="129"/>
                  <a:pt x="295" y="142"/>
                </a:cubicBezTo>
                <a:cubicBezTo>
                  <a:pt x="282" y="164"/>
                  <a:pt x="263" y="200"/>
                  <a:pt x="263" y="217"/>
                </a:cubicBezTo>
                <a:cubicBezTo>
                  <a:pt x="263" y="257"/>
                  <a:pt x="289" y="288"/>
                  <a:pt x="301" y="321"/>
                </a:cubicBezTo>
                <a:cubicBezTo>
                  <a:pt x="311" y="349"/>
                  <a:pt x="312" y="369"/>
                  <a:pt x="328" y="396"/>
                </a:cubicBezTo>
                <a:close/>
                <a:moveTo>
                  <a:pt x="25" y="503"/>
                </a:moveTo>
                <a:cubicBezTo>
                  <a:pt x="24" y="504"/>
                  <a:pt x="23" y="504"/>
                  <a:pt x="24" y="505"/>
                </a:cubicBezTo>
                <a:cubicBezTo>
                  <a:pt x="34" y="545"/>
                  <a:pt x="55" y="588"/>
                  <a:pt x="63" y="632"/>
                </a:cubicBezTo>
                <a:cubicBezTo>
                  <a:pt x="69" y="667"/>
                  <a:pt x="73" y="706"/>
                  <a:pt x="92" y="737"/>
                </a:cubicBezTo>
                <a:cubicBezTo>
                  <a:pt x="83" y="671"/>
                  <a:pt x="58" y="608"/>
                  <a:pt x="49" y="550"/>
                </a:cubicBezTo>
                <a:cubicBezTo>
                  <a:pt x="47" y="545"/>
                  <a:pt x="42" y="544"/>
                  <a:pt x="40" y="538"/>
                </a:cubicBezTo>
                <a:cubicBezTo>
                  <a:pt x="38" y="520"/>
                  <a:pt x="32" y="506"/>
                  <a:pt x="26" y="494"/>
                </a:cubicBezTo>
                <a:cubicBezTo>
                  <a:pt x="31" y="493"/>
                  <a:pt x="30" y="488"/>
                  <a:pt x="28" y="486"/>
                </a:cubicBezTo>
                <a:cubicBezTo>
                  <a:pt x="68" y="461"/>
                  <a:pt x="109" y="476"/>
                  <a:pt x="150" y="476"/>
                </a:cubicBezTo>
                <a:cubicBezTo>
                  <a:pt x="162" y="476"/>
                  <a:pt x="178" y="468"/>
                  <a:pt x="188" y="478"/>
                </a:cubicBezTo>
                <a:cubicBezTo>
                  <a:pt x="191" y="522"/>
                  <a:pt x="163" y="562"/>
                  <a:pt x="167" y="598"/>
                </a:cubicBezTo>
                <a:cubicBezTo>
                  <a:pt x="148" y="631"/>
                  <a:pt x="145" y="692"/>
                  <a:pt x="129" y="736"/>
                </a:cubicBezTo>
                <a:cubicBezTo>
                  <a:pt x="173" y="737"/>
                  <a:pt x="205" y="729"/>
                  <a:pt x="243" y="732"/>
                </a:cubicBezTo>
                <a:cubicBezTo>
                  <a:pt x="261" y="702"/>
                  <a:pt x="279" y="671"/>
                  <a:pt x="288" y="633"/>
                </a:cubicBezTo>
                <a:cubicBezTo>
                  <a:pt x="316" y="581"/>
                  <a:pt x="340" y="522"/>
                  <a:pt x="361" y="469"/>
                </a:cubicBezTo>
                <a:cubicBezTo>
                  <a:pt x="331" y="467"/>
                  <a:pt x="301" y="477"/>
                  <a:pt x="271" y="480"/>
                </a:cubicBezTo>
                <a:cubicBezTo>
                  <a:pt x="255" y="481"/>
                  <a:pt x="234" y="486"/>
                  <a:pt x="218" y="479"/>
                </a:cubicBezTo>
                <a:cubicBezTo>
                  <a:pt x="257" y="452"/>
                  <a:pt x="316" y="467"/>
                  <a:pt x="357" y="450"/>
                </a:cubicBezTo>
                <a:cubicBezTo>
                  <a:pt x="362" y="452"/>
                  <a:pt x="365" y="456"/>
                  <a:pt x="371" y="455"/>
                </a:cubicBezTo>
                <a:cubicBezTo>
                  <a:pt x="375" y="434"/>
                  <a:pt x="383" y="423"/>
                  <a:pt x="387" y="406"/>
                </a:cubicBezTo>
                <a:cubicBezTo>
                  <a:pt x="334" y="411"/>
                  <a:pt x="294" y="414"/>
                  <a:pt x="248" y="419"/>
                </a:cubicBezTo>
                <a:cubicBezTo>
                  <a:pt x="176" y="428"/>
                  <a:pt x="96" y="468"/>
                  <a:pt x="40" y="462"/>
                </a:cubicBezTo>
                <a:cubicBezTo>
                  <a:pt x="35" y="466"/>
                  <a:pt x="27" y="469"/>
                  <a:pt x="23" y="473"/>
                </a:cubicBezTo>
                <a:cubicBezTo>
                  <a:pt x="24" y="487"/>
                  <a:pt x="25" y="491"/>
                  <a:pt x="25" y="503"/>
                </a:cubicBezTo>
                <a:close/>
                <a:moveTo>
                  <a:pt x="65" y="791"/>
                </a:moveTo>
                <a:cubicBezTo>
                  <a:pt x="85" y="789"/>
                  <a:pt x="77" y="732"/>
                  <a:pt x="52" y="756"/>
                </a:cubicBezTo>
                <a:cubicBezTo>
                  <a:pt x="52" y="767"/>
                  <a:pt x="52" y="786"/>
                  <a:pt x="65" y="791"/>
                </a:cubicBezTo>
                <a:close/>
                <a:moveTo>
                  <a:pt x="55" y="517"/>
                </a:moveTo>
                <a:cubicBezTo>
                  <a:pt x="59" y="527"/>
                  <a:pt x="63" y="532"/>
                  <a:pt x="62" y="545"/>
                </a:cubicBezTo>
                <a:cubicBezTo>
                  <a:pt x="70" y="567"/>
                  <a:pt x="77" y="595"/>
                  <a:pt x="82" y="623"/>
                </a:cubicBezTo>
                <a:cubicBezTo>
                  <a:pt x="87" y="645"/>
                  <a:pt x="95" y="665"/>
                  <a:pt x="100" y="686"/>
                </a:cubicBezTo>
                <a:cubicBezTo>
                  <a:pt x="105" y="705"/>
                  <a:pt x="99" y="732"/>
                  <a:pt x="120" y="738"/>
                </a:cubicBezTo>
                <a:cubicBezTo>
                  <a:pt x="120" y="731"/>
                  <a:pt x="112" y="734"/>
                  <a:pt x="113" y="726"/>
                </a:cubicBezTo>
                <a:cubicBezTo>
                  <a:pt x="130" y="656"/>
                  <a:pt x="155" y="574"/>
                  <a:pt x="170" y="495"/>
                </a:cubicBezTo>
                <a:cubicBezTo>
                  <a:pt x="138" y="489"/>
                  <a:pt x="86" y="481"/>
                  <a:pt x="53" y="495"/>
                </a:cubicBezTo>
                <a:cubicBezTo>
                  <a:pt x="55" y="502"/>
                  <a:pt x="61" y="519"/>
                  <a:pt x="55" y="517"/>
                </a:cubicBezTo>
                <a:close/>
                <a:moveTo>
                  <a:pt x="286" y="338"/>
                </a:moveTo>
                <a:cubicBezTo>
                  <a:pt x="284" y="331"/>
                  <a:pt x="285" y="323"/>
                  <a:pt x="282" y="316"/>
                </a:cubicBezTo>
                <a:cubicBezTo>
                  <a:pt x="271" y="284"/>
                  <a:pt x="247" y="249"/>
                  <a:pt x="244" y="223"/>
                </a:cubicBezTo>
                <a:cubicBezTo>
                  <a:pt x="240" y="180"/>
                  <a:pt x="290" y="137"/>
                  <a:pt x="298" y="109"/>
                </a:cubicBezTo>
                <a:cubicBezTo>
                  <a:pt x="304" y="87"/>
                  <a:pt x="280" y="79"/>
                  <a:pt x="261" y="66"/>
                </a:cubicBezTo>
                <a:cubicBezTo>
                  <a:pt x="257" y="62"/>
                  <a:pt x="254" y="56"/>
                  <a:pt x="251" y="53"/>
                </a:cubicBezTo>
                <a:cubicBezTo>
                  <a:pt x="233" y="43"/>
                  <a:pt x="197" y="39"/>
                  <a:pt x="166" y="41"/>
                </a:cubicBezTo>
                <a:cubicBezTo>
                  <a:pt x="100" y="44"/>
                  <a:pt x="54" y="64"/>
                  <a:pt x="27" y="94"/>
                </a:cubicBezTo>
                <a:cubicBezTo>
                  <a:pt x="14" y="119"/>
                  <a:pt x="28" y="140"/>
                  <a:pt x="47" y="160"/>
                </a:cubicBezTo>
                <a:cubicBezTo>
                  <a:pt x="69" y="183"/>
                  <a:pt x="106" y="194"/>
                  <a:pt x="115" y="220"/>
                </a:cubicBezTo>
                <a:cubicBezTo>
                  <a:pt x="116" y="223"/>
                  <a:pt x="114" y="228"/>
                  <a:pt x="115" y="231"/>
                </a:cubicBezTo>
                <a:cubicBezTo>
                  <a:pt x="124" y="288"/>
                  <a:pt x="164" y="356"/>
                  <a:pt x="158" y="420"/>
                </a:cubicBezTo>
                <a:cubicBezTo>
                  <a:pt x="163" y="423"/>
                  <a:pt x="177" y="421"/>
                  <a:pt x="182" y="418"/>
                </a:cubicBezTo>
                <a:cubicBezTo>
                  <a:pt x="174" y="360"/>
                  <a:pt x="161" y="280"/>
                  <a:pt x="143" y="215"/>
                </a:cubicBezTo>
                <a:cubicBezTo>
                  <a:pt x="120" y="191"/>
                  <a:pt x="81" y="172"/>
                  <a:pt x="56" y="150"/>
                </a:cubicBezTo>
                <a:cubicBezTo>
                  <a:pt x="51" y="146"/>
                  <a:pt x="45" y="140"/>
                  <a:pt x="45" y="134"/>
                </a:cubicBezTo>
                <a:cubicBezTo>
                  <a:pt x="43" y="124"/>
                  <a:pt x="56" y="101"/>
                  <a:pt x="60" y="97"/>
                </a:cubicBezTo>
                <a:cubicBezTo>
                  <a:pt x="61" y="96"/>
                  <a:pt x="64" y="99"/>
                  <a:pt x="66" y="98"/>
                </a:cubicBezTo>
                <a:cubicBezTo>
                  <a:pt x="67" y="97"/>
                  <a:pt x="66" y="93"/>
                  <a:pt x="67" y="92"/>
                </a:cubicBezTo>
                <a:cubicBezTo>
                  <a:pt x="77" y="83"/>
                  <a:pt x="93" y="70"/>
                  <a:pt x="101" y="68"/>
                </a:cubicBezTo>
                <a:cubicBezTo>
                  <a:pt x="144" y="58"/>
                  <a:pt x="210" y="67"/>
                  <a:pt x="248" y="78"/>
                </a:cubicBezTo>
                <a:cubicBezTo>
                  <a:pt x="257" y="90"/>
                  <a:pt x="267" y="99"/>
                  <a:pt x="274" y="114"/>
                </a:cubicBezTo>
                <a:cubicBezTo>
                  <a:pt x="257" y="136"/>
                  <a:pt x="246" y="162"/>
                  <a:pt x="225" y="181"/>
                </a:cubicBezTo>
                <a:cubicBezTo>
                  <a:pt x="221" y="197"/>
                  <a:pt x="213" y="210"/>
                  <a:pt x="219" y="229"/>
                </a:cubicBezTo>
                <a:cubicBezTo>
                  <a:pt x="229" y="268"/>
                  <a:pt x="263" y="323"/>
                  <a:pt x="279" y="361"/>
                </a:cubicBezTo>
                <a:cubicBezTo>
                  <a:pt x="285" y="376"/>
                  <a:pt x="288" y="399"/>
                  <a:pt x="305" y="399"/>
                </a:cubicBezTo>
                <a:cubicBezTo>
                  <a:pt x="308" y="384"/>
                  <a:pt x="293" y="360"/>
                  <a:pt x="286" y="338"/>
                </a:cubicBezTo>
                <a:close/>
                <a:moveTo>
                  <a:pt x="110" y="791"/>
                </a:moveTo>
                <a:cubicBezTo>
                  <a:pt x="117" y="789"/>
                  <a:pt x="118" y="793"/>
                  <a:pt x="125" y="791"/>
                </a:cubicBezTo>
                <a:cubicBezTo>
                  <a:pt x="129" y="783"/>
                  <a:pt x="124" y="772"/>
                  <a:pt x="121" y="767"/>
                </a:cubicBezTo>
                <a:cubicBezTo>
                  <a:pt x="105" y="772"/>
                  <a:pt x="108" y="776"/>
                  <a:pt x="110" y="791"/>
                </a:cubicBezTo>
                <a:close/>
                <a:moveTo>
                  <a:pt x="157" y="80"/>
                </a:moveTo>
                <a:cubicBezTo>
                  <a:pt x="108" y="80"/>
                  <a:pt x="80" y="98"/>
                  <a:pt x="65" y="130"/>
                </a:cubicBezTo>
                <a:cubicBezTo>
                  <a:pt x="89" y="158"/>
                  <a:pt x="123" y="183"/>
                  <a:pt x="155" y="195"/>
                </a:cubicBezTo>
                <a:cubicBezTo>
                  <a:pt x="176" y="250"/>
                  <a:pt x="177" y="315"/>
                  <a:pt x="195" y="381"/>
                </a:cubicBezTo>
                <a:cubicBezTo>
                  <a:pt x="192" y="382"/>
                  <a:pt x="192" y="405"/>
                  <a:pt x="197" y="413"/>
                </a:cubicBezTo>
                <a:cubicBezTo>
                  <a:pt x="227" y="406"/>
                  <a:pt x="251" y="404"/>
                  <a:pt x="279" y="401"/>
                </a:cubicBezTo>
                <a:cubicBezTo>
                  <a:pt x="257" y="329"/>
                  <a:pt x="210" y="273"/>
                  <a:pt x="196" y="193"/>
                </a:cubicBezTo>
                <a:cubicBezTo>
                  <a:pt x="207" y="191"/>
                  <a:pt x="202" y="179"/>
                  <a:pt x="209" y="171"/>
                </a:cubicBezTo>
                <a:cubicBezTo>
                  <a:pt x="229" y="155"/>
                  <a:pt x="243" y="135"/>
                  <a:pt x="248" y="107"/>
                </a:cubicBezTo>
                <a:cubicBezTo>
                  <a:pt x="232" y="86"/>
                  <a:pt x="194" y="79"/>
                  <a:pt x="157" y="80"/>
                </a:cubicBezTo>
                <a:close/>
                <a:moveTo>
                  <a:pt x="219" y="786"/>
                </a:moveTo>
                <a:cubicBezTo>
                  <a:pt x="226" y="773"/>
                  <a:pt x="226" y="759"/>
                  <a:pt x="225" y="749"/>
                </a:cubicBezTo>
                <a:cubicBezTo>
                  <a:pt x="196" y="757"/>
                  <a:pt x="158" y="745"/>
                  <a:pt x="133" y="756"/>
                </a:cubicBezTo>
                <a:cubicBezTo>
                  <a:pt x="140" y="767"/>
                  <a:pt x="144" y="785"/>
                  <a:pt x="145" y="797"/>
                </a:cubicBezTo>
                <a:cubicBezTo>
                  <a:pt x="168" y="796"/>
                  <a:pt x="198" y="804"/>
                  <a:pt x="208" y="787"/>
                </a:cubicBezTo>
                <a:cubicBezTo>
                  <a:pt x="213" y="793"/>
                  <a:pt x="214" y="779"/>
                  <a:pt x="219" y="786"/>
                </a:cubicBezTo>
                <a:close/>
                <a:moveTo>
                  <a:pt x="292" y="714"/>
                </a:moveTo>
                <a:cubicBezTo>
                  <a:pt x="305" y="685"/>
                  <a:pt x="317" y="658"/>
                  <a:pt x="329" y="629"/>
                </a:cubicBezTo>
                <a:cubicBezTo>
                  <a:pt x="336" y="614"/>
                  <a:pt x="348" y="601"/>
                  <a:pt x="348" y="584"/>
                </a:cubicBezTo>
                <a:cubicBezTo>
                  <a:pt x="355" y="584"/>
                  <a:pt x="352" y="575"/>
                  <a:pt x="358" y="573"/>
                </a:cubicBezTo>
                <a:cubicBezTo>
                  <a:pt x="376" y="518"/>
                  <a:pt x="405" y="473"/>
                  <a:pt x="420" y="416"/>
                </a:cubicBezTo>
                <a:cubicBezTo>
                  <a:pt x="443" y="374"/>
                  <a:pt x="466" y="323"/>
                  <a:pt x="473" y="280"/>
                </a:cubicBezTo>
                <a:cubicBezTo>
                  <a:pt x="459" y="243"/>
                  <a:pt x="433" y="220"/>
                  <a:pt x="417" y="185"/>
                </a:cubicBezTo>
                <a:cubicBezTo>
                  <a:pt x="433" y="161"/>
                  <a:pt x="461" y="147"/>
                  <a:pt x="486" y="131"/>
                </a:cubicBezTo>
                <a:cubicBezTo>
                  <a:pt x="532" y="120"/>
                  <a:pt x="598" y="112"/>
                  <a:pt x="641" y="127"/>
                </a:cubicBezTo>
                <a:cubicBezTo>
                  <a:pt x="646" y="129"/>
                  <a:pt x="664" y="141"/>
                  <a:pt x="665" y="148"/>
                </a:cubicBezTo>
                <a:cubicBezTo>
                  <a:pt x="670" y="168"/>
                  <a:pt x="642" y="188"/>
                  <a:pt x="631" y="200"/>
                </a:cubicBezTo>
                <a:cubicBezTo>
                  <a:pt x="598" y="238"/>
                  <a:pt x="557" y="273"/>
                  <a:pt x="538" y="317"/>
                </a:cubicBezTo>
                <a:cubicBezTo>
                  <a:pt x="535" y="346"/>
                  <a:pt x="521" y="372"/>
                  <a:pt x="525" y="400"/>
                </a:cubicBezTo>
                <a:cubicBezTo>
                  <a:pt x="522" y="400"/>
                  <a:pt x="518" y="400"/>
                  <a:pt x="520" y="404"/>
                </a:cubicBezTo>
                <a:cubicBezTo>
                  <a:pt x="510" y="489"/>
                  <a:pt x="486" y="595"/>
                  <a:pt x="492" y="689"/>
                </a:cubicBezTo>
                <a:cubicBezTo>
                  <a:pt x="509" y="658"/>
                  <a:pt x="509" y="591"/>
                  <a:pt x="523" y="557"/>
                </a:cubicBezTo>
                <a:cubicBezTo>
                  <a:pt x="523" y="548"/>
                  <a:pt x="516" y="565"/>
                  <a:pt x="512" y="557"/>
                </a:cubicBezTo>
                <a:cubicBezTo>
                  <a:pt x="510" y="551"/>
                  <a:pt x="513" y="549"/>
                  <a:pt x="516" y="547"/>
                </a:cubicBezTo>
                <a:cubicBezTo>
                  <a:pt x="522" y="543"/>
                  <a:pt x="521" y="558"/>
                  <a:pt x="524" y="550"/>
                </a:cubicBezTo>
                <a:cubicBezTo>
                  <a:pt x="529" y="469"/>
                  <a:pt x="551" y="356"/>
                  <a:pt x="570" y="282"/>
                </a:cubicBezTo>
                <a:cubicBezTo>
                  <a:pt x="575" y="279"/>
                  <a:pt x="579" y="276"/>
                  <a:pt x="587" y="277"/>
                </a:cubicBezTo>
                <a:cubicBezTo>
                  <a:pt x="620" y="229"/>
                  <a:pt x="662" y="198"/>
                  <a:pt x="698" y="152"/>
                </a:cubicBezTo>
                <a:cubicBezTo>
                  <a:pt x="698" y="150"/>
                  <a:pt x="698" y="144"/>
                  <a:pt x="698" y="137"/>
                </a:cubicBezTo>
                <a:cubicBezTo>
                  <a:pt x="657" y="97"/>
                  <a:pt x="584" y="78"/>
                  <a:pt x="512" y="91"/>
                </a:cubicBezTo>
                <a:cubicBezTo>
                  <a:pt x="485" y="95"/>
                  <a:pt x="437" y="122"/>
                  <a:pt x="420" y="139"/>
                </a:cubicBezTo>
                <a:cubicBezTo>
                  <a:pt x="414" y="145"/>
                  <a:pt x="408" y="164"/>
                  <a:pt x="399" y="174"/>
                </a:cubicBezTo>
                <a:cubicBezTo>
                  <a:pt x="395" y="177"/>
                  <a:pt x="392" y="175"/>
                  <a:pt x="390" y="178"/>
                </a:cubicBezTo>
                <a:cubicBezTo>
                  <a:pt x="382" y="189"/>
                  <a:pt x="386" y="200"/>
                  <a:pt x="389" y="212"/>
                </a:cubicBezTo>
                <a:cubicBezTo>
                  <a:pt x="399" y="217"/>
                  <a:pt x="405" y="225"/>
                  <a:pt x="410" y="233"/>
                </a:cubicBezTo>
                <a:cubicBezTo>
                  <a:pt x="422" y="250"/>
                  <a:pt x="443" y="276"/>
                  <a:pt x="451" y="297"/>
                </a:cubicBezTo>
                <a:cubicBezTo>
                  <a:pt x="434" y="322"/>
                  <a:pt x="429" y="356"/>
                  <a:pt x="411" y="379"/>
                </a:cubicBezTo>
                <a:cubicBezTo>
                  <a:pt x="372" y="511"/>
                  <a:pt x="310" y="617"/>
                  <a:pt x="262" y="740"/>
                </a:cubicBezTo>
                <a:cubicBezTo>
                  <a:pt x="247" y="744"/>
                  <a:pt x="241" y="757"/>
                  <a:pt x="243" y="776"/>
                </a:cubicBezTo>
                <a:cubicBezTo>
                  <a:pt x="272" y="765"/>
                  <a:pt x="280" y="740"/>
                  <a:pt x="292" y="714"/>
                </a:cubicBezTo>
                <a:close/>
                <a:moveTo>
                  <a:pt x="472" y="716"/>
                </a:moveTo>
                <a:cubicBezTo>
                  <a:pt x="473" y="635"/>
                  <a:pt x="487" y="541"/>
                  <a:pt x="496" y="456"/>
                </a:cubicBezTo>
                <a:cubicBezTo>
                  <a:pt x="481" y="451"/>
                  <a:pt x="451" y="464"/>
                  <a:pt x="433" y="452"/>
                </a:cubicBezTo>
                <a:cubicBezTo>
                  <a:pt x="450" y="446"/>
                  <a:pt x="475" y="440"/>
                  <a:pt x="500" y="435"/>
                </a:cubicBezTo>
                <a:cubicBezTo>
                  <a:pt x="498" y="429"/>
                  <a:pt x="508" y="411"/>
                  <a:pt x="501" y="408"/>
                </a:cubicBezTo>
                <a:cubicBezTo>
                  <a:pt x="487" y="395"/>
                  <a:pt x="464" y="413"/>
                  <a:pt x="446" y="402"/>
                </a:cubicBezTo>
                <a:cubicBezTo>
                  <a:pt x="400" y="520"/>
                  <a:pt x="347" y="625"/>
                  <a:pt x="300" y="740"/>
                </a:cubicBezTo>
                <a:cubicBezTo>
                  <a:pt x="350" y="735"/>
                  <a:pt x="413" y="722"/>
                  <a:pt x="472" y="716"/>
                </a:cubicBezTo>
                <a:close/>
                <a:moveTo>
                  <a:pt x="510" y="386"/>
                </a:moveTo>
                <a:cubicBezTo>
                  <a:pt x="514" y="352"/>
                  <a:pt x="523" y="323"/>
                  <a:pt x="528" y="296"/>
                </a:cubicBezTo>
                <a:cubicBezTo>
                  <a:pt x="563" y="245"/>
                  <a:pt x="614" y="207"/>
                  <a:pt x="647" y="155"/>
                </a:cubicBezTo>
                <a:cubicBezTo>
                  <a:pt x="644" y="150"/>
                  <a:pt x="638" y="148"/>
                  <a:pt x="634" y="143"/>
                </a:cubicBezTo>
                <a:cubicBezTo>
                  <a:pt x="597" y="138"/>
                  <a:pt x="564" y="129"/>
                  <a:pt x="515" y="140"/>
                </a:cubicBezTo>
                <a:cubicBezTo>
                  <a:pt x="493" y="144"/>
                  <a:pt x="440" y="171"/>
                  <a:pt x="438" y="189"/>
                </a:cubicBezTo>
                <a:cubicBezTo>
                  <a:pt x="437" y="201"/>
                  <a:pt x="453" y="213"/>
                  <a:pt x="463" y="226"/>
                </a:cubicBezTo>
                <a:cubicBezTo>
                  <a:pt x="469" y="236"/>
                  <a:pt x="472" y="254"/>
                  <a:pt x="479" y="262"/>
                </a:cubicBezTo>
                <a:cubicBezTo>
                  <a:pt x="484" y="268"/>
                  <a:pt x="487" y="267"/>
                  <a:pt x="490" y="271"/>
                </a:cubicBezTo>
                <a:cubicBezTo>
                  <a:pt x="494" y="279"/>
                  <a:pt x="493" y="295"/>
                  <a:pt x="491" y="301"/>
                </a:cubicBezTo>
                <a:cubicBezTo>
                  <a:pt x="482" y="328"/>
                  <a:pt x="452" y="364"/>
                  <a:pt x="454" y="392"/>
                </a:cubicBezTo>
                <a:cubicBezTo>
                  <a:pt x="465" y="379"/>
                  <a:pt x="493" y="389"/>
                  <a:pt x="510" y="386"/>
                </a:cubicBezTo>
                <a:close/>
                <a:moveTo>
                  <a:pt x="529" y="714"/>
                </a:moveTo>
                <a:cubicBezTo>
                  <a:pt x="517" y="710"/>
                  <a:pt x="510" y="706"/>
                  <a:pt x="498" y="709"/>
                </a:cubicBezTo>
                <a:cubicBezTo>
                  <a:pt x="497" y="702"/>
                  <a:pt x="495" y="696"/>
                  <a:pt x="489" y="695"/>
                </a:cubicBezTo>
                <a:cubicBezTo>
                  <a:pt x="486" y="703"/>
                  <a:pt x="497" y="716"/>
                  <a:pt x="490" y="723"/>
                </a:cubicBezTo>
                <a:cubicBezTo>
                  <a:pt x="492" y="736"/>
                  <a:pt x="535" y="746"/>
                  <a:pt x="529" y="714"/>
                </a:cubicBezTo>
                <a:close/>
                <a:moveTo>
                  <a:pt x="567" y="678"/>
                </a:moveTo>
                <a:cubicBezTo>
                  <a:pt x="563" y="673"/>
                  <a:pt x="568" y="669"/>
                  <a:pt x="564" y="665"/>
                </a:cubicBezTo>
                <a:cubicBezTo>
                  <a:pt x="581" y="637"/>
                  <a:pt x="585" y="605"/>
                  <a:pt x="593" y="571"/>
                </a:cubicBezTo>
                <a:cubicBezTo>
                  <a:pt x="615" y="531"/>
                  <a:pt x="648" y="467"/>
                  <a:pt x="638" y="429"/>
                </a:cubicBezTo>
                <a:cubicBezTo>
                  <a:pt x="643" y="445"/>
                  <a:pt x="626" y="443"/>
                  <a:pt x="616" y="442"/>
                </a:cubicBezTo>
                <a:cubicBezTo>
                  <a:pt x="596" y="441"/>
                  <a:pt x="559" y="458"/>
                  <a:pt x="555" y="439"/>
                </a:cubicBezTo>
                <a:cubicBezTo>
                  <a:pt x="578" y="429"/>
                  <a:pt x="604" y="434"/>
                  <a:pt x="618" y="423"/>
                </a:cubicBezTo>
                <a:cubicBezTo>
                  <a:pt x="596" y="415"/>
                  <a:pt x="575" y="424"/>
                  <a:pt x="556" y="412"/>
                </a:cubicBezTo>
                <a:cubicBezTo>
                  <a:pt x="556" y="417"/>
                  <a:pt x="560" y="416"/>
                  <a:pt x="559" y="421"/>
                </a:cubicBezTo>
                <a:cubicBezTo>
                  <a:pt x="543" y="467"/>
                  <a:pt x="543" y="522"/>
                  <a:pt x="536" y="571"/>
                </a:cubicBezTo>
                <a:cubicBezTo>
                  <a:pt x="530" y="606"/>
                  <a:pt x="513" y="650"/>
                  <a:pt x="520" y="684"/>
                </a:cubicBezTo>
                <a:cubicBezTo>
                  <a:pt x="534" y="683"/>
                  <a:pt x="552" y="679"/>
                  <a:pt x="567" y="678"/>
                </a:cubicBezTo>
                <a:close/>
                <a:moveTo>
                  <a:pt x="545" y="745"/>
                </a:moveTo>
                <a:cubicBezTo>
                  <a:pt x="582" y="742"/>
                  <a:pt x="627" y="730"/>
                  <a:pt x="602" y="692"/>
                </a:cubicBezTo>
                <a:cubicBezTo>
                  <a:pt x="590" y="692"/>
                  <a:pt x="572" y="692"/>
                  <a:pt x="550" y="695"/>
                </a:cubicBezTo>
                <a:cubicBezTo>
                  <a:pt x="550" y="718"/>
                  <a:pt x="550" y="728"/>
                  <a:pt x="545" y="7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149640" y="2879754"/>
            <a:ext cx="759430" cy="585174"/>
            <a:chOff x="7280275" y="3238500"/>
            <a:chExt cx="515938" cy="455613"/>
          </a:xfrm>
        </p:grpSpPr>
        <p:sp>
          <p:nvSpPr>
            <p:cNvPr id="24" name="Freeform 137"/>
            <p:cNvSpPr>
              <a:spLocks noEditPoints="1"/>
            </p:cNvSpPr>
            <p:nvPr/>
          </p:nvSpPr>
          <p:spPr bwMode="auto">
            <a:xfrm>
              <a:off x="7280275" y="3238500"/>
              <a:ext cx="515938" cy="455613"/>
            </a:xfrm>
            <a:custGeom>
              <a:avLst/>
              <a:gdLst>
                <a:gd name="T0" fmla="*/ 706 w 797"/>
                <a:gd name="T1" fmla="*/ 355 h 706"/>
                <a:gd name="T2" fmla="*/ 619 w 797"/>
                <a:gd name="T3" fmla="*/ 410 h 706"/>
                <a:gd name="T4" fmla="*/ 560 w 797"/>
                <a:gd name="T5" fmla="*/ 468 h 706"/>
                <a:gd name="T6" fmla="*/ 401 w 797"/>
                <a:gd name="T7" fmla="*/ 705 h 706"/>
                <a:gd name="T8" fmla="*/ 193 w 797"/>
                <a:gd name="T9" fmla="*/ 631 h 706"/>
                <a:gd name="T10" fmla="*/ 61 w 797"/>
                <a:gd name="T11" fmla="*/ 584 h 706"/>
                <a:gd name="T12" fmla="*/ 3 w 797"/>
                <a:gd name="T13" fmla="*/ 413 h 706"/>
                <a:gd name="T14" fmla="*/ 133 w 797"/>
                <a:gd name="T15" fmla="*/ 230 h 706"/>
                <a:gd name="T16" fmla="*/ 249 w 797"/>
                <a:gd name="T17" fmla="*/ 176 h 706"/>
                <a:gd name="T18" fmla="*/ 314 w 797"/>
                <a:gd name="T19" fmla="*/ 99 h 706"/>
                <a:gd name="T20" fmla="*/ 418 w 797"/>
                <a:gd name="T21" fmla="*/ 12 h 706"/>
                <a:gd name="T22" fmla="*/ 558 w 797"/>
                <a:gd name="T23" fmla="*/ 70 h 706"/>
                <a:gd name="T24" fmla="*/ 602 w 797"/>
                <a:gd name="T25" fmla="*/ 82 h 706"/>
                <a:gd name="T26" fmla="*/ 691 w 797"/>
                <a:gd name="T27" fmla="*/ 350 h 706"/>
                <a:gd name="T28" fmla="*/ 778 w 797"/>
                <a:gd name="T29" fmla="*/ 183 h 706"/>
                <a:gd name="T30" fmla="*/ 771 w 797"/>
                <a:gd name="T31" fmla="*/ 160 h 706"/>
                <a:gd name="T32" fmla="*/ 655 w 797"/>
                <a:gd name="T33" fmla="*/ 165 h 706"/>
                <a:gd name="T34" fmla="*/ 548 w 797"/>
                <a:gd name="T35" fmla="*/ 280 h 706"/>
                <a:gd name="T36" fmla="*/ 353 w 797"/>
                <a:gd name="T37" fmla="*/ 418 h 706"/>
                <a:gd name="T38" fmla="*/ 234 w 797"/>
                <a:gd name="T39" fmla="*/ 276 h 706"/>
                <a:gd name="T40" fmla="*/ 493 w 797"/>
                <a:gd name="T41" fmla="*/ 46 h 706"/>
                <a:gd name="T42" fmla="*/ 372 w 797"/>
                <a:gd name="T43" fmla="*/ 31 h 706"/>
                <a:gd name="T44" fmla="*/ 305 w 797"/>
                <a:gd name="T45" fmla="*/ 121 h 706"/>
                <a:gd name="T46" fmla="*/ 210 w 797"/>
                <a:gd name="T47" fmla="*/ 220 h 706"/>
                <a:gd name="T48" fmla="*/ 239 w 797"/>
                <a:gd name="T49" fmla="*/ 423 h 706"/>
                <a:gd name="T50" fmla="*/ 471 w 797"/>
                <a:gd name="T51" fmla="*/ 452 h 706"/>
                <a:gd name="T52" fmla="*/ 502 w 797"/>
                <a:gd name="T53" fmla="*/ 413 h 706"/>
                <a:gd name="T54" fmla="*/ 551 w 797"/>
                <a:gd name="T55" fmla="*/ 309 h 706"/>
                <a:gd name="T56" fmla="*/ 637 w 797"/>
                <a:gd name="T57" fmla="*/ 254 h 706"/>
                <a:gd name="T58" fmla="*/ 650 w 797"/>
                <a:gd name="T59" fmla="*/ 282 h 706"/>
                <a:gd name="T60" fmla="*/ 652 w 797"/>
                <a:gd name="T61" fmla="*/ 270 h 706"/>
                <a:gd name="T62" fmla="*/ 485 w 797"/>
                <a:gd name="T63" fmla="*/ 164 h 706"/>
                <a:gd name="T64" fmla="*/ 249 w 797"/>
                <a:gd name="T65" fmla="*/ 377 h 706"/>
                <a:gd name="T66" fmla="*/ 418 w 797"/>
                <a:gd name="T67" fmla="*/ 377 h 706"/>
                <a:gd name="T68" fmla="*/ 674 w 797"/>
                <a:gd name="T69" fmla="*/ 130 h 706"/>
                <a:gd name="T70" fmla="*/ 635 w 797"/>
                <a:gd name="T71" fmla="*/ 290 h 706"/>
                <a:gd name="T72" fmla="*/ 640 w 797"/>
                <a:gd name="T73" fmla="*/ 370 h 706"/>
                <a:gd name="T74" fmla="*/ 587 w 797"/>
                <a:gd name="T75" fmla="*/ 300 h 706"/>
                <a:gd name="T76" fmla="*/ 575 w 797"/>
                <a:gd name="T77" fmla="*/ 319 h 706"/>
                <a:gd name="T78" fmla="*/ 589 w 797"/>
                <a:gd name="T79" fmla="*/ 416 h 706"/>
                <a:gd name="T80" fmla="*/ 527 w 797"/>
                <a:gd name="T81" fmla="*/ 375 h 706"/>
                <a:gd name="T82" fmla="*/ 375 w 797"/>
                <a:gd name="T83" fmla="*/ 230 h 706"/>
                <a:gd name="T84" fmla="*/ 468 w 797"/>
                <a:gd name="T85" fmla="*/ 155 h 706"/>
                <a:gd name="T86" fmla="*/ 500 w 797"/>
                <a:gd name="T87" fmla="*/ 123 h 706"/>
                <a:gd name="T88" fmla="*/ 510 w 797"/>
                <a:gd name="T89" fmla="*/ 60 h 706"/>
                <a:gd name="T90" fmla="*/ 374 w 797"/>
                <a:gd name="T91" fmla="*/ 174 h 706"/>
                <a:gd name="T92" fmla="*/ 246 w 797"/>
                <a:gd name="T93" fmla="*/ 290 h 706"/>
                <a:gd name="T94" fmla="*/ 268 w 797"/>
                <a:gd name="T95" fmla="*/ 312 h 706"/>
                <a:gd name="T96" fmla="*/ 324 w 797"/>
                <a:gd name="T97" fmla="*/ 266 h 706"/>
                <a:gd name="T98" fmla="*/ 370 w 797"/>
                <a:gd name="T99" fmla="*/ 205 h 706"/>
                <a:gd name="T100" fmla="*/ 507 w 797"/>
                <a:gd name="T101" fmla="*/ 427 h 706"/>
                <a:gd name="T102" fmla="*/ 459 w 797"/>
                <a:gd name="T103" fmla="*/ 631 h 706"/>
                <a:gd name="T104" fmla="*/ 500 w 797"/>
                <a:gd name="T105" fmla="*/ 452 h 706"/>
                <a:gd name="T106" fmla="*/ 210 w 797"/>
                <a:gd name="T107" fmla="*/ 439 h 706"/>
                <a:gd name="T108" fmla="*/ 29 w 797"/>
                <a:gd name="T109" fmla="*/ 546 h 706"/>
                <a:gd name="T110" fmla="*/ 285 w 797"/>
                <a:gd name="T111" fmla="*/ 659 h 706"/>
                <a:gd name="T112" fmla="*/ 399 w 797"/>
                <a:gd name="T113" fmla="*/ 584 h 706"/>
                <a:gd name="T114" fmla="*/ 408 w 797"/>
                <a:gd name="T115" fmla="*/ 686 h 706"/>
                <a:gd name="T116" fmla="*/ 227 w 797"/>
                <a:gd name="T117" fmla="*/ 312 h 706"/>
                <a:gd name="T118" fmla="*/ 223 w 797"/>
                <a:gd name="T119" fmla="*/ 319 h 706"/>
                <a:gd name="T120" fmla="*/ 223 w 797"/>
                <a:gd name="T121" fmla="*/ 31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7" h="706">
                  <a:moveTo>
                    <a:pt x="794" y="154"/>
                  </a:moveTo>
                  <a:cubicBezTo>
                    <a:pt x="787" y="201"/>
                    <a:pt x="797" y="242"/>
                    <a:pt x="785" y="280"/>
                  </a:cubicBezTo>
                  <a:cubicBezTo>
                    <a:pt x="758" y="304"/>
                    <a:pt x="727" y="324"/>
                    <a:pt x="706" y="355"/>
                  </a:cubicBezTo>
                  <a:cubicBezTo>
                    <a:pt x="699" y="357"/>
                    <a:pt x="696" y="364"/>
                    <a:pt x="688" y="365"/>
                  </a:cubicBezTo>
                  <a:cubicBezTo>
                    <a:pt x="685" y="372"/>
                    <a:pt x="679" y="376"/>
                    <a:pt x="674" y="381"/>
                  </a:cubicBezTo>
                  <a:cubicBezTo>
                    <a:pt x="648" y="376"/>
                    <a:pt x="634" y="393"/>
                    <a:pt x="619" y="410"/>
                  </a:cubicBezTo>
                  <a:cubicBezTo>
                    <a:pt x="616" y="410"/>
                    <a:pt x="613" y="410"/>
                    <a:pt x="609" y="410"/>
                  </a:cubicBezTo>
                  <a:cubicBezTo>
                    <a:pt x="600" y="420"/>
                    <a:pt x="599" y="437"/>
                    <a:pt x="580" y="437"/>
                  </a:cubicBezTo>
                  <a:cubicBezTo>
                    <a:pt x="578" y="451"/>
                    <a:pt x="574" y="465"/>
                    <a:pt x="560" y="468"/>
                  </a:cubicBezTo>
                  <a:cubicBezTo>
                    <a:pt x="560" y="486"/>
                    <a:pt x="549" y="515"/>
                    <a:pt x="538" y="532"/>
                  </a:cubicBezTo>
                  <a:cubicBezTo>
                    <a:pt x="542" y="549"/>
                    <a:pt x="533" y="556"/>
                    <a:pt x="529" y="573"/>
                  </a:cubicBezTo>
                  <a:cubicBezTo>
                    <a:pt x="481" y="612"/>
                    <a:pt x="454" y="671"/>
                    <a:pt x="401" y="705"/>
                  </a:cubicBezTo>
                  <a:cubicBezTo>
                    <a:pt x="389" y="706"/>
                    <a:pt x="375" y="700"/>
                    <a:pt x="365" y="705"/>
                  </a:cubicBezTo>
                  <a:cubicBezTo>
                    <a:pt x="333" y="685"/>
                    <a:pt x="294" y="675"/>
                    <a:pt x="258" y="660"/>
                  </a:cubicBezTo>
                  <a:cubicBezTo>
                    <a:pt x="236" y="652"/>
                    <a:pt x="214" y="641"/>
                    <a:pt x="193" y="631"/>
                  </a:cubicBezTo>
                  <a:cubicBezTo>
                    <a:pt x="187" y="629"/>
                    <a:pt x="182" y="622"/>
                    <a:pt x="176" y="620"/>
                  </a:cubicBezTo>
                  <a:cubicBezTo>
                    <a:pt x="159" y="613"/>
                    <a:pt x="139" y="612"/>
                    <a:pt x="123" y="604"/>
                  </a:cubicBezTo>
                  <a:cubicBezTo>
                    <a:pt x="108" y="598"/>
                    <a:pt x="83" y="588"/>
                    <a:pt x="61" y="584"/>
                  </a:cubicBezTo>
                  <a:cubicBezTo>
                    <a:pt x="43" y="566"/>
                    <a:pt x="17" y="560"/>
                    <a:pt x="8" y="536"/>
                  </a:cubicBezTo>
                  <a:cubicBezTo>
                    <a:pt x="0" y="511"/>
                    <a:pt x="1" y="455"/>
                    <a:pt x="0" y="430"/>
                  </a:cubicBezTo>
                  <a:cubicBezTo>
                    <a:pt x="0" y="425"/>
                    <a:pt x="3" y="418"/>
                    <a:pt x="3" y="413"/>
                  </a:cubicBezTo>
                  <a:cubicBezTo>
                    <a:pt x="3" y="389"/>
                    <a:pt x="0" y="368"/>
                    <a:pt x="5" y="348"/>
                  </a:cubicBezTo>
                  <a:cubicBezTo>
                    <a:pt x="7" y="346"/>
                    <a:pt x="15" y="346"/>
                    <a:pt x="17" y="348"/>
                  </a:cubicBezTo>
                  <a:cubicBezTo>
                    <a:pt x="48" y="302"/>
                    <a:pt x="97" y="265"/>
                    <a:pt x="133" y="230"/>
                  </a:cubicBezTo>
                  <a:cubicBezTo>
                    <a:pt x="161" y="226"/>
                    <a:pt x="185" y="239"/>
                    <a:pt x="196" y="212"/>
                  </a:cubicBezTo>
                  <a:cubicBezTo>
                    <a:pt x="215" y="212"/>
                    <a:pt x="228" y="200"/>
                    <a:pt x="232" y="177"/>
                  </a:cubicBezTo>
                  <a:cubicBezTo>
                    <a:pt x="239" y="176"/>
                    <a:pt x="245" y="177"/>
                    <a:pt x="249" y="176"/>
                  </a:cubicBezTo>
                  <a:cubicBezTo>
                    <a:pt x="257" y="170"/>
                    <a:pt x="256" y="157"/>
                    <a:pt x="261" y="148"/>
                  </a:cubicBezTo>
                  <a:cubicBezTo>
                    <a:pt x="292" y="148"/>
                    <a:pt x="290" y="124"/>
                    <a:pt x="299" y="102"/>
                  </a:cubicBezTo>
                  <a:cubicBezTo>
                    <a:pt x="305" y="102"/>
                    <a:pt x="307" y="100"/>
                    <a:pt x="314" y="99"/>
                  </a:cubicBezTo>
                  <a:cubicBezTo>
                    <a:pt x="317" y="83"/>
                    <a:pt x="317" y="75"/>
                    <a:pt x="316" y="60"/>
                  </a:cubicBezTo>
                  <a:cubicBezTo>
                    <a:pt x="336" y="36"/>
                    <a:pt x="365" y="22"/>
                    <a:pt x="387" y="0"/>
                  </a:cubicBezTo>
                  <a:cubicBezTo>
                    <a:pt x="396" y="4"/>
                    <a:pt x="412" y="0"/>
                    <a:pt x="418" y="12"/>
                  </a:cubicBezTo>
                  <a:cubicBezTo>
                    <a:pt x="447" y="19"/>
                    <a:pt x="483" y="23"/>
                    <a:pt x="510" y="41"/>
                  </a:cubicBezTo>
                  <a:cubicBezTo>
                    <a:pt x="518" y="41"/>
                    <a:pt x="519" y="33"/>
                    <a:pt x="527" y="32"/>
                  </a:cubicBezTo>
                  <a:cubicBezTo>
                    <a:pt x="541" y="43"/>
                    <a:pt x="542" y="59"/>
                    <a:pt x="558" y="70"/>
                  </a:cubicBezTo>
                  <a:cubicBezTo>
                    <a:pt x="562" y="70"/>
                    <a:pt x="563" y="67"/>
                    <a:pt x="568" y="68"/>
                  </a:cubicBezTo>
                  <a:cubicBezTo>
                    <a:pt x="578" y="79"/>
                    <a:pt x="591" y="79"/>
                    <a:pt x="604" y="84"/>
                  </a:cubicBezTo>
                  <a:cubicBezTo>
                    <a:pt x="604" y="82"/>
                    <a:pt x="603" y="82"/>
                    <a:pt x="602" y="82"/>
                  </a:cubicBezTo>
                  <a:cubicBezTo>
                    <a:pt x="653" y="100"/>
                    <a:pt x="729" y="123"/>
                    <a:pt x="794" y="154"/>
                  </a:cubicBezTo>
                  <a:close/>
                  <a:moveTo>
                    <a:pt x="683" y="271"/>
                  </a:moveTo>
                  <a:cubicBezTo>
                    <a:pt x="691" y="299"/>
                    <a:pt x="677" y="328"/>
                    <a:pt x="691" y="350"/>
                  </a:cubicBezTo>
                  <a:cubicBezTo>
                    <a:pt x="708" y="337"/>
                    <a:pt x="718" y="317"/>
                    <a:pt x="736" y="302"/>
                  </a:cubicBezTo>
                  <a:cubicBezTo>
                    <a:pt x="746" y="293"/>
                    <a:pt x="760" y="290"/>
                    <a:pt x="768" y="280"/>
                  </a:cubicBezTo>
                  <a:cubicBezTo>
                    <a:pt x="786" y="256"/>
                    <a:pt x="777" y="212"/>
                    <a:pt x="778" y="183"/>
                  </a:cubicBezTo>
                  <a:cubicBezTo>
                    <a:pt x="751" y="217"/>
                    <a:pt x="722" y="249"/>
                    <a:pt x="683" y="271"/>
                  </a:cubicBezTo>
                  <a:close/>
                  <a:moveTo>
                    <a:pt x="720" y="225"/>
                  </a:moveTo>
                  <a:cubicBezTo>
                    <a:pt x="740" y="204"/>
                    <a:pt x="768" y="193"/>
                    <a:pt x="771" y="160"/>
                  </a:cubicBezTo>
                  <a:cubicBezTo>
                    <a:pt x="747" y="150"/>
                    <a:pt x="725" y="137"/>
                    <a:pt x="696" y="131"/>
                  </a:cubicBezTo>
                  <a:cubicBezTo>
                    <a:pt x="694" y="137"/>
                    <a:pt x="686" y="139"/>
                    <a:pt x="686" y="147"/>
                  </a:cubicBezTo>
                  <a:cubicBezTo>
                    <a:pt x="675" y="148"/>
                    <a:pt x="663" y="157"/>
                    <a:pt x="655" y="165"/>
                  </a:cubicBezTo>
                  <a:cubicBezTo>
                    <a:pt x="644" y="177"/>
                    <a:pt x="637" y="194"/>
                    <a:pt x="626" y="205"/>
                  </a:cubicBezTo>
                  <a:cubicBezTo>
                    <a:pt x="621" y="204"/>
                    <a:pt x="620" y="207"/>
                    <a:pt x="616" y="208"/>
                  </a:cubicBezTo>
                  <a:cubicBezTo>
                    <a:pt x="596" y="235"/>
                    <a:pt x="574" y="259"/>
                    <a:pt x="548" y="280"/>
                  </a:cubicBezTo>
                  <a:cubicBezTo>
                    <a:pt x="528" y="300"/>
                    <a:pt x="515" y="327"/>
                    <a:pt x="488" y="340"/>
                  </a:cubicBezTo>
                  <a:cubicBezTo>
                    <a:pt x="482" y="358"/>
                    <a:pt x="462" y="362"/>
                    <a:pt x="452" y="375"/>
                  </a:cubicBezTo>
                  <a:cubicBezTo>
                    <a:pt x="421" y="395"/>
                    <a:pt x="397" y="417"/>
                    <a:pt x="353" y="418"/>
                  </a:cubicBezTo>
                  <a:cubicBezTo>
                    <a:pt x="315" y="419"/>
                    <a:pt x="285" y="411"/>
                    <a:pt x="251" y="399"/>
                  </a:cubicBezTo>
                  <a:cubicBezTo>
                    <a:pt x="235" y="386"/>
                    <a:pt x="218" y="374"/>
                    <a:pt x="203" y="360"/>
                  </a:cubicBezTo>
                  <a:cubicBezTo>
                    <a:pt x="184" y="324"/>
                    <a:pt x="224" y="298"/>
                    <a:pt x="234" y="276"/>
                  </a:cubicBezTo>
                  <a:cubicBezTo>
                    <a:pt x="290" y="233"/>
                    <a:pt x="336" y="180"/>
                    <a:pt x="398" y="142"/>
                  </a:cubicBezTo>
                  <a:cubicBezTo>
                    <a:pt x="414" y="126"/>
                    <a:pt x="432" y="112"/>
                    <a:pt x="449" y="97"/>
                  </a:cubicBezTo>
                  <a:cubicBezTo>
                    <a:pt x="465" y="83"/>
                    <a:pt x="488" y="70"/>
                    <a:pt x="493" y="46"/>
                  </a:cubicBezTo>
                  <a:cubicBezTo>
                    <a:pt x="482" y="38"/>
                    <a:pt x="469" y="41"/>
                    <a:pt x="454" y="37"/>
                  </a:cubicBezTo>
                  <a:cubicBezTo>
                    <a:pt x="435" y="33"/>
                    <a:pt x="402" y="16"/>
                    <a:pt x="389" y="19"/>
                  </a:cubicBezTo>
                  <a:cubicBezTo>
                    <a:pt x="383" y="20"/>
                    <a:pt x="379" y="26"/>
                    <a:pt x="372" y="31"/>
                  </a:cubicBezTo>
                  <a:cubicBezTo>
                    <a:pt x="355" y="43"/>
                    <a:pt x="341" y="52"/>
                    <a:pt x="331" y="66"/>
                  </a:cubicBezTo>
                  <a:cubicBezTo>
                    <a:pt x="332" y="85"/>
                    <a:pt x="327" y="93"/>
                    <a:pt x="324" y="111"/>
                  </a:cubicBezTo>
                  <a:cubicBezTo>
                    <a:pt x="318" y="117"/>
                    <a:pt x="312" y="118"/>
                    <a:pt x="305" y="121"/>
                  </a:cubicBezTo>
                  <a:cubicBezTo>
                    <a:pt x="310" y="142"/>
                    <a:pt x="293" y="154"/>
                    <a:pt x="275" y="157"/>
                  </a:cubicBezTo>
                  <a:cubicBezTo>
                    <a:pt x="266" y="169"/>
                    <a:pt x="269" y="193"/>
                    <a:pt x="242" y="188"/>
                  </a:cubicBezTo>
                  <a:cubicBezTo>
                    <a:pt x="236" y="202"/>
                    <a:pt x="227" y="222"/>
                    <a:pt x="210" y="220"/>
                  </a:cubicBezTo>
                  <a:cubicBezTo>
                    <a:pt x="200" y="240"/>
                    <a:pt x="167" y="242"/>
                    <a:pt x="143" y="242"/>
                  </a:cubicBezTo>
                  <a:cubicBezTo>
                    <a:pt x="100" y="274"/>
                    <a:pt x="62" y="310"/>
                    <a:pt x="29" y="352"/>
                  </a:cubicBezTo>
                  <a:cubicBezTo>
                    <a:pt x="95" y="372"/>
                    <a:pt x="166" y="404"/>
                    <a:pt x="239" y="423"/>
                  </a:cubicBezTo>
                  <a:cubicBezTo>
                    <a:pt x="242" y="427"/>
                    <a:pt x="245" y="430"/>
                    <a:pt x="251" y="432"/>
                  </a:cubicBezTo>
                  <a:cubicBezTo>
                    <a:pt x="300" y="448"/>
                    <a:pt x="365" y="471"/>
                    <a:pt x="416" y="485"/>
                  </a:cubicBezTo>
                  <a:cubicBezTo>
                    <a:pt x="433" y="473"/>
                    <a:pt x="456" y="468"/>
                    <a:pt x="471" y="452"/>
                  </a:cubicBezTo>
                  <a:cubicBezTo>
                    <a:pt x="476" y="447"/>
                    <a:pt x="478" y="439"/>
                    <a:pt x="483" y="435"/>
                  </a:cubicBezTo>
                  <a:cubicBezTo>
                    <a:pt x="486" y="433"/>
                    <a:pt x="489" y="436"/>
                    <a:pt x="491" y="433"/>
                  </a:cubicBezTo>
                  <a:cubicBezTo>
                    <a:pt x="496" y="429"/>
                    <a:pt x="501" y="418"/>
                    <a:pt x="502" y="413"/>
                  </a:cubicBezTo>
                  <a:cubicBezTo>
                    <a:pt x="503" y="403"/>
                    <a:pt x="496" y="393"/>
                    <a:pt x="498" y="384"/>
                  </a:cubicBezTo>
                  <a:cubicBezTo>
                    <a:pt x="501" y="371"/>
                    <a:pt x="514" y="369"/>
                    <a:pt x="527" y="363"/>
                  </a:cubicBezTo>
                  <a:cubicBezTo>
                    <a:pt x="538" y="345"/>
                    <a:pt x="532" y="320"/>
                    <a:pt x="551" y="309"/>
                  </a:cubicBezTo>
                  <a:cubicBezTo>
                    <a:pt x="555" y="309"/>
                    <a:pt x="559" y="309"/>
                    <a:pt x="563" y="309"/>
                  </a:cubicBezTo>
                  <a:cubicBezTo>
                    <a:pt x="575" y="298"/>
                    <a:pt x="585" y="276"/>
                    <a:pt x="609" y="282"/>
                  </a:cubicBezTo>
                  <a:cubicBezTo>
                    <a:pt x="619" y="273"/>
                    <a:pt x="622" y="258"/>
                    <a:pt x="637" y="254"/>
                  </a:cubicBezTo>
                  <a:cubicBezTo>
                    <a:pt x="648" y="258"/>
                    <a:pt x="665" y="251"/>
                    <a:pt x="681" y="259"/>
                  </a:cubicBezTo>
                  <a:cubicBezTo>
                    <a:pt x="694" y="252"/>
                    <a:pt x="707" y="239"/>
                    <a:pt x="720" y="225"/>
                  </a:cubicBezTo>
                  <a:close/>
                  <a:moveTo>
                    <a:pt x="650" y="282"/>
                  </a:moveTo>
                  <a:cubicBezTo>
                    <a:pt x="644" y="305"/>
                    <a:pt x="663" y="338"/>
                    <a:pt x="667" y="365"/>
                  </a:cubicBezTo>
                  <a:cubicBezTo>
                    <a:pt x="674" y="367"/>
                    <a:pt x="672" y="360"/>
                    <a:pt x="679" y="362"/>
                  </a:cubicBezTo>
                  <a:cubicBezTo>
                    <a:pt x="662" y="336"/>
                    <a:pt x="694" y="262"/>
                    <a:pt x="652" y="270"/>
                  </a:cubicBezTo>
                  <a:cubicBezTo>
                    <a:pt x="651" y="274"/>
                    <a:pt x="651" y="278"/>
                    <a:pt x="650" y="282"/>
                  </a:cubicBezTo>
                  <a:close/>
                  <a:moveTo>
                    <a:pt x="558" y="89"/>
                  </a:moveTo>
                  <a:cubicBezTo>
                    <a:pt x="535" y="115"/>
                    <a:pt x="502" y="138"/>
                    <a:pt x="485" y="164"/>
                  </a:cubicBezTo>
                  <a:cubicBezTo>
                    <a:pt x="454" y="180"/>
                    <a:pt x="429" y="202"/>
                    <a:pt x="408" y="227"/>
                  </a:cubicBezTo>
                  <a:cubicBezTo>
                    <a:pt x="357" y="259"/>
                    <a:pt x="313" y="298"/>
                    <a:pt x="266" y="333"/>
                  </a:cubicBezTo>
                  <a:cubicBezTo>
                    <a:pt x="257" y="344"/>
                    <a:pt x="253" y="360"/>
                    <a:pt x="249" y="377"/>
                  </a:cubicBezTo>
                  <a:cubicBezTo>
                    <a:pt x="268" y="393"/>
                    <a:pt x="292" y="402"/>
                    <a:pt x="319" y="404"/>
                  </a:cubicBezTo>
                  <a:cubicBezTo>
                    <a:pt x="346" y="407"/>
                    <a:pt x="380" y="405"/>
                    <a:pt x="403" y="391"/>
                  </a:cubicBezTo>
                  <a:cubicBezTo>
                    <a:pt x="408" y="387"/>
                    <a:pt x="413" y="381"/>
                    <a:pt x="418" y="377"/>
                  </a:cubicBezTo>
                  <a:cubicBezTo>
                    <a:pt x="430" y="369"/>
                    <a:pt x="444" y="364"/>
                    <a:pt x="456" y="357"/>
                  </a:cubicBezTo>
                  <a:cubicBezTo>
                    <a:pt x="474" y="344"/>
                    <a:pt x="483" y="323"/>
                    <a:pt x="502" y="314"/>
                  </a:cubicBezTo>
                  <a:cubicBezTo>
                    <a:pt x="555" y="249"/>
                    <a:pt x="619" y="194"/>
                    <a:pt x="674" y="130"/>
                  </a:cubicBezTo>
                  <a:cubicBezTo>
                    <a:pt x="675" y="130"/>
                    <a:pt x="676" y="129"/>
                    <a:pt x="676" y="128"/>
                  </a:cubicBezTo>
                  <a:cubicBezTo>
                    <a:pt x="636" y="116"/>
                    <a:pt x="607" y="95"/>
                    <a:pt x="558" y="89"/>
                  </a:cubicBezTo>
                  <a:close/>
                  <a:moveTo>
                    <a:pt x="635" y="290"/>
                  </a:moveTo>
                  <a:cubicBezTo>
                    <a:pt x="631" y="291"/>
                    <a:pt x="631" y="288"/>
                    <a:pt x="630" y="287"/>
                  </a:cubicBezTo>
                  <a:cubicBezTo>
                    <a:pt x="626" y="289"/>
                    <a:pt x="624" y="291"/>
                    <a:pt x="619" y="292"/>
                  </a:cubicBezTo>
                  <a:cubicBezTo>
                    <a:pt x="625" y="316"/>
                    <a:pt x="624" y="352"/>
                    <a:pt x="640" y="370"/>
                  </a:cubicBezTo>
                  <a:cubicBezTo>
                    <a:pt x="661" y="345"/>
                    <a:pt x="635" y="323"/>
                    <a:pt x="635" y="290"/>
                  </a:cubicBezTo>
                  <a:close/>
                  <a:moveTo>
                    <a:pt x="604" y="293"/>
                  </a:moveTo>
                  <a:cubicBezTo>
                    <a:pt x="600" y="294"/>
                    <a:pt x="591" y="295"/>
                    <a:pt x="587" y="300"/>
                  </a:cubicBezTo>
                  <a:cubicBezTo>
                    <a:pt x="585" y="337"/>
                    <a:pt x="589" y="378"/>
                    <a:pt x="613" y="394"/>
                  </a:cubicBezTo>
                  <a:cubicBezTo>
                    <a:pt x="632" y="365"/>
                    <a:pt x="611" y="327"/>
                    <a:pt x="604" y="293"/>
                  </a:cubicBezTo>
                  <a:close/>
                  <a:moveTo>
                    <a:pt x="575" y="319"/>
                  </a:moveTo>
                  <a:cubicBezTo>
                    <a:pt x="567" y="321"/>
                    <a:pt x="559" y="321"/>
                    <a:pt x="553" y="324"/>
                  </a:cubicBezTo>
                  <a:cubicBezTo>
                    <a:pt x="547" y="359"/>
                    <a:pt x="565" y="394"/>
                    <a:pt x="578" y="420"/>
                  </a:cubicBezTo>
                  <a:cubicBezTo>
                    <a:pt x="585" y="422"/>
                    <a:pt x="583" y="416"/>
                    <a:pt x="589" y="416"/>
                  </a:cubicBezTo>
                  <a:cubicBezTo>
                    <a:pt x="597" y="384"/>
                    <a:pt x="573" y="359"/>
                    <a:pt x="575" y="319"/>
                  </a:cubicBezTo>
                  <a:close/>
                  <a:moveTo>
                    <a:pt x="544" y="362"/>
                  </a:moveTo>
                  <a:cubicBezTo>
                    <a:pt x="538" y="360"/>
                    <a:pt x="532" y="370"/>
                    <a:pt x="527" y="375"/>
                  </a:cubicBezTo>
                  <a:cubicBezTo>
                    <a:pt x="536" y="402"/>
                    <a:pt x="540" y="434"/>
                    <a:pt x="556" y="452"/>
                  </a:cubicBezTo>
                  <a:cubicBezTo>
                    <a:pt x="579" y="428"/>
                    <a:pt x="547" y="392"/>
                    <a:pt x="544" y="362"/>
                  </a:cubicBezTo>
                  <a:close/>
                  <a:moveTo>
                    <a:pt x="375" y="230"/>
                  </a:moveTo>
                  <a:cubicBezTo>
                    <a:pt x="399" y="208"/>
                    <a:pt x="426" y="187"/>
                    <a:pt x="454" y="165"/>
                  </a:cubicBezTo>
                  <a:cubicBezTo>
                    <a:pt x="461" y="153"/>
                    <a:pt x="454" y="131"/>
                    <a:pt x="461" y="123"/>
                  </a:cubicBezTo>
                  <a:cubicBezTo>
                    <a:pt x="469" y="131"/>
                    <a:pt x="466" y="141"/>
                    <a:pt x="468" y="155"/>
                  </a:cubicBezTo>
                  <a:cubicBezTo>
                    <a:pt x="479" y="153"/>
                    <a:pt x="478" y="137"/>
                    <a:pt x="490" y="135"/>
                  </a:cubicBezTo>
                  <a:cubicBezTo>
                    <a:pt x="487" y="123"/>
                    <a:pt x="488" y="97"/>
                    <a:pt x="493" y="85"/>
                  </a:cubicBezTo>
                  <a:cubicBezTo>
                    <a:pt x="498" y="98"/>
                    <a:pt x="501" y="111"/>
                    <a:pt x="500" y="123"/>
                  </a:cubicBezTo>
                  <a:cubicBezTo>
                    <a:pt x="517" y="111"/>
                    <a:pt x="528" y="93"/>
                    <a:pt x="544" y="80"/>
                  </a:cubicBezTo>
                  <a:cubicBezTo>
                    <a:pt x="541" y="71"/>
                    <a:pt x="532" y="68"/>
                    <a:pt x="527" y="60"/>
                  </a:cubicBezTo>
                  <a:cubicBezTo>
                    <a:pt x="521" y="60"/>
                    <a:pt x="514" y="57"/>
                    <a:pt x="510" y="60"/>
                  </a:cubicBezTo>
                  <a:cubicBezTo>
                    <a:pt x="493" y="71"/>
                    <a:pt x="475" y="93"/>
                    <a:pt x="454" y="111"/>
                  </a:cubicBezTo>
                  <a:cubicBezTo>
                    <a:pt x="428" y="134"/>
                    <a:pt x="402" y="153"/>
                    <a:pt x="380" y="172"/>
                  </a:cubicBezTo>
                  <a:cubicBezTo>
                    <a:pt x="379" y="174"/>
                    <a:pt x="376" y="172"/>
                    <a:pt x="374" y="174"/>
                  </a:cubicBezTo>
                  <a:cubicBezTo>
                    <a:pt x="364" y="181"/>
                    <a:pt x="358" y="192"/>
                    <a:pt x="348" y="200"/>
                  </a:cubicBezTo>
                  <a:cubicBezTo>
                    <a:pt x="323" y="221"/>
                    <a:pt x="297" y="240"/>
                    <a:pt x="276" y="261"/>
                  </a:cubicBezTo>
                  <a:cubicBezTo>
                    <a:pt x="266" y="271"/>
                    <a:pt x="254" y="279"/>
                    <a:pt x="246" y="290"/>
                  </a:cubicBezTo>
                  <a:cubicBezTo>
                    <a:pt x="247" y="309"/>
                    <a:pt x="246" y="317"/>
                    <a:pt x="252" y="331"/>
                  </a:cubicBezTo>
                  <a:cubicBezTo>
                    <a:pt x="265" y="323"/>
                    <a:pt x="250" y="288"/>
                    <a:pt x="264" y="283"/>
                  </a:cubicBezTo>
                  <a:cubicBezTo>
                    <a:pt x="267" y="292"/>
                    <a:pt x="268" y="301"/>
                    <a:pt x="268" y="312"/>
                  </a:cubicBezTo>
                  <a:cubicBezTo>
                    <a:pt x="283" y="301"/>
                    <a:pt x="296" y="288"/>
                    <a:pt x="312" y="278"/>
                  </a:cubicBezTo>
                  <a:cubicBezTo>
                    <a:pt x="315" y="266"/>
                    <a:pt x="312" y="247"/>
                    <a:pt x="322" y="242"/>
                  </a:cubicBezTo>
                  <a:cubicBezTo>
                    <a:pt x="324" y="249"/>
                    <a:pt x="328" y="260"/>
                    <a:pt x="324" y="266"/>
                  </a:cubicBezTo>
                  <a:cubicBezTo>
                    <a:pt x="347" y="265"/>
                    <a:pt x="328" y="227"/>
                    <a:pt x="338" y="220"/>
                  </a:cubicBezTo>
                  <a:cubicBezTo>
                    <a:pt x="345" y="225"/>
                    <a:pt x="345" y="237"/>
                    <a:pt x="346" y="247"/>
                  </a:cubicBezTo>
                  <a:cubicBezTo>
                    <a:pt x="374" y="245"/>
                    <a:pt x="356" y="214"/>
                    <a:pt x="370" y="205"/>
                  </a:cubicBezTo>
                  <a:cubicBezTo>
                    <a:pt x="374" y="211"/>
                    <a:pt x="373" y="227"/>
                    <a:pt x="375" y="230"/>
                  </a:cubicBezTo>
                  <a:close/>
                  <a:moveTo>
                    <a:pt x="515" y="379"/>
                  </a:moveTo>
                  <a:cubicBezTo>
                    <a:pt x="501" y="390"/>
                    <a:pt x="520" y="414"/>
                    <a:pt x="507" y="427"/>
                  </a:cubicBezTo>
                  <a:cubicBezTo>
                    <a:pt x="513" y="455"/>
                    <a:pt x="525" y="484"/>
                    <a:pt x="534" y="510"/>
                  </a:cubicBezTo>
                  <a:cubicBezTo>
                    <a:pt x="559" y="471"/>
                    <a:pt x="524" y="415"/>
                    <a:pt x="515" y="379"/>
                  </a:cubicBezTo>
                  <a:close/>
                  <a:moveTo>
                    <a:pt x="459" y="631"/>
                  </a:moveTo>
                  <a:cubicBezTo>
                    <a:pt x="466" y="623"/>
                    <a:pt x="471" y="614"/>
                    <a:pt x="478" y="606"/>
                  </a:cubicBezTo>
                  <a:cubicBezTo>
                    <a:pt x="492" y="589"/>
                    <a:pt x="512" y="575"/>
                    <a:pt x="519" y="558"/>
                  </a:cubicBezTo>
                  <a:cubicBezTo>
                    <a:pt x="533" y="527"/>
                    <a:pt x="508" y="489"/>
                    <a:pt x="500" y="452"/>
                  </a:cubicBezTo>
                  <a:cubicBezTo>
                    <a:pt x="487" y="454"/>
                    <a:pt x="480" y="467"/>
                    <a:pt x="471" y="468"/>
                  </a:cubicBezTo>
                  <a:cubicBezTo>
                    <a:pt x="461" y="492"/>
                    <a:pt x="431" y="504"/>
                    <a:pt x="404" y="502"/>
                  </a:cubicBezTo>
                  <a:cubicBezTo>
                    <a:pt x="340" y="473"/>
                    <a:pt x="280" y="459"/>
                    <a:pt x="210" y="439"/>
                  </a:cubicBezTo>
                  <a:cubicBezTo>
                    <a:pt x="209" y="436"/>
                    <a:pt x="212" y="430"/>
                    <a:pt x="206" y="432"/>
                  </a:cubicBezTo>
                  <a:cubicBezTo>
                    <a:pt x="150" y="412"/>
                    <a:pt x="78" y="388"/>
                    <a:pt x="15" y="362"/>
                  </a:cubicBezTo>
                  <a:cubicBezTo>
                    <a:pt x="17" y="429"/>
                    <a:pt x="8" y="494"/>
                    <a:pt x="29" y="546"/>
                  </a:cubicBezTo>
                  <a:cubicBezTo>
                    <a:pt x="60" y="569"/>
                    <a:pt x="97" y="578"/>
                    <a:pt x="131" y="592"/>
                  </a:cubicBezTo>
                  <a:cubicBezTo>
                    <a:pt x="146" y="598"/>
                    <a:pt x="161" y="600"/>
                    <a:pt x="176" y="606"/>
                  </a:cubicBezTo>
                  <a:cubicBezTo>
                    <a:pt x="214" y="620"/>
                    <a:pt x="247" y="648"/>
                    <a:pt x="285" y="659"/>
                  </a:cubicBezTo>
                  <a:cubicBezTo>
                    <a:pt x="289" y="659"/>
                    <a:pt x="293" y="659"/>
                    <a:pt x="297" y="659"/>
                  </a:cubicBezTo>
                  <a:cubicBezTo>
                    <a:pt x="325" y="670"/>
                    <a:pt x="352" y="685"/>
                    <a:pt x="386" y="690"/>
                  </a:cubicBezTo>
                  <a:cubicBezTo>
                    <a:pt x="406" y="667"/>
                    <a:pt x="396" y="620"/>
                    <a:pt x="399" y="584"/>
                  </a:cubicBezTo>
                  <a:cubicBezTo>
                    <a:pt x="401" y="566"/>
                    <a:pt x="404" y="550"/>
                    <a:pt x="408" y="536"/>
                  </a:cubicBezTo>
                  <a:cubicBezTo>
                    <a:pt x="419" y="565"/>
                    <a:pt x="401" y="620"/>
                    <a:pt x="411" y="657"/>
                  </a:cubicBezTo>
                  <a:cubicBezTo>
                    <a:pt x="406" y="666"/>
                    <a:pt x="405" y="677"/>
                    <a:pt x="408" y="686"/>
                  </a:cubicBezTo>
                  <a:cubicBezTo>
                    <a:pt x="426" y="669"/>
                    <a:pt x="443" y="650"/>
                    <a:pt x="459" y="631"/>
                  </a:cubicBezTo>
                  <a:close/>
                  <a:moveTo>
                    <a:pt x="237" y="300"/>
                  </a:moveTo>
                  <a:cubicBezTo>
                    <a:pt x="231" y="302"/>
                    <a:pt x="231" y="309"/>
                    <a:pt x="227" y="312"/>
                  </a:cubicBezTo>
                  <a:cubicBezTo>
                    <a:pt x="238" y="312"/>
                    <a:pt x="231" y="330"/>
                    <a:pt x="239" y="333"/>
                  </a:cubicBezTo>
                  <a:cubicBezTo>
                    <a:pt x="237" y="322"/>
                    <a:pt x="236" y="310"/>
                    <a:pt x="237" y="300"/>
                  </a:cubicBezTo>
                  <a:close/>
                  <a:moveTo>
                    <a:pt x="223" y="319"/>
                  </a:moveTo>
                  <a:cubicBezTo>
                    <a:pt x="220" y="324"/>
                    <a:pt x="218" y="334"/>
                    <a:pt x="210" y="329"/>
                  </a:cubicBezTo>
                  <a:cubicBezTo>
                    <a:pt x="211" y="348"/>
                    <a:pt x="216" y="356"/>
                    <a:pt x="229" y="365"/>
                  </a:cubicBezTo>
                  <a:cubicBezTo>
                    <a:pt x="229" y="348"/>
                    <a:pt x="230" y="330"/>
                    <a:pt x="223" y="3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138"/>
            <p:cNvSpPr>
              <a:spLocks noEditPoints="1"/>
            </p:cNvSpPr>
            <p:nvPr/>
          </p:nvSpPr>
          <p:spPr bwMode="auto">
            <a:xfrm>
              <a:off x="7551738" y="3370263"/>
              <a:ext cx="82550" cy="58738"/>
            </a:xfrm>
            <a:custGeom>
              <a:avLst/>
              <a:gdLst>
                <a:gd name="T0" fmla="*/ 95 w 127"/>
                <a:gd name="T1" fmla="*/ 0 h 92"/>
                <a:gd name="T2" fmla="*/ 118 w 127"/>
                <a:gd name="T3" fmla="*/ 56 h 92"/>
                <a:gd name="T4" fmla="*/ 5 w 127"/>
                <a:gd name="T5" fmla="*/ 65 h 92"/>
                <a:gd name="T6" fmla="*/ 0 w 127"/>
                <a:gd name="T7" fmla="*/ 34 h 92"/>
                <a:gd name="T8" fmla="*/ 95 w 127"/>
                <a:gd name="T9" fmla="*/ 0 h 92"/>
                <a:gd name="T10" fmla="*/ 71 w 127"/>
                <a:gd name="T11" fmla="*/ 41 h 92"/>
                <a:gd name="T12" fmla="*/ 82 w 127"/>
                <a:gd name="T13" fmla="*/ 56 h 92"/>
                <a:gd name="T14" fmla="*/ 97 w 127"/>
                <a:gd name="T15" fmla="*/ 46 h 92"/>
                <a:gd name="T16" fmla="*/ 97 w 127"/>
                <a:gd name="T17" fmla="*/ 36 h 92"/>
                <a:gd name="T18" fmla="*/ 99 w 127"/>
                <a:gd name="T19" fmla="*/ 34 h 92"/>
                <a:gd name="T20" fmla="*/ 71 w 127"/>
                <a:gd name="T21" fmla="*/ 41 h 92"/>
                <a:gd name="T22" fmla="*/ 68 w 127"/>
                <a:gd name="T23" fmla="*/ 21 h 92"/>
                <a:gd name="T24" fmla="*/ 68 w 127"/>
                <a:gd name="T25" fmla="*/ 31 h 92"/>
                <a:gd name="T26" fmla="*/ 89 w 127"/>
                <a:gd name="T27" fmla="*/ 21 h 92"/>
                <a:gd name="T28" fmla="*/ 68 w 127"/>
                <a:gd name="T29" fmla="*/ 21 h 92"/>
                <a:gd name="T30" fmla="*/ 54 w 127"/>
                <a:gd name="T31" fmla="*/ 44 h 92"/>
                <a:gd name="T32" fmla="*/ 37 w 127"/>
                <a:gd name="T33" fmla="*/ 58 h 92"/>
                <a:gd name="T34" fmla="*/ 63 w 127"/>
                <a:gd name="T35" fmla="*/ 60 h 92"/>
                <a:gd name="T36" fmla="*/ 54 w 127"/>
                <a:gd name="T37" fmla="*/ 44 h 92"/>
                <a:gd name="T38" fmla="*/ 56 w 127"/>
                <a:gd name="T39" fmla="*/ 19 h 92"/>
                <a:gd name="T40" fmla="*/ 13 w 127"/>
                <a:gd name="T41" fmla="*/ 50 h 92"/>
                <a:gd name="T42" fmla="*/ 58 w 127"/>
                <a:gd name="T43" fmla="*/ 32 h 92"/>
                <a:gd name="T44" fmla="*/ 56 w 127"/>
                <a:gd name="T45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92">
                  <a:moveTo>
                    <a:pt x="95" y="0"/>
                  </a:moveTo>
                  <a:cubicBezTo>
                    <a:pt x="118" y="12"/>
                    <a:pt x="127" y="35"/>
                    <a:pt x="118" y="56"/>
                  </a:cubicBezTo>
                  <a:cubicBezTo>
                    <a:pt x="102" y="91"/>
                    <a:pt x="23" y="92"/>
                    <a:pt x="5" y="65"/>
                  </a:cubicBezTo>
                  <a:cubicBezTo>
                    <a:pt x="0" y="57"/>
                    <a:pt x="0" y="46"/>
                    <a:pt x="0" y="34"/>
                  </a:cubicBezTo>
                  <a:cubicBezTo>
                    <a:pt x="17" y="4"/>
                    <a:pt x="63" y="3"/>
                    <a:pt x="95" y="0"/>
                  </a:cubicBezTo>
                  <a:close/>
                  <a:moveTo>
                    <a:pt x="71" y="41"/>
                  </a:moveTo>
                  <a:cubicBezTo>
                    <a:pt x="71" y="50"/>
                    <a:pt x="75" y="55"/>
                    <a:pt x="82" y="56"/>
                  </a:cubicBezTo>
                  <a:cubicBezTo>
                    <a:pt x="87" y="53"/>
                    <a:pt x="93" y="50"/>
                    <a:pt x="97" y="46"/>
                  </a:cubicBezTo>
                  <a:cubicBezTo>
                    <a:pt x="99" y="41"/>
                    <a:pt x="92" y="37"/>
                    <a:pt x="97" y="36"/>
                  </a:cubicBezTo>
                  <a:cubicBezTo>
                    <a:pt x="97" y="38"/>
                    <a:pt x="99" y="37"/>
                    <a:pt x="99" y="34"/>
                  </a:cubicBezTo>
                  <a:cubicBezTo>
                    <a:pt x="87" y="34"/>
                    <a:pt x="80" y="39"/>
                    <a:pt x="71" y="41"/>
                  </a:cubicBezTo>
                  <a:close/>
                  <a:moveTo>
                    <a:pt x="68" y="21"/>
                  </a:moveTo>
                  <a:cubicBezTo>
                    <a:pt x="68" y="24"/>
                    <a:pt x="68" y="27"/>
                    <a:pt x="68" y="31"/>
                  </a:cubicBezTo>
                  <a:cubicBezTo>
                    <a:pt x="75" y="27"/>
                    <a:pt x="85" y="27"/>
                    <a:pt x="89" y="21"/>
                  </a:cubicBezTo>
                  <a:cubicBezTo>
                    <a:pt x="86" y="15"/>
                    <a:pt x="75" y="17"/>
                    <a:pt x="68" y="21"/>
                  </a:cubicBezTo>
                  <a:close/>
                  <a:moveTo>
                    <a:pt x="54" y="44"/>
                  </a:moveTo>
                  <a:cubicBezTo>
                    <a:pt x="49" y="53"/>
                    <a:pt x="40" y="47"/>
                    <a:pt x="37" y="58"/>
                  </a:cubicBezTo>
                  <a:cubicBezTo>
                    <a:pt x="49" y="58"/>
                    <a:pt x="50" y="59"/>
                    <a:pt x="63" y="60"/>
                  </a:cubicBezTo>
                  <a:cubicBezTo>
                    <a:pt x="64" y="51"/>
                    <a:pt x="60" y="47"/>
                    <a:pt x="54" y="44"/>
                  </a:cubicBezTo>
                  <a:close/>
                  <a:moveTo>
                    <a:pt x="56" y="19"/>
                  </a:moveTo>
                  <a:cubicBezTo>
                    <a:pt x="36" y="25"/>
                    <a:pt x="14" y="30"/>
                    <a:pt x="13" y="50"/>
                  </a:cubicBezTo>
                  <a:cubicBezTo>
                    <a:pt x="30" y="42"/>
                    <a:pt x="41" y="38"/>
                    <a:pt x="58" y="32"/>
                  </a:cubicBezTo>
                  <a:cubicBezTo>
                    <a:pt x="57" y="28"/>
                    <a:pt x="55" y="25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139"/>
            <p:cNvSpPr>
              <a:spLocks noEditPoints="1"/>
            </p:cNvSpPr>
            <p:nvPr/>
          </p:nvSpPr>
          <p:spPr bwMode="auto">
            <a:xfrm>
              <a:off x="7294563" y="3516313"/>
              <a:ext cx="165100" cy="103188"/>
            </a:xfrm>
            <a:custGeom>
              <a:avLst/>
              <a:gdLst>
                <a:gd name="T0" fmla="*/ 206 w 256"/>
                <a:gd name="T1" fmla="*/ 147 h 160"/>
                <a:gd name="T2" fmla="*/ 134 w 256"/>
                <a:gd name="T3" fmla="*/ 155 h 160"/>
                <a:gd name="T4" fmla="*/ 33 w 256"/>
                <a:gd name="T5" fmla="*/ 104 h 160"/>
                <a:gd name="T6" fmla="*/ 20 w 256"/>
                <a:gd name="T7" fmla="*/ 29 h 160"/>
                <a:gd name="T8" fmla="*/ 73 w 256"/>
                <a:gd name="T9" fmla="*/ 0 h 160"/>
                <a:gd name="T10" fmla="*/ 175 w 256"/>
                <a:gd name="T11" fmla="*/ 38 h 160"/>
                <a:gd name="T12" fmla="*/ 206 w 256"/>
                <a:gd name="T13" fmla="*/ 147 h 160"/>
                <a:gd name="T14" fmla="*/ 209 w 256"/>
                <a:gd name="T15" fmla="*/ 99 h 160"/>
                <a:gd name="T16" fmla="*/ 173 w 256"/>
                <a:gd name="T17" fmla="*/ 120 h 160"/>
                <a:gd name="T18" fmla="*/ 213 w 256"/>
                <a:gd name="T19" fmla="*/ 104 h 160"/>
                <a:gd name="T20" fmla="*/ 209 w 256"/>
                <a:gd name="T21" fmla="*/ 99 h 160"/>
                <a:gd name="T22" fmla="*/ 197 w 256"/>
                <a:gd name="T23" fmla="*/ 79 h 160"/>
                <a:gd name="T24" fmla="*/ 146 w 256"/>
                <a:gd name="T25" fmla="*/ 111 h 160"/>
                <a:gd name="T26" fmla="*/ 204 w 256"/>
                <a:gd name="T27" fmla="*/ 82 h 160"/>
                <a:gd name="T28" fmla="*/ 197 w 256"/>
                <a:gd name="T29" fmla="*/ 79 h 160"/>
                <a:gd name="T30" fmla="*/ 177 w 256"/>
                <a:gd name="T31" fmla="*/ 60 h 160"/>
                <a:gd name="T32" fmla="*/ 119 w 256"/>
                <a:gd name="T33" fmla="*/ 97 h 160"/>
                <a:gd name="T34" fmla="*/ 189 w 256"/>
                <a:gd name="T35" fmla="*/ 67 h 160"/>
                <a:gd name="T36" fmla="*/ 177 w 256"/>
                <a:gd name="T37" fmla="*/ 60 h 160"/>
                <a:gd name="T38" fmla="*/ 76 w 256"/>
                <a:gd name="T39" fmla="*/ 50 h 160"/>
                <a:gd name="T40" fmla="*/ 103 w 256"/>
                <a:gd name="T41" fmla="*/ 22 h 160"/>
                <a:gd name="T42" fmla="*/ 30 w 256"/>
                <a:gd name="T43" fmla="*/ 70 h 160"/>
                <a:gd name="T44" fmla="*/ 83 w 256"/>
                <a:gd name="T45" fmla="*/ 123 h 160"/>
                <a:gd name="T46" fmla="*/ 93 w 256"/>
                <a:gd name="T47" fmla="*/ 123 h 160"/>
                <a:gd name="T48" fmla="*/ 97 w 256"/>
                <a:gd name="T49" fmla="*/ 128 h 160"/>
                <a:gd name="T50" fmla="*/ 179 w 256"/>
                <a:gd name="T51" fmla="*/ 135 h 160"/>
                <a:gd name="T52" fmla="*/ 76 w 256"/>
                <a:gd name="T53" fmla="*/ 50 h 160"/>
                <a:gd name="T54" fmla="*/ 151 w 256"/>
                <a:gd name="T55" fmla="*/ 41 h 160"/>
                <a:gd name="T56" fmla="*/ 95 w 256"/>
                <a:gd name="T57" fmla="*/ 77 h 160"/>
                <a:gd name="T58" fmla="*/ 102 w 256"/>
                <a:gd name="T59" fmla="*/ 85 h 160"/>
                <a:gd name="T60" fmla="*/ 163 w 256"/>
                <a:gd name="T61" fmla="*/ 48 h 160"/>
                <a:gd name="T62" fmla="*/ 151 w 256"/>
                <a:gd name="T63" fmla="*/ 41 h 160"/>
                <a:gd name="T64" fmla="*/ 126 w 256"/>
                <a:gd name="T65" fmla="*/ 44 h 160"/>
                <a:gd name="T66" fmla="*/ 134 w 256"/>
                <a:gd name="T67" fmla="*/ 32 h 160"/>
                <a:gd name="T68" fmla="*/ 129 w 256"/>
                <a:gd name="T69" fmla="*/ 38 h 160"/>
                <a:gd name="T70" fmla="*/ 93 w 256"/>
                <a:gd name="T71" fmla="*/ 67 h 160"/>
                <a:gd name="T72" fmla="*/ 126 w 256"/>
                <a:gd name="T73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60">
                  <a:moveTo>
                    <a:pt x="206" y="147"/>
                  </a:moveTo>
                  <a:cubicBezTo>
                    <a:pt x="184" y="151"/>
                    <a:pt x="161" y="160"/>
                    <a:pt x="134" y="155"/>
                  </a:cubicBezTo>
                  <a:cubicBezTo>
                    <a:pt x="98" y="149"/>
                    <a:pt x="57" y="127"/>
                    <a:pt x="33" y="104"/>
                  </a:cubicBezTo>
                  <a:cubicBezTo>
                    <a:pt x="16" y="87"/>
                    <a:pt x="0" y="56"/>
                    <a:pt x="20" y="29"/>
                  </a:cubicBezTo>
                  <a:cubicBezTo>
                    <a:pt x="32" y="13"/>
                    <a:pt x="48" y="9"/>
                    <a:pt x="73" y="0"/>
                  </a:cubicBezTo>
                  <a:cubicBezTo>
                    <a:pt x="111" y="2"/>
                    <a:pt x="138" y="25"/>
                    <a:pt x="175" y="38"/>
                  </a:cubicBezTo>
                  <a:cubicBezTo>
                    <a:pt x="202" y="61"/>
                    <a:pt x="256" y="114"/>
                    <a:pt x="206" y="147"/>
                  </a:cubicBezTo>
                  <a:close/>
                  <a:moveTo>
                    <a:pt x="209" y="99"/>
                  </a:moveTo>
                  <a:cubicBezTo>
                    <a:pt x="198" y="107"/>
                    <a:pt x="182" y="109"/>
                    <a:pt x="173" y="120"/>
                  </a:cubicBezTo>
                  <a:cubicBezTo>
                    <a:pt x="188" y="121"/>
                    <a:pt x="202" y="112"/>
                    <a:pt x="213" y="104"/>
                  </a:cubicBezTo>
                  <a:cubicBezTo>
                    <a:pt x="210" y="104"/>
                    <a:pt x="212" y="99"/>
                    <a:pt x="209" y="99"/>
                  </a:cubicBezTo>
                  <a:close/>
                  <a:moveTo>
                    <a:pt x="197" y="79"/>
                  </a:moveTo>
                  <a:cubicBezTo>
                    <a:pt x="182" y="90"/>
                    <a:pt x="161" y="95"/>
                    <a:pt x="146" y="111"/>
                  </a:cubicBezTo>
                  <a:cubicBezTo>
                    <a:pt x="174" y="113"/>
                    <a:pt x="188" y="92"/>
                    <a:pt x="204" y="82"/>
                  </a:cubicBezTo>
                  <a:cubicBezTo>
                    <a:pt x="201" y="82"/>
                    <a:pt x="202" y="77"/>
                    <a:pt x="197" y="79"/>
                  </a:cubicBezTo>
                  <a:close/>
                  <a:moveTo>
                    <a:pt x="177" y="60"/>
                  </a:moveTo>
                  <a:cubicBezTo>
                    <a:pt x="157" y="72"/>
                    <a:pt x="137" y="84"/>
                    <a:pt x="119" y="97"/>
                  </a:cubicBezTo>
                  <a:cubicBezTo>
                    <a:pt x="150" y="107"/>
                    <a:pt x="171" y="81"/>
                    <a:pt x="189" y="67"/>
                  </a:cubicBezTo>
                  <a:cubicBezTo>
                    <a:pt x="185" y="65"/>
                    <a:pt x="183" y="60"/>
                    <a:pt x="177" y="60"/>
                  </a:cubicBezTo>
                  <a:close/>
                  <a:moveTo>
                    <a:pt x="76" y="50"/>
                  </a:moveTo>
                  <a:cubicBezTo>
                    <a:pt x="79" y="35"/>
                    <a:pt x="94" y="33"/>
                    <a:pt x="103" y="22"/>
                  </a:cubicBezTo>
                  <a:cubicBezTo>
                    <a:pt x="75" y="17"/>
                    <a:pt x="21" y="23"/>
                    <a:pt x="30" y="70"/>
                  </a:cubicBezTo>
                  <a:cubicBezTo>
                    <a:pt x="46" y="85"/>
                    <a:pt x="58" y="111"/>
                    <a:pt x="83" y="123"/>
                  </a:cubicBezTo>
                  <a:cubicBezTo>
                    <a:pt x="86" y="124"/>
                    <a:pt x="90" y="122"/>
                    <a:pt x="93" y="123"/>
                  </a:cubicBezTo>
                  <a:cubicBezTo>
                    <a:pt x="94" y="123"/>
                    <a:pt x="95" y="127"/>
                    <a:pt x="97" y="128"/>
                  </a:cubicBezTo>
                  <a:cubicBezTo>
                    <a:pt x="121" y="137"/>
                    <a:pt x="154" y="148"/>
                    <a:pt x="179" y="135"/>
                  </a:cubicBezTo>
                  <a:cubicBezTo>
                    <a:pt x="139" y="128"/>
                    <a:pt x="65" y="98"/>
                    <a:pt x="76" y="50"/>
                  </a:cubicBezTo>
                  <a:close/>
                  <a:moveTo>
                    <a:pt x="151" y="41"/>
                  </a:moveTo>
                  <a:cubicBezTo>
                    <a:pt x="136" y="56"/>
                    <a:pt x="112" y="63"/>
                    <a:pt x="95" y="77"/>
                  </a:cubicBezTo>
                  <a:cubicBezTo>
                    <a:pt x="99" y="78"/>
                    <a:pt x="99" y="83"/>
                    <a:pt x="102" y="85"/>
                  </a:cubicBezTo>
                  <a:cubicBezTo>
                    <a:pt x="130" y="81"/>
                    <a:pt x="145" y="63"/>
                    <a:pt x="163" y="48"/>
                  </a:cubicBezTo>
                  <a:cubicBezTo>
                    <a:pt x="159" y="46"/>
                    <a:pt x="157" y="42"/>
                    <a:pt x="151" y="41"/>
                  </a:cubicBezTo>
                  <a:close/>
                  <a:moveTo>
                    <a:pt x="126" y="44"/>
                  </a:moveTo>
                  <a:cubicBezTo>
                    <a:pt x="129" y="41"/>
                    <a:pt x="142" y="36"/>
                    <a:pt x="134" y="32"/>
                  </a:cubicBezTo>
                  <a:cubicBezTo>
                    <a:pt x="132" y="34"/>
                    <a:pt x="134" y="39"/>
                    <a:pt x="129" y="38"/>
                  </a:cubicBezTo>
                  <a:cubicBezTo>
                    <a:pt x="111" y="31"/>
                    <a:pt x="83" y="47"/>
                    <a:pt x="93" y="67"/>
                  </a:cubicBezTo>
                  <a:cubicBezTo>
                    <a:pt x="103" y="58"/>
                    <a:pt x="117" y="54"/>
                    <a:pt x="1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56473" y="2820686"/>
            <a:ext cx="726117" cy="658285"/>
            <a:chOff x="7764463" y="536575"/>
            <a:chExt cx="1300163" cy="1173163"/>
          </a:xfrm>
        </p:grpSpPr>
        <p:sp>
          <p:nvSpPr>
            <p:cNvPr id="28" name="Freeform 140"/>
            <p:cNvSpPr/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42"/>
            <p:cNvSpPr/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143"/>
            <p:cNvSpPr/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44"/>
            <p:cNvSpPr/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45"/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46"/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47"/>
            <p:cNvSpPr/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48"/>
            <p:cNvSpPr/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3990745" y="3821432"/>
            <a:ext cx="536427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90745" y="4947801"/>
            <a:ext cx="540631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3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29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1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3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4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52235" name="TextBox 13"/>
          <p:cNvSpPr txBox="1">
            <a:spLocks noChangeArrowheads="1"/>
          </p:cNvSpPr>
          <p:nvPr/>
        </p:nvSpPr>
        <p:spPr bwMode="auto">
          <a:xfrm>
            <a:off x="1465263" y="404971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1327355" y="4335463"/>
            <a:ext cx="209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7" name="TextBox 13"/>
          <p:cNvSpPr txBox="1">
            <a:spLocks noChangeArrowheads="1"/>
          </p:cNvSpPr>
          <p:nvPr/>
        </p:nvSpPr>
        <p:spPr bwMode="auto">
          <a:xfrm>
            <a:off x="3827463" y="404971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8" name="TextBox 13"/>
          <p:cNvSpPr txBox="1">
            <a:spLocks noChangeArrowheads="1"/>
          </p:cNvSpPr>
          <p:nvPr/>
        </p:nvSpPr>
        <p:spPr bwMode="auto">
          <a:xfrm>
            <a:off x="3702051" y="4335463"/>
            <a:ext cx="207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9" name="TextBox 13"/>
          <p:cNvSpPr txBox="1">
            <a:spLocks noChangeArrowheads="1"/>
          </p:cNvSpPr>
          <p:nvPr/>
        </p:nvSpPr>
        <p:spPr bwMode="auto">
          <a:xfrm>
            <a:off x="6189663" y="404971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40" name="TextBox 13"/>
          <p:cNvSpPr txBox="1">
            <a:spLocks noChangeArrowheads="1"/>
          </p:cNvSpPr>
          <p:nvPr/>
        </p:nvSpPr>
        <p:spPr bwMode="auto">
          <a:xfrm>
            <a:off x="6064253" y="4335463"/>
            <a:ext cx="207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41" name="TextBox 13"/>
          <p:cNvSpPr txBox="1">
            <a:spLocks noChangeArrowheads="1"/>
          </p:cNvSpPr>
          <p:nvPr/>
        </p:nvSpPr>
        <p:spPr bwMode="auto">
          <a:xfrm>
            <a:off x="8459788" y="404971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42" name="TextBox 13"/>
          <p:cNvSpPr txBox="1">
            <a:spLocks noChangeArrowheads="1"/>
          </p:cNvSpPr>
          <p:nvPr/>
        </p:nvSpPr>
        <p:spPr bwMode="auto">
          <a:xfrm>
            <a:off x="8288595" y="4335463"/>
            <a:ext cx="208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43" name="文本框 19"/>
          <p:cNvSpPr txBox="1">
            <a:spLocks noChangeArrowheads="1"/>
          </p:cNvSpPr>
          <p:nvPr/>
        </p:nvSpPr>
        <p:spPr bwMode="auto">
          <a:xfrm>
            <a:off x="2174860" y="670729"/>
            <a:ext cx="2315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22347" y="670729"/>
            <a:ext cx="6396038" cy="2963863"/>
            <a:chOff x="-1725612" y="-1223962"/>
            <a:chExt cx="6396038" cy="2963863"/>
          </a:xfrm>
        </p:grpSpPr>
        <p:sp>
          <p:nvSpPr>
            <p:cNvPr id="21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Freeform 214"/>
          <p:cNvSpPr>
            <a:spLocks noEditPoints="1"/>
          </p:cNvSpPr>
          <p:nvPr/>
        </p:nvSpPr>
        <p:spPr bwMode="auto">
          <a:xfrm>
            <a:off x="2219428" y="2967118"/>
            <a:ext cx="1200150" cy="338138"/>
          </a:xfrm>
          <a:custGeom>
            <a:avLst/>
            <a:gdLst>
              <a:gd name="T0" fmla="*/ 141 w 149"/>
              <a:gd name="T1" fmla="*/ 39 h 42"/>
              <a:gd name="T2" fmla="*/ 118 w 149"/>
              <a:gd name="T3" fmla="*/ 40 h 42"/>
              <a:gd name="T4" fmla="*/ 117 w 149"/>
              <a:gd name="T5" fmla="*/ 42 h 42"/>
              <a:gd name="T6" fmla="*/ 55 w 149"/>
              <a:gd name="T7" fmla="*/ 30 h 42"/>
              <a:gd name="T8" fmla="*/ 56 w 149"/>
              <a:gd name="T9" fmla="*/ 40 h 42"/>
              <a:gd name="T10" fmla="*/ 47 w 149"/>
              <a:gd name="T11" fmla="*/ 31 h 42"/>
              <a:gd name="T12" fmla="*/ 37 w 149"/>
              <a:gd name="T13" fmla="*/ 33 h 42"/>
              <a:gd name="T14" fmla="*/ 21 w 149"/>
              <a:gd name="T15" fmla="*/ 33 h 42"/>
              <a:gd name="T16" fmla="*/ 2 w 149"/>
              <a:gd name="T17" fmla="*/ 23 h 42"/>
              <a:gd name="T18" fmla="*/ 0 w 149"/>
              <a:gd name="T19" fmla="*/ 19 h 42"/>
              <a:gd name="T20" fmla="*/ 3 w 149"/>
              <a:gd name="T21" fmla="*/ 1 h 42"/>
              <a:gd name="T22" fmla="*/ 9 w 149"/>
              <a:gd name="T23" fmla="*/ 1 h 42"/>
              <a:gd name="T24" fmla="*/ 21 w 149"/>
              <a:gd name="T25" fmla="*/ 2 h 42"/>
              <a:gd name="T26" fmla="*/ 102 w 149"/>
              <a:gd name="T27" fmla="*/ 20 h 42"/>
              <a:gd name="T28" fmla="*/ 120 w 149"/>
              <a:gd name="T29" fmla="*/ 22 h 42"/>
              <a:gd name="T30" fmla="*/ 123 w 149"/>
              <a:gd name="T31" fmla="*/ 24 h 42"/>
              <a:gd name="T32" fmla="*/ 142 w 149"/>
              <a:gd name="T33" fmla="*/ 33 h 42"/>
              <a:gd name="T34" fmla="*/ 147 w 149"/>
              <a:gd name="T35" fmla="*/ 34 h 42"/>
              <a:gd name="T36" fmla="*/ 148 w 149"/>
              <a:gd name="T37" fmla="*/ 37 h 42"/>
              <a:gd name="T38" fmla="*/ 141 w 149"/>
              <a:gd name="T39" fmla="*/ 39 h 42"/>
              <a:gd name="T40" fmla="*/ 121 w 149"/>
              <a:gd name="T41" fmla="*/ 26 h 42"/>
              <a:gd name="T42" fmla="*/ 119 w 149"/>
              <a:gd name="T43" fmla="*/ 38 h 42"/>
              <a:gd name="T44" fmla="*/ 138 w 149"/>
              <a:gd name="T45" fmla="*/ 35 h 42"/>
              <a:gd name="T46" fmla="*/ 138 w 149"/>
              <a:gd name="T47" fmla="*/ 34 h 42"/>
              <a:gd name="T48" fmla="*/ 121 w 149"/>
              <a:gd name="T49" fmla="*/ 26 h 42"/>
              <a:gd name="T50" fmla="*/ 119 w 149"/>
              <a:gd name="T51" fmla="*/ 24 h 42"/>
              <a:gd name="T52" fmla="*/ 28 w 149"/>
              <a:gd name="T53" fmla="*/ 6 h 42"/>
              <a:gd name="T54" fmla="*/ 26 w 149"/>
              <a:gd name="T55" fmla="*/ 23 h 42"/>
              <a:gd name="T56" fmla="*/ 67 w 149"/>
              <a:gd name="T57" fmla="*/ 31 h 42"/>
              <a:gd name="T58" fmla="*/ 92 w 149"/>
              <a:gd name="T59" fmla="*/ 36 h 42"/>
              <a:gd name="T60" fmla="*/ 116 w 149"/>
              <a:gd name="T61" fmla="*/ 39 h 42"/>
              <a:gd name="T62" fmla="*/ 119 w 149"/>
              <a:gd name="T63" fmla="*/ 24 h 42"/>
              <a:gd name="T64" fmla="*/ 25 w 149"/>
              <a:gd name="T65" fmla="*/ 25 h 42"/>
              <a:gd name="T66" fmla="*/ 10 w 149"/>
              <a:gd name="T67" fmla="*/ 25 h 42"/>
              <a:gd name="T68" fmla="*/ 41 w 149"/>
              <a:gd name="T69" fmla="*/ 28 h 42"/>
              <a:gd name="T70" fmla="*/ 25 w 149"/>
              <a:gd name="T71" fmla="*/ 25 h 42"/>
              <a:gd name="T72" fmla="*/ 26 w 149"/>
              <a:gd name="T73" fmla="*/ 5 h 42"/>
              <a:gd name="T74" fmla="*/ 12 w 149"/>
              <a:gd name="T75" fmla="*/ 3 h 42"/>
              <a:gd name="T76" fmla="*/ 10 w 149"/>
              <a:gd name="T77" fmla="*/ 22 h 42"/>
              <a:gd name="T78" fmla="*/ 23 w 149"/>
              <a:gd name="T79" fmla="*/ 24 h 42"/>
              <a:gd name="T80" fmla="*/ 26 w 149"/>
              <a:gd name="T8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9" h="42">
                <a:moveTo>
                  <a:pt x="141" y="39"/>
                </a:moveTo>
                <a:cubicBezTo>
                  <a:pt x="133" y="37"/>
                  <a:pt x="126" y="40"/>
                  <a:pt x="118" y="40"/>
                </a:cubicBezTo>
                <a:cubicBezTo>
                  <a:pt x="118" y="40"/>
                  <a:pt x="118" y="41"/>
                  <a:pt x="117" y="42"/>
                </a:cubicBezTo>
                <a:cubicBezTo>
                  <a:pt x="98" y="39"/>
                  <a:pt x="74" y="35"/>
                  <a:pt x="55" y="30"/>
                </a:cubicBezTo>
                <a:cubicBezTo>
                  <a:pt x="56" y="32"/>
                  <a:pt x="61" y="38"/>
                  <a:pt x="56" y="40"/>
                </a:cubicBezTo>
                <a:cubicBezTo>
                  <a:pt x="50" y="40"/>
                  <a:pt x="52" y="33"/>
                  <a:pt x="47" y="31"/>
                </a:cubicBezTo>
                <a:cubicBezTo>
                  <a:pt x="45" y="31"/>
                  <a:pt x="41" y="32"/>
                  <a:pt x="37" y="33"/>
                </a:cubicBezTo>
                <a:cubicBezTo>
                  <a:pt x="32" y="33"/>
                  <a:pt x="27" y="34"/>
                  <a:pt x="21" y="33"/>
                </a:cubicBezTo>
                <a:cubicBezTo>
                  <a:pt x="13" y="31"/>
                  <a:pt x="9" y="27"/>
                  <a:pt x="2" y="23"/>
                </a:cubicBezTo>
                <a:cubicBezTo>
                  <a:pt x="2" y="21"/>
                  <a:pt x="0" y="21"/>
                  <a:pt x="0" y="19"/>
                </a:cubicBezTo>
                <a:cubicBezTo>
                  <a:pt x="0" y="14"/>
                  <a:pt x="1" y="7"/>
                  <a:pt x="3" y="1"/>
                </a:cubicBezTo>
                <a:cubicBezTo>
                  <a:pt x="5" y="0"/>
                  <a:pt x="7" y="1"/>
                  <a:pt x="9" y="1"/>
                </a:cubicBezTo>
                <a:cubicBezTo>
                  <a:pt x="13" y="1"/>
                  <a:pt x="17" y="1"/>
                  <a:pt x="21" y="2"/>
                </a:cubicBezTo>
                <a:cubicBezTo>
                  <a:pt x="45" y="7"/>
                  <a:pt x="76" y="16"/>
                  <a:pt x="102" y="20"/>
                </a:cubicBezTo>
                <a:cubicBezTo>
                  <a:pt x="108" y="21"/>
                  <a:pt x="116" y="20"/>
                  <a:pt x="120" y="22"/>
                </a:cubicBezTo>
                <a:cubicBezTo>
                  <a:pt x="121" y="22"/>
                  <a:pt x="122" y="24"/>
                  <a:pt x="123" y="24"/>
                </a:cubicBezTo>
                <a:cubicBezTo>
                  <a:pt x="128" y="28"/>
                  <a:pt x="137" y="29"/>
                  <a:pt x="142" y="33"/>
                </a:cubicBezTo>
                <a:cubicBezTo>
                  <a:pt x="144" y="34"/>
                  <a:pt x="145" y="33"/>
                  <a:pt x="147" y="34"/>
                </a:cubicBezTo>
                <a:cubicBezTo>
                  <a:pt x="148" y="35"/>
                  <a:pt x="149" y="36"/>
                  <a:pt x="148" y="37"/>
                </a:cubicBezTo>
                <a:cubicBezTo>
                  <a:pt x="147" y="40"/>
                  <a:pt x="142" y="37"/>
                  <a:pt x="141" y="39"/>
                </a:cubicBezTo>
                <a:close/>
                <a:moveTo>
                  <a:pt x="121" y="26"/>
                </a:moveTo>
                <a:cubicBezTo>
                  <a:pt x="121" y="30"/>
                  <a:pt x="120" y="34"/>
                  <a:pt x="119" y="38"/>
                </a:cubicBezTo>
                <a:cubicBezTo>
                  <a:pt x="125" y="37"/>
                  <a:pt x="132" y="35"/>
                  <a:pt x="138" y="35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3" y="31"/>
                  <a:pt x="128" y="29"/>
                  <a:pt x="121" y="26"/>
                </a:cubicBezTo>
                <a:close/>
                <a:moveTo>
                  <a:pt x="119" y="24"/>
                </a:moveTo>
                <a:cubicBezTo>
                  <a:pt x="89" y="20"/>
                  <a:pt x="58" y="12"/>
                  <a:pt x="28" y="6"/>
                </a:cubicBezTo>
                <a:cubicBezTo>
                  <a:pt x="26" y="11"/>
                  <a:pt x="27" y="16"/>
                  <a:pt x="26" y="23"/>
                </a:cubicBezTo>
                <a:cubicBezTo>
                  <a:pt x="39" y="27"/>
                  <a:pt x="53" y="28"/>
                  <a:pt x="67" y="31"/>
                </a:cubicBezTo>
                <a:cubicBezTo>
                  <a:pt x="75" y="33"/>
                  <a:pt x="84" y="34"/>
                  <a:pt x="92" y="36"/>
                </a:cubicBezTo>
                <a:cubicBezTo>
                  <a:pt x="100" y="38"/>
                  <a:pt x="108" y="40"/>
                  <a:pt x="116" y="39"/>
                </a:cubicBezTo>
                <a:cubicBezTo>
                  <a:pt x="118" y="35"/>
                  <a:pt x="118" y="28"/>
                  <a:pt x="119" y="24"/>
                </a:cubicBezTo>
                <a:close/>
                <a:moveTo>
                  <a:pt x="25" y="25"/>
                </a:moveTo>
                <a:cubicBezTo>
                  <a:pt x="22" y="28"/>
                  <a:pt x="15" y="23"/>
                  <a:pt x="10" y="25"/>
                </a:cubicBezTo>
                <a:cubicBezTo>
                  <a:pt x="18" y="33"/>
                  <a:pt x="32" y="31"/>
                  <a:pt x="41" y="28"/>
                </a:cubicBezTo>
                <a:cubicBezTo>
                  <a:pt x="36" y="27"/>
                  <a:pt x="29" y="27"/>
                  <a:pt x="25" y="25"/>
                </a:cubicBezTo>
                <a:close/>
                <a:moveTo>
                  <a:pt x="26" y="5"/>
                </a:moveTo>
                <a:cubicBezTo>
                  <a:pt x="21" y="4"/>
                  <a:pt x="16" y="3"/>
                  <a:pt x="12" y="3"/>
                </a:cubicBezTo>
                <a:cubicBezTo>
                  <a:pt x="10" y="9"/>
                  <a:pt x="9" y="16"/>
                  <a:pt x="10" y="22"/>
                </a:cubicBezTo>
                <a:cubicBezTo>
                  <a:pt x="15" y="22"/>
                  <a:pt x="19" y="24"/>
                  <a:pt x="23" y="24"/>
                </a:cubicBezTo>
                <a:cubicBezTo>
                  <a:pt x="25" y="17"/>
                  <a:pt x="24" y="12"/>
                  <a:pt x="26" y="5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4681385" y="2967118"/>
            <a:ext cx="781050" cy="50641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6F5F5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33"/>
          <p:cNvSpPr>
            <a:spLocks noEditPoints="1"/>
          </p:cNvSpPr>
          <p:nvPr/>
        </p:nvSpPr>
        <p:spPr bwMode="auto">
          <a:xfrm>
            <a:off x="6748053" y="2871050"/>
            <a:ext cx="863600" cy="646113"/>
          </a:xfrm>
          <a:custGeom>
            <a:avLst/>
            <a:gdLst>
              <a:gd name="T0" fmla="*/ 1029 w 1108"/>
              <a:gd name="T1" fmla="*/ 156 h 829"/>
              <a:gd name="T2" fmla="*/ 997 w 1108"/>
              <a:gd name="T3" fmla="*/ 369 h 829"/>
              <a:gd name="T4" fmla="*/ 778 w 1108"/>
              <a:gd name="T5" fmla="*/ 794 h 829"/>
              <a:gd name="T6" fmla="*/ 720 w 1108"/>
              <a:gd name="T7" fmla="*/ 823 h 829"/>
              <a:gd name="T8" fmla="*/ 207 w 1108"/>
              <a:gd name="T9" fmla="*/ 801 h 829"/>
              <a:gd name="T10" fmla="*/ 11 w 1108"/>
              <a:gd name="T11" fmla="*/ 742 h 829"/>
              <a:gd name="T12" fmla="*/ 78 w 1108"/>
              <a:gd name="T13" fmla="*/ 536 h 829"/>
              <a:gd name="T14" fmla="*/ 228 w 1108"/>
              <a:gd name="T15" fmla="*/ 301 h 829"/>
              <a:gd name="T16" fmla="*/ 391 w 1108"/>
              <a:gd name="T17" fmla="*/ 69 h 829"/>
              <a:gd name="T18" fmla="*/ 586 w 1108"/>
              <a:gd name="T19" fmla="*/ 46 h 829"/>
              <a:gd name="T20" fmla="*/ 836 w 1108"/>
              <a:gd name="T21" fmla="*/ 20 h 829"/>
              <a:gd name="T22" fmla="*/ 1065 w 1108"/>
              <a:gd name="T23" fmla="*/ 29 h 829"/>
              <a:gd name="T24" fmla="*/ 910 w 1108"/>
              <a:gd name="T25" fmla="*/ 38 h 829"/>
              <a:gd name="T26" fmla="*/ 658 w 1108"/>
              <a:gd name="T27" fmla="*/ 60 h 829"/>
              <a:gd name="T28" fmla="*/ 552 w 1108"/>
              <a:gd name="T29" fmla="*/ 62 h 829"/>
              <a:gd name="T30" fmla="*/ 315 w 1108"/>
              <a:gd name="T31" fmla="*/ 208 h 829"/>
              <a:gd name="T32" fmla="*/ 230 w 1108"/>
              <a:gd name="T33" fmla="*/ 339 h 829"/>
              <a:gd name="T34" fmla="*/ 353 w 1108"/>
              <a:gd name="T35" fmla="*/ 653 h 829"/>
              <a:gd name="T36" fmla="*/ 593 w 1108"/>
              <a:gd name="T37" fmla="*/ 666 h 829"/>
              <a:gd name="T38" fmla="*/ 720 w 1108"/>
              <a:gd name="T39" fmla="*/ 624 h 829"/>
              <a:gd name="T40" fmla="*/ 886 w 1108"/>
              <a:gd name="T41" fmla="*/ 324 h 829"/>
              <a:gd name="T42" fmla="*/ 1049 w 1108"/>
              <a:gd name="T43" fmla="*/ 37 h 829"/>
              <a:gd name="T44" fmla="*/ 986 w 1108"/>
              <a:gd name="T45" fmla="*/ 181 h 829"/>
              <a:gd name="T46" fmla="*/ 702 w 1108"/>
              <a:gd name="T47" fmla="*/ 680 h 829"/>
              <a:gd name="T48" fmla="*/ 715 w 1108"/>
              <a:gd name="T49" fmla="*/ 776 h 829"/>
              <a:gd name="T50" fmla="*/ 892 w 1108"/>
              <a:gd name="T51" fmla="*/ 427 h 829"/>
              <a:gd name="T52" fmla="*/ 930 w 1108"/>
              <a:gd name="T53" fmla="*/ 367 h 829"/>
              <a:gd name="T54" fmla="*/ 948 w 1108"/>
              <a:gd name="T55" fmla="*/ 328 h 829"/>
              <a:gd name="T56" fmla="*/ 1016 w 1108"/>
              <a:gd name="T57" fmla="*/ 210 h 829"/>
              <a:gd name="T58" fmla="*/ 971 w 1108"/>
              <a:gd name="T59" fmla="*/ 261 h 829"/>
              <a:gd name="T60" fmla="*/ 997 w 1108"/>
              <a:gd name="T61" fmla="*/ 178 h 829"/>
              <a:gd name="T62" fmla="*/ 1004 w 1108"/>
              <a:gd name="T63" fmla="*/ 152 h 829"/>
              <a:gd name="T64" fmla="*/ 76 w 1108"/>
              <a:gd name="T65" fmla="*/ 776 h 829"/>
              <a:gd name="T66" fmla="*/ 612 w 1108"/>
              <a:gd name="T67" fmla="*/ 803 h 829"/>
              <a:gd name="T68" fmla="*/ 756 w 1108"/>
              <a:gd name="T69" fmla="*/ 789 h 829"/>
              <a:gd name="T70" fmla="*/ 850 w 1108"/>
              <a:gd name="T71" fmla="*/ 624 h 829"/>
              <a:gd name="T72" fmla="*/ 1062 w 1108"/>
              <a:gd name="T73" fmla="*/ 216 h 829"/>
              <a:gd name="T74" fmla="*/ 1047 w 1108"/>
              <a:gd name="T75" fmla="*/ 192 h 829"/>
              <a:gd name="T76" fmla="*/ 991 w 1108"/>
              <a:gd name="T77" fmla="*/ 293 h 829"/>
              <a:gd name="T78" fmla="*/ 930 w 1108"/>
              <a:gd name="T79" fmla="*/ 409 h 829"/>
              <a:gd name="T80" fmla="*/ 899 w 1108"/>
              <a:gd name="T81" fmla="*/ 460 h 829"/>
              <a:gd name="T82" fmla="*/ 713 w 1108"/>
              <a:gd name="T83" fmla="*/ 798 h 829"/>
              <a:gd name="T84" fmla="*/ 429 w 1108"/>
              <a:gd name="T85" fmla="*/ 794 h 829"/>
              <a:gd name="T86" fmla="*/ 245 w 1108"/>
              <a:gd name="T87" fmla="*/ 772 h 829"/>
              <a:gd name="T88" fmla="*/ 82 w 1108"/>
              <a:gd name="T89" fmla="*/ 649 h 829"/>
              <a:gd name="T90" fmla="*/ 44 w 1108"/>
              <a:gd name="T91" fmla="*/ 763 h 829"/>
              <a:gd name="T92" fmla="*/ 47 w 1108"/>
              <a:gd name="T93" fmla="*/ 648 h 829"/>
              <a:gd name="T94" fmla="*/ 107 w 1108"/>
              <a:gd name="T95" fmla="*/ 673 h 829"/>
              <a:gd name="T96" fmla="*/ 270 w 1108"/>
              <a:gd name="T97" fmla="*/ 691 h 829"/>
              <a:gd name="T98" fmla="*/ 163 w 1108"/>
              <a:gd name="T99" fmla="*/ 707 h 829"/>
              <a:gd name="T100" fmla="*/ 107 w 1108"/>
              <a:gd name="T101" fmla="*/ 733 h 829"/>
              <a:gd name="T102" fmla="*/ 541 w 1108"/>
              <a:gd name="T103" fmla="*/ 776 h 829"/>
              <a:gd name="T104" fmla="*/ 584 w 1108"/>
              <a:gd name="T105" fmla="*/ 753 h 829"/>
              <a:gd name="T106" fmla="*/ 631 w 1108"/>
              <a:gd name="T107" fmla="*/ 727 h 829"/>
              <a:gd name="T108" fmla="*/ 691 w 1108"/>
              <a:gd name="T109" fmla="*/ 693 h 829"/>
              <a:gd name="T110" fmla="*/ 409 w 1108"/>
              <a:gd name="T111" fmla="*/ 671 h 829"/>
              <a:gd name="T112" fmla="*/ 107 w 1108"/>
              <a:gd name="T113" fmla="*/ 673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08" h="829">
                <a:moveTo>
                  <a:pt x="1065" y="29"/>
                </a:moveTo>
                <a:cubicBezTo>
                  <a:pt x="1057" y="61"/>
                  <a:pt x="1037" y="81"/>
                  <a:pt x="1025" y="109"/>
                </a:cubicBezTo>
                <a:cubicBezTo>
                  <a:pt x="1040" y="119"/>
                  <a:pt x="1032" y="139"/>
                  <a:pt x="1029" y="156"/>
                </a:cubicBezTo>
                <a:cubicBezTo>
                  <a:pt x="1048" y="146"/>
                  <a:pt x="1088" y="141"/>
                  <a:pt x="1103" y="160"/>
                </a:cubicBezTo>
                <a:cubicBezTo>
                  <a:pt x="1108" y="179"/>
                  <a:pt x="1100" y="195"/>
                  <a:pt x="1094" y="214"/>
                </a:cubicBezTo>
                <a:cubicBezTo>
                  <a:pt x="1055" y="255"/>
                  <a:pt x="1035" y="322"/>
                  <a:pt x="997" y="369"/>
                </a:cubicBezTo>
                <a:cubicBezTo>
                  <a:pt x="969" y="442"/>
                  <a:pt x="929" y="486"/>
                  <a:pt x="903" y="559"/>
                </a:cubicBezTo>
                <a:cubicBezTo>
                  <a:pt x="878" y="591"/>
                  <a:pt x="866" y="626"/>
                  <a:pt x="843" y="658"/>
                </a:cubicBezTo>
                <a:cubicBezTo>
                  <a:pt x="825" y="711"/>
                  <a:pt x="799" y="744"/>
                  <a:pt x="778" y="794"/>
                </a:cubicBezTo>
                <a:cubicBezTo>
                  <a:pt x="771" y="797"/>
                  <a:pt x="768" y="804"/>
                  <a:pt x="763" y="809"/>
                </a:cubicBezTo>
                <a:cubicBezTo>
                  <a:pt x="759" y="810"/>
                  <a:pt x="767" y="816"/>
                  <a:pt x="762" y="819"/>
                </a:cubicBezTo>
                <a:cubicBezTo>
                  <a:pt x="749" y="826"/>
                  <a:pt x="734" y="822"/>
                  <a:pt x="720" y="823"/>
                </a:cubicBezTo>
                <a:cubicBezTo>
                  <a:pt x="707" y="824"/>
                  <a:pt x="703" y="829"/>
                  <a:pt x="687" y="825"/>
                </a:cubicBezTo>
                <a:cubicBezTo>
                  <a:pt x="654" y="817"/>
                  <a:pt x="609" y="821"/>
                  <a:pt x="568" y="818"/>
                </a:cubicBezTo>
                <a:cubicBezTo>
                  <a:pt x="464" y="810"/>
                  <a:pt x="324" y="804"/>
                  <a:pt x="207" y="801"/>
                </a:cubicBezTo>
                <a:cubicBezTo>
                  <a:pt x="199" y="801"/>
                  <a:pt x="190" y="797"/>
                  <a:pt x="179" y="796"/>
                </a:cubicBezTo>
                <a:cubicBezTo>
                  <a:pt x="120" y="788"/>
                  <a:pt x="40" y="812"/>
                  <a:pt x="22" y="753"/>
                </a:cubicBezTo>
                <a:cubicBezTo>
                  <a:pt x="19" y="749"/>
                  <a:pt x="15" y="745"/>
                  <a:pt x="11" y="742"/>
                </a:cubicBezTo>
                <a:cubicBezTo>
                  <a:pt x="2" y="719"/>
                  <a:pt x="0" y="699"/>
                  <a:pt x="8" y="668"/>
                </a:cubicBezTo>
                <a:cubicBezTo>
                  <a:pt x="14" y="660"/>
                  <a:pt x="15" y="657"/>
                  <a:pt x="17" y="646"/>
                </a:cubicBezTo>
                <a:cubicBezTo>
                  <a:pt x="41" y="616"/>
                  <a:pt x="54" y="572"/>
                  <a:pt x="78" y="536"/>
                </a:cubicBezTo>
                <a:cubicBezTo>
                  <a:pt x="78" y="529"/>
                  <a:pt x="76" y="530"/>
                  <a:pt x="78" y="525"/>
                </a:cubicBezTo>
                <a:cubicBezTo>
                  <a:pt x="93" y="524"/>
                  <a:pt x="91" y="507"/>
                  <a:pt x="104" y="505"/>
                </a:cubicBezTo>
                <a:cubicBezTo>
                  <a:pt x="139" y="431"/>
                  <a:pt x="196" y="372"/>
                  <a:pt x="228" y="301"/>
                </a:cubicBezTo>
                <a:cubicBezTo>
                  <a:pt x="260" y="272"/>
                  <a:pt x="274" y="225"/>
                  <a:pt x="302" y="194"/>
                </a:cubicBezTo>
                <a:cubicBezTo>
                  <a:pt x="300" y="180"/>
                  <a:pt x="321" y="168"/>
                  <a:pt x="320" y="156"/>
                </a:cubicBezTo>
                <a:cubicBezTo>
                  <a:pt x="343" y="129"/>
                  <a:pt x="371" y="103"/>
                  <a:pt x="391" y="69"/>
                </a:cubicBezTo>
                <a:cubicBezTo>
                  <a:pt x="402" y="69"/>
                  <a:pt x="418" y="65"/>
                  <a:pt x="427" y="58"/>
                </a:cubicBezTo>
                <a:cubicBezTo>
                  <a:pt x="452" y="61"/>
                  <a:pt x="477" y="50"/>
                  <a:pt x="503" y="49"/>
                </a:cubicBezTo>
                <a:cubicBezTo>
                  <a:pt x="531" y="48"/>
                  <a:pt x="557" y="48"/>
                  <a:pt x="586" y="46"/>
                </a:cubicBezTo>
                <a:cubicBezTo>
                  <a:pt x="615" y="43"/>
                  <a:pt x="644" y="44"/>
                  <a:pt x="673" y="42"/>
                </a:cubicBezTo>
                <a:cubicBezTo>
                  <a:pt x="702" y="40"/>
                  <a:pt x="723" y="33"/>
                  <a:pt x="760" y="31"/>
                </a:cubicBezTo>
                <a:cubicBezTo>
                  <a:pt x="785" y="30"/>
                  <a:pt x="812" y="20"/>
                  <a:pt x="836" y="20"/>
                </a:cubicBezTo>
                <a:cubicBezTo>
                  <a:pt x="881" y="20"/>
                  <a:pt x="923" y="24"/>
                  <a:pt x="964" y="8"/>
                </a:cubicBezTo>
                <a:cubicBezTo>
                  <a:pt x="966" y="7"/>
                  <a:pt x="966" y="8"/>
                  <a:pt x="966" y="10"/>
                </a:cubicBezTo>
                <a:cubicBezTo>
                  <a:pt x="1005" y="18"/>
                  <a:pt x="1045" y="0"/>
                  <a:pt x="1065" y="29"/>
                </a:cubicBezTo>
                <a:close/>
                <a:moveTo>
                  <a:pt x="1009" y="31"/>
                </a:moveTo>
                <a:cubicBezTo>
                  <a:pt x="995" y="31"/>
                  <a:pt x="978" y="28"/>
                  <a:pt x="964" y="29"/>
                </a:cubicBezTo>
                <a:cubicBezTo>
                  <a:pt x="947" y="31"/>
                  <a:pt x="929" y="37"/>
                  <a:pt x="910" y="38"/>
                </a:cubicBezTo>
                <a:cubicBezTo>
                  <a:pt x="899" y="39"/>
                  <a:pt x="887" y="38"/>
                  <a:pt x="875" y="38"/>
                </a:cubicBezTo>
                <a:cubicBezTo>
                  <a:pt x="831" y="39"/>
                  <a:pt x="785" y="43"/>
                  <a:pt x="740" y="47"/>
                </a:cubicBezTo>
                <a:cubicBezTo>
                  <a:pt x="709" y="50"/>
                  <a:pt x="682" y="61"/>
                  <a:pt x="658" y="60"/>
                </a:cubicBezTo>
                <a:cubicBezTo>
                  <a:pt x="652" y="60"/>
                  <a:pt x="647" y="56"/>
                  <a:pt x="640" y="57"/>
                </a:cubicBezTo>
                <a:cubicBezTo>
                  <a:pt x="623" y="57"/>
                  <a:pt x="606" y="64"/>
                  <a:pt x="588" y="66"/>
                </a:cubicBezTo>
                <a:cubicBezTo>
                  <a:pt x="575" y="67"/>
                  <a:pt x="564" y="63"/>
                  <a:pt x="552" y="62"/>
                </a:cubicBezTo>
                <a:cubicBezTo>
                  <a:pt x="501" y="57"/>
                  <a:pt x="456" y="72"/>
                  <a:pt x="409" y="76"/>
                </a:cubicBezTo>
                <a:cubicBezTo>
                  <a:pt x="394" y="100"/>
                  <a:pt x="369" y="122"/>
                  <a:pt x="355" y="145"/>
                </a:cubicBezTo>
                <a:cubicBezTo>
                  <a:pt x="341" y="167"/>
                  <a:pt x="328" y="187"/>
                  <a:pt x="315" y="208"/>
                </a:cubicBezTo>
                <a:cubicBezTo>
                  <a:pt x="295" y="239"/>
                  <a:pt x="269" y="274"/>
                  <a:pt x="250" y="301"/>
                </a:cubicBezTo>
                <a:cubicBezTo>
                  <a:pt x="243" y="310"/>
                  <a:pt x="241" y="323"/>
                  <a:pt x="230" y="329"/>
                </a:cubicBezTo>
                <a:cubicBezTo>
                  <a:pt x="228" y="334"/>
                  <a:pt x="234" y="338"/>
                  <a:pt x="230" y="339"/>
                </a:cubicBezTo>
                <a:cubicBezTo>
                  <a:pt x="168" y="433"/>
                  <a:pt x="103" y="534"/>
                  <a:pt x="57" y="639"/>
                </a:cubicBezTo>
                <a:cubicBezTo>
                  <a:pt x="123" y="638"/>
                  <a:pt x="172" y="645"/>
                  <a:pt x="228" y="640"/>
                </a:cubicBezTo>
                <a:cubicBezTo>
                  <a:pt x="268" y="654"/>
                  <a:pt x="312" y="651"/>
                  <a:pt x="353" y="653"/>
                </a:cubicBezTo>
                <a:cubicBezTo>
                  <a:pt x="385" y="655"/>
                  <a:pt x="440" y="663"/>
                  <a:pt x="470" y="664"/>
                </a:cubicBezTo>
                <a:cubicBezTo>
                  <a:pt x="478" y="664"/>
                  <a:pt x="486" y="660"/>
                  <a:pt x="494" y="660"/>
                </a:cubicBezTo>
                <a:cubicBezTo>
                  <a:pt x="526" y="661"/>
                  <a:pt x="561" y="663"/>
                  <a:pt x="593" y="666"/>
                </a:cubicBezTo>
                <a:cubicBezTo>
                  <a:pt x="614" y="667"/>
                  <a:pt x="639" y="673"/>
                  <a:pt x="662" y="671"/>
                </a:cubicBezTo>
                <a:cubicBezTo>
                  <a:pt x="675" y="670"/>
                  <a:pt x="681" y="662"/>
                  <a:pt x="693" y="669"/>
                </a:cubicBezTo>
                <a:cubicBezTo>
                  <a:pt x="707" y="658"/>
                  <a:pt x="711" y="641"/>
                  <a:pt x="720" y="624"/>
                </a:cubicBezTo>
                <a:cubicBezTo>
                  <a:pt x="738" y="590"/>
                  <a:pt x="758" y="559"/>
                  <a:pt x="776" y="525"/>
                </a:cubicBezTo>
                <a:cubicBezTo>
                  <a:pt x="781" y="515"/>
                  <a:pt x="788" y="503"/>
                  <a:pt x="790" y="490"/>
                </a:cubicBezTo>
                <a:cubicBezTo>
                  <a:pt x="826" y="437"/>
                  <a:pt x="853" y="378"/>
                  <a:pt x="886" y="324"/>
                </a:cubicBezTo>
                <a:cubicBezTo>
                  <a:pt x="920" y="269"/>
                  <a:pt x="944" y="208"/>
                  <a:pt x="982" y="154"/>
                </a:cubicBezTo>
                <a:cubicBezTo>
                  <a:pt x="982" y="148"/>
                  <a:pt x="986" y="146"/>
                  <a:pt x="986" y="140"/>
                </a:cubicBezTo>
                <a:cubicBezTo>
                  <a:pt x="1013" y="111"/>
                  <a:pt x="1027" y="70"/>
                  <a:pt x="1049" y="37"/>
                </a:cubicBezTo>
                <a:cubicBezTo>
                  <a:pt x="1038" y="26"/>
                  <a:pt x="1023" y="31"/>
                  <a:pt x="1009" y="31"/>
                </a:cubicBezTo>
                <a:close/>
                <a:moveTo>
                  <a:pt x="1004" y="152"/>
                </a:moveTo>
                <a:cubicBezTo>
                  <a:pt x="994" y="158"/>
                  <a:pt x="989" y="169"/>
                  <a:pt x="986" y="181"/>
                </a:cubicBezTo>
                <a:cubicBezTo>
                  <a:pt x="945" y="236"/>
                  <a:pt x="918" y="304"/>
                  <a:pt x="884" y="366"/>
                </a:cubicBezTo>
                <a:cubicBezTo>
                  <a:pt x="827" y="452"/>
                  <a:pt x="767" y="569"/>
                  <a:pt x="720" y="664"/>
                </a:cubicBezTo>
                <a:cubicBezTo>
                  <a:pt x="714" y="670"/>
                  <a:pt x="708" y="675"/>
                  <a:pt x="702" y="680"/>
                </a:cubicBezTo>
                <a:cubicBezTo>
                  <a:pt x="706" y="699"/>
                  <a:pt x="702" y="718"/>
                  <a:pt x="702" y="733"/>
                </a:cubicBezTo>
                <a:cubicBezTo>
                  <a:pt x="721" y="711"/>
                  <a:pt x="731" y="672"/>
                  <a:pt x="753" y="658"/>
                </a:cubicBezTo>
                <a:cubicBezTo>
                  <a:pt x="739" y="696"/>
                  <a:pt x="700" y="733"/>
                  <a:pt x="715" y="776"/>
                </a:cubicBezTo>
                <a:cubicBezTo>
                  <a:pt x="737" y="725"/>
                  <a:pt x="769" y="680"/>
                  <a:pt x="798" y="631"/>
                </a:cubicBezTo>
                <a:cubicBezTo>
                  <a:pt x="828" y="580"/>
                  <a:pt x="842" y="519"/>
                  <a:pt x="874" y="476"/>
                </a:cubicBezTo>
                <a:cubicBezTo>
                  <a:pt x="875" y="460"/>
                  <a:pt x="889" y="446"/>
                  <a:pt x="892" y="427"/>
                </a:cubicBezTo>
                <a:cubicBezTo>
                  <a:pt x="901" y="416"/>
                  <a:pt x="911" y="405"/>
                  <a:pt x="917" y="393"/>
                </a:cubicBezTo>
                <a:cubicBezTo>
                  <a:pt x="921" y="386"/>
                  <a:pt x="919" y="378"/>
                  <a:pt x="922" y="371"/>
                </a:cubicBezTo>
                <a:cubicBezTo>
                  <a:pt x="924" y="369"/>
                  <a:pt x="928" y="370"/>
                  <a:pt x="930" y="367"/>
                </a:cubicBezTo>
                <a:cubicBezTo>
                  <a:pt x="932" y="365"/>
                  <a:pt x="930" y="359"/>
                  <a:pt x="931" y="357"/>
                </a:cubicBezTo>
                <a:cubicBezTo>
                  <a:pt x="934" y="352"/>
                  <a:pt x="940" y="349"/>
                  <a:pt x="942" y="344"/>
                </a:cubicBezTo>
                <a:cubicBezTo>
                  <a:pt x="945" y="339"/>
                  <a:pt x="945" y="332"/>
                  <a:pt x="948" y="328"/>
                </a:cubicBezTo>
                <a:cubicBezTo>
                  <a:pt x="952" y="320"/>
                  <a:pt x="961" y="315"/>
                  <a:pt x="966" y="308"/>
                </a:cubicBezTo>
                <a:cubicBezTo>
                  <a:pt x="975" y="293"/>
                  <a:pt x="980" y="274"/>
                  <a:pt x="989" y="259"/>
                </a:cubicBezTo>
                <a:cubicBezTo>
                  <a:pt x="1000" y="243"/>
                  <a:pt x="1016" y="231"/>
                  <a:pt x="1016" y="210"/>
                </a:cubicBezTo>
                <a:cubicBezTo>
                  <a:pt x="1025" y="202"/>
                  <a:pt x="1036" y="189"/>
                  <a:pt x="1033" y="176"/>
                </a:cubicBezTo>
                <a:cubicBezTo>
                  <a:pt x="1021" y="183"/>
                  <a:pt x="1011" y="200"/>
                  <a:pt x="1002" y="216"/>
                </a:cubicBezTo>
                <a:cubicBezTo>
                  <a:pt x="993" y="231"/>
                  <a:pt x="989" y="254"/>
                  <a:pt x="971" y="261"/>
                </a:cubicBezTo>
                <a:cubicBezTo>
                  <a:pt x="975" y="246"/>
                  <a:pt x="987" y="238"/>
                  <a:pt x="988" y="219"/>
                </a:cubicBezTo>
                <a:cubicBezTo>
                  <a:pt x="997" y="200"/>
                  <a:pt x="1016" y="183"/>
                  <a:pt x="1018" y="163"/>
                </a:cubicBezTo>
                <a:cubicBezTo>
                  <a:pt x="1014" y="163"/>
                  <a:pt x="1004" y="181"/>
                  <a:pt x="997" y="178"/>
                </a:cubicBezTo>
                <a:cubicBezTo>
                  <a:pt x="1000" y="155"/>
                  <a:pt x="1021" y="151"/>
                  <a:pt x="1022" y="125"/>
                </a:cubicBezTo>
                <a:cubicBezTo>
                  <a:pt x="1019" y="125"/>
                  <a:pt x="1018" y="124"/>
                  <a:pt x="1016" y="123"/>
                </a:cubicBezTo>
                <a:cubicBezTo>
                  <a:pt x="1014" y="135"/>
                  <a:pt x="1006" y="140"/>
                  <a:pt x="1004" y="152"/>
                </a:cubicBezTo>
                <a:close/>
                <a:moveTo>
                  <a:pt x="58" y="682"/>
                </a:moveTo>
                <a:cubicBezTo>
                  <a:pt x="56" y="688"/>
                  <a:pt x="51" y="692"/>
                  <a:pt x="51" y="695"/>
                </a:cubicBezTo>
                <a:cubicBezTo>
                  <a:pt x="49" y="728"/>
                  <a:pt x="95" y="743"/>
                  <a:pt x="76" y="776"/>
                </a:cubicBezTo>
                <a:cubicBezTo>
                  <a:pt x="90" y="783"/>
                  <a:pt x="105" y="778"/>
                  <a:pt x="120" y="778"/>
                </a:cubicBezTo>
                <a:cubicBezTo>
                  <a:pt x="155" y="776"/>
                  <a:pt x="190" y="791"/>
                  <a:pt x="223" y="783"/>
                </a:cubicBezTo>
                <a:cubicBezTo>
                  <a:pt x="353" y="789"/>
                  <a:pt x="476" y="805"/>
                  <a:pt x="612" y="803"/>
                </a:cubicBezTo>
                <a:cubicBezTo>
                  <a:pt x="627" y="803"/>
                  <a:pt x="640" y="807"/>
                  <a:pt x="657" y="809"/>
                </a:cubicBezTo>
                <a:cubicBezTo>
                  <a:pt x="687" y="812"/>
                  <a:pt x="720" y="802"/>
                  <a:pt x="742" y="812"/>
                </a:cubicBezTo>
                <a:cubicBezTo>
                  <a:pt x="749" y="807"/>
                  <a:pt x="756" y="801"/>
                  <a:pt x="756" y="789"/>
                </a:cubicBezTo>
                <a:cubicBezTo>
                  <a:pt x="762" y="787"/>
                  <a:pt x="765" y="781"/>
                  <a:pt x="769" y="776"/>
                </a:cubicBezTo>
                <a:cubicBezTo>
                  <a:pt x="781" y="747"/>
                  <a:pt x="801" y="725"/>
                  <a:pt x="810" y="689"/>
                </a:cubicBezTo>
                <a:cubicBezTo>
                  <a:pt x="825" y="669"/>
                  <a:pt x="838" y="647"/>
                  <a:pt x="850" y="624"/>
                </a:cubicBezTo>
                <a:cubicBezTo>
                  <a:pt x="879" y="570"/>
                  <a:pt x="908" y="516"/>
                  <a:pt x="933" y="458"/>
                </a:cubicBezTo>
                <a:cubicBezTo>
                  <a:pt x="976" y="389"/>
                  <a:pt x="1011" y="312"/>
                  <a:pt x="1054" y="243"/>
                </a:cubicBezTo>
                <a:cubicBezTo>
                  <a:pt x="1056" y="230"/>
                  <a:pt x="1064" y="226"/>
                  <a:pt x="1062" y="216"/>
                </a:cubicBezTo>
                <a:cubicBezTo>
                  <a:pt x="1077" y="207"/>
                  <a:pt x="1075" y="180"/>
                  <a:pt x="1092" y="172"/>
                </a:cubicBezTo>
                <a:cubicBezTo>
                  <a:pt x="1077" y="168"/>
                  <a:pt x="1052" y="167"/>
                  <a:pt x="1045" y="174"/>
                </a:cubicBezTo>
                <a:cubicBezTo>
                  <a:pt x="1040" y="179"/>
                  <a:pt x="1049" y="185"/>
                  <a:pt x="1047" y="192"/>
                </a:cubicBezTo>
                <a:cubicBezTo>
                  <a:pt x="1039" y="219"/>
                  <a:pt x="1021" y="239"/>
                  <a:pt x="1007" y="263"/>
                </a:cubicBezTo>
                <a:cubicBezTo>
                  <a:pt x="1004" y="269"/>
                  <a:pt x="997" y="274"/>
                  <a:pt x="995" y="279"/>
                </a:cubicBezTo>
                <a:cubicBezTo>
                  <a:pt x="993" y="283"/>
                  <a:pt x="994" y="289"/>
                  <a:pt x="991" y="293"/>
                </a:cubicBezTo>
                <a:cubicBezTo>
                  <a:pt x="990" y="295"/>
                  <a:pt x="985" y="295"/>
                  <a:pt x="984" y="297"/>
                </a:cubicBezTo>
                <a:cubicBezTo>
                  <a:pt x="974" y="311"/>
                  <a:pt x="969" y="327"/>
                  <a:pt x="962" y="342"/>
                </a:cubicBezTo>
                <a:cubicBezTo>
                  <a:pt x="952" y="364"/>
                  <a:pt x="938" y="383"/>
                  <a:pt x="930" y="409"/>
                </a:cubicBezTo>
                <a:cubicBezTo>
                  <a:pt x="920" y="414"/>
                  <a:pt x="922" y="423"/>
                  <a:pt x="919" y="429"/>
                </a:cubicBezTo>
                <a:cubicBezTo>
                  <a:pt x="916" y="434"/>
                  <a:pt x="909" y="437"/>
                  <a:pt x="906" y="442"/>
                </a:cubicBezTo>
                <a:cubicBezTo>
                  <a:pt x="903" y="447"/>
                  <a:pt x="902" y="454"/>
                  <a:pt x="899" y="460"/>
                </a:cubicBezTo>
                <a:cubicBezTo>
                  <a:pt x="886" y="486"/>
                  <a:pt x="872" y="506"/>
                  <a:pt x="861" y="530"/>
                </a:cubicBezTo>
                <a:cubicBezTo>
                  <a:pt x="851" y="553"/>
                  <a:pt x="843" y="579"/>
                  <a:pt x="832" y="599"/>
                </a:cubicBezTo>
                <a:cubicBezTo>
                  <a:pt x="795" y="665"/>
                  <a:pt x="756" y="740"/>
                  <a:pt x="713" y="798"/>
                </a:cubicBezTo>
                <a:cubicBezTo>
                  <a:pt x="700" y="791"/>
                  <a:pt x="689" y="793"/>
                  <a:pt x="673" y="792"/>
                </a:cubicBezTo>
                <a:cubicBezTo>
                  <a:pt x="613" y="795"/>
                  <a:pt x="534" y="794"/>
                  <a:pt x="460" y="792"/>
                </a:cubicBezTo>
                <a:cubicBezTo>
                  <a:pt x="451" y="792"/>
                  <a:pt x="440" y="795"/>
                  <a:pt x="429" y="794"/>
                </a:cubicBezTo>
                <a:cubicBezTo>
                  <a:pt x="422" y="793"/>
                  <a:pt x="416" y="789"/>
                  <a:pt x="411" y="789"/>
                </a:cubicBezTo>
                <a:cubicBezTo>
                  <a:pt x="390" y="786"/>
                  <a:pt x="360" y="790"/>
                  <a:pt x="335" y="785"/>
                </a:cubicBezTo>
                <a:cubicBezTo>
                  <a:pt x="307" y="780"/>
                  <a:pt x="275" y="775"/>
                  <a:pt x="245" y="772"/>
                </a:cubicBezTo>
                <a:cubicBezTo>
                  <a:pt x="228" y="771"/>
                  <a:pt x="211" y="773"/>
                  <a:pt x="196" y="771"/>
                </a:cubicBezTo>
                <a:cubicBezTo>
                  <a:pt x="163" y="766"/>
                  <a:pt x="108" y="771"/>
                  <a:pt x="89" y="756"/>
                </a:cubicBezTo>
                <a:cubicBezTo>
                  <a:pt x="62" y="735"/>
                  <a:pt x="70" y="673"/>
                  <a:pt x="82" y="649"/>
                </a:cubicBezTo>
                <a:cubicBezTo>
                  <a:pt x="64" y="650"/>
                  <a:pt x="63" y="667"/>
                  <a:pt x="58" y="682"/>
                </a:cubicBezTo>
                <a:close/>
                <a:moveTo>
                  <a:pt x="42" y="754"/>
                </a:moveTo>
                <a:cubicBezTo>
                  <a:pt x="41" y="759"/>
                  <a:pt x="45" y="759"/>
                  <a:pt x="44" y="763"/>
                </a:cubicBezTo>
                <a:cubicBezTo>
                  <a:pt x="51" y="765"/>
                  <a:pt x="58" y="774"/>
                  <a:pt x="64" y="767"/>
                </a:cubicBezTo>
                <a:cubicBezTo>
                  <a:pt x="48" y="736"/>
                  <a:pt x="31" y="720"/>
                  <a:pt x="37" y="686"/>
                </a:cubicBezTo>
                <a:cubicBezTo>
                  <a:pt x="43" y="677"/>
                  <a:pt x="46" y="655"/>
                  <a:pt x="47" y="648"/>
                </a:cubicBezTo>
                <a:cubicBezTo>
                  <a:pt x="38" y="654"/>
                  <a:pt x="30" y="667"/>
                  <a:pt x="26" y="669"/>
                </a:cubicBezTo>
                <a:cubicBezTo>
                  <a:pt x="21" y="698"/>
                  <a:pt x="19" y="731"/>
                  <a:pt x="42" y="754"/>
                </a:cubicBezTo>
                <a:close/>
                <a:moveTo>
                  <a:pt x="107" y="673"/>
                </a:moveTo>
                <a:cubicBezTo>
                  <a:pt x="115" y="669"/>
                  <a:pt x="110" y="681"/>
                  <a:pt x="116" y="686"/>
                </a:cubicBezTo>
                <a:cubicBezTo>
                  <a:pt x="172" y="689"/>
                  <a:pt x="248" y="674"/>
                  <a:pt x="319" y="687"/>
                </a:cubicBezTo>
                <a:cubicBezTo>
                  <a:pt x="306" y="695"/>
                  <a:pt x="287" y="691"/>
                  <a:pt x="270" y="691"/>
                </a:cubicBezTo>
                <a:cubicBezTo>
                  <a:pt x="252" y="691"/>
                  <a:pt x="233" y="692"/>
                  <a:pt x="217" y="693"/>
                </a:cubicBezTo>
                <a:cubicBezTo>
                  <a:pt x="183" y="694"/>
                  <a:pt x="140" y="691"/>
                  <a:pt x="114" y="700"/>
                </a:cubicBezTo>
                <a:cubicBezTo>
                  <a:pt x="128" y="708"/>
                  <a:pt x="151" y="695"/>
                  <a:pt x="163" y="707"/>
                </a:cubicBezTo>
                <a:cubicBezTo>
                  <a:pt x="153" y="714"/>
                  <a:pt x="114" y="706"/>
                  <a:pt x="105" y="720"/>
                </a:cubicBezTo>
                <a:cubicBezTo>
                  <a:pt x="145" y="728"/>
                  <a:pt x="203" y="706"/>
                  <a:pt x="237" y="727"/>
                </a:cubicBezTo>
                <a:cubicBezTo>
                  <a:pt x="192" y="722"/>
                  <a:pt x="153" y="732"/>
                  <a:pt x="107" y="733"/>
                </a:cubicBezTo>
                <a:cubicBezTo>
                  <a:pt x="111" y="738"/>
                  <a:pt x="113" y="745"/>
                  <a:pt x="114" y="753"/>
                </a:cubicBezTo>
                <a:cubicBezTo>
                  <a:pt x="264" y="757"/>
                  <a:pt x="376" y="778"/>
                  <a:pt x="496" y="780"/>
                </a:cubicBezTo>
                <a:cubicBezTo>
                  <a:pt x="510" y="775"/>
                  <a:pt x="526" y="775"/>
                  <a:pt x="541" y="776"/>
                </a:cubicBezTo>
                <a:cubicBezTo>
                  <a:pt x="592" y="781"/>
                  <a:pt x="642" y="784"/>
                  <a:pt x="695" y="778"/>
                </a:cubicBezTo>
                <a:cubicBezTo>
                  <a:pt x="692" y="775"/>
                  <a:pt x="697" y="763"/>
                  <a:pt x="695" y="758"/>
                </a:cubicBezTo>
                <a:cubicBezTo>
                  <a:pt x="657" y="755"/>
                  <a:pt x="626" y="753"/>
                  <a:pt x="584" y="753"/>
                </a:cubicBezTo>
                <a:cubicBezTo>
                  <a:pt x="609" y="737"/>
                  <a:pt x="666" y="751"/>
                  <a:pt x="689" y="745"/>
                </a:cubicBezTo>
                <a:cubicBezTo>
                  <a:pt x="686" y="742"/>
                  <a:pt x="682" y="740"/>
                  <a:pt x="684" y="733"/>
                </a:cubicBezTo>
                <a:cubicBezTo>
                  <a:pt x="671" y="729"/>
                  <a:pt x="646" y="733"/>
                  <a:pt x="631" y="727"/>
                </a:cubicBezTo>
                <a:cubicBezTo>
                  <a:pt x="647" y="710"/>
                  <a:pt x="686" y="738"/>
                  <a:pt x="689" y="709"/>
                </a:cubicBezTo>
                <a:cubicBezTo>
                  <a:pt x="626" y="715"/>
                  <a:pt x="572" y="709"/>
                  <a:pt x="525" y="707"/>
                </a:cubicBezTo>
                <a:cubicBezTo>
                  <a:pt x="579" y="698"/>
                  <a:pt x="641" y="710"/>
                  <a:pt x="691" y="693"/>
                </a:cubicBezTo>
                <a:cubicBezTo>
                  <a:pt x="674" y="683"/>
                  <a:pt x="654" y="688"/>
                  <a:pt x="633" y="687"/>
                </a:cubicBezTo>
                <a:cubicBezTo>
                  <a:pt x="620" y="687"/>
                  <a:pt x="606" y="682"/>
                  <a:pt x="592" y="680"/>
                </a:cubicBezTo>
                <a:cubicBezTo>
                  <a:pt x="536" y="673"/>
                  <a:pt x="465" y="682"/>
                  <a:pt x="409" y="671"/>
                </a:cubicBezTo>
                <a:cubicBezTo>
                  <a:pt x="367" y="672"/>
                  <a:pt x="307" y="670"/>
                  <a:pt x="268" y="662"/>
                </a:cubicBezTo>
                <a:cubicBezTo>
                  <a:pt x="230" y="670"/>
                  <a:pt x="155" y="655"/>
                  <a:pt x="109" y="657"/>
                </a:cubicBezTo>
                <a:cubicBezTo>
                  <a:pt x="114" y="660"/>
                  <a:pt x="105" y="673"/>
                  <a:pt x="107" y="6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9"/>
          <p:cNvSpPr>
            <a:spLocks noEditPoints="1"/>
          </p:cNvSpPr>
          <p:nvPr/>
        </p:nvSpPr>
        <p:spPr bwMode="auto">
          <a:xfrm>
            <a:off x="9056718" y="2771723"/>
            <a:ext cx="758764" cy="701808"/>
          </a:xfrm>
          <a:custGeom>
            <a:avLst/>
            <a:gdLst>
              <a:gd name="T0" fmla="*/ 14 w 939"/>
              <a:gd name="T1" fmla="*/ 370 h 978"/>
              <a:gd name="T2" fmla="*/ 115 w 939"/>
              <a:gd name="T3" fmla="*/ 87 h 978"/>
              <a:gd name="T4" fmla="*/ 517 w 939"/>
              <a:gd name="T5" fmla="*/ 9 h 978"/>
              <a:gd name="T6" fmla="*/ 818 w 939"/>
              <a:gd name="T7" fmla="*/ 112 h 978"/>
              <a:gd name="T8" fmla="*/ 896 w 939"/>
              <a:gd name="T9" fmla="*/ 454 h 978"/>
              <a:gd name="T10" fmla="*/ 825 w 939"/>
              <a:gd name="T11" fmla="*/ 864 h 978"/>
              <a:gd name="T12" fmla="*/ 345 w 939"/>
              <a:gd name="T13" fmla="*/ 944 h 978"/>
              <a:gd name="T14" fmla="*/ 41 w 939"/>
              <a:gd name="T15" fmla="*/ 801 h 978"/>
              <a:gd name="T16" fmla="*/ 393 w 939"/>
              <a:gd name="T17" fmla="*/ 430 h 978"/>
              <a:gd name="T18" fmla="*/ 275 w 939"/>
              <a:gd name="T19" fmla="*/ 25 h 978"/>
              <a:gd name="T20" fmla="*/ 395 w 939"/>
              <a:gd name="T21" fmla="*/ 25 h 978"/>
              <a:gd name="T22" fmla="*/ 571 w 939"/>
              <a:gd name="T23" fmla="*/ 43 h 978"/>
              <a:gd name="T24" fmla="*/ 497 w 939"/>
              <a:gd name="T25" fmla="*/ 67 h 978"/>
              <a:gd name="T26" fmla="*/ 283 w 939"/>
              <a:gd name="T27" fmla="*/ 63 h 978"/>
              <a:gd name="T28" fmla="*/ 416 w 939"/>
              <a:gd name="T29" fmla="*/ 97 h 978"/>
              <a:gd name="T30" fmla="*/ 526 w 939"/>
              <a:gd name="T31" fmla="*/ 92 h 978"/>
              <a:gd name="T32" fmla="*/ 317 w 939"/>
              <a:gd name="T33" fmla="*/ 69 h 978"/>
              <a:gd name="T34" fmla="*/ 568 w 939"/>
              <a:gd name="T35" fmla="*/ 81 h 978"/>
              <a:gd name="T36" fmla="*/ 538 w 939"/>
              <a:gd name="T37" fmla="*/ 107 h 978"/>
              <a:gd name="T38" fmla="*/ 26 w 939"/>
              <a:gd name="T39" fmla="*/ 211 h 978"/>
              <a:gd name="T40" fmla="*/ 121 w 939"/>
              <a:gd name="T41" fmla="*/ 421 h 978"/>
              <a:gd name="T42" fmla="*/ 157 w 939"/>
              <a:gd name="T43" fmla="*/ 417 h 978"/>
              <a:gd name="T44" fmla="*/ 44 w 939"/>
              <a:gd name="T45" fmla="*/ 203 h 978"/>
              <a:gd name="T46" fmla="*/ 59 w 939"/>
              <a:gd name="T47" fmla="*/ 188 h 978"/>
              <a:gd name="T48" fmla="*/ 266 w 939"/>
              <a:gd name="T49" fmla="*/ 421 h 978"/>
              <a:gd name="T50" fmla="*/ 400 w 939"/>
              <a:gd name="T51" fmla="*/ 439 h 978"/>
              <a:gd name="T52" fmla="*/ 733 w 939"/>
              <a:gd name="T53" fmla="*/ 312 h 978"/>
              <a:gd name="T54" fmla="*/ 782 w 939"/>
              <a:gd name="T55" fmla="*/ 126 h 978"/>
              <a:gd name="T56" fmla="*/ 247 w 939"/>
              <a:gd name="T57" fmla="*/ 104 h 978"/>
              <a:gd name="T58" fmla="*/ 554 w 939"/>
              <a:gd name="T59" fmla="*/ 486 h 978"/>
              <a:gd name="T60" fmla="*/ 696 w 939"/>
              <a:gd name="T61" fmla="*/ 471 h 978"/>
              <a:gd name="T62" fmla="*/ 845 w 939"/>
              <a:gd name="T63" fmla="*/ 142 h 978"/>
              <a:gd name="T64" fmla="*/ 874 w 939"/>
              <a:gd name="T65" fmla="*/ 211 h 978"/>
              <a:gd name="T66" fmla="*/ 830 w 939"/>
              <a:gd name="T67" fmla="*/ 309 h 978"/>
              <a:gd name="T68" fmla="*/ 780 w 939"/>
              <a:gd name="T69" fmla="*/ 437 h 978"/>
              <a:gd name="T70" fmla="*/ 806 w 939"/>
              <a:gd name="T71" fmla="*/ 714 h 978"/>
              <a:gd name="T72" fmla="*/ 845 w 939"/>
              <a:gd name="T73" fmla="*/ 831 h 978"/>
              <a:gd name="T74" fmla="*/ 878 w 939"/>
              <a:gd name="T75" fmla="*/ 254 h 978"/>
              <a:gd name="T76" fmla="*/ 264 w 939"/>
              <a:gd name="T77" fmla="*/ 363 h 978"/>
              <a:gd name="T78" fmla="*/ 330 w 939"/>
              <a:gd name="T79" fmla="*/ 429 h 978"/>
              <a:gd name="T80" fmla="*/ 368 w 939"/>
              <a:gd name="T81" fmla="*/ 406 h 978"/>
              <a:gd name="T82" fmla="*/ 762 w 939"/>
              <a:gd name="T83" fmla="*/ 857 h 978"/>
              <a:gd name="T84" fmla="*/ 791 w 939"/>
              <a:gd name="T85" fmla="*/ 909 h 978"/>
              <a:gd name="T86" fmla="*/ 759 w 939"/>
              <a:gd name="T87" fmla="*/ 390 h 978"/>
              <a:gd name="T88" fmla="*/ 716 w 939"/>
              <a:gd name="T89" fmla="*/ 855 h 978"/>
              <a:gd name="T90" fmla="*/ 755 w 939"/>
              <a:gd name="T91" fmla="*/ 405 h 978"/>
              <a:gd name="T92" fmla="*/ 58 w 939"/>
              <a:gd name="T93" fmla="*/ 757 h 978"/>
              <a:gd name="T94" fmla="*/ 401 w 939"/>
              <a:gd name="T95" fmla="*/ 918 h 978"/>
              <a:gd name="T96" fmla="*/ 674 w 939"/>
              <a:gd name="T97" fmla="*/ 602 h 978"/>
              <a:gd name="T98" fmla="*/ 287 w 939"/>
              <a:gd name="T99" fmla="*/ 563 h 978"/>
              <a:gd name="T100" fmla="*/ 56 w 939"/>
              <a:gd name="T101" fmla="*/ 476 h 978"/>
              <a:gd name="T102" fmla="*/ 389 w 939"/>
              <a:gd name="T103" fmla="*/ 441 h 978"/>
              <a:gd name="T104" fmla="*/ 354 w 939"/>
              <a:gd name="T105" fmla="*/ 477 h 978"/>
              <a:gd name="T106" fmla="*/ 284 w 939"/>
              <a:gd name="T107" fmla="*/ 466 h 978"/>
              <a:gd name="T108" fmla="*/ 292 w 939"/>
              <a:gd name="T109" fmla="*/ 468 h 978"/>
              <a:gd name="T110" fmla="*/ 332 w 939"/>
              <a:gd name="T111" fmla="*/ 496 h 978"/>
              <a:gd name="T112" fmla="*/ 686 w 939"/>
              <a:gd name="T113" fmla="*/ 554 h 978"/>
              <a:gd name="T114" fmla="*/ 535 w 939"/>
              <a:gd name="T115" fmla="*/ 952 h 978"/>
              <a:gd name="T116" fmla="*/ 49 w 939"/>
              <a:gd name="T117" fmla="*/ 815 h 978"/>
              <a:gd name="T118" fmla="*/ 304 w 939"/>
              <a:gd name="T119" fmla="*/ 919 h 978"/>
              <a:gd name="T120" fmla="*/ 680 w 939"/>
              <a:gd name="T121" fmla="*/ 949 h 978"/>
              <a:gd name="T122" fmla="*/ 699 w 939"/>
              <a:gd name="T123" fmla="*/ 49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9" h="978">
                <a:moveTo>
                  <a:pt x="41" y="801"/>
                </a:moveTo>
                <a:cubicBezTo>
                  <a:pt x="46" y="758"/>
                  <a:pt x="57" y="718"/>
                  <a:pt x="55" y="679"/>
                </a:cubicBezTo>
                <a:cubicBezTo>
                  <a:pt x="55" y="673"/>
                  <a:pt x="53" y="668"/>
                  <a:pt x="53" y="663"/>
                </a:cubicBezTo>
                <a:cubicBezTo>
                  <a:pt x="49" y="620"/>
                  <a:pt x="53" y="574"/>
                  <a:pt x="53" y="541"/>
                </a:cubicBezTo>
                <a:cubicBezTo>
                  <a:pt x="51" y="494"/>
                  <a:pt x="39" y="449"/>
                  <a:pt x="39" y="405"/>
                </a:cubicBezTo>
                <a:cubicBezTo>
                  <a:pt x="28" y="396"/>
                  <a:pt x="21" y="380"/>
                  <a:pt x="14" y="370"/>
                </a:cubicBezTo>
                <a:cubicBezTo>
                  <a:pt x="8" y="340"/>
                  <a:pt x="7" y="306"/>
                  <a:pt x="0" y="279"/>
                </a:cubicBezTo>
                <a:cubicBezTo>
                  <a:pt x="4" y="270"/>
                  <a:pt x="1" y="261"/>
                  <a:pt x="7" y="256"/>
                </a:cubicBezTo>
                <a:cubicBezTo>
                  <a:pt x="6" y="228"/>
                  <a:pt x="13" y="213"/>
                  <a:pt x="19" y="191"/>
                </a:cubicBezTo>
                <a:cubicBezTo>
                  <a:pt x="24" y="174"/>
                  <a:pt x="28" y="163"/>
                  <a:pt x="34" y="150"/>
                </a:cubicBezTo>
                <a:cubicBezTo>
                  <a:pt x="43" y="128"/>
                  <a:pt x="53" y="104"/>
                  <a:pt x="70" y="87"/>
                </a:cubicBezTo>
                <a:cubicBezTo>
                  <a:pt x="83" y="80"/>
                  <a:pt x="106" y="71"/>
                  <a:pt x="115" y="87"/>
                </a:cubicBezTo>
                <a:cubicBezTo>
                  <a:pt x="154" y="86"/>
                  <a:pt x="207" y="82"/>
                  <a:pt x="243" y="90"/>
                </a:cubicBezTo>
                <a:cubicBezTo>
                  <a:pt x="240" y="73"/>
                  <a:pt x="243" y="54"/>
                  <a:pt x="252" y="34"/>
                </a:cubicBezTo>
                <a:cubicBezTo>
                  <a:pt x="272" y="2"/>
                  <a:pt x="313" y="10"/>
                  <a:pt x="360" y="9"/>
                </a:cubicBezTo>
                <a:cubicBezTo>
                  <a:pt x="372" y="9"/>
                  <a:pt x="385" y="5"/>
                  <a:pt x="398" y="4"/>
                </a:cubicBezTo>
                <a:cubicBezTo>
                  <a:pt x="431" y="1"/>
                  <a:pt x="466" y="0"/>
                  <a:pt x="495" y="3"/>
                </a:cubicBezTo>
                <a:cubicBezTo>
                  <a:pt x="503" y="4"/>
                  <a:pt x="510" y="8"/>
                  <a:pt x="517" y="9"/>
                </a:cubicBezTo>
                <a:cubicBezTo>
                  <a:pt x="521" y="10"/>
                  <a:pt x="527" y="8"/>
                  <a:pt x="531" y="9"/>
                </a:cubicBezTo>
                <a:cubicBezTo>
                  <a:pt x="550" y="13"/>
                  <a:pt x="569" y="25"/>
                  <a:pt x="583" y="31"/>
                </a:cubicBezTo>
                <a:cubicBezTo>
                  <a:pt x="586" y="57"/>
                  <a:pt x="597" y="73"/>
                  <a:pt x="593" y="102"/>
                </a:cubicBezTo>
                <a:cubicBezTo>
                  <a:pt x="635" y="107"/>
                  <a:pt x="682" y="102"/>
                  <a:pt x="728" y="106"/>
                </a:cubicBezTo>
                <a:cubicBezTo>
                  <a:pt x="741" y="107"/>
                  <a:pt x="754" y="113"/>
                  <a:pt x="767" y="114"/>
                </a:cubicBezTo>
                <a:cubicBezTo>
                  <a:pt x="785" y="115"/>
                  <a:pt x="803" y="111"/>
                  <a:pt x="818" y="112"/>
                </a:cubicBezTo>
                <a:cubicBezTo>
                  <a:pt x="844" y="115"/>
                  <a:pt x="866" y="132"/>
                  <a:pt x="878" y="148"/>
                </a:cubicBezTo>
                <a:cubicBezTo>
                  <a:pt x="884" y="158"/>
                  <a:pt x="882" y="167"/>
                  <a:pt x="884" y="181"/>
                </a:cubicBezTo>
                <a:cubicBezTo>
                  <a:pt x="887" y="194"/>
                  <a:pt x="894" y="207"/>
                  <a:pt x="894" y="217"/>
                </a:cubicBezTo>
                <a:cubicBezTo>
                  <a:pt x="895" y="231"/>
                  <a:pt x="887" y="243"/>
                  <a:pt x="888" y="261"/>
                </a:cubicBezTo>
                <a:cubicBezTo>
                  <a:pt x="891" y="302"/>
                  <a:pt x="892" y="350"/>
                  <a:pt x="894" y="393"/>
                </a:cubicBezTo>
                <a:cubicBezTo>
                  <a:pt x="896" y="413"/>
                  <a:pt x="893" y="433"/>
                  <a:pt x="896" y="454"/>
                </a:cubicBezTo>
                <a:cubicBezTo>
                  <a:pt x="902" y="505"/>
                  <a:pt x="899" y="558"/>
                  <a:pt x="903" y="604"/>
                </a:cubicBezTo>
                <a:cubicBezTo>
                  <a:pt x="904" y="618"/>
                  <a:pt x="909" y="631"/>
                  <a:pt x="906" y="644"/>
                </a:cubicBezTo>
                <a:cubicBezTo>
                  <a:pt x="907" y="648"/>
                  <a:pt x="910" y="651"/>
                  <a:pt x="911" y="655"/>
                </a:cubicBezTo>
                <a:cubicBezTo>
                  <a:pt x="910" y="720"/>
                  <a:pt x="939" y="783"/>
                  <a:pt x="908" y="830"/>
                </a:cubicBezTo>
                <a:cubicBezTo>
                  <a:pt x="886" y="840"/>
                  <a:pt x="864" y="830"/>
                  <a:pt x="843" y="843"/>
                </a:cubicBezTo>
                <a:cubicBezTo>
                  <a:pt x="839" y="852"/>
                  <a:pt x="834" y="866"/>
                  <a:pt x="825" y="864"/>
                </a:cubicBezTo>
                <a:cubicBezTo>
                  <a:pt x="814" y="893"/>
                  <a:pt x="812" y="924"/>
                  <a:pt x="790" y="939"/>
                </a:cubicBezTo>
                <a:cubicBezTo>
                  <a:pt x="767" y="955"/>
                  <a:pt x="733" y="949"/>
                  <a:pt x="704" y="950"/>
                </a:cubicBezTo>
                <a:cubicBezTo>
                  <a:pt x="699" y="953"/>
                  <a:pt x="697" y="956"/>
                  <a:pt x="694" y="959"/>
                </a:cubicBezTo>
                <a:cubicBezTo>
                  <a:pt x="677" y="976"/>
                  <a:pt x="647" y="972"/>
                  <a:pt x="617" y="978"/>
                </a:cubicBezTo>
                <a:cubicBezTo>
                  <a:pt x="551" y="967"/>
                  <a:pt x="473" y="973"/>
                  <a:pt x="405" y="957"/>
                </a:cubicBezTo>
                <a:cubicBezTo>
                  <a:pt x="384" y="952"/>
                  <a:pt x="366" y="945"/>
                  <a:pt x="345" y="944"/>
                </a:cubicBezTo>
                <a:cubicBezTo>
                  <a:pt x="325" y="939"/>
                  <a:pt x="301" y="928"/>
                  <a:pt x="282" y="922"/>
                </a:cubicBezTo>
                <a:cubicBezTo>
                  <a:pt x="244" y="910"/>
                  <a:pt x="208" y="895"/>
                  <a:pt x="168" y="883"/>
                </a:cubicBezTo>
                <a:cubicBezTo>
                  <a:pt x="150" y="878"/>
                  <a:pt x="134" y="874"/>
                  <a:pt x="111" y="866"/>
                </a:cubicBezTo>
                <a:cubicBezTo>
                  <a:pt x="91" y="858"/>
                  <a:pt x="73" y="851"/>
                  <a:pt x="54" y="845"/>
                </a:cubicBezTo>
                <a:cubicBezTo>
                  <a:pt x="47" y="840"/>
                  <a:pt x="42" y="833"/>
                  <a:pt x="34" y="830"/>
                </a:cubicBezTo>
                <a:cubicBezTo>
                  <a:pt x="31" y="819"/>
                  <a:pt x="25" y="802"/>
                  <a:pt x="41" y="801"/>
                </a:cubicBezTo>
                <a:close/>
                <a:moveTo>
                  <a:pt x="409" y="415"/>
                </a:moveTo>
                <a:cubicBezTo>
                  <a:pt x="419" y="398"/>
                  <a:pt x="427" y="386"/>
                  <a:pt x="421" y="369"/>
                </a:cubicBezTo>
                <a:cubicBezTo>
                  <a:pt x="421" y="369"/>
                  <a:pt x="424" y="370"/>
                  <a:pt x="424" y="370"/>
                </a:cubicBezTo>
                <a:cubicBezTo>
                  <a:pt x="420" y="354"/>
                  <a:pt x="404" y="342"/>
                  <a:pt x="383" y="341"/>
                </a:cubicBezTo>
                <a:cubicBezTo>
                  <a:pt x="396" y="347"/>
                  <a:pt x="404" y="357"/>
                  <a:pt x="410" y="369"/>
                </a:cubicBezTo>
                <a:cubicBezTo>
                  <a:pt x="407" y="399"/>
                  <a:pt x="403" y="410"/>
                  <a:pt x="393" y="430"/>
                </a:cubicBezTo>
                <a:cubicBezTo>
                  <a:pt x="393" y="429"/>
                  <a:pt x="392" y="428"/>
                  <a:pt x="391" y="430"/>
                </a:cubicBezTo>
                <a:cubicBezTo>
                  <a:pt x="401" y="434"/>
                  <a:pt x="401" y="417"/>
                  <a:pt x="409" y="415"/>
                </a:cubicBezTo>
                <a:close/>
                <a:moveTo>
                  <a:pt x="571" y="43"/>
                </a:moveTo>
                <a:cubicBezTo>
                  <a:pt x="560" y="22"/>
                  <a:pt x="505" y="14"/>
                  <a:pt x="482" y="13"/>
                </a:cubicBezTo>
                <a:cubicBezTo>
                  <a:pt x="443" y="11"/>
                  <a:pt x="396" y="15"/>
                  <a:pt x="356" y="19"/>
                </a:cubicBezTo>
                <a:cubicBezTo>
                  <a:pt x="326" y="22"/>
                  <a:pt x="290" y="16"/>
                  <a:pt x="275" y="25"/>
                </a:cubicBezTo>
                <a:cubicBezTo>
                  <a:pt x="267" y="30"/>
                  <a:pt x="258" y="47"/>
                  <a:pt x="258" y="53"/>
                </a:cubicBezTo>
                <a:cubicBezTo>
                  <a:pt x="264" y="51"/>
                  <a:pt x="270" y="50"/>
                  <a:pt x="277" y="49"/>
                </a:cubicBezTo>
                <a:cubicBezTo>
                  <a:pt x="279" y="45"/>
                  <a:pt x="280" y="42"/>
                  <a:pt x="284" y="40"/>
                </a:cubicBezTo>
                <a:cubicBezTo>
                  <a:pt x="296" y="33"/>
                  <a:pt x="310" y="32"/>
                  <a:pt x="324" y="30"/>
                </a:cubicBezTo>
                <a:cubicBezTo>
                  <a:pt x="330" y="29"/>
                  <a:pt x="335" y="26"/>
                  <a:pt x="340" y="25"/>
                </a:cubicBezTo>
                <a:cubicBezTo>
                  <a:pt x="358" y="23"/>
                  <a:pt x="377" y="24"/>
                  <a:pt x="395" y="25"/>
                </a:cubicBezTo>
                <a:cubicBezTo>
                  <a:pt x="408" y="26"/>
                  <a:pt x="422" y="23"/>
                  <a:pt x="431" y="25"/>
                </a:cubicBezTo>
                <a:cubicBezTo>
                  <a:pt x="435" y="26"/>
                  <a:pt x="439" y="29"/>
                  <a:pt x="444" y="30"/>
                </a:cubicBezTo>
                <a:cubicBezTo>
                  <a:pt x="458" y="33"/>
                  <a:pt x="472" y="30"/>
                  <a:pt x="487" y="33"/>
                </a:cubicBezTo>
                <a:cubicBezTo>
                  <a:pt x="503" y="36"/>
                  <a:pt x="518" y="43"/>
                  <a:pt x="535" y="44"/>
                </a:cubicBezTo>
                <a:cubicBezTo>
                  <a:pt x="542" y="54"/>
                  <a:pt x="551" y="65"/>
                  <a:pt x="548" y="77"/>
                </a:cubicBezTo>
                <a:cubicBezTo>
                  <a:pt x="565" y="73"/>
                  <a:pt x="582" y="65"/>
                  <a:pt x="571" y="43"/>
                </a:cubicBezTo>
                <a:close/>
                <a:moveTo>
                  <a:pt x="288" y="51"/>
                </a:moveTo>
                <a:cubicBezTo>
                  <a:pt x="293" y="52"/>
                  <a:pt x="296" y="56"/>
                  <a:pt x="299" y="59"/>
                </a:cubicBezTo>
                <a:cubicBezTo>
                  <a:pt x="307" y="55"/>
                  <a:pt x="314" y="62"/>
                  <a:pt x="324" y="55"/>
                </a:cubicBezTo>
                <a:cubicBezTo>
                  <a:pt x="352" y="51"/>
                  <a:pt x="382" y="56"/>
                  <a:pt x="412" y="56"/>
                </a:cubicBezTo>
                <a:cubicBezTo>
                  <a:pt x="423" y="56"/>
                  <a:pt x="433" y="54"/>
                  <a:pt x="442" y="55"/>
                </a:cubicBezTo>
                <a:cubicBezTo>
                  <a:pt x="461" y="57"/>
                  <a:pt x="475" y="69"/>
                  <a:pt x="497" y="67"/>
                </a:cubicBezTo>
                <a:cubicBezTo>
                  <a:pt x="504" y="60"/>
                  <a:pt x="515" y="56"/>
                  <a:pt x="526" y="53"/>
                </a:cubicBezTo>
                <a:cubicBezTo>
                  <a:pt x="447" y="38"/>
                  <a:pt x="356" y="24"/>
                  <a:pt x="288" y="51"/>
                </a:cubicBezTo>
                <a:close/>
                <a:moveTo>
                  <a:pt x="257" y="67"/>
                </a:moveTo>
                <a:cubicBezTo>
                  <a:pt x="255" y="78"/>
                  <a:pt x="248" y="119"/>
                  <a:pt x="268" y="112"/>
                </a:cubicBezTo>
                <a:cubicBezTo>
                  <a:pt x="271" y="105"/>
                  <a:pt x="270" y="100"/>
                  <a:pt x="268" y="92"/>
                </a:cubicBezTo>
                <a:cubicBezTo>
                  <a:pt x="269" y="83"/>
                  <a:pt x="281" y="71"/>
                  <a:pt x="283" y="63"/>
                </a:cubicBezTo>
                <a:cubicBezTo>
                  <a:pt x="274" y="57"/>
                  <a:pt x="264" y="62"/>
                  <a:pt x="257" y="67"/>
                </a:cubicBezTo>
                <a:close/>
                <a:moveTo>
                  <a:pt x="444" y="65"/>
                </a:moveTo>
                <a:cubicBezTo>
                  <a:pt x="430" y="64"/>
                  <a:pt x="415" y="67"/>
                  <a:pt x="400" y="66"/>
                </a:cubicBezTo>
                <a:cubicBezTo>
                  <a:pt x="377" y="65"/>
                  <a:pt x="353" y="61"/>
                  <a:pt x="334" y="67"/>
                </a:cubicBezTo>
                <a:cubicBezTo>
                  <a:pt x="343" y="75"/>
                  <a:pt x="349" y="87"/>
                  <a:pt x="348" y="99"/>
                </a:cubicBezTo>
                <a:cubicBezTo>
                  <a:pt x="370" y="101"/>
                  <a:pt x="395" y="98"/>
                  <a:pt x="416" y="97"/>
                </a:cubicBezTo>
                <a:cubicBezTo>
                  <a:pt x="447" y="96"/>
                  <a:pt x="474" y="103"/>
                  <a:pt x="500" y="100"/>
                </a:cubicBezTo>
                <a:cubicBezTo>
                  <a:pt x="499" y="91"/>
                  <a:pt x="496" y="86"/>
                  <a:pt x="496" y="79"/>
                </a:cubicBezTo>
                <a:cubicBezTo>
                  <a:pt x="480" y="77"/>
                  <a:pt x="463" y="67"/>
                  <a:pt x="444" y="65"/>
                </a:cubicBezTo>
                <a:close/>
                <a:moveTo>
                  <a:pt x="516" y="127"/>
                </a:moveTo>
                <a:cubicBezTo>
                  <a:pt x="522" y="126"/>
                  <a:pt x="526" y="124"/>
                  <a:pt x="528" y="120"/>
                </a:cubicBezTo>
                <a:cubicBezTo>
                  <a:pt x="529" y="109"/>
                  <a:pt x="525" y="100"/>
                  <a:pt x="526" y="92"/>
                </a:cubicBezTo>
                <a:cubicBezTo>
                  <a:pt x="526" y="83"/>
                  <a:pt x="534" y="75"/>
                  <a:pt x="531" y="65"/>
                </a:cubicBezTo>
                <a:cubicBezTo>
                  <a:pt x="496" y="62"/>
                  <a:pt x="510" y="110"/>
                  <a:pt x="516" y="127"/>
                </a:cubicBezTo>
                <a:close/>
                <a:moveTo>
                  <a:pt x="318" y="96"/>
                </a:moveTo>
                <a:cubicBezTo>
                  <a:pt x="319" y="98"/>
                  <a:pt x="327" y="97"/>
                  <a:pt x="333" y="97"/>
                </a:cubicBezTo>
                <a:cubicBezTo>
                  <a:pt x="334" y="87"/>
                  <a:pt x="328" y="78"/>
                  <a:pt x="325" y="67"/>
                </a:cubicBezTo>
                <a:cubicBezTo>
                  <a:pt x="321" y="67"/>
                  <a:pt x="321" y="70"/>
                  <a:pt x="317" y="69"/>
                </a:cubicBezTo>
                <a:cubicBezTo>
                  <a:pt x="317" y="80"/>
                  <a:pt x="318" y="97"/>
                  <a:pt x="318" y="96"/>
                </a:cubicBezTo>
                <a:close/>
                <a:moveTo>
                  <a:pt x="568" y="81"/>
                </a:moveTo>
                <a:cubicBezTo>
                  <a:pt x="569" y="87"/>
                  <a:pt x="573" y="96"/>
                  <a:pt x="576" y="104"/>
                </a:cubicBezTo>
                <a:cubicBezTo>
                  <a:pt x="578" y="104"/>
                  <a:pt x="581" y="104"/>
                  <a:pt x="583" y="104"/>
                </a:cubicBezTo>
                <a:cubicBezTo>
                  <a:pt x="587" y="94"/>
                  <a:pt x="588" y="79"/>
                  <a:pt x="579" y="74"/>
                </a:cubicBezTo>
                <a:cubicBezTo>
                  <a:pt x="576" y="79"/>
                  <a:pt x="574" y="79"/>
                  <a:pt x="568" y="81"/>
                </a:cubicBezTo>
                <a:close/>
                <a:moveTo>
                  <a:pt x="287" y="79"/>
                </a:moveTo>
                <a:cubicBezTo>
                  <a:pt x="287" y="83"/>
                  <a:pt x="282" y="84"/>
                  <a:pt x="280" y="90"/>
                </a:cubicBezTo>
                <a:cubicBezTo>
                  <a:pt x="293" y="95"/>
                  <a:pt x="313" y="98"/>
                  <a:pt x="308" y="75"/>
                </a:cubicBezTo>
                <a:cubicBezTo>
                  <a:pt x="302" y="76"/>
                  <a:pt x="295" y="78"/>
                  <a:pt x="287" y="79"/>
                </a:cubicBezTo>
                <a:close/>
                <a:moveTo>
                  <a:pt x="546" y="94"/>
                </a:moveTo>
                <a:cubicBezTo>
                  <a:pt x="539" y="91"/>
                  <a:pt x="533" y="101"/>
                  <a:pt x="538" y="107"/>
                </a:cubicBezTo>
                <a:cubicBezTo>
                  <a:pt x="546" y="105"/>
                  <a:pt x="552" y="106"/>
                  <a:pt x="563" y="105"/>
                </a:cubicBezTo>
                <a:cubicBezTo>
                  <a:pt x="563" y="99"/>
                  <a:pt x="561" y="93"/>
                  <a:pt x="559" y="86"/>
                </a:cubicBezTo>
                <a:cubicBezTo>
                  <a:pt x="553" y="87"/>
                  <a:pt x="548" y="89"/>
                  <a:pt x="546" y="94"/>
                </a:cubicBezTo>
                <a:close/>
                <a:moveTo>
                  <a:pt x="79" y="96"/>
                </a:moveTo>
                <a:cubicBezTo>
                  <a:pt x="75" y="101"/>
                  <a:pt x="74" y="107"/>
                  <a:pt x="68" y="109"/>
                </a:cubicBezTo>
                <a:cubicBezTo>
                  <a:pt x="45" y="139"/>
                  <a:pt x="34" y="177"/>
                  <a:pt x="26" y="211"/>
                </a:cubicBezTo>
                <a:cubicBezTo>
                  <a:pt x="12" y="240"/>
                  <a:pt x="15" y="294"/>
                  <a:pt x="26" y="330"/>
                </a:cubicBezTo>
                <a:cubicBezTo>
                  <a:pt x="23" y="339"/>
                  <a:pt x="28" y="343"/>
                  <a:pt x="28" y="353"/>
                </a:cubicBezTo>
                <a:cubicBezTo>
                  <a:pt x="32" y="353"/>
                  <a:pt x="30" y="360"/>
                  <a:pt x="34" y="360"/>
                </a:cubicBezTo>
                <a:cubicBezTo>
                  <a:pt x="31" y="367"/>
                  <a:pt x="38" y="375"/>
                  <a:pt x="39" y="383"/>
                </a:cubicBezTo>
                <a:cubicBezTo>
                  <a:pt x="44" y="387"/>
                  <a:pt x="49" y="391"/>
                  <a:pt x="50" y="400"/>
                </a:cubicBezTo>
                <a:cubicBezTo>
                  <a:pt x="72" y="413"/>
                  <a:pt x="97" y="419"/>
                  <a:pt x="121" y="421"/>
                </a:cubicBezTo>
                <a:cubicBezTo>
                  <a:pt x="124" y="421"/>
                  <a:pt x="128" y="425"/>
                  <a:pt x="131" y="425"/>
                </a:cubicBezTo>
                <a:cubicBezTo>
                  <a:pt x="135" y="425"/>
                  <a:pt x="139" y="423"/>
                  <a:pt x="142" y="424"/>
                </a:cubicBezTo>
                <a:cubicBezTo>
                  <a:pt x="153" y="425"/>
                  <a:pt x="157" y="429"/>
                  <a:pt x="166" y="431"/>
                </a:cubicBezTo>
                <a:cubicBezTo>
                  <a:pt x="198" y="440"/>
                  <a:pt x="231" y="441"/>
                  <a:pt x="259" y="445"/>
                </a:cubicBezTo>
                <a:cubicBezTo>
                  <a:pt x="256" y="444"/>
                  <a:pt x="260" y="436"/>
                  <a:pt x="257" y="435"/>
                </a:cubicBezTo>
                <a:cubicBezTo>
                  <a:pt x="226" y="428"/>
                  <a:pt x="192" y="423"/>
                  <a:pt x="157" y="417"/>
                </a:cubicBezTo>
                <a:cubicBezTo>
                  <a:pt x="142" y="415"/>
                  <a:pt x="129" y="410"/>
                  <a:pt x="112" y="405"/>
                </a:cubicBezTo>
                <a:cubicBezTo>
                  <a:pt x="79" y="395"/>
                  <a:pt x="57" y="383"/>
                  <a:pt x="39" y="363"/>
                </a:cubicBezTo>
                <a:cubicBezTo>
                  <a:pt x="32" y="350"/>
                  <a:pt x="33" y="337"/>
                  <a:pt x="33" y="328"/>
                </a:cubicBezTo>
                <a:cubicBezTo>
                  <a:pt x="32" y="322"/>
                  <a:pt x="29" y="316"/>
                  <a:pt x="29" y="310"/>
                </a:cubicBezTo>
                <a:cubicBezTo>
                  <a:pt x="28" y="296"/>
                  <a:pt x="32" y="277"/>
                  <a:pt x="34" y="263"/>
                </a:cubicBezTo>
                <a:cubicBezTo>
                  <a:pt x="37" y="243"/>
                  <a:pt x="40" y="223"/>
                  <a:pt x="44" y="203"/>
                </a:cubicBezTo>
                <a:cubicBezTo>
                  <a:pt x="52" y="160"/>
                  <a:pt x="75" y="123"/>
                  <a:pt x="97" y="94"/>
                </a:cubicBezTo>
                <a:cubicBezTo>
                  <a:pt x="87" y="92"/>
                  <a:pt x="87" y="94"/>
                  <a:pt x="79" y="96"/>
                </a:cubicBezTo>
                <a:close/>
                <a:moveTo>
                  <a:pt x="247" y="104"/>
                </a:moveTo>
                <a:cubicBezTo>
                  <a:pt x="241" y="103"/>
                  <a:pt x="239" y="98"/>
                  <a:pt x="233" y="97"/>
                </a:cubicBezTo>
                <a:cubicBezTo>
                  <a:pt x="201" y="93"/>
                  <a:pt x="164" y="98"/>
                  <a:pt x="124" y="95"/>
                </a:cubicBezTo>
                <a:cubicBezTo>
                  <a:pt x="89" y="115"/>
                  <a:pt x="71" y="146"/>
                  <a:pt x="59" y="188"/>
                </a:cubicBezTo>
                <a:cubicBezTo>
                  <a:pt x="54" y="207"/>
                  <a:pt x="54" y="226"/>
                  <a:pt x="53" y="244"/>
                </a:cubicBezTo>
                <a:cubicBezTo>
                  <a:pt x="52" y="254"/>
                  <a:pt x="46" y="263"/>
                  <a:pt x="45" y="273"/>
                </a:cubicBezTo>
                <a:cubicBezTo>
                  <a:pt x="41" y="299"/>
                  <a:pt x="39" y="329"/>
                  <a:pt x="50" y="358"/>
                </a:cubicBezTo>
                <a:cubicBezTo>
                  <a:pt x="72" y="384"/>
                  <a:pt x="104" y="388"/>
                  <a:pt x="135" y="401"/>
                </a:cubicBezTo>
                <a:cubicBezTo>
                  <a:pt x="152" y="406"/>
                  <a:pt x="170" y="406"/>
                  <a:pt x="187" y="409"/>
                </a:cubicBezTo>
                <a:cubicBezTo>
                  <a:pt x="215" y="412"/>
                  <a:pt x="241" y="426"/>
                  <a:pt x="266" y="421"/>
                </a:cubicBezTo>
                <a:cubicBezTo>
                  <a:pt x="269" y="396"/>
                  <a:pt x="246" y="378"/>
                  <a:pt x="254" y="356"/>
                </a:cubicBezTo>
                <a:cubicBezTo>
                  <a:pt x="264" y="333"/>
                  <a:pt x="316" y="325"/>
                  <a:pt x="338" y="328"/>
                </a:cubicBezTo>
                <a:cubicBezTo>
                  <a:pt x="356" y="330"/>
                  <a:pt x="378" y="328"/>
                  <a:pt x="394" y="331"/>
                </a:cubicBezTo>
                <a:cubicBezTo>
                  <a:pt x="412" y="336"/>
                  <a:pt x="422" y="349"/>
                  <a:pt x="432" y="358"/>
                </a:cubicBezTo>
                <a:cubicBezTo>
                  <a:pt x="433" y="361"/>
                  <a:pt x="436" y="365"/>
                  <a:pt x="437" y="370"/>
                </a:cubicBezTo>
                <a:cubicBezTo>
                  <a:pt x="434" y="395"/>
                  <a:pt x="421" y="424"/>
                  <a:pt x="400" y="439"/>
                </a:cubicBezTo>
                <a:cubicBezTo>
                  <a:pt x="406" y="447"/>
                  <a:pt x="396" y="453"/>
                  <a:pt x="401" y="461"/>
                </a:cubicBezTo>
                <a:cubicBezTo>
                  <a:pt x="430" y="460"/>
                  <a:pt x="449" y="464"/>
                  <a:pt x="475" y="465"/>
                </a:cubicBezTo>
                <a:cubicBezTo>
                  <a:pt x="504" y="471"/>
                  <a:pt x="549" y="472"/>
                  <a:pt x="573" y="478"/>
                </a:cubicBezTo>
                <a:cubicBezTo>
                  <a:pt x="594" y="477"/>
                  <a:pt x="601" y="481"/>
                  <a:pt x="620" y="476"/>
                </a:cubicBezTo>
                <a:cubicBezTo>
                  <a:pt x="643" y="462"/>
                  <a:pt x="666" y="455"/>
                  <a:pt x="681" y="435"/>
                </a:cubicBezTo>
                <a:cubicBezTo>
                  <a:pt x="705" y="404"/>
                  <a:pt x="725" y="359"/>
                  <a:pt x="733" y="312"/>
                </a:cubicBezTo>
                <a:cubicBezTo>
                  <a:pt x="735" y="296"/>
                  <a:pt x="734" y="280"/>
                  <a:pt x="737" y="266"/>
                </a:cubicBezTo>
                <a:cubicBezTo>
                  <a:pt x="739" y="260"/>
                  <a:pt x="742" y="255"/>
                  <a:pt x="744" y="249"/>
                </a:cubicBezTo>
                <a:cubicBezTo>
                  <a:pt x="751" y="218"/>
                  <a:pt x="758" y="186"/>
                  <a:pt x="767" y="157"/>
                </a:cubicBezTo>
                <a:cubicBezTo>
                  <a:pt x="774" y="154"/>
                  <a:pt x="776" y="145"/>
                  <a:pt x="781" y="138"/>
                </a:cubicBezTo>
                <a:cubicBezTo>
                  <a:pt x="785" y="133"/>
                  <a:pt x="796" y="128"/>
                  <a:pt x="794" y="124"/>
                </a:cubicBezTo>
                <a:cubicBezTo>
                  <a:pt x="792" y="124"/>
                  <a:pt x="784" y="123"/>
                  <a:pt x="782" y="126"/>
                </a:cubicBezTo>
                <a:cubicBezTo>
                  <a:pt x="707" y="110"/>
                  <a:pt x="611" y="113"/>
                  <a:pt x="541" y="116"/>
                </a:cubicBezTo>
                <a:cubicBezTo>
                  <a:pt x="537" y="122"/>
                  <a:pt x="540" y="122"/>
                  <a:pt x="538" y="129"/>
                </a:cubicBezTo>
                <a:cubicBezTo>
                  <a:pt x="532" y="134"/>
                  <a:pt x="524" y="137"/>
                  <a:pt x="513" y="138"/>
                </a:cubicBezTo>
                <a:cubicBezTo>
                  <a:pt x="506" y="133"/>
                  <a:pt x="502" y="125"/>
                  <a:pt x="501" y="114"/>
                </a:cubicBezTo>
                <a:cubicBezTo>
                  <a:pt x="433" y="106"/>
                  <a:pt x="353" y="109"/>
                  <a:pt x="280" y="107"/>
                </a:cubicBezTo>
                <a:cubicBezTo>
                  <a:pt x="278" y="126"/>
                  <a:pt x="245" y="127"/>
                  <a:pt x="247" y="104"/>
                </a:cubicBezTo>
                <a:close/>
                <a:moveTo>
                  <a:pt x="803" y="135"/>
                </a:moveTo>
                <a:cubicBezTo>
                  <a:pt x="782" y="154"/>
                  <a:pt x="766" y="189"/>
                  <a:pt x="766" y="214"/>
                </a:cubicBezTo>
                <a:cubicBezTo>
                  <a:pt x="749" y="256"/>
                  <a:pt x="748" y="300"/>
                  <a:pt x="735" y="343"/>
                </a:cubicBezTo>
                <a:cubicBezTo>
                  <a:pt x="729" y="364"/>
                  <a:pt x="722" y="384"/>
                  <a:pt x="714" y="400"/>
                </a:cubicBezTo>
                <a:cubicBezTo>
                  <a:pt x="706" y="415"/>
                  <a:pt x="699" y="427"/>
                  <a:pt x="694" y="444"/>
                </a:cubicBezTo>
                <a:cubicBezTo>
                  <a:pt x="665" y="480"/>
                  <a:pt x="614" y="494"/>
                  <a:pt x="554" y="486"/>
                </a:cubicBezTo>
                <a:cubicBezTo>
                  <a:pt x="500" y="479"/>
                  <a:pt x="446" y="471"/>
                  <a:pt x="399" y="468"/>
                </a:cubicBezTo>
                <a:cubicBezTo>
                  <a:pt x="393" y="475"/>
                  <a:pt x="396" y="482"/>
                  <a:pt x="394" y="492"/>
                </a:cubicBezTo>
                <a:cubicBezTo>
                  <a:pt x="434" y="498"/>
                  <a:pt x="478" y="501"/>
                  <a:pt x="521" y="506"/>
                </a:cubicBezTo>
                <a:cubicBezTo>
                  <a:pt x="553" y="510"/>
                  <a:pt x="576" y="515"/>
                  <a:pt x="604" y="511"/>
                </a:cubicBezTo>
                <a:cubicBezTo>
                  <a:pt x="631" y="507"/>
                  <a:pt x="662" y="501"/>
                  <a:pt x="681" y="486"/>
                </a:cubicBezTo>
                <a:cubicBezTo>
                  <a:pt x="686" y="482"/>
                  <a:pt x="691" y="476"/>
                  <a:pt x="696" y="471"/>
                </a:cubicBezTo>
                <a:cubicBezTo>
                  <a:pt x="718" y="451"/>
                  <a:pt x="730" y="430"/>
                  <a:pt x="744" y="402"/>
                </a:cubicBezTo>
                <a:cubicBezTo>
                  <a:pt x="758" y="362"/>
                  <a:pt x="768" y="309"/>
                  <a:pt x="766" y="270"/>
                </a:cubicBezTo>
                <a:cubicBezTo>
                  <a:pt x="776" y="256"/>
                  <a:pt x="773" y="237"/>
                  <a:pt x="777" y="221"/>
                </a:cubicBezTo>
                <a:cubicBezTo>
                  <a:pt x="780" y="212"/>
                  <a:pt x="786" y="199"/>
                  <a:pt x="791" y="190"/>
                </a:cubicBezTo>
                <a:cubicBezTo>
                  <a:pt x="801" y="168"/>
                  <a:pt x="812" y="158"/>
                  <a:pt x="830" y="147"/>
                </a:cubicBezTo>
                <a:cubicBezTo>
                  <a:pt x="837" y="146"/>
                  <a:pt x="839" y="145"/>
                  <a:pt x="845" y="142"/>
                </a:cubicBezTo>
                <a:cubicBezTo>
                  <a:pt x="852" y="143"/>
                  <a:pt x="856" y="148"/>
                  <a:pt x="862" y="150"/>
                </a:cubicBezTo>
                <a:cubicBezTo>
                  <a:pt x="853" y="130"/>
                  <a:pt x="822" y="125"/>
                  <a:pt x="803" y="135"/>
                </a:cubicBezTo>
                <a:close/>
                <a:moveTo>
                  <a:pt x="782" y="241"/>
                </a:moveTo>
                <a:cubicBezTo>
                  <a:pt x="781" y="250"/>
                  <a:pt x="781" y="261"/>
                  <a:pt x="781" y="270"/>
                </a:cubicBezTo>
                <a:cubicBezTo>
                  <a:pt x="811" y="272"/>
                  <a:pt x="861" y="264"/>
                  <a:pt x="872" y="246"/>
                </a:cubicBezTo>
                <a:cubicBezTo>
                  <a:pt x="877" y="237"/>
                  <a:pt x="875" y="223"/>
                  <a:pt x="874" y="211"/>
                </a:cubicBezTo>
                <a:cubicBezTo>
                  <a:pt x="874" y="210"/>
                  <a:pt x="873" y="209"/>
                  <a:pt x="872" y="209"/>
                </a:cubicBezTo>
                <a:cubicBezTo>
                  <a:pt x="857" y="237"/>
                  <a:pt x="814" y="241"/>
                  <a:pt x="782" y="241"/>
                </a:cubicBezTo>
                <a:close/>
                <a:moveTo>
                  <a:pt x="833" y="273"/>
                </a:moveTo>
                <a:cubicBezTo>
                  <a:pt x="839" y="314"/>
                  <a:pt x="839" y="350"/>
                  <a:pt x="833" y="388"/>
                </a:cubicBezTo>
                <a:cubicBezTo>
                  <a:pt x="831" y="405"/>
                  <a:pt x="834" y="426"/>
                  <a:pt x="825" y="441"/>
                </a:cubicBezTo>
                <a:cubicBezTo>
                  <a:pt x="820" y="412"/>
                  <a:pt x="832" y="356"/>
                  <a:pt x="830" y="309"/>
                </a:cubicBezTo>
                <a:cubicBezTo>
                  <a:pt x="829" y="298"/>
                  <a:pt x="831" y="275"/>
                  <a:pt x="818" y="277"/>
                </a:cubicBezTo>
                <a:cubicBezTo>
                  <a:pt x="817" y="291"/>
                  <a:pt x="822" y="327"/>
                  <a:pt x="815" y="349"/>
                </a:cubicBezTo>
                <a:cubicBezTo>
                  <a:pt x="807" y="322"/>
                  <a:pt x="814" y="305"/>
                  <a:pt x="810" y="279"/>
                </a:cubicBezTo>
                <a:cubicBezTo>
                  <a:pt x="800" y="278"/>
                  <a:pt x="791" y="280"/>
                  <a:pt x="782" y="278"/>
                </a:cubicBezTo>
                <a:cubicBezTo>
                  <a:pt x="785" y="308"/>
                  <a:pt x="783" y="333"/>
                  <a:pt x="781" y="358"/>
                </a:cubicBezTo>
                <a:cubicBezTo>
                  <a:pt x="779" y="383"/>
                  <a:pt x="781" y="409"/>
                  <a:pt x="780" y="437"/>
                </a:cubicBezTo>
                <a:cubicBezTo>
                  <a:pt x="777" y="491"/>
                  <a:pt x="774" y="559"/>
                  <a:pt x="770" y="613"/>
                </a:cubicBezTo>
                <a:cubicBezTo>
                  <a:pt x="764" y="697"/>
                  <a:pt x="765" y="785"/>
                  <a:pt x="785" y="857"/>
                </a:cubicBezTo>
                <a:cubicBezTo>
                  <a:pt x="794" y="873"/>
                  <a:pt x="795" y="891"/>
                  <a:pt x="800" y="908"/>
                </a:cubicBezTo>
                <a:cubicBezTo>
                  <a:pt x="810" y="887"/>
                  <a:pt x="813" y="869"/>
                  <a:pt x="811" y="841"/>
                </a:cubicBezTo>
                <a:cubicBezTo>
                  <a:pt x="809" y="812"/>
                  <a:pt x="805" y="776"/>
                  <a:pt x="802" y="745"/>
                </a:cubicBezTo>
                <a:cubicBezTo>
                  <a:pt x="801" y="735"/>
                  <a:pt x="793" y="720"/>
                  <a:pt x="806" y="714"/>
                </a:cubicBezTo>
                <a:cubicBezTo>
                  <a:pt x="815" y="759"/>
                  <a:pt x="814" y="808"/>
                  <a:pt x="825" y="850"/>
                </a:cubicBezTo>
                <a:cubicBezTo>
                  <a:pt x="835" y="842"/>
                  <a:pt x="833" y="829"/>
                  <a:pt x="835" y="817"/>
                </a:cubicBezTo>
                <a:cubicBezTo>
                  <a:pt x="840" y="781"/>
                  <a:pt x="847" y="741"/>
                  <a:pt x="841" y="699"/>
                </a:cubicBezTo>
                <a:cubicBezTo>
                  <a:pt x="835" y="658"/>
                  <a:pt x="823" y="618"/>
                  <a:pt x="832" y="586"/>
                </a:cubicBezTo>
                <a:cubicBezTo>
                  <a:pt x="840" y="605"/>
                  <a:pt x="836" y="626"/>
                  <a:pt x="840" y="647"/>
                </a:cubicBezTo>
                <a:cubicBezTo>
                  <a:pt x="850" y="711"/>
                  <a:pt x="859" y="768"/>
                  <a:pt x="845" y="831"/>
                </a:cubicBezTo>
                <a:cubicBezTo>
                  <a:pt x="859" y="823"/>
                  <a:pt x="889" y="831"/>
                  <a:pt x="902" y="820"/>
                </a:cubicBezTo>
                <a:cubicBezTo>
                  <a:pt x="921" y="802"/>
                  <a:pt x="910" y="746"/>
                  <a:pt x="909" y="721"/>
                </a:cubicBezTo>
                <a:cubicBezTo>
                  <a:pt x="909" y="721"/>
                  <a:pt x="910" y="719"/>
                  <a:pt x="909" y="718"/>
                </a:cubicBezTo>
                <a:cubicBezTo>
                  <a:pt x="907" y="699"/>
                  <a:pt x="900" y="681"/>
                  <a:pt x="899" y="662"/>
                </a:cubicBezTo>
                <a:cubicBezTo>
                  <a:pt x="899" y="632"/>
                  <a:pt x="895" y="603"/>
                  <a:pt x="893" y="574"/>
                </a:cubicBezTo>
                <a:cubicBezTo>
                  <a:pt x="887" y="472"/>
                  <a:pt x="884" y="359"/>
                  <a:pt x="878" y="254"/>
                </a:cubicBezTo>
                <a:cubicBezTo>
                  <a:pt x="878" y="254"/>
                  <a:pt x="878" y="253"/>
                  <a:pt x="877" y="253"/>
                </a:cubicBezTo>
                <a:cubicBezTo>
                  <a:pt x="865" y="262"/>
                  <a:pt x="851" y="269"/>
                  <a:pt x="833" y="273"/>
                </a:cubicBezTo>
                <a:close/>
                <a:moveTo>
                  <a:pt x="373" y="346"/>
                </a:moveTo>
                <a:cubicBezTo>
                  <a:pt x="365" y="344"/>
                  <a:pt x="358" y="345"/>
                  <a:pt x="350" y="344"/>
                </a:cubicBezTo>
                <a:cubicBezTo>
                  <a:pt x="344" y="343"/>
                  <a:pt x="337" y="340"/>
                  <a:pt x="330" y="339"/>
                </a:cubicBezTo>
                <a:cubicBezTo>
                  <a:pt x="307" y="337"/>
                  <a:pt x="270" y="341"/>
                  <a:pt x="264" y="363"/>
                </a:cubicBezTo>
                <a:cubicBezTo>
                  <a:pt x="259" y="383"/>
                  <a:pt x="275" y="397"/>
                  <a:pt x="278" y="419"/>
                </a:cubicBezTo>
                <a:cubicBezTo>
                  <a:pt x="282" y="419"/>
                  <a:pt x="285" y="421"/>
                  <a:pt x="289" y="421"/>
                </a:cubicBezTo>
                <a:cubicBezTo>
                  <a:pt x="288" y="413"/>
                  <a:pt x="277" y="407"/>
                  <a:pt x="279" y="399"/>
                </a:cubicBezTo>
                <a:cubicBezTo>
                  <a:pt x="294" y="407"/>
                  <a:pt x="296" y="428"/>
                  <a:pt x="319" y="427"/>
                </a:cubicBezTo>
                <a:cubicBezTo>
                  <a:pt x="313" y="412"/>
                  <a:pt x="297" y="401"/>
                  <a:pt x="294" y="386"/>
                </a:cubicBezTo>
                <a:cubicBezTo>
                  <a:pt x="308" y="399"/>
                  <a:pt x="320" y="413"/>
                  <a:pt x="330" y="429"/>
                </a:cubicBezTo>
                <a:cubicBezTo>
                  <a:pt x="338" y="428"/>
                  <a:pt x="347" y="433"/>
                  <a:pt x="353" y="430"/>
                </a:cubicBezTo>
                <a:cubicBezTo>
                  <a:pt x="342" y="413"/>
                  <a:pt x="325" y="402"/>
                  <a:pt x="320" y="380"/>
                </a:cubicBezTo>
                <a:cubicBezTo>
                  <a:pt x="335" y="396"/>
                  <a:pt x="349" y="412"/>
                  <a:pt x="361" y="430"/>
                </a:cubicBezTo>
                <a:cubicBezTo>
                  <a:pt x="366" y="427"/>
                  <a:pt x="370" y="434"/>
                  <a:pt x="373" y="429"/>
                </a:cubicBezTo>
                <a:cubicBezTo>
                  <a:pt x="366" y="416"/>
                  <a:pt x="355" y="402"/>
                  <a:pt x="351" y="390"/>
                </a:cubicBezTo>
                <a:cubicBezTo>
                  <a:pt x="359" y="390"/>
                  <a:pt x="363" y="400"/>
                  <a:pt x="368" y="406"/>
                </a:cubicBezTo>
                <a:cubicBezTo>
                  <a:pt x="373" y="413"/>
                  <a:pt x="377" y="421"/>
                  <a:pt x="383" y="426"/>
                </a:cubicBezTo>
                <a:cubicBezTo>
                  <a:pt x="400" y="395"/>
                  <a:pt x="409" y="360"/>
                  <a:pt x="373" y="346"/>
                </a:cubicBezTo>
                <a:close/>
                <a:moveTo>
                  <a:pt x="759" y="390"/>
                </a:moveTo>
                <a:cubicBezTo>
                  <a:pt x="767" y="417"/>
                  <a:pt x="763" y="450"/>
                  <a:pt x="760" y="476"/>
                </a:cubicBezTo>
                <a:cubicBezTo>
                  <a:pt x="756" y="507"/>
                  <a:pt x="754" y="534"/>
                  <a:pt x="752" y="563"/>
                </a:cubicBezTo>
                <a:cubicBezTo>
                  <a:pt x="747" y="660"/>
                  <a:pt x="738" y="762"/>
                  <a:pt x="762" y="857"/>
                </a:cubicBezTo>
                <a:cubicBezTo>
                  <a:pt x="766" y="861"/>
                  <a:pt x="770" y="868"/>
                  <a:pt x="772" y="874"/>
                </a:cubicBezTo>
                <a:cubicBezTo>
                  <a:pt x="776" y="887"/>
                  <a:pt x="777" y="910"/>
                  <a:pt x="771" y="918"/>
                </a:cubicBezTo>
                <a:cubicBezTo>
                  <a:pt x="760" y="933"/>
                  <a:pt x="733" y="927"/>
                  <a:pt x="715" y="926"/>
                </a:cubicBezTo>
                <a:cubicBezTo>
                  <a:pt x="711" y="930"/>
                  <a:pt x="711" y="938"/>
                  <a:pt x="708" y="943"/>
                </a:cubicBezTo>
                <a:cubicBezTo>
                  <a:pt x="739" y="939"/>
                  <a:pt x="770" y="946"/>
                  <a:pt x="789" y="927"/>
                </a:cubicBezTo>
                <a:cubicBezTo>
                  <a:pt x="781" y="921"/>
                  <a:pt x="789" y="916"/>
                  <a:pt x="791" y="909"/>
                </a:cubicBezTo>
                <a:cubicBezTo>
                  <a:pt x="781" y="870"/>
                  <a:pt x="770" y="836"/>
                  <a:pt x="764" y="798"/>
                </a:cubicBezTo>
                <a:cubicBezTo>
                  <a:pt x="754" y="746"/>
                  <a:pt x="762" y="695"/>
                  <a:pt x="762" y="638"/>
                </a:cubicBezTo>
                <a:cubicBezTo>
                  <a:pt x="762" y="631"/>
                  <a:pt x="760" y="623"/>
                  <a:pt x="760" y="615"/>
                </a:cubicBezTo>
                <a:cubicBezTo>
                  <a:pt x="761" y="572"/>
                  <a:pt x="767" y="522"/>
                  <a:pt x="769" y="482"/>
                </a:cubicBezTo>
                <a:cubicBezTo>
                  <a:pt x="770" y="435"/>
                  <a:pt x="775" y="392"/>
                  <a:pt x="767" y="350"/>
                </a:cubicBezTo>
                <a:cubicBezTo>
                  <a:pt x="764" y="363"/>
                  <a:pt x="764" y="379"/>
                  <a:pt x="759" y="390"/>
                </a:cubicBezTo>
                <a:close/>
                <a:moveTo>
                  <a:pt x="713" y="477"/>
                </a:moveTo>
                <a:cubicBezTo>
                  <a:pt x="720" y="485"/>
                  <a:pt x="710" y="492"/>
                  <a:pt x="709" y="501"/>
                </a:cubicBezTo>
                <a:cubicBezTo>
                  <a:pt x="701" y="550"/>
                  <a:pt x="709" y="598"/>
                  <a:pt x="709" y="644"/>
                </a:cubicBezTo>
                <a:cubicBezTo>
                  <a:pt x="708" y="706"/>
                  <a:pt x="713" y="754"/>
                  <a:pt x="714" y="808"/>
                </a:cubicBezTo>
                <a:cubicBezTo>
                  <a:pt x="714" y="819"/>
                  <a:pt x="712" y="830"/>
                  <a:pt x="713" y="840"/>
                </a:cubicBezTo>
                <a:cubicBezTo>
                  <a:pt x="713" y="845"/>
                  <a:pt x="716" y="849"/>
                  <a:pt x="716" y="855"/>
                </a:cubicBezTo>
                <a:cubicBezTo>
                  <a:pt x="718" y="876"/>
                  <a:pt x="715" y="896"/>
                  <a:pt x="715" y="917"/>
                </a:cubicBezTo>
                <a:cubicBezTo>
                  <a:pt x="734" y="920"/>
                  <a:pt x="745" y="923"/>
                  <a:pt x="761" y="914"/>
                </a:cubicBezTo>
                <a:cubicBezTo>
                  <a:pt x="774" y="895"/>
                  <a:pt x="759" y="873"/>
                  <a:pt x="754" y="857"/>
                </a:cubicBezTo>
                <a:cubicBezTo>
                  <a:pt x="740" y="820"/>
                  <a:pt x="736" y="767"/>
                  <a:pt x="737" y="724"/>
                </a:cubicBezTo>
                <a:cubicBezTo>
                  <a:pt x="740" y="641"/>
                  <a:pt x="742" y="559"/>
                  <a:pt x="751" y="478"/>
                </a:cubicBezTo>
                <a:cubicBezTo>
                  <a:pt x="754" y="451"/>
                  <a:pt x="761" y="432"/>
                  <a:pt x="755" y="405"/>
                </a:cubicBezTo>
                <a:cubicBezTo>
                  <a:pt x="748" y="430"/>
                  <a:pt x="735" y="456"/>
                  <a:pt x="713" y="477"/>
                </a:cubicBezTo>
                <a:close/>
                <a:moveTo>
                  <a:pt x="56" y="476"/>
                </a:moveTo>
                <a:cubicBezTo>
                  <a:pt x="58" y="495"/>
                  <a:pt x="62" y="515"/>
                  <a:pt x="63" y="531"/>
                </a:cubicBezTo>
                <a:cubicBezTo>
                  <a:pt x="65" y="571"/>
                  <a:pt x="63" y="599"/>
                  <a:pt x="61" y="634"/>
                </a:cubicBezTo>
                <a:cubicBezTo>
                  <a:pt x="61" y="654"/>
                  <a:pt x="64" y="672"/>
                  <a:pt x="65" y="689"/>
                </a:cubicBezTo>
                <a:cubicBezTo>
                  <a:pt x="66" y="712"/>
                  <a:pt x="61" y="735"/>
                  <a:pt x="58" y="757"/>
                </a:cubicBezTo>
                <a:cubicBezTo>
                  <a:pt x="55" y="773"/>
                  <a:pt x="51" y="787"/>
                  <a:pt x="50" y="803"/>
                </a:cubicBezTo>
                <a:cubicBezTo>
                  <a:pt x="72" y="817"/>
                  <a:pt x="98" y="822"/>
                  <a:pt x="126" y="831"/>
                </a:cubicBezTo>
                <a:cubicBezTo>
                  <a:pt x="158" y="841"/>
                  <a:pt x="194" y="851"/>
                  <a:pt x="228" y="864"/>
                </a:cubicBezTo>
                <a:cubicBezTo>
                  <a:pt x="261" y="877"/>
                  <a:pt x="293" y="892"/>
                  <a:pt x="325" y="901"/>
                </a:cubicBezTo>
                <a:cubicBezTo>
                  <a:pt x="345" y="906"/>
                  <a:pt x="367" y="907"/>
                  <a:pt x="385" y="912"/>
                </a:cubicBezTo>
                <a:cubicBezTo>
                  <a:pt x="390" y="913"/>
                  <a:pt x="396" y="917"/>
                  <a:pt x="401" y="918"/>
                </a:cubicBezTo>
                <a:cubicBezTo>
                  <a:pt x="437" y="928"/>
                  <a:pt x="478" y="927"/>
                  <a:pt x="515" y="935"/>
                </a:cubicBezTo>
                <a:cubicBezTo>
                  <a:pt x="554" y="945"/>
                  <a:pt x="602" y="943"/>
                  <a:pt x="642" y="942"/>
                </a:cubicBezTo>
                <a:cubicBezTo>
                  <a:pt x="649" y="937"/>
                  <a:pt x="653" y="937"/>
                  <a:pt x="663" y="934"/>
                </a:cubicBezTo>
                <a:cubicBezTo>
                  <a:pt x="693" y="911"/>
                  <a:pt x="683" y="855"/>
                  <a:pt x="680" y="815"/>
                </a:cubicBezTo>
                <a:cubicBezTo>
                  <a:pt x="677" y="765"/>
                  <a:pt x="672" y="718"/>
                  <a:pt x="671" y="680"/>
                </a:cubicBezTo>
                <a:cubicBezTo>
                  <a:pt x="671" y="653"/>
                  <a:pt x="675" y="628"/>
                  <a:pt x="674" y="602"/>
                </a:cubicBezTo>
                <a:cubicBezTo>
                  <a:pt x="673" y="568"/>
                  <a:pt x="673" y="536"/>
                  <a:pt x="676" y="506"/>
                </a:cubicBezTo>
                <a:cubicBezTo>
                  <a:pt x="648" y="513"/>
                  <a:pt x="620" y="527"/>
                  <a:pt x="587" y="525"/>
                </a:cubicBezTo>
                <a:cubicBezTo>
                  <a:pt x="521" y="520"/>
                  <a:pt x="450" y="509"/>
                  <a:pt x="394" y="501"/>
                </a:cubicBezTo>
                <a:cubicBezTo>
                  <a:pt x="392" y="523"/>
                  <a:pt x="393" y="550"/>
                  <a:pt x="376" y="561"/>
                </a:cubicBezTo>
                <a:cubicBezTo>
                  <a:pt x="365" y="568"/>
                  <a:pt x="353" y="565"/>
                  <a:pt x="341" y="564"/>
                </a:cubicBezTo>
                <a:cubicBezTo>
                  <a:pt x="324" y="564"/>
                  <a:pt x="301" y="570"/>
                  <a:pt x="287" y="563"/>
                </a:cubicBezTo>
                <a:cubicBezTo>
                  <a:pt x="268" y="554"/>
                  <a:pt x="259" y="517"/>
                  <a:pt x="259" y="496"/>
                </a:cubicBezTo>
                <a:cubicBezTo>
                  <a:pt x="259" y="486"/>
                  <a:pt x="266" y="476"/>
                  <a:pt x="264" y="466"/>
                </a:cubicBezTo>
                <a:cubicBezTo>
                  <a:pt x="260" y="464"/>
                  <a:pt x="254" y="463"/>
                  <a:pt x="247" y="464"/>
                </a:cubicBezTo>
                <a:cubicBezTo>
                  <a:pt x="188" y="439"/>
                  <a:pt x="113" y="437"/>
                  <a:pt x="54" y="415"/>
                </a:cubicBezTo>
                <a:cubicBezTo>
                  <a:pt x="53" y="415"/>
                  <a:pt x="52" y="415"/>
                  <a:pt x="53" y="416"/>
                </a:cubicBezTo>
                <a:cubicBezTo>
                  <a:pt x="49" y="426"/>
                  <a:pt x="54" y="455"/>
                  <a:pt x="56" y="476"/>
                </a:cubicBezTo>
                <a:close/>
                <a:moveTo>
                  <a:pt x="364" y="445"/>
                </a:moveTo>
                <a:cubicBezTo>
                  <a:pt x="335" y="438"/>
                  <a:pt x="307" y="434"/>
                  <a:pt x="274" y="430"/>
                </a:cubicBezTo>
                <a:cubicBezTo>
                  <a:pt x="269" y="436"/>
                  <a:pt x="271" y="441"/>
                  <a:pt x="274" y="450"/>
                </a:cubicBezTo>
                <a:cubicBezTo>
                  <a:pt x="305" y="466"/>
                  <a:pt x="351" y="468"/>
                  <a:pt x="386" y="464"/>
                </a:cubicBezTo>
                <a:cubicBezTo>
                  <a:pt x="386" y="461"/>
                  <a:pt x="387" y="460"/>
                  <a:pt x="389" y="460"/>
                </a:cubicBezTo>
                <a:cubicBezTo>
                  <a:pt x="385" y="451"/>
                  <a:pt x="386" y="446"/>
                  <a:pt x="389" y="441"/>
                </a:cubicBezTo>
                <a:cubicBezTo>
                  <a:pt x="376" y="440"/>
                  <a:pt x="372" y="441"/>
                  <a:pt x="364" y="445"/>
                </a:cubicBezTo>
                <a:close/>
                <a:moveTo>
                  <a:pt x="297" y="556"/>
                </a:moveTo>
                <a:cubicBezTo>
                  <a:pt x="312" y="554"/>
                  <a:pt x="329" y="561"/>
                  <a:pt x="341" y="553"/>
                </a:cubicBezTo>
                <a:cubicBezTo>
                  <a:pt x="350" y="547"/>
                  <a:pt x="355" y="531"/>
                  <a:pt x="358" y="520"/>
                </a:cubicBezTo>
                <a:cubicBezTo>
                  <a:pt x="361" y="504"/>
                  <a:pt x="362" y="495"/>
                  <a:pt x="363" y="477"/>
                </a:cubicBezTo>
                <a:cubicBezTo>
                  <a:pt x="358" y="477"/>
                  <a:pt x="359" y="477"/>
                  <a:pt x="354" y="477"/>
                </a:cubicBezTo>
                <a:cubicBezTo>
                  <a:pt x="352" y="502"/>
                  <a:pt x="355" y="535"/>
                  <a:pt x="322" y="542"/>
                </a:cubicBezTo>
                <a:cubicBezTo>
                  <a:pt x="305" y="524"/>
                  <a:pt x="327" y="499"/>
                  <a:pt x="317" y="472"/>
                </a:cubicBezTo>
                <a:cubicBezTo>
                  <a:pt x="296" y="476"/>
                  <a:pt x="304" y="517"/>
                  <a:pt x="304" y="527"/>
                </a:cubicBezTo>
                <a:cubicBezTo>
                  <a:pt x="288" y="554"/>
                  <a:pt x="272" y="508"/>
                  <a:pt x="277" y="491"/>
                </a:cubicBezTo>
                <a:cubicBezTo>
                  <a:pt x="278" y="488"/>
                  <a:pt x="280" y="489"/>
                  <a:pt x="280" y="486"/>
                </a:cubicBezTo>
                <a:cubicBezTo>
                  <a:pt x="282" y="479"/>
                  <a:pt x="279" y="469"/>
                  <a:pt x="284" y="466"/>
                </a:cubicBezTo>
                <a:cubicBezTo>
                  <a:pt x="280" y="466"/>
                  <a:pt x="279" y="468"/>
                  <a:pt x="277" y="465"/>
                </a:cubicBezTo>
                <a:cubicBezTo>
                  <a:pt x="269" y="499"/>
                  <a:pt x="269" y="538"/>
                  <a:pt x="297" y="556"/>
                </a:cubicBezTo>
                <a:close/>
                <a:moveTo>
                  <a:pt x="293" y="523"/>
                </a:moveTo>
                <a:cubicBezTo>
                  <a:pt x="294" y="523"/>
                  <a:pt x="294" y="523"/>
                  <a:pt x="294" y="522"/>
                </a:cubicBezTo>
                <a:cubicBezTo>
                  <a:pt x="292" y="517"/>
                  <a:pt x="296" y="498"/>
                  <a:pt x="297" y="483"/>
                </a:cubicBezTo>
                <a:cubicBezTo>
                  <a:pt x="297" y="478"/>
                  <a:pt x="301" y="469"/>
                  <a:pt x="292" y="468"/>
                </a:cubicBezTo>
                <a:cubicBezTo>
                  <a:pt x="286" y="486"/>
                  <a:pt x="281" y="513"/>
                  <a:pt x="293" y="523"/>
                </a:cubicBezTo>
                <a:close/>
                <a:moveTo>
                  <a:pt x="332" y="496"/>
                </a:moveTo>
                <a:cubicBezTo>
                  <a:pt x="329" y="509"/>
                  <a:pt x="320" y="521"/>
                  <a:pt x="325" y="531"/>
                </a:cubicBezTo>
                <a:cubicBezTo>
                  <a:pt x="347" y="523"/>
                  <a:pt x="341" y="489"/>
                  <a:pt x="343" y="475"/>
                </a:cubicBezTo>
                <a:cubicBezTo>
                  <a:pt x="337" y="475"/>
                  <a:pt x="333" y="474"/>
                  <a:pt x="329" y="473"/>
                </a:cubicBezTo>
                <a:cubicBezTo>
                  <a:pt x="329" y="479"/>
                  <a:pt x="325" y="492"/>
                  <a:pt x="332" y="496"/>
                </a:cubicBezTo>
                <a:close/>
                <a:moveTo>
                  <a:pt x="351" y="558"/>
                </a:moveTo>
                <a:cubicBezTo>
                  <a:pt x="390" y="552"/>
                  <a:pt x="379" y="513"/>
                  <a:pt x="385" y="477"/>
                </a:cubicBezTo>
                <a:cubicBezTo>
                  <a:pt x="380" y="476"/>
                  <a:pt x="375" y="479"/>
                  <a:pt x="373" y="477"/>
                </a:cubicBezTo>
                <a:cubicBezTo>
                  <a:pt x="370" y="514"/>
                  <a:pt x="366" y="541"/>
                  <a:pt x="351" y="558"/>
                </a:cubicBezTo>
                <a:close/>
                <a:moveTo>
                  <a:pt x="688" y="507"/>
                </a:moveTo>
                <a:cubicBezTo>
                  <a:pt x="685" y="525"/>
                  <a:pt x="685" y="540"/>
                  <a:pt x="686" y="554"/>
                </a:cubicBezTo>
                <a:cubicBezTo>
                  <a:pt x="688" y="576"/>
                  <a:pt x="686" y="609"/>
                  <a:pt x="685" y="639"/>
                </a:cubicBezTo>
                <a:cubicBezTo>
                  <a:pt x="683" y="693"/>
                  <a:pt x="686" y="737"/>
                  <a:pt x="689" y="784"/>
                </a:cubicBezTo>
                <a:cubicBezTo>
                  <a:pt x="693" y="833"/>
                  <a:pt x="703" y="882"/>
                  <a:pt x="688" y="927"/>
                </a:cubicBezTo>
                <a:cubicBezTo>
                  <a:pt x="679" y="931"/>
                  <a:pt x="676" y="940"/>
                  <a:pt x="669" y="944"/>
                </a:cubicBezTo>
                <a:cubicBezTo>
                  <a:pt x="641" y="961"/>
                  <a:pt x="600" y="951"/>
                  <a:pt x="568" y="952"/>
                </a:cubicBezTo>
                <a:cubicBezTo>
                  <a:pt x="556" y="952"/>
                  <a:pt x="545" y="952"/>
                  <a:pt x="535" y="952"/>
                </a:cubicBezTo>
                <a:cubicBezTo>
                  <a:pt x="524" y="951"/>
                  <a:pt x="516" y="946"/>
                  <a:pt x="506" y="944"/>
                </a:cubicBezTo>
                <a:cubicBezTo>
                  <a:pt x="485" y="940"/>
                  <a:pt x="463" y="939"/>
                  <a:pt x="442" y="935"/>
                </a:cubicBezTo>
                <a:cubicBezTo>
                  <a:pt x="412" y="931"/>
                  <a:pt x="385" y="920"/>
                  <a:pt x="358" y="918"/>
                </a:cubicBezTo>
                <a:cubicBezTo>
                  <a:pt x="336" y="910"/>
                  <a:pt x="306" y="904"/>
                  <a:pt x="287" y="897"/>
                </a:cubicBezTo>
                <a:cubicBezTo>
                  <a:pt x="276" y="893"/>
                  <a:pt x="269" y="889"/>
                  <a:pt x="261" y="886"/>
                </a:cubicBezTo>
                <a:cubicBezTo>
                  <a:pt x="188" y="858"/>
                  <a:pt x="114" y="845"/>
                  <a:pt x="49" y="815"/>
                </a:cubicBezTo>
                <a:cubicBezTo>
                  <a:pt x="50" y="822"/>
                  <a:pt x="43" y="815"/>
                  <a:pt x="41" y="813"/>
                </a:cubicBezTo>
                <a:cubicBezTo>
                  <a:pt x="39" y="824"/>
                  <a:pt x="49" y="825"/>
                  <a:pt x="55" y="828"/>
                </a:cubicBezTo>
                <a:cubicBezTo>
                  <a:pt x="69" y="837"/>
                  <a:pt x="83" y="849"/>
                  <a:pt x="105" y="848"/>
                </a:cubicBezTo>
                <a:cubicBezTo>
                  <a:pt x="119" y="858"/>
                  <a:pt x="134" y="859"/>
                  <a:pt x="150" y="867"/>
                </a:cubicBezTo>
                <a:cubicBezTo>
                  <a:pt x="160" y="868"/>
                  <a:pt x="180" y="875"/>
                  <a:pt x="191" y="876"/>
                </a:cubicBezTo>
                <a:cubicBezTo>
                  <a:pt x="228" y="893"/>
                  <a:pt x="265" y="905"/>
                  <a:pt x="304" y="919"/>
                </a:cubicBezTo>
                <a:cubicBezTo>
                  <a:pt x="332" y="930"/>
                  <a:pt x="360" y="935"/>
                  <a:pt x="393" y="940"/>
                </a:cubicBezTo>
                <a:cubicBezTo>
                  <a:pt x="409" y="943"/>
                  <a:pt x="427" y="944"/>
                  <a:pt x="442" y="949"/>
                </a:cubicBezTo>
                <a:cubicBezTo>
                  <a:pt x="446" y="950"/>
                  <a:pt x="450" y="954"/>
                  <a:pt x="454" y="955"/>
                </a:cubicBezTo>
                <a:cubicBezTo>
                  <a:pt x="470" y="960"/>
                  <a:pt x="491" y="959"/>
                  <a:pt x="510" y="960"/>
                </a:cubicBezTo>
                <a:cubicBezTo>
                  <a:pt x="559" y="964"/>
                  <a:pt x="615" y="967"/>
                  <a:pt x="663" y="964"/>
                </a:cubicBezTo>
                <a:cubicBezTo>
                  <a:pt x="669" y="960"/>
                  <a:pt x="677" y="957"/>
                  <a:pt x="680" y="949"/>
                </a:cubicBezTo>
                <a:cubicBezTo>
                  <a:pt x="686" y="948"/>
                  <a:pt x="689" y="945"/>
                  <a:pt x="695" y="942"/>
                </a:cubicBezTo>
                <a:cubicBezTo>
                  <a:pt x="712" y="913"/>
                  <a:pt x="704" y="870"/>
                  <a:pt x="703" y="837"/>
                </a:cubicBezTo>
                <a:cubicBezTo>
                  <a:pt x="702" y="810"/>
                  <a:pt x="702" y="782"/>
                  <a:pt x="701" y="755"/>
                </a:cubicBezTo>
                <a:cubicBezTo>
                  <a:pt x="700" y="713"/>
                  <a:pt x="697" y="670"/>
                  <a:pt x="696" y="628"/>
                </a:cubicBezTo>
                <a:cubicBezTo>
                  <a:pt x="695" y="581"/>
                  <a:pt x="695" y="535"/>
                  <a:pt x="700" y="491"/>
                </a:cubicBezTo>
                <a:cubicBezTo>
                  <a:pt x="700" y="490"/>
                  <a:pt x="700" y="489"/>
                  <a:pt x="699" y="490"/>
                </a:cubicBezTo>
                <a:cubicBezTo>
                  <a:pt x="692" y="494"/>
                  <a:pt x="689" y="499"/>
                  <a:pt x="688" y="50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22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938337 w 145"/>
              <a:gd name="T1" fmla="*/ 987447 h 143"/>
              <a:gd name="T2" fmla="*/ 1777923 w 145"/>
              <a:gd name="T3" fmla="*/ 1174262 h 143"/>
              <a:gd name="T4" fmla="*/ 106943 w 145"/>
              <a:gd name="T5" fmla="*/ 1908175 h 143"/>
              <a:gd name="T6" fmla="*/ 26736 w 145"/>
              <a:gd name="T7" fmla="*/ 1881487 h 143"/>
              <a:gd name="T8" fmla="*/ 0 w 145"/>
              <a:gd name="T9" fmla="*/ 1801424 h 143"/>
              <a:gd name="T10" fmla="*/ 80207 w 145"/>
              <a:gd name="T11" fmla="*/ 1441139 h 143"/>
              <a:gd name="T12" fmla="*/ 668392 w 145"/>
              <a:gd name="T13" fmla="*/ 974103 h 143"/>
              <a:gd name="T14" fmla="*/ 280725 w 145"/>
              <a:gd name="T15" fmla="*/ 587131 h 143"/>
              <a:gd name="T16" fmla="*/ 387667 w 145"/>
              <a:gd name="T17" fmla="*/ 106751 h 143"/>
              <a:gd name="T18" fmla="*/ 481242 w 145"/>
              <a:gd name="T19" fmla="*/ 13344 h 143"/>
              <a:gd name="T20" fmla="*/ 588185 w 145"/>
              <a:gd name="T21" fmla="*/ 40032 h 143"/>
              <a:gd name="T22" fmla="*/ 1844762 w 145"/>
              <a:gd name="T23" fmla="*/ 813977 h 143"/>
              <a:gd name="T24" fmla="*/ 1938337 w 145"/>
              <a:gd name="T25" fmla="*/ 987447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2" name="Freeform 17"/>
          <p:cNvSpPr/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81138 w 145"/>
              <a:gd name="T1" fmla="*/ 754961 h 143"/>
              <a:gd name="T2" fmla="*/ 1358561 w 145"/>
              <a:gd name="T3" fmla="*/ 897792 h 143"/>
              <a:gd name="T4" fmla="*/ 81718 w 145"/>
              <a:gd name="T5" fmla="*/ 1458912 h 143"/>
              <a:gd name="T6" fmla="*/ 20429 w 145"/>
              <a:gd name="T7" fmla="*/ 1438508 h 143"/>
              <a:gd name="T8" fmla="*/ 0 w 145"/>
              <a:gd name="T9" fmla="*/ 1377295 h 143"/>
              <a:gd name="T10" fmla="*/ 61288 w 145"/>
              <a:gd name="T11" fmla="*/ 1101836 h 143"/>
              <a:gd name="T12" fmla="*/ 510737 w 145"/>
              <a:gd name="T13" fmla="*/ 744759 h 143"/>
              <a:gd name="T14" fmla="*/ 214510 w 145"/>
              <a:gd name="T15" fmla="*/ 448896 h 143"/>
              <a:gd name="T16" fmla="*/ 296228 w 145"/>
              <a:gd name="T17" fmla="*/ 81617 h 143"/>
              <a:gd name="T18" fmla="*/ 367731 w 145"/>
              <a:gd name="T19" fmla="*/ 10202 h 143"/>
              <a:gd name="T20" fmla="*/ 449449 w 145"/>
              <a:gd name="T21" fmla="*/ 30607 h 143"/>
              <a:gd name="T22" fmla="*/ 1409635 w 145"/>
              <a:gd name="T23" fmla="*/ 622333 h 143"/>
              <a:gd name="T24" fmla="*/ 1481138 w 145"/>
              <a:gd name="T25" fmla="*/ 754961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3" name="Freeform 18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95400 w 127"/>
              <a:gd name="T1" fmla="*/ 653026 h 124"/>
              <a:gd name="T2" fmla="*/ 1193400 w 127"/>
              <a:gd name="T3" fmla="*/ 775468 h 124"/>
              <a:gd name="T4" fmla="*/ 81600 w 127"/>
              <a:gd name="T5" fmla="*/ 1265238 h 124"/>
              <a:gd name="T6" fmla="*/ 20400 w 127"/>
              <a:gd name="T7" fmla="*/ 1255034 h 124"/>
              <a:gd name="T8" fmla="*/ 10200 w 127"/>
              <a:gd name="T9" fmla="*/ 1204017 h 124"/>
              <a:gd name="T10" fmla="*/ 61200 w 127"/>
              <a:gd name="T11" fmla="*/ 959132 h 124"/>
              <a:gd name="T12" fmla="*/ 397800 w 127"/>
              <a:gd name="T13" fmla="*/ 632619 h 124"/>
              <a:gd name="T14" fmla="*/ 193800 w 127"/>
              <a:gd name="T15" fmla="*/ 387734 h 124"/>
              <a:gd name="T16" fmla="*/ 265200 w 127"/>
              <a:gd name="T17" fmla="*/ 61221 h 124"/>
              <a:gd name="T18" fmla="*/ 326400 w 127"/>
              <a:gd name="T19" fmla="*/ 10204 h 124"/>
              <a:gd name="T20" fmla="*/ 397800 w 127"/>
              <a:gd name="T21" fmla="*/ 20407 h 124"/>
              <a:gd name="T22" fmla="*/ 1234200 w 127"/>
              <a:gd name="T23" fmla="*/ 530584 h 124"/>
              <a:gd name="T24" fmla="*/ 1295400 w 127"/>
              <a:gd name="T25" fmla="*/ 653026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4" name="Freeform 19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2777 w 101"/>
              <a:gd name="T1" fmla="*/ 316504 h 102"/>
              <a:gd name="T2" fmla="*/ 213888 w 101"/>
              <a:gd name="T3" fmla="*/ 51049 h 102"/>
              <a:gd name="T4" fmla="*/ 264814 w 101"/>
              <a:gd name="T5" fmla="*/ 10210 h 102"/>
              <a:gd name="T6" fmla="*/ 325925 w 101"/>
              <a:gd name="T7" fmla="*/ 20420 h 102"/>
              <a:gd name="T8" fmla="*/ 967589 w 101"/>
              <a:gd name="T9" fmla="*/ 418602 h 102"/>
              <a:gd name="T10" fmla="*/ 1028700 w 101"/>
              <a:gd name="T11" fmla="*/ 520700 h 102"/>
              <a:gd name="T12" fmla="*/ 957404 w 101"/>
              <a:gd name="T13" fmla="*/ 643218 h 102"/>
              <a:gd name="T14" fmla="*/ 61111 w 101"/>
              <a:gd name="T15" fmla="*/ 1041400 h 102"/>
              <a:gd name="T16" fmla="*/ 20370 w 101"/>
              <a:gd name="T17" fmla="*/ 1031190 h 102"/>
              <a:gd name="T18" fmla="*/ 0 w 101"/>
              <a:gd name="T19" fmla="*/ 990351 h 102"/>
              <a:gd name="T20" fmla="*/ 50926 w 101"/>
              <a:gd name="T21" fmla="*/ 786155 h 102"/>
              <a:gd name="T22" fmla="*/ 152777 w 101"/>
              <a:gd name="T23" fmla="*/ 316504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5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T0" fmla="*/ 0 w 1600200"/>
              <a:gd name="T1" fmla="*/ 287338 h 552450"/>
              <a:gd name="T2" fmla="*/ 273163 w 1600200"/>
              <a:gd name="T3" fmla="*/ 0 h 552450"/>
              <a:gd name="T4" fmla="*/ 2549525 w 1600200"/>
              <a:gd name="T5" fmla="*/ 0 h 552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6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T0" fmla="*/ 0 w 1600200"/>
              <a:gd name="T1" fmla="*/ 287338 h 552450"/>
              <a:gd name="T2" fmla="*/ 273333 w 1600200"/>
              <a:gd name="T3" fmla="*/ 0 h 552450"/>
              <a:gd name="T4" fmla="*/ 2551112 w 1600200"/>
              <a:gd name="T5" fmla="*/ 0 h 552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7" name="任意多边形 112"/>
          <p:cNvSpPr/>
          <p:nvPr/>
        </p:nvSpPr>
        <p:spPr bwMode="auto">
          <a:xfrm>
            <a:off x="6272213" y="2509838"/>
            <a:ext cx="673100" cy="1001712"/>
          </a:xfrm>
          <a:custGeom>
            <a:avLst/>
            <a:gdLst>
              <a:gd name="T0" fmla="*/ 0 w 647700"/>
              <a:gd name="T1" fmla="*/ 1001712 h 965200"/>
              <a:gd name="T2" fmla="*/ 105584 w 647700"/>
              <a:gd name="T3" fmla="*/ 540397 h 965200"/>
              <a:gd name="T4" fmla="*/ 673100 w 647700"/>
              <a:gd name="T5" fmla="*/ 0 h 965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8" name="任意多边形 113"/>
          <p:cNvSpPr/>
          <p:nvPr/>
        </p:nvSpPr>
        <p:spPr bwMode="auto">
          <a:xfrm flipH="1">
            <a:off x="4559300" y="2501900"/>
            <a:ext cx="673100" cy="1003300"/>
          </a:xfrm>
          <a:custGeom>
            <a:avLst/>
            <a:gdLst>
              <a:gd name="T0" fmla="*/ 0 w 647700"/>
              <a:gd name="T1" fmla="*/ 1003300 h 965200"/>
              <a:gd name="T2" fmla="*/ 105584 w 647700"/>
              <a:gd name="T3" fmla="*/ 541254 h 965200"/>
              <a:gd name="T4" fmla="*/ 673100 w 647700"/>
              <a:gd name="T5" fmla="*/ 0 h 965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9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40169 w 376"/>
              <a:gd name="T1" fmla="*/ 1805 h 401"/>
              <a:gd name="T2" fmla="*/ 37171 w 376"/>
              <a:gd name="T3" fmla="*/ 1805 h 401"/>
              <a:gd name="T4" fmla="*/ 0 w 376"/>
              <a:gd name="T5" fmla="*/ 95678 h 401"/>
              <a:gd name="T6" fmla="*/ 38970 w 376"/>
              <a:gd name="T7" fmla="*/ 134189 h 401"/>
              <a:gd name="T8" fmla="*/ 77340 w 376"/>
              <a:gd name="T9" fmla="*/ 95678 h 401"/>
              <a:gd name="T10" fmla="*/ 40169 w 376"/>
              <a:gd name="T11" fmla="*/ 1805 h 401"/>
              <a:gd name="T12" fmla="*/ 187654 w 376"/>
              <a:gd name="T13" fmla="*/ 1805 h 401"/>
              <a:gd name="T14" fmla="*/ 185256 w 376"/>
              <a:gd name="T15" fmla="*/ 1805 h 401"/>
              <a:gd name="T16" fmla="*/ 147486 w 376"/>
              <a:gd name="T17" fmla="*/ 95678 h 401"/>
              <a:gd name="T18" fmla="*/ 186455 w 376"/>
              <a:gd name="T19" fmla="*/ 134189 h 401"/>
              <a:gd name="T20" fmla="*/ 225425 w 376"/>
              <a:gd name="T21" fmla="*/ 95678 h 401"/>
              <a:gd name="T22" fmla="*/ 187654 w 376"/>
              <a:gd name="T23" fmla="*/ 1805 h 401"/>
              <a:gd name="T24" fmla="*/ 110914 w 376"/>
              <a:gd name="T25" fmla="*/ 108314 h 401"/>
              <a:gd name="T26" fmla="*/ 73743 w 376"/>
              <a:gd name="T27" fmla="*/ 202788 h 401"/>
              <a:gd name="T28" fmla="*/ 112713 w 376"/>
              <a:gd name="T29" fmla="*/ 241300 h 401"/>
              <a:gd name="T30" fmla="*/ 151682 w 376"/>
              <a:gd name="T31" fmla="*/ 202788 h 401"/>
              <a:gd name="T32" fmla="*/ 113912 w 376"/>
              <a:gd name="T33" fmla="*/ 108314 h 401"/>
              <a:gd name="T34" fmla="*/ 110914 w 376"/>
              <a:gd name="T35" fmla="*/ 108314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0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91304 w 274"/>
              <a:gd name="T1" fmla="*/ 250825 h 284"/>
              <a:gd name="T2" fmla="*/ 70916 w 274"/>
              <a:gd name="T3" fmla="*/ 241110 h 284"/>
              <a:gd name="T4" fmla="*/ 7978 w 274"/>
              <a:gd name="T5" fmla="*/ 157207 h 284"/>
              <a:gd name="T6" fmla="*/ 12410 w 274"/>
              <a:gd name="T7" fmla="*/ 122763 h 284"/>
              <a:gd name="T8" fmla="*/ 46982 w 274"/>
              <a:gd name="T9" fmla="*/ 128062 h 284"/>
              <a:gd name="T10" fmla="*/ 88645 w 274"/>
              <a:gd name="T11" fmla="*/ 182820 h 284"/>
              <a:gd name="T12" fmla="*/ 194132 w 274"/>
              <a:gd name="T13" fmla="*/ 15014 h 284"/>
              <a:gd name="T14" fmla="*/ 227817 w 274"/>
              <a:gd name="T15" fmla="*/ 7065 h 284"/>
              <a:gd name="T16" fmla="*/ 235795 w 274"/>
              <a:gd name="T17" fmla="*/ 41510 h 284"/>
              <a:gd name="T18" fmla="*/ 111693 w 274"/>
              <a:gd name="T19" fmla="*/ 239344 h 284"/>
              <a:gd name="T20" fmla="*/ 92191 w 274"/>
              <a:gd name="T21" fmla="*/ 250825 h 284"/>
              <a:gd name="T22" fmla="*/ 91304 w 274"/>
              <a:gd name="T23" fmla="*/ 250825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Freeform 442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avLst/>
            <a:gdLst>
              <a:gd name="T0" fmla="*/ 249778 w 288"/>
              <a:gd name="T1" fmla="*/ 0 h 246"/>
              <a:gd name="T2" fmla="*/ 46721 w 288"/>
              <a:gd name="T3" fmla="*/ 0 h 246"/>
              <a:gd name="T4" fmla="*/ 37736 w 288"/>
              <a:gd name="T5" fmla="*/ 9035 h 246"/>
              <a:gd name="T6" fmla="*/ 37736 w 288"/>
              <a:gd name="T7" fmla="*/ 38849 h 246"/>
              <a:gd name="T8" fmla="*/ 8985 w 288"/>
              <a:gd name="T9" fmla="*/ 38849 h 246"/>
              <a:gd name="T10" fmla="*/ 0 w 288"/>
              <a:gd name="T11" fmla="*/ 47883 h 246"/>
              <a:gd name="T12" fmla="*/ 0 w 288"/>
              <a:gd name="T13" fmla="*/ 197857 h 246"/>
              <a:gd name="T14" fmla="*/ 24259 w 288"/>
              <a:gd name="T15" fmla="*/ 222250 h 246"/>
              <a:gd name="T16" fmla="*/ 46721 w 288"/>
              <a:gd name="T17" fmla="*/ 222250 h 246"/>
              <a:gd name="T18" fmla="*/ 216534 w 288"/>
              <a:gd name="T19" fmla="*/ 222250 h 246"/>
              <a:gd name="T20" fmla="*/ 249778 w 288"/>
              <a:gd name="T21" fmla="*/ 222250 h 246"/>
              <a:gd name="T22" fmla="*/ 258763 w 288"/>
              <a:gd name="T23" fmla="*/ 213215 h 246"/>
              <a:gd name="T24" fmla="*/ 258763 w 288"/>
              <a:gd name="T25" fmla="*/ 9035 h 246"/>
              <a:gd name="T26" fmla="*/ 249778 w 288"/>
              <a:gd name="T27" fmla="*/ 0 h 246"/>
              <a:gd name="T28" fmla="*/ 243489 w 288"/>
              <a:gd name="T29" fmla="*/ 206891 h 246"/>
              <a:gd name="T30" fmla="*/ 216534 w 288"/>
              <a:gd name="T31" fmla="*/ 206891 h 246"/>
              <a:gd name="T32" fmla="*/ 46721 w 288"/>
              <a:gd name="T33" fmla="*/ 206891 h 246"/>
              <a:gd name="T34" fmla="*/ 24259 w 288"/>
              <a:gd name="T35" fmla="*/ 206891 h 246"/>
              <a:gd name="T36" fmla="*/ 15274 w 288"/>
              <a:gd name="T37" fmla="*/ 197857 h 246"/>
              <a:gd name="T38" fmla="*/ 15274 w 288"/>
              <a:gd name="T39" fmla="*/ 54207 h 246"/>
              <a:gd name="T40" fmla="*/ 37736 w 288"/>
              <a:gd name="T41" fmla="*/ 54207 h 246"/>
              <a:gd name="T42" fmla="*/ 37736 w 288"/>
              <a:gd name="T43" fmla="*/ 193339 h 246"/>
              <a:gd name="T44" fmla="*/ 53010 w 288"/>
              <a:gd name="T45" fmla="*/ 193339 h 246"/>
              <a:gd name="T46" fmla="*/ 53010 w 288"/>
              <a:gd name="T47" fmla="*/ 54207 h 246"/>
              <a:gd name="T48" fmla="*/ 53010 w 288"/>
              <a:gd name="T49" fmla="*/ 54207 h 246"/>
              <a:gd name="T50" fmla="*/ 53010 w 288"/>
              <a:gd name="T51" fmla="*/ 38849 h 246"/>
              <a:gd name="T52" fmla="*/ 53010 w 288"/>
              <a:gd name="T53" fmla="*/ 15359 h 246"/>
              <a:gd name="T54" fmla="*/ 243489 w 288"/>
              <a:gd name="T55" fmla="*/ 15359 h 246"/>
              <a:gd name="T56" fmla="*/ 243489 w 288"/>
              <a:gd name="T57" fmla="*/ 206891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443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3" name="Rectangle 444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4" name="Rectangle 445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5" name="Rectangle 446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6" name="Rectangle 447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7" name="Oval 56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solidFill>
            <a:schemeClr val="tx1"/>
          </a:solidFill>
          <a:ln w="30163" cap="rnd">
            <a:solidFill>
              <a:srgbClr val="FFFFFF"/>
            </a:solidFill>
            <a:round/>
          </a:ln>
        </p:spPr>
        <p:txBody>
          <a:bodyPr lIns="80296" tIns="40148" rIns="80296" bIns="4014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8" name="Freeform 57"/>
          <p:cNvSpPr/>
          <p:nvPr/>
        </p:nvSpPr>
        <p:spPr bwMode="auto">
          <a:xfrm>
            <a:off x="6318250" y="3694113"/>
            <a:ext cx="155575" cy="141287"/>
          </a:xfrm>
          <a:custGeom>
            <a:avLst/>
            <a:gdLst>
              <a:gd name="T0" fmla="*/ 13101 w 95"/>
              <a:gd name="T1" fmla="*/ 53592 h 87"/>
              <a:gd name="T2" fmla="*/ 47491 w 95"/>
              <a:gd name="T3" fmla="*/ 120175 h 87"/>
              <a:gd name="T4" fmla="*/ 93345 w 95"/>
              <a:gd name="T5" fmla="*/ 138039 h 87"/>
              <a:gd name="T6" fmla="*/ 88432 w 95"/>
              <a:gd name="T7" fmla="*/ 131543 h 87"/>
              <a:gd name="T8" fmla="*/ 78606 w 95"/>
              <a:gd name="T9" fmla="*/ 123423 h 87"/>
              <a:gd name="T10" fmla="*/ 73693 w 95"/>
              <a:gd name="T11" fmla="*/ 108807 h 87"/>
              <a:gd name="T12" fmla="*/ 58955 w 95"/>
              <a:gd name="T13" fmla="*/ 103935 h 87"/>
              <a:gd name="T14" fmla="*/ 73693 w 95"/>
              <a:gd name="T15" fmla="*/ 84447 h 87"/>
              <a:gd name="T16" fmla="*/ 116272 w 95"/>
              <a:gd name="T17" fmla="*/ 53592 h 87"/>
              <a:gd name="T18" fmla="*/ 70418 w 95"/>
              <a:gd name="T19" fmla="*/ 4872 h 87"/>
              <a:gd name="T20" fmla="*/ 9826 w 95"/>
              <a:gd name="T21" fmla="*/ 22736 h 87"/>
              <a:gd name="T22" fmla="*/ 13101 w 95"/>
              <a:gd name="T23" fmla="*/ 53592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solidFill>
            <a:schemeClr val="tx1"/>
          </a:solidFill>
          <a:ln w="30163" cap="rnd" cmpd="sng">
            <a:solidFill>
              <a:srgbClr val="FFFFFF"/>
            </a:solidFill>
            <a:bevel/>
          </a:ln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27669" name="Freeform 58"/>
          <p:cNvSpPr/>
          <p:nvPr/>
        </p:nvSpPr>
        <p:spPr bwMode="auto">
          <a:xfrm>
            <a:off x="6402388" y="3803650"/>
            <a:ext cx="117475" cy="138113"/>
          </a:xfrm>
          <a:custGeom>
            <a:avLst/>
            <a:gdLst>
              <a:gd name="T0" fmla="*/ 19311 w 73"/>
              <a:gd name="T1" fmla="*/ 51995 h 85"/>
              <a:gd name="T2" fmla="*/ 19311 w 73"/>
              <a:gd name="T3" fmla="*/ 73119 h 85"/>
              <a:gd name="T4" fmla="*/ 40231 w 73"/>
              <a:gd name="T5" fmla="*/ 94242 h 85"/>
              <a:gd name="T6" fmla="*/ 30576 w 73"/>
              <a:gd name="T7" fmla="*/ 129989 h 85"/>
              <a:gd name="T8" fmla="*/ 72416 w 73"/>
              <a:gd name="T9" fmla="*/ 107241 h 85"/>
              <a:gd name="T10" fmla="*/ 106210 w 73"/>
              <a:gd name="T11" fmla="*/ 60120 h 85"/>
              <a:gd name="T12" fmla="*/ 86899 w 73"/>
              <a:gd name="T13" fmla="*/ 38997 h 85"/>
              <a:gd name="T14" fmla="*/ 38622 w 73"/>
              <a:gd name="T15" fmla="*/ 17873 h 85"/>
              <a:gd name="T16" fmla="*/ 19311 w 73"/>
              <a:gd name="T17" fmla="*/ 51995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solidFill>
            <a:schemeClr val="tx1"/>
          </a:solidFill>
          <a:ln w="30163" cap="rnd" cmpd="sng">
            <a:solidFill>
              <a:srgbClr val="FFFFFF"/>
            </a:solidFill>
            <a:bevel/>
          </a:ln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27670" name="Freeform 59"/>
          <p:cNvSpPr/>
          <p:nvPr/>
        </p:nvSpPr>
        <p:spPr bwMode="auto">
          <a:xfrm>
            <a:off x="6465888" y="3660775"/>
            <a:ext cx="103187" cy="193675"/>
          </a:xfrm>
          <a:custGeom>
            <a:avLst/>
            <a:gdLst>
              <a:gd name="T0" fmla="*/ 0 w 63"/>
              <a:gd name="T1" fmla="*/ 0 h 119"/>
              <a:gd name="T2" fmla="*/ 18017 w 63"/>
              <a:gd name="T3" fmla="*/ 48826 h 119"/>
              <a:gd name="T4" fmla="*/ 75343 w 63"/>
              <a:gd name="T5" fmla="*/ 87886 h 119"/>
              <a:gd name="T6" fmla="*/ 88446 w 63"/>
              <a:gd name="T7" fmla="*/ 131829 h 119"/>
              <a:gd name="T8" fmla="*/ 85170 w 63"/>
              <a:gd name="T9" fmla="*/ 180655 h 119"/>
              <a:gd name="T10" fmla="*/ 103187 w 63"/>
              <a:gd name="T11" fmla="*/ 18391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solidFill>
            <a:schemeClr val="tx1"/>
          </a:solidFill>
          <a:ln w="30163" cap="rnd" cmpd="sng">
            <a:solidFill>
              <a:srgbClr val="FFFFFF"/>
            </a:solidFill>
            <a:bevel/>
          </a:ln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27671" name="TextBox 13"/>
          <p:cNvSpPr txBox="1">
            <a:spLocks noChangeArrowheads="1"/>
          </p:cNvSpPr>
          <p:nvPr/>
        </p:nvSpPr>
        <p:spPr bwMode="auto">
          <a:xfrm>
            <a:off x="3751263" y="1830388"/>
            <a:ext cx="147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3756025" y="2116138"/>
            <a:ext cx="15668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6391275" y="1830388"/>
            <a:ext cx="147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9090025" y="3435480"/>
            <a:ext cx="147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9096375" y="3735388"/>
            <a:ext cx="15668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1605756" y="3651087"/>
            <a:ext cx="147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71419" y="2063481"/>
            <a:ext cx="168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473100" y="3914815"/>
            <a:ext cx="168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0668" y="5421222"/>
            <a:ext cx="741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85311" y="701812"/>
            <a:ext cx="6396038" cy="2963863"/>
            <a:chOff x="-1725612" y="-1223962"/>
            <a:chExt cx="6396038" cy="2963863"/>
          </a:xfrm>
        </p:grpSpPr>
        <p:sp>
          <p:nvSpPr>
            <p:cNvPr id="39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063552" y="706001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3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  <p:sp>
        <p:nvSpPr>
          <p:cNvPr id="10" name="L 形 9"/>
          <p:cNvSpPr/>
          <p:nvPr/>
        </p:nvSpPr>
        <p:spPr>
          <a:xfrm>
            <a:off x="2929637" y="2389413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0800000">
            <a:off x="6242175" y="2375806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5578" y="2517621"/>
            <a:ext cx="30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53717" y="3531113"/>
            <a:ext cx="38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风设计 只做最好的</a:t>
            </a:r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给最好的你 愿你的未来充满无限的可能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12946" y="1961453"/>
            <a:ext cx="26982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Arial Unicode MS" panose="020B0604020202020204" pitchFamily="34" charset="-122"/>
              </a:rPr>
              <a:t>03</a:t>
            </a:r>
            <a:endParaRPr lang="zh-CN" altLang="en-US" sz="13800" b="1" dirty="0">
              <a:solidFill>
                <a:prstClr val="white"/>
              </a:solidFill>
              <a:latin typeface="Roboto" pitchFamily="2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97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3632" y="2380855"/>
            <a:ext cx="1890584" cy="3967755"/>
            <a:chOff x="4856" y="2310"/>
            <a:chExt cx="2119" cy="4032"/>
          </a:xfrm>
          <a:solidFill>
            <a:schemeClr val="bg1"/>
          </a:solidFill>
        </p:grpSpPr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5268" y="3704"/>
              <a:ext cx="1707" cy="2638"/>
            </a:xfrm>
            <a:custGeom>
              <a:avLst/>
              <a:gdLst>
                <a:gd name="T0" fmla="*/ 25 w 175"/>
                <a:gd name="T1" fmla="*/ 124 h 270"/>
                <a:gd name="T2" fmla="*/ 47 w 175"/>
                <a:gd name="T3" fmla="*/ 69 h 270"/>
                <a:gd name="T4" fmla="*/ 43 w 175"/>
                <a:gd name="T5" fmla="*/ 48 h 270"/>
                <a:gd name="T6" fmla="*/ 56 w 175"/>
                <a:gd name="T7" fmla="*/ 27 h 270"/>
                <a:gd name="T8" fmla="*/ 61 w 175"/>
                <a:gd name="T9" fmla="*/ 4 h 270"/>
                <a:gd name="T10" fmla="*/ 147 w 175"/>
                <a:gd name="T11" fmla="*/ 29 h 270"/>
                <a:gd name="T12" fmla="*/ 153 w 175"/>
                <a:gd name="T13" fmla="*/ 32 h 270"/>
                <a:gd name="T14" fmla="*/ 172 w 175"/>
                <a:gd name="T15" fmla="*/ 51 h 270"/>
                <a:gd name="T16" fmla="*/ 171 w 175"/>
                <a:gd name="T17" fmla="*/ 64 h 270"/>
                <a:gd name="T18" fmla="*/ 136 w 175"/>
                <a:gd name="T19" fmla="*/ 160 h 270"/>
                <a:gd name="T20" fmla="*/ 157 w 175"/>
                <a:gd name="T21" fmla="*/ 192 h 270"/>
                <a:gd name="T22" fmla="*/ 147 w 175"/>
                <a:gd name="T23" fmla="*/ 202 h 270"/>
                <a:gd name="T24" fmla="*/ 124 w 175"/>
                <a:gd name="T25" fmla="*/ 196 h 270"/>
                <a:gd name="T26" fmla="*/ 139 w 175"/>
                <a:gd name="T27" fmla="*/ 266 h 270"/>
                <a:gd name="T28" fmla="*/ 113 w 175"/>
                <a:gd name="T29" fmla="*/ 197 h 270"/>
                <a:gd name="T30" fmla="*/ 99 w 175"/>
                <a:gd name="T31" fmla="*/ 263 h 270"/>
                <a:gd name="T32" fmla="*/ 82 w 175"/>
                <a:gd name="T33" fmla="*/ 266 h 270"/>
                <a:gd name="T34" fmla="*/ 75 w 175"/>
                <a:gd name="T35" fmla="*/ 193 h 270"/>
                <a:gd name="T36" fmla="*/ 27 w 175"/>
                <a:gd name="T37" fmla="*/ 131 h 270"/>
                <a:gd name="T38" fmla="*/ 12 w 175"/>
                <a:gd name="T39" fmla="*/ 108 h 270"/>
                <a:gd name="T40" fmla="*/ 151 w 175"/>
                <a:gd name="T41" fmla="*/ 30 h 270"/>
                <a:gd name="T42" fmla="*/ 151 w 175"/>
                <a:gd name="T43" fmla="*/ 30 h 270"/>
                <a:gd name="T44" fmla="*/ 84 w 175"/>
                <a:gd name="T45" fmla="*/ 13 h 270"/>
                <a:gd name="T46" fmla="*/ 86 w 175"/>
                <a:gd name="T47" fmla="*/ 125 h 270"/>
                <a:gd name="T48" fmla="*/ 160 w 175"/>
                <a:gd name="T49" fmla="*/ 68 h 270"/>
                <a:gd name="T50" fmla="*/ 58 w 175"/>
                <a:gd name="T51" fmla="*/ 8 h 270"/>
                <a:gd name="T52" fmla="*/ 155 w 175"/>
                <a:gd name="T53" fmla="*/ 36 h 270"/>
                <a:gd name="T54" fmla="*/ 155 w 175"/>
                <a:gd name="T55" fmla="*/ 36 h 270"/>
                <a:gd name="T56" fmla="*/ 55 w 175"/>
                <a:gd name="T57" fmla="*/ 30 h 270"/>
                <a:gd name="T58" fmla="*/ 47 w 175"/>
                <a:gd name="T59" fmla="*/ 65 h 270"/>
                <a:gd name="T60" fmla="*/ 36 w 175"/>
                <a:gd name="T61" fmla="*/ 65 h 270"/>
                <a:gd name="T62" fmla="*/ 160 w 175"/>
                <a:gd name="T63" fmla="*/ 77 h 270"/>
                <a:gd name="T64" fmla="*/ 40 w 175"/>
                <a:gd name="T65" fmla="*/ 63 h 270"/>
                <a:gd name="T66" fmla="*/ 160 w 175"/>
                <a:gd name="T67" fmla="*/ 74 h 270"/>
                <a:gd name="T68" fmla="*/ 160 w 175"/>
                <a:gd name="T69" fmla="*/ 70 h 270"/>
                <a:gd name="T70" fmla="*/ 88 w 175"/>
                <a:gd name="T71" fmla="*/ 129 h 270"/>
                <a:gd name="T72" fmla="*/ 84 w 175"/>
                <a:gd name="T73" fmla="*/ 192 h 270"/>
                <a:gd name="T74" fmla="*/ 90 w 175"/>
                <a:gd name="T75" fmla="*/ 196 h 270"/>
                <a:gd name="T76" fmla="*/ 111 w 175"/>
                <a:gd name="T77" fmla="*/ 127 h 270"/>
                <a:gd name="T78" fmla="*/ 107 w 175"/>
                <a:gd name="T79" fmla="*/ 129 h 270"/>
                <a:gd name="T80" fmla="*/ 96 w 175"/>
                <a:gd name="T81" fmla="*/ 265 h 270"/>
                <a:gd name="T82" fmla="*/ 114 w 175"/>
                <a:gd name="T83" fmla="*/ 265 h 270"/>
                <a:gd name="T84" fmla="*/ 114 w 175"/>
                <a:gd name="T85" fmla="*/ 2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270">
                  <a:moveTo>
                    <a:pt x="14" y="104"/>
                  </a:moveTo>
                  <a:cubicBezTo>
                    <a:pt x="15" y="102"/>
                    <a:pt x="16" y="95"/>
                    <a:pt x="21" y="98"/>
                  </a:cubicBezTo>
                  <a:cubicBezTo>
                    <a:pt x="13" y="109"/>
                    <a:pt x="17" y="114"/>
                    <a:pt x="25" y="124"/>
                  </a:cubicBezTo>
                  <a:cubicBezTo>
                    <a:pt x="32" y="132"/>
                    <a:pt x="39" y="140"/>
                    <a:pt x="57" y="140"/>
                  </a:cubicBezTo>
                  <a:cubicBezTo>
                    <a:pt x="66" y="140"/>
                    <a:pt x="75" y="135"/>
                    <a:pt x="79" y="127"/>
                  </a:cubicBezTo>
                  <a:cubicBezTo>
                    <a:pt x="56" y="117"/>
                    <a:pt x="44" y="97"/>
                    <a:pt x="47" y="69"/>
                  </a:cubicBezTo>
                  <a:cubicBezTo>
                    <a:pt x="27" y="74"/>
                    <a:pt x="30" y="42"/>
                    <a:pt x="48" y="51"/>
                  </a:cubicBezTo>
                  <a:cubicBezTo>
                    <a:pt x="51" y="47"/>
                    <a:pt x="51" y="40"/>
                    <a:pt x="54" y="37"/>
                  </a:cubicBezTo>
                  <a:cubicBezTo>
                    <a:pt x="49" y="37"/>
                    <a:pt x="49" y="47"/>
                    <a:pt x="43" y="48"/>
                  </a:cubicBezTo>
                  <a:cubicBezTo>
                    <a:pt x="41" y="44"/>
                    <a:pt x="39" y="39"/>
                    <a:pt x="35" y="36"/>
                  </a:cubicBezTo>
                  <a:cubicBezTo>
                    <a:pt x="36" y="32"/>
                    <a:pt x="42" y="32"/>
                    <a:pt x="45" y="30"/>
                  </a:cubicBezTo>
                  <a:cubicBezTo>
                    <a:pt x="49" y="29"/>
                    <a:pt x="53" y="28"/>
                    <a:pt x="56" y="27"/>
                  </a:cubicBezTo>
                  <a:cubicBezTo>
                    <a:pt x="53" y="21"/>
                    <a:pt x="49" y="16"/>
                    <a:pt x="43" y="12"/>
                  </a:cubicBezTo>
                  <a:cubicBezTo>
                    <a:pt x="43" y="9"/>
                    <a:pt x="45" y="9"/>
                    <a:pt x="48" y="9"/>
                  </a:cubicBezTo>
                  <a:cubicBezTo>
                    <a:pt x="52" y="7"/>
                    <a:pt x="55" y="5"/>
                    <a:pt x="61" y="4"/>
                  </a:cubicBezTo>
                  <a:cubicBezTo>
                    <a:pt x="61" y="10"/>
                    <a:pt x="62" y="17"/>
                    <a:pt x="62" y="24"/>
                  </a:cubicBezTo>
                  <a:cubicBezTo>
                    <a:pt x="65" y="23"/>
                    <a:pt x="70" y="19"/>
                    <a:pt x="74" y="15"/>
                  </a:cubicBezTo>
                  <a:cubicBezTo>
                    <a:pt x="96" y="0"/>
                    <a:pt x="131" y="12"/>
                    <a:pt x="147" y="29"/>
                  </a:cubicBezTo>
                  <a:cubicBezTo>
                    <a:pt x="146" y="22"/>
                    <a:pt x="145" y="15"/>
                    <a:pt x="145" y="7"/>
                  </a:cubicBezTo>
                  <a:cubicBezTo>
                    <a:pt x="151" y="10"/>
                    <a:pt x="158" y="13"/>
                    <a:pt x="165" y="15"/>
                  </a:cubicBezTo>
                  <a:cubicBezTo>
                    <a:pt x="164" y="22"/>
                    <a:pt x="156" y="25"/>
                    <a:pt x="153" y="32"/>
                  </a:cubicBezTo>
                  <a:cubicBezTo>
                    <a:pt x="161" y="32"/>
                    <a:pt x="169" y="28"/>
                    <a:pt x="175" y="30"/>
                  </a:cubicBezTo>
                  <a:cubicBezTo>
                    <a:pt x="174" y="36"/>
                    <a:pt x="175" y="44"/>
                    <a:pt x="174" y="50"/>
                  </a:cubicBezTo>
                  <a:cubicBezTo>
                    <a:pt x="174" y="50"/>
                    <a:pt x="173" y="50"/>
                    <a:pt x="172" y="51"/>
                  </a:cubicBezTo>
                  <a:cubicBezTo>
                    <a:pt x="166" y="48"/>
                    <a:pt x="159" y="44"/>
                    <a:pt x="155" y="39"/>
                  </a:cubicBezTo>
                  <a:cubicBezTo>
                    <a:pt x="156" y="45"/>
                    <a:pt x="159" y="53"/>
                    <a:pt x="160" y="62"/>
                  </a:cubicBezTo>
                  <a:cubicBezTo>
                    <a:pt x="164" y="61"/>
                    <a:pt x="168" y="62"/>
                    <a:pt x="171" y="64"/>
                  </a:cubicBezTo>
                  <a:cubicBezTo>
                    <a:pt x="175" y="74"/>
                    <a:pt x="168" y="82"/>
                    <a:pt x="159" y="82"/>
                  </a:cubicBezTo>
                  <a:cubicBezTo>
                    <a:pt x="153" y="106"/>
                    <a:pt x="137" y="120"/>
                    <a:pt x="116" y="126"/>
                  </a:cubicBezTo>
                  <a:cubicBezTo>
                    <a:pt x="122" y="137"/>
                    <a:pt x="129" y="148"/>
                    <a:pt x="136" y="160"/>
                  </a:cubicBezTo>
                  <a:cubicBezTo>
                    <a:pt x="142" y="172"/>
                    <a:pt x="147" y="185"/>
                    <a:pt x="159" y="190"/>
                  </a:cubicBezTo>
                  <a:cubicBezTo>
                    <a:pt x="161" y="190"/>
                    <a:pt x="164" y="190"/>
                    <a:pt x="164" y="193"/>
                  </a:cubicBezTo>
                  <a:cubicBezTo>
                    <a:pt x="162" y="195"/>
                    <a:pt x="159" y="194"/>
                    <a:pt x="157" y="192"/>
                  </a:cubicBezTo>
                  <a:cubicBezTo>
                    <a:pt x="156" y="195"/>
                    <a:pt x="162" y="196"/>
                    <a:pt x="161" y="200"/>
                  </a:cubicBezTo>
                  <a:cubicBezTo>
                    <a:pt x="155" y="201"/>
                    <a:pt x="156" y="193"/>
                    <a:pt x="152" y="191"/>
                  </a:cubicBezTo>
                  <a:cubicBezTo>
                    <a:pt x="150" y="196"/>
                    <a:pt x="154" y="203"/>
                    <a:pt x="147" y="202"/>
                  </a:cubicBezTo>
                  <a:cubicBezTo>
                    <a:pt x="151" y="189"/>
                    <a:pt x="144" y="182"/>
                    <a:pt x="139" y="173"/>
                  </a:cubicBezTo>
                  <a:cubicBezTo>
                    <a:pt x="132" y="161"/>
                    <a:pt x="124" y="145"/>
                    <a:pt x="117" y="134"/>
                  </a:cubicBezTo>
                  <a:cubicBezTo>
                    <a:pt x="119" y="154"/>
                    <a:pt x="122" y="174"/>
                    <a:pt x="124" y="196"/>
                  </a:cubicBezTo>
                  <a:cubicBezTo>
                    <a:pt x="121" y="197"/>
                    <a:pt x="121" y="197"/>
                    <a:pt x="118" y="196"/>
                  </a:cubicBezTo>
                  <a:cubicBezTo>
                    <a:pt x="115" y="213"/>
                    <a:pt x="117" y="232"/>
                    <a:pt x="114" y="252"/>
                  </a:cubicBezTo>
                  <a:cubicBezTo>
                    <a:pt x="121" y="258"/>
                    <a:pt x="132" y="261"/>
                    <a:pt x="139" y="266"/>
                  </a:cubicBezTo>
                  <a:cubicBezTo>
                    <a:pt x="130" y="269"/>
                    <a:pt x="120" y="266"/>
                    <a:pt x="110" y="268"/>
                  </a:cubicBezTo>
                  <a:cubicBezTo>
                    <a:pt x="110" y="267"/>
                    <a:pt x="110" y="267"/>
                    <a:pt x="109" y="267"/>
                  </a:cubicBezTo>
                  <a:cubicBezTo>
                    <a:pt x="113" y="247"/>
                    <a:pt x="114" y="219"/>
                    <a:pt x="113" y="197"/>
                  </a:cubicBezTo>
                  <a:cubicBezTo>
                    <a:pt x="104" y="196"/>
                    <a:pt x="96" y="200"/>
                    <a:pt x="87" y="199"/>
                  </a:cubicBezTo>
                  <a:cubicBezTo>
                    <a:pt x="85" y="214"/>
                    <a:pt x="88" y="230"/>
                    <a:pt x="87" y="247"/>
                  </a:cubicBezTo>
                  <a:cubicBezTo>
                    <a:pt x="91" y="252"/>
                    <a:pt x="94" y="258"/>
                    <a:pt x="99" y="263"/>
                  </a:cubicBezTo>
                  <a:cubicBezTo>
                    <a:pt x="102" y="264"/>
                    <a:pt x="104" y="263"/>
                    <a:pt x="105" y="266"/>
                  </a:cubicBezTo>
                  <a:cubicBezTo>
                    <a:pt x="103" y="270"/>
                    <a:pt x="98" y="268"/>
                    <a:pt x="93" y="268"/>
                  </a:cubicBezTo>
                  <a:cubicBezTo>
                    <a:pt x="89" y="268"/>
                    <a:pt x="84" y="269"/>
                    <a:pt x="82" y="266"/>
                  </a:cubicBezTo>
                  <a:cubicBezTo>
                    <a:pt x="85" y="246"/>
                    <a:pt x="85" y="222"/>
                    <a:pt x="82" y="199"/>
                  </a:cubicBezTo>
                  <a:cubicBezTo>
                    <a:pt x="80" y="200"/>
                    <a:pt x="78" y="202"/>
                    <a:pt x="74" y="201"/>
                  </a:cubicBezTo>
                  <a:cubicBezTo>
                    <a:pt x="73" y="198"/>
                    <a:pt x="75" y="197"/>
                    <a:pt x="75" y="193"/>
                  </a:cubicBezTo>
                  <a:cubicBezTo>
                    <a:pt x="79" y="176"/>
                    <a:pt x="79" y="150"/>
                    <a:pt x="81" y="132"/>
                  </a:cubicBezTo>
                  <a:cubicBezTo>
                    <a:pt x="70" y="145"/>
                    <a:pt x="43" y="147"/>
                    <a:pt x="29" y="134"/>
                  </a:cubicBezTo>
                  <a:cubicBezTo>
                    <a:pt x="29" y="133"/>
                    <a:pt x="28" y="132"/>
                    <a:pt x="27" y="131"/>
                  </a:cubicBezTo>
                  <a:cubicBezTo>
                    <a:pt x="23" y="127"/>
                    <a:pt x="16" y="119"/>
                    <a:pt x="14" y="113"/>
                  </a:cubicBezTo>
                  <a:cubicBezTo>
                    <a:pt x="9" y="112"/>
                    <a:pt x="6" y="105"/>
                    <a:pt x="0" y="105"/>
                  </a:cubicBezTo>
                  <a:cubicBezTo>
                    <a:pt x="2" y="98"/>
                    <a:pt x="10" y="106"/>
                    <a:pt x="12" y="108"/>
                  </a:cubicBezTo>
                  <a:cubicBezTo>
                    <a:pt x="13" y="106"/>
                    <a:pt x="6" y="96"/>
                    <a:pt x="12" y="95"/>
                  </a:cubicBezTo>
                  <a:cubicBezTo>
                    <a:pt x="15" y="96"/>
                    <a:pt x="13" y="101"/>
                    <a:pt x="14" y="104"/>
                  </a:cubicBezTo>
                  <a:close/>
                  <a:moveTo>
                    <a:pt x="151" y="30"/>
                  </a:moveTo>
                  <a:cubicBezTo>
                    <a:pt x="154" y="24"/>
                    <a:pt x="158" y="21"/>
                    <a:pt x="161" y="16"/>
                  </a:cubicBezTo>
                  <a:cubicBezTo>
                    <a:pt x="155" y="15"/>
                    <a:pt x="153" y="14"/>
                    <a:pt x="149" y="12"/>
                  </a:cubicBezTo>
                  <a:cubicBezTo>
                    <a:pt x="149" y="19"/>
                    <a:pt x="149" y="24"/>
                    <a:pt x="151" y="30"/>
                  </a:cubicBezTo>
                  <a:close/>
                  <a:moveTo>
                    <a:pt x="157" y="66"/>
                  </a:moveTo>
                  <a:cubicBezTo>
                    <a:pt x="157" y="38"/>
                    <a:pt x="139" y="21"/>
                    <a:pt x="113" y="13"/>
                  </a:cubicBezTo>
                  <a:cubicBezTo>
                    <a:pt x="102" y="10"/>
                    <a:pt x="91" y="11"/>
                    <a:pt x="84" y="13"/>
                  </a:cubicBezTo>
                  <a:cubicBezTo>
                    <a:pt x="72" y="18"/>
                    <a:pt x="58" y="32"/>
                    <a:pt x="54" y="45"/>
                  </a:cubicBezTo>
                  <a:cubicBezTo>
                    <a:pt x="48" y="61"/>
                    <a:pt x="47" y="90"/>
                    <a:pt x="55" y="103"/>
                  </a:cubicBezTo>
                  <a:cubicBezTo>
                    <a:pt x="61" y="113"/>
                    <a:pt x="72" y="123"/>
                    <a:pt x="86" y="125"/>
                  </a:cubicBezTo>
                  <a:cubicBezTo>
                    <a:pt x="116" y="131"/>
                    <a:pt x="142" y="114"/>
                    <a:pt x="153" y="91"/>
                  </a:cubicBezTo>
                  <a:cubicBezTo>
                    <a:pt x="156" y="84"/>
                    <a:pt x="157" y="74"/>
                    <a:pt x="157" y="69"/>
                  </a:cubicBezTo>
                  <a:cubicBezTo>
                    <a:pt x="158" y="68"/>
                    <a:pt x="159" y="69"/>
                    <a:pt x="160" y="68"/>
                  </a:cubicBezTo>
                  <a:cubicBezTo>
                    <a:pt x="159" y="67"/>
                    <a:pt x="158" y="67"/>
                    <a:pt x="157" y="66"/>
                  </a:cubicBezTo>
                  <a:close/>
                  <a:moveTo>
                    <a:pt x="59" y="24"/>
                  </a:moveTo>
                  <a:cubicBezTo>
                    <a:pt x="59" y="21"/>
                    <a:pt x="59" y="13"/>
                    <a:pt x="58" y="8"/>
                  </a:cubicBezTo>
                  <a:cubicBezTo>
                    <a:pt x="54" y="10"/>
                    <a:pt x="51" y="9"/>
                    <a:pt x="48" y="12"/>
                  </a:cubicBezTo>
                  <a:cubicBezTo>
                    <a:pt x="53" y="15"/>
                    <a:pt x="56" y="21"/>
                    <a:pt x="59" y="24"/>
                  </a:cubicBezTo>
                  <a:close/>
                  <a:moveTo>
                    <a:pt x="155" y="36"/>
                  </a:moveTo>
                  <a:cubicBezTo>
                    <a:pt x="160" y="39"/>
                    <a:pt x="166" y="46"/>
                    <a:pt x="172" y="46"/>
                  </a:cubicBezTo>
                  <a:cubicBezTo>
                    <a:pt x="170" y="42"/>
                    <a:pt x="172" y="37"/>
                    <a:pt x="170" y="32"/>
                  </a:cubicBezTo>
                  <a:cubicBezTo>
                    <a:pt x="165" y="34"/>
                    <a:pt x="159" y="34"/>
                    <a:pt x="155" y="36"/>
                  </a:cubicBezTo>
                  <a:close/>
                  <a:moveTo>
                    <a:pt x="40" y="36"/>
                  </a:moveTo>
                  <a:cubicBezTo>
                    <a:pt x="41" y="38"/>
                    <a:pt x="43" y="40"/>
                    <a:pt x="44" y="43"/>
                  </a:cubicBezTo>
                  <a:cubicBezTo>
                    <a:pt x="46" y="37"/>
                    <a:pt x="53" y="35"/>
                    <a:pt x="55" y="30"/>
                  </a:cubicBezTo>
                  <a:cubicBezTo>
                    <a:pt x="50" y="32"/>
                    <a:pt x="44" y="33"/>
                    <a:pt x="40" y="36"/>
                  </a:cubicBezTo>
                  <a:close/>
                  <a:moveTo>
                    <a:pt x="36" y="65"/>
                  </a:moveTo>
                  <a:cubicBezTo>
                    <a:pt x="40" y="66"/>
                    <a:pt x="45" y="68"/>
                    <a:pt x="47" y="65"/>
                  </a:cubicBezTo>
                  <a:cubicBezTo>
                    <a:pt x="44" y="65"/>
                    <a:pt x="42" y="66"/>
                    <a:pt x="40" y="65"/>
                  </a:cubicBezTo>
                  <a:cubicBezTo>
                    <a:pt x="31" y="62"/>
                    <a:pt x="42" y="51"/>
                    <a:pt x="48" y="57"/>
                  </a:cubicBezTo>
                  <a:cubicBezTo>
                    <a:pt x="45" y="48"/>
                    <a:pt x="31" y="55"/>
                    <a:pt x="36" y="65"/>
                  </a:cubicBezTo>
                  <a:close/>
                  <a:moveTo>
                    <a:pt x="168" y="66"/>
                  </a:moveTo>
                  <a:cubicBezTo>
                    <a:pt x="164" y="64"/>
                    <a:pt x="162" y="64"/>
                    <a:pt x="161" y="68"/>
                  </a:cubicBezTo>
                  <a:cubicBezTo>
                    <a:pt x="169" y="67"/>
                    <a:pt x="167" y="79"/>
                    <a:pt x="160" y="77"/>
                  </a:cubicBezTo>
                  <a:cubicBezTo>
                    <a:pt x="165" y="83"/>
                    <a:pt x="172" y="71"/>
                    <a:pt x="168" y="66"/>
                  </a:cubicBezTo>
                  <a:close/>
                  <a:moveTo>
                    <a:pt x="40" y="59"/>
                  </a:moveTo>
                  <a:cubicBezTo>
                    <a:pt x="39" y="61"/>
                    <a:pt x="40" y="61"/>
                    <a:pt x="40" y="63"/>
                  </a:cubicBezTo>
                  <a:cubicBezTo>
                    <a:pt x="44" y="63"/>
                    <a:pt x="46" y="62"/>
                    <a:pt x="47" y="61"/>
                  </a:cubicBezTo>
                  <a:cubicBezTo>
                    <a:pt x="46" y="59"/>
                    <a:pt x="43" y="59"/>
                    <a:pt x="40" y="59"/>
                  </a:cubicBezTo>
                  <a:close/>
                  <a:moveTo>
                    <a:pt x="160" y="74"/>
                  </a:moveTo>
                  <a:cubicBezTo>
                    <a:pt x="161" y="75"/>
                    <a:pt x="161" y="74"/>
                    <a:pt x="163" y="74"/>
                  </a:cubicBezTo>
                  <a:cubicBezTo>
                    <a:pt x="163" y="73"/>
                    <a:pt x="163" y="72"/>
                    <a:pt x="163" y="72"/>
                  </a:cubicBezTo>
                  <a:cubicBezTo>
                    <a:pt x="163" y="71"/>
                    <a:pt x="162" y="70"/>
                    <a:pt x="160" y="70"/>
                  </a:cubicBezTo>
                  <a:cubicBezTo>
                    <a:pt x="161" y="72"/>
                    <a:pt x="161" y="72"/>
                    <a:pt x="160" y="74"/>
                  </a:cubicBezTo>
                  <a:close/>
                  <a:moveTo>
                    <a:pt x="98" y="141"/>
                  </a:moveTo>
                  <a:cubicBezTo>
                    <a:pt x="93" y="140"/>
                    <a:pt x="90" y="134"/>
                    <a:pt x="88" y="129"/>
                  </a:cubicBezTo>
                  <a:cubicBezTo>
                    <a:pt x="86" y="129"/>
                    <a:pt x="86" y="128"/>
                    <a:pt x="84" y="128"/>
                  </a:cubicBezTo>
                  <a:cubicBezTo>
                    <a:pt x="82" y="151"/>
                    <a:pt x="81" y="171"/>
                    <a:pt x="79" y="192"/>
                  </a:cubicBezTo>
                  <a:cubicBezTo>
                    <a:pt x="79" y="189"/>
                    <a:pt x="84" y="190"/>
                    <a:pt x="84" y="192"/>
                  </a:cubicBezTo>
                  <a:cubicBezTo>
                    <a:pt x="83" y="196"/>
                    <a:pt x="79" y="192"/>
                    <a:pt x="79" y="194"/>
                  </a:cubicBezTo>
                  <a:cubicBezTo>
                    <a:pt x="77" y="195"/>
                    <a:pt x="78" y="197"/>
                    <a:pt x="79" y="198"/>
                  </a:cubicBezTo>
                  <a:cubicBezTo>
                    <a:pt x="83" y="195"/>
                    <a:pt x="86" y="196"/>
                    <a:pt x="90" y="196"/>
                  </a:cubicBezTo>
                  <a:cubicBezTo>
                    <a:pt x="101" y="197"/>
                    <a:pt x="111" y="193"/>
                    <a:pt x="121" y="193"/>
                  </a:cubicBezTo>
                  <a:cubicBezTo>
                    <a:pt x="120" y="186"/>
                    <a:pt x="120" y="178"/>
                    <a:pt x="118" y="173"/>
                  </a:cubicBezTo>
                  <a:cubicBezTo>
                    <a:pt x="118" y="160"/>
                    <a:pt x="116" y="141"/>
                    <a:pt x="111" y="127"/>
                  </a:cubicBezTo>
                  <a:cubicBezTo>
                    <a:pt x="110" y="135"/>
                    <a:pt x="107" y="143"/>
                    <a:pt x="98" y="141"/>
                  </a:cubicBezTo>
                  <a:close/>
                  <a:moveTo>
                    <a:pt x="92" y="129"/>
                  </a:moveTo>
                  <a:cubicBezTo>
                    <a:pt x="92" y="139"/>
                    <a:pt x="108" y="142"/>
                    <a:pt x="107" y="129"/>
                  </a:cubicBezTo>
                  <a:cubicBezTo>
                    <a:pt x="102" y="130"/>
                    <a:pt x="97" y="129"/>
                    <a:pt x="92" y="129"/>
                  </a:cubicBezTo>
                  <a:close/>
                  <a:moveTo>
                    <a:pt x="86" y="264"/>
                  </a:moveTo>
                  <a:cubicBezTo>
                    <a:pt x="89" y="266"/>
                    <a:pt x="92" y="264"/>
                    <a:pt x="96" y="265"/>
                  </a:cubicBezTo>
                  <a:cubicBezTo>
                    <a:pt x="93" y="261"/>
                    <a:pt x="90" y="257"/>
                    <a:pt x="87" y="254"/>
                  </a:cubicBezTo>
                  <a:cubicBezTo>
                    <a:pt x="86" y="257"/>
                    <a:pt x="86" y="260"/>
                    <a:pt x="86" y="264"/>
                  </a:cubicBezTo>
                  <a:close/>
                  <a:moveTo>
                    <a:pt x="114" y="265"/>
                  </a:moveTo>
                  <a:cubicBezTo>
                    <a:pt x="118" y="265"/>
                    <a:pt x="123" y="265"/>
                    <a:pt x="127" y="264"/>
                  </a:cubicBezTo>
                  <a:cubicBezTo>
                    <a:pt x="122" y="262"/>
                    <a:pt x="119" y="259"/>
                    <a:pt x="114" y="257"/>
                  </a:cubicBezTo>
                  <a:cubicBezTo>
                    <a:pt x="114" y="260"/>
                    <a:pt x="114" y="263"/>
                    <a:pt x="114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311" y="4087"/>
              <a:ext cx="87" cy="115"/>
            </a:xfrm>
            <a:custGeom>
              <a:avLst/>
              <a:gdLst>
                <a:gd name="T0" fmla="*/ 9 w 9"/>
                <a:gd name="T1" fmla="*/ 10 h 12"/>
                <a:gd name="T2" fmla="*/ 4 w 9"/>
                <a:gd name="T3" fmla="*/ 11 h 12"/>
                <a:gd name="T4" fmla="*/ 8 w 9"/>
                <a:gd name="T5" fmla="*/ 4 h 12"/>
                <a:gd name="T6" fmla="*/ 9 w 9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0"/>
                  </a:moveTo>
                  <a:cubicBezTo>
                    <a:pt x="8" y="11"/>
                    <a:pt x="7" y="12"/>
                    <a:pt x="4" y="11"/>
                  </a:cubicBezTo>
                  <a:cubicBezTo>
                    <a:pt x="0" y="8"/>
                    <a:pt x="2" y="0"/>
                    <a:pt x="8" y="4"/>
                  </a:cubicBezTo>
                  <a:cubicBezTo>
                    <a:pt x="9" y="6"/>
                    <a:pt x="9" y="8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6096" y="4108"/>
              <a:ext cx="115" cy="107"/>
            </a:xfrm>
            <a:custGeom>
              <a:avLst/>
              <a:gdLst>
                <a:gd name="T0" fmla="*/ 4 w 12"/>
                <a:gd name="T1" fmla="*/ 10 h 11"/>
                <a:gd name="T2" fmla="*/ 6 w 12"/>
                <a:gd name="T3" fmla="*/ 0 h 11"/>
                <a:gd name="T4" fmla="*/ 4 w 1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4" y="10"/>
                  </a:moveTo>
                  <a:cubicBezTo>
                    <a:pt x="0" y="8"/>
                    <a:pt x="2" y="0"/>
                    <a:pt x="6" y="0"/>
                  </a:cubicBezTo>
                  <a:cubicBezTo>
                    <a:pt x="11" y="0"/>
                    <a:pt x="12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33"/>
            <p:cNvSpPr/>
            <p:nvPr/>
          </p:nvSpPr>
          <p:spPr bwMode="auto">
            <a:xfrm>
              <a:off x="5783" y="4367"/>
              <a:ext cx="899" cy="392"/>
            </a:xfrm>
            <a:custGeom>
              <a:avLst/>
              <a:gdLst>
                <a:gd name="T0" fmla="*/ 92 w 92"/>
                <a:gd name="T1" fmla="*/ 2 h 40"/>
                <a:gd name="T2" fmla="*/ 68 w 92"/>
                <a:gd name="T3" fmla="*/ 33 h 40"/>
                <a:gd name="T4" fmla="*/ 15 w 92"/>
                <a:gd name="T5" fmla="*/ 26 h 40"/>
                <a:gd name="T6" fmla="*/ 4 w 92"/>
                <a:gd name="T7" fmla="*/ 10 h 40"/>
                <a:gd name="T8" fmla="*/ 2 w 92"/>
                <a:gd name="T9" fmla="*/ 2 h 40"/>
                <a:gd name="T10" fmla="*/ 6 w 92"/>
                <a:gd name="T11" fmla="*/ 6 h 40"/>
                <a:gd name="T12" fmla="*/ 64 w 92"/>
                <a:gd name="T13" fmla="*/ 32 h 40"/>
                <a:gd name="T14" fmla="*/ 89 w 92"/>
                <a:gd name="T15" fmla="*/ 3 h 40"/>
                <a:gd name="T16" fmla="*/ 89 w 92"/>
                <a:gd name="T17" fmla="*/ 2 h 40"/>
                <a:gd name="T18" fmla="*/ 92 w 92"/>
                <a:gd name="T1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40">
                  <a:moveTo>
                    <a:pt x="92" y="2"/>
                  </a:moveTo>
                  <a:cubicBezTo>
                    <a:pt x="88" y="17"/>
                    <a:pt x="79" y="27"/>
                    <a:pt x="68" y="33"/>
                  </a:cubicBezTo>
                  <a:cubicBezTo>
                    <a:pt x="49" y="40"/>
                    <a:pt x="30" y="38"/>
                    <a:pt x="15" y="26"/>
                  </a:cubicBezTo>
                  <a:cubicBezTo>
                    <a:pt x="9" y="21"/>
                    <a:pt x="7" y="17"/>
                    <a:pt x="4" y="10"/>
                  </a:cubicBezTo>
                  <a:cubicBezTo>
                    <a:pt x="3" y="7"/>
                    <a:pt x="0" y="4"/>
                    <a:pt x="2" y="2"/>
                  </a:cubicBezTo>
                  <a:cubicBezTo>
                    <a:pt x="5" y="0"/>
                    <a:pt x="6" y="4"/>
                    <a:pt x="6" y="6"/>
                  </a:cubicBezTo>
                  <a:cubicBezTo>
                    <a:pt x="12" y="28"/>
                    <a:pt x="40" y="39"/>
                    <a:pt x="64" y="32"/>
                  </a:cubicBezTo>
                  <a:cubicBezTo>
                    <a:pt x="76" y="27"/>
                    <a:pt x="84" y="15"/>
                    <a:pt x="89" y="3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90" y="2"/>
                    <a:pt x="90" y="2"/>
                    <a:pt x="9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4"/>
            <p:cNvSpPr/>
            <p:nvPr/>
          </p:nvSpPr>
          <p:spPr bwMode="auto">
            <a:xfrm>
              <a:off x="5247" y="4837"/>
              <a:ext cx="165" cy="693"/>
            </a:xfrm>
            <a:custGeom>
              <a:avLst/>
              <a:gdLst>
                <a:gd name="T0" fmla="*/ 10 w 17"/>
                <a:gd name="T1" fmla="*/ 0 h 71"/>
                <a:gd name="T2" fmla="*/ 11 w 17"/>
                <a:gd name="T3" fmla="*/ 0 h 71"/>
                <a:gd name="T4" fmla="*/ 15 w 17"/>
                <a:gd name="T5" fmla="*/ 11 h 71"/>
                <a:gd name="T6" fmla="*/ 6 w 17"/>
                <a:gd name="T7" fmla="*/ 62 h 71"/>
                <a:gd name="T8" fmla="*/ 7 w 17"/>
                <a:gd name="T9" fmla="*/ 71 h 71"/>
                <a:gd name="T10" fmla="*/ 4 w 17"/>
                <a:gd name="T11" fmla="*/ 63 h 71"/>
                <a:gd name="T12" fmla="*/ 10 w 17"/>
                <a:gd name="T13" fmla="*/ 2 h 71"/>
                <a:gd name="T14" fmla="*/ 10 w 17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1"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4" y="3"/>
                    <a:pt x="15" y="7"/>
                    <a:pt x="15" y="11"/>
                  </a:cubicBezTo>
                  <a:cubicBezTo>
                    <a:pt x="15" y="28"/>
                    <a:pt x="4" y="46"/>
                    <a:pt x="6" y="62"/>
                  </a:cubicBezTo>
                  <a:cubicBezTo>
                    <a:pt x="6" y="65"/>
                    <a:pt x="10" y="67"/>
                    <a:pt x="7" y="71"/>
                  </a:cubicBezTo>
                  <a:cubicBezTo>
                    <a:pt x="5" y="70"/>
                    <a:pt x="4" y="65"/>
                    <a:pt x="4" y="63"/>
                  </a:cubicBezTo>
                  <a:cubicBezTo>
                    <a:pt x="0" y="44"/>
                    <a:pt x="17" y="20"/>
                    <a:pt x="10" y="2"/>
                  </a:cubicBezTo>
                  <a:cubicBezTo>
                    <a:pt x="9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302" y="5072"/>
              <a:ext cx="58" cy="58"/>
            </a:xfrm>
            <a:custGeom>
              <a:avLst/>
              <a:gdLst>
                <a:gd name="T0" fmla="*/ 4 w 6"/>
                <a:gd name="T1" fmla="*/ 4 h 6"/>
                <a:gd name="T2" fmla="*/ 0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3" y="6"/>
                    <a:pt x="0" y="5"/>
                    <a:pt x="0" y="2"/>
                  </a:cubicBezTo>
                  <a:cubicBezTo>
                    <a:pt x="1" y="0"/>
                    <a:pt x="6" y="1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36"/>
            <p:cNvSpPr/>
            <p:nvPr/>
          </p:nvSpPr>
          <p:spPr bwMode="auto">
            <a:xfrm>
              <a:off x="6125" y="5052"/>
              <a:ext cx="58" cy="7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6 w 6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0" y="5"/>
                    <a:pt x="2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37"/>
            <p:cNvSpPr/>
            <p:nvPr/>
          </p:nvSpPr>
          <p:spPr bwMode="auto">
            <a:xfrm>
              <a:off x="6224" y="5151"/>
              <a:ext cx="49" cy="49"/>
            </a:xfrm>
            <a:custGeom>
              <a:avLst/>
              <a:gdLst>
                <a:gd name="T0" fmla="*/ 5 w 5"/>
                <a:gd name="T1" fmla="*/ 1 h 5"/>
                <a:gd name="T2" fmla="*/ 4 w 5"/>
                <a:gd name="T3" fmla="*/ 5 h 5"/>
                <a:gd name="T4" fmla="*/ 0 w 5"/>
                <a:gd name="T5" fmla="*/ 4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ubicBezTo>
                    <a:pt x="0" y="0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6290" y="5179"/>
              <a:ext cx="70" cy="87"/>
            </a:xfrm>
            <a:custGeom>
              <a:avLst/>
              <a:gdLst>
                <a:gd name="T0" fmla="*/ 7 w 7"/>
                <a:gd name="T1" fmla="*/ 4 h 9"/>
                <a:gd name="T2" fmla="*/ 6 w 7"/>
                <a:gd name="T3" fmla="*/ 9 h 9"/>
                <a:gd name="T4" fmla="*/ 2 w 7"/>
                <a:gd name="T5" fmla="*/ 8 h 9"/>
                <a:gd name="T6" fmla="*/ 7 w 7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7" y="6"/>
                    <a:pt x="6" y="7"/>
                    <a:pt x="6" y="9"/>
                  </a:cubicBezTo>
                  <a:cubicBezTo>
                    <a:pt x="4" y="8"/>
                    <a:pt x="4" y="9"/>
                    <a:pt x="2" y="8"/>
                  </a:cubicBezTo>
                  <a:cubicBezTo>
                    <a:pt x="0" y="4"/>
                    <a:pt x="5" y="0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6067" y="5171"/>
              <a:ext cx="78" cy="66"/>
            </a:xfrm>
            <a:custGeom>
              <a:avLst/>
              <a:gdLst>
                <a:gd name="T0" fmla="*/ 7 w 8"/>
                <a:gd name="T1" fmla="*/ 3 h 7"/>
                <a:gd name="T2" fmla="*/ 5 w 8"/>
                <a:gd name="T3" fmla="*/ 7 h 7"/>
                <a:gd name="T4" fmla="*/ 7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8" y="6"/>
                    <a:pt x="6" y="6"/>
                    <a:pt x="5" y="7"/>
                  </a:cubicBezTo>
                  <a:cubicBezTo>
                    <a:pt x="0" y="7"/>
                    <a:pt x="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212" y="5266"/>
              <a:ext cx="49" cy="49"/>
            </a:xfrm>
            <a:custGeom>
              <a:avLst/>
              <a:gdLst>
                <a:gd name="T0" fmla="*/ 2 w 5"/>
                <a:gd name="T1" fmla="*/ 0 h 5"/>
                <a:gd name="T2" fmla="*/ 4 w 5"/>
                <a:gd name="T3" fmla="*/ 4 h 5"/>
                <a:gd name="T4" fmla="*/ 2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5" y="0"/>
                    <a:pt x="5" y="2"/>
                    <a:pt x="4" y="4"/>
                  </a:cubicBezTo>
                  <a:cubicBezTo>
                    <a:pt x="1" y="5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25" y="5307"/>
              <a:ext cx="49" cy="58"/>
            </a:xfrm>
            <a:custGeom>
              <a:avLst/>
              <a:gdLst>
                <a:gd name="T0" fmla="*/ 5 w 5"/>
                <a:gd name="T1" fmla="*/ 3 h 6"/>
                <a:gd name="T2" fmla="*/ 1 w 5"/>
                <a:gd name="T3" fmla="*/ 6 h 6"/>
                <a:gd name="T4" fmla="*/ 0 w 5"/>
                <a:gd name="T5" fmla="*/ 2 h 6"/>
                <a:gd name="T6" fmla="*/ 5 w 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5"/>
                    <a:pt x="3" y="6"/>
                    <a:pt x="1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0"/>
                    <a:pt x="4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6331" y="5357"/>
              <a:ext cx="49" cy="58"/>
            </a:xfrm>
            <a:custGeom>
              <a:avLst/>
              <a:gdLst>
                <a:gd name="T0" fmla="*/ 5 w 5"/>
                <a:gd name="T1" fmla="*/ 2 h 6"/>
                <a:gd name="T2" fmla="*/ 2 w 5"/>
                <a:gd name="T3" fmla="*/ 6 h 6"/>
                <a:gd name="T4" fmla="*/ 0 w 5"/>
                <a:gd name="T5" fmla="*/ 1 h 6"/>
                <a:gd name="T6" fmla="*/ 5 w 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0" y="6"/>
                    <a:pt x="0" y="3"/>
                    <a:pt x="0" y="1"/>
                  </a:cubicBezTo>
                  <a:cubicBezTo>
                    <a:pt x="1" y="0"/>
                    <a:pt x="4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3"/>
            <p:cNvSpPr/>
            <p:nvPr/>
          </p:nvSpPr>
          <p:spPr bwMode="auto">
            <a:xfrm>
              <a:off x="6224" y="5406"/>
              <a:ext cx="58" cy="66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3 h 7"/>
                <a:gd name="T4" fmla="*/ 6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4" y="7"/>
                    <a:pt x="0" y="6"/>
                    <a:pt x="0" y="3"/>
                  </a:cubicBezTo>
                  <a:cubicBezTo>
                    <a:pt x="2" y="0"/>
                    <a:pt x="5" y="1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44"/>
            <p:cNvSpPr/>
            <p:nvPr/>
          </p:nvSpPr>
          <p:spPr bwMode="auto">
            <a:xfrm>
              <a:off x="6067" y="5394"/>
              <a:ext cx="66" cy="58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4 h 6"/>
                <a:gd name="T4" fmla="*/ 4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0" y="5"/>
                    <a:pt x="0" y="4"/>
                  </a:cubicBezTo>
                  <a:cubicBezTo>
                    <a:pt x="1" y="0"/>
                    <a:pt x="7" y="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45"/>
            <p:cNvSpPr/>
            <p:nvPr/>
          </p:nvSpPr>
          <p:spPr bwMode="auto">
            <a:xfrm>
              <a:off x="6340" y="5493"/>
              <a:ext cx="58" cy="7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1 w 6"/>
                <a:gd name="T5" fmla="*/ 5 h 7"/>
                <a:gd name="T6" fmla="*/ 6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6"/>
                    <a:pt x="4" y="6"/>
                    <a:pt x="3" y="7"/>
                  </a:cubicBezTo>
                  <a:cubicBezTo>
                    <a:pt x="2" y="7"/>
                    <a:pt x="2" y="5"/>
                    <a:pt x="1" y="5"/>
                  </a:cubicBezTo>
                  <a:cubicBezTo>
                    <a:pt x="0" y="0"/>
                    <a:pt x="6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6133" y="554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6133" y="554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48"/>
            <p:cNvSpPr/>
            <p:nvPr/>
          </p:nvSpPr>
          <p:spPr bwMode="auto">
            <a:xfrm>
              <a:off x="6241" y="5550"/>
              <a:ext cx="49" cy="41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1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3"/>
                    <a:pt x="3" y="4"/>
                    <a:pt x="1" y="4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4913" y="2582"/>
              <a:ext cx="783" cy="2061"/>
            </a:xfrm>
            <a:custGeom>
              <a:avLst/>
              <a:gdLst>
                <a:gd name="T0" fmla="*/ 60 w 80"/>
                <a:gd name="T1" fmla="*/ 124 h 211"/>
                <a:gd name="T2" fmla="*/ 42 w 80"/>
                <a:gd name="T3" fmla="*/ 197 h 211"/>
                <a:gd name="T4" fmla="*/ 39 w 80"/>
                <a:gd name="T5" fmla="*/ 199 h 211"/>
                <a:gd name="T6" fmla="*/ 43 w 80"/>
                <a:gd name="T7" fmla="*/ 127 h 211"/>
                <a:gd name="T8" fmla="*/ 32 w 80"/>
                <a:gd name="T9" fmla="*/ 101 h 211"/>
                <a:gd name="T10" fmla="*/ 62 w 80"/>
                <a:gd name="T11" fmla="*/ 14 h 211"/>
                <a:gd name="T12" fmla="*/ 78 w 80"/>
                <a:gd name="T13" fmla="*/ 43 h 211"/>
                <a:gd name="T14" fmla="*/ 39 w 80"/>
                <a:gd name="T15" fmla="*/ 102 h 211"/>
                <a:gd name="T16" fmla="*/ 44 w 80"/>
                <a:gd name="T17" fmla="*/ 95 h 211"/>
                <a:gd name="T18" fmla="*/ 48 w 80"/>
                <a:gd name="T19" fmla="*/ 93 h 211"/>
                <a:gd name="T20" fmla="*/ 51 w 80"/>
                <a:gd name="T21" fmla="*/ 97 h 211"/>
                <a:gd name="T22" fmla="*/ 67 w 80"/>
                <a:gd name="T23" fmla="*/ 79 h 211"/>
                <a:gd name="T24" fmla="*/ 60 w 80"/>
                <a:gd name="T25" fmla="*/ 76 h 211"/>
                <a:gd name="T26" fmla="*/ 69 w 80"/>
                <a:gd name="T27" fmla="*/ 57 h 211"/>
                <a:gd name="T28" fmla="*/ 44 w 80"/>
                <a:gd name="T29" fmla="*/ 13 h 211"/>
                <a:gd name="T30" fmla="*/ 39 w 80"/>
                <a:gd name="T31" fmla="*/ 17 h 211"/>
                <a:gd name="T32" fmla="*/ 32 w 80"/>
                <a:gd name="T33" fmla="*/ 25 h 211"/>
                <a:gd name="T34" fmla="*/ 12 w 80"/>
                <a:gd name="T35" fmla="*/ 76 h 211"/>
                <a:gd name="T36" fmla="*/ 14 w 80"/>
                <a:gd name="T37" fmla="*/ 68 h 211"/>
                <a:gd name="T38" fmla="*/ 24 w 80"/>
                <a:gd name="T39" fmla="*/ 68 h 211"/>
                <a:gd name="T40" fmla="*/ 22 w 80"/>
                <a:gd name="T41" fmla="*/ 76 h 211"/>
                <a:gd name="T42" fmla="*/ 21 w 80"/>
                <a:gd name="T43" fmla="*/ 81 h 211"/>
                <a:gd name="T44" fmla="*/ 39 w 80"/>
                <a:gd name="T45" fmla="*/ 102 h 211"/>
                <a:gd name="T46" fmla="*/ 69 w 80"/>
                <a:gd name="T47" fmla="*/ 65 h 211"/>
                <a:gd name="T48" fmla="*/ 66 w 80"/>
                <a:gd name="T49" fmla="*/ 76 h 211"/>
                <a:gd name="T50" fmla="*/ 66 w 80"/>
                <a:gd name="T51" fmla="*/ 76 h 211"/>
                <a:gd name="T52" fmla="*/ 15 w 80"/>
                <a:gd name="T53" fmla="*/ 82 h 211"/>
                <a:gd name="T54" fmla="*/ 13 w 80"/>
                <a:gd name="T55" fmla="*/ 80 h 211"/>
                <a:gd name="T56" fmla="*/ 43 w 80"/>
                <a:gd name="T57" fmla="*/ 104 h 211"/>
                <a:gd name="T58" fmla="*/ 42 w 80"/>
                <a:gd name="T59" fmla="*/ 101 h 211"/>
                <a:gd name="T60" fmla="*/ 47 w 80"/>
                <a:gd name="T61" fmla="*/ 108 h 211"/>
                <a:gd name="T62" fmla="*/ 48 w 80"/>
                <a:gd name="T63" fmla="*/ 103 h 211"/>
                <a:gd name="T64" fmla="*/ 47 w 80"/>
                <a:gd name="T65" fmla="*/ 108 h 211"/>
                <a:gd name="T66" fmla="*/ 55 w 80"/>
                <a:gd name="T67" fmla="*/ 122 h 211"/>
                <a:gd name="T68" fmla="*/ 48 w 80"/>
                <a:gd name="T69" fmla="*/ 12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211">
                  <a:moveTo>
                    <a:pt x="50" y="111"/>
                  </a:moveTo>
                  <a:cubicBezTo>
                    <a:pt x="52" y="116"/>
                    <a:pt x="57" y="119"/>
                    <a:pt x="60" y="124"/>
                  </a:cubicBezTo>
                  <a:cubicBezTo>
                    <a:pt x="60" y="127"/>
                    <a:pt x="56" y="125"/>
                    <a:pt x="54" y="127"/>
                  </a:cubicBezTo>
                  <a:cubicBezTo>
                    <a:pt x="59" y="156"/>
                    <a:pt x="38" y="175"/>
                    <a:pt x="42" y="197"/>
                  </a:cubicBezTo>
                  <a:cubicBezTo>
                    <a:pt x="43" y="202"/>
                    <a:pt x="45" y="206"/>
                    <a:pt x="44" y="211"/>
                  </a:cubicBezTo>
                  <a:cubicBezTo>
                    <a:pt x="39" y="210"/>
                    <a:pt x="42" y="202"/>
                    <a:pt x="39" y="199"/>
                  </a:cubicBezTo>
                  <a:cubicBezTo>
                    <a:pt x="35" y="172"/>
                    <a:pt x="58" y="153"/>
                    <a:pt x="51" y="127"/>
                  </a:cubicBezTo>
                  <a:cubicBezTo>
                    <a:pt x="48" y="128"/>
                    <a:pt x="45" y="129"/>
                    <a:pt x="43" y="127"/>
                  </a:cubicBezTo>
                  <a:cubicBezTo>
                    <a:pt x="48" y="121"/>
                    <a:pt x="46" y="110"/>
                    <a:pt x="39" y="104"/>
                  </a:cubicBezTo>
                  <a:cubicBezTo>
                    <a:pt x="37" y="103"/>
                    <a:pt x="34" y="102"/>
                    <a:pt x="32" y="101"/>
                  </a:cubicBezTo>
                  <a:cubicBezTo>
                    <a:pt x="16" y="91"/>
                    <a:pt x="0" y="74"/>
                    <a:pt x="4" y="48"/>
                  </a:cubicBezTo>
                  <a:cubicBezTo>
                    <a:pt x="9" y="23"/>
                    <a:pt x="35" y="0"/>
                    <a:pt x="62" y="14"/>
                  </a:cubicBezTo>
                  <a:cubicBezTo>
                    <a:pt x="64" y="16"/>
                    <a:pt x="65" y="19"/>
                    <a:pt x="68" y="19"/>
                  </a:cubicBezTo>
                  <a:cubicBezTo>
                    <a:pt x="74" y="26"/>
                    <a:pt x="78" y="33"/>
                    <a:pt x="78" y="43"/>
                  </a:cubicBezTo>
                  <a:cubicBezTo>
                    <a:pt x="79" y="73"/>
                    <a:pt x="63" y="94"/>
                    <a:pt x="50" y="111"/>
                  </a:cubicBezTo>
                  <a:close/>
                  <a:moveTo>
                    <a:pt x="39" y="102"/>
                  </a:moveTo>
                  <a:cubicBezTo>
                    <a:pt x="41" y="102"/>
                    <a:pt x="38" y="101"/>
                    <a:pt x="38" y="100"/>
                  </a:cubicBezTo>
                  <a:cubicBezTo>
                    <a:pt x="39" y="97"/>
                    <a:pt x="43" y="97"/>
                    <a:pt x="44" y="95"/>
                  </a:cubicBezTo>
                  <a:cubicBezTo>
                    <a:pt x="45" y="92"/>
                    <a:pt x="42" y="92"/>
                    <a:pt x="43" y="89"/>
                  </a:cubicBezTo>
                  <a:cubicBezTo>
                    <a:pt x="47" y="89"/>
                    <a:pt x="47" y="92"/>
                    <a:pt x="48" y="93"/>
                  </a:cubicBezTo>
                  <a:cubicBezTo>
                    <a:pt x="49" y="92"/>
                    <a:pt x="53" y="87"/>
                    <a:pt x="54" y="92"/>
                  </a:cubicBezTo>
                  <a:cubicBezTo>
                    <a:pt x="53" y="94"/>
                    <a:pt x="51" y="94"/>
                    <a:pt x="51" y="97"/>
                  </a:cubicBezTo>
                  <a:cubicBezTo>
                    <a:pt x="52" y="98"/>
                    <a:pt x="52" y="100"/>
                    <a:pt x="54" y="100"/>
                  </a:cubicBezTo>
                  <a:cubicBezTo>
                    <a:pt x="60" y="95"/>
                    <a:pt x="64" y="87"/>
                    <a:pt x="67" y="79"/>
                  </a:cubicBezTo>
                  <a:cubicBezTo>
                    <a:pt x="65" y="79"/>
                    <a:pt x="64" y="80"/>
                    <a:pt x="61" y="80"/>
                  </a:cubicBezTo>
                  <a:cubicBezTo>
                    <a:pt x="61" y="78"/>
                    <a:pt x="59" y="78"/>
                    <a:pt x="60" y="76"/>
                  </a:cubicBezTo>
                  <a:cubicBezTo>
                    <a:pt x="62" y="76"/>
                    <a:pt x="64" y="74"/>
                    <a:pt x="66" y="72"/>
                  </a:cubicBezTo>
                  <a:cubicBezTo>
                    <a:pt x="67" y="68"/>
                    <a:pt x="65" y="59"/>
                    <a:pt x="69" y="57"/>
                  </a:cubicBezTo>
                  <a:cubicBezTo>
                    <a:pt x="71" y="60"/>
                    <a:pt x="71" y="63"/>
                    <a:pt x="73" y="65"/>
                  </a:cubicBezTo>
                  <a:cubicBezTo>
                    <a:pt x="80" y="38"/>
                    <a:pt x="71" y="15"/>
                    <a:pt x="44" y="13"/>
                  </a:cubicBezTo>
                  <a:cubicBezTo>
                    <a:pt x="45" y="16"/>
                    <a:pt x="47" y="21"/>
                    <a:pt x="45" y="22"/>
                  </a:cubicBezTo>
                  <a:cubicBezTo>
                    <a:pt x="41" y="22"/>
                    <a:pt x="42" y="18"/>
                    <a:pt x="39" y="17"/>
                  </a:cubicBezTo>
                  <a:cubicBezTo>
                    <a:pt x="38" y="20"/>
                    <a:pt x="37" y="23"/>
                    <a:pt x="35" y="25"/>
                  </a:cubicBezTo>
                  <a:cubicBezTo>
                    <a:pt x="34" y="25"/>
                    <a:pt x="33" y="25"/>
                    <a:pt x="32" y="25"/>
                  </a:cubicBezTo>
                  <a:cubicBezTo>
                    <a:pt x="32" y="22"/>
                    <a:pt x="32" y="19"/>
                    <a:pt x="32" y="16"/>
                  </a:cubicBezTo>
                  <a:cubicBezTo>
                    <a:pt x="12" y="22"/>
                    <a:pt x="0" y="56"/>
                    <a:pt x="12" y="76"/>
                  </a:cubicBezTo>
                  <a:cubicBezTo>
                    <a:pt x="13" y="76"/>
                    <a:pt x="14" y="75"/>
                    <a:pt x="15" y="75"/>
                  </a:cubicBezTo>
                  <a:cubicBezTo>
                    <a:pt x="16" y="72"/>
                    <a:pt x="14" y="70"/>
                    <a:pt x="14" y="68"/>
                  </a:cubicBezTo>
                  <a:cubicBezTo>
                    <a:pt x="17" y="68"/>
                    <a:pt x="18" y="71"/>
                    <a:pt x="19" y="72"/>
                  </a:cubicBezTo>
                  <a:cubicBezTo>
                    <a:pt x="21" y="71"/>
                    <a:pt x="21" y="68"/>
                    <a:pt x="24" y="68"/>
                  </a:cubicBezTo>
                  <a:cubicBezTo>
                    <a:pt x="25" y="68"/>
                    <a:pt x="25" y="68"/>
                    <a:pt x="25" y="69"/>
                  </a:cubicBezTo>
                  <a:cubicBezTo>
                    <a:pt x="25" y="72"/>
                    <a:pt x="23" y="73"/>
                    <a:pt x="22" y="76"/>
                  </a:cubicBezTo>
                  <a:cubicBezTo>
                    <a:pt x="24" y="77"/>
                    <a:pt x="27" y="78"/>
                    <a:pt x="27" y="81"/>
                  </a:cubicBezTo>
                  <a:cubicBezTo>
                    <a:pt x="25" y="82"/>
                    <a:pt x="23" y="82"/>
                    <a:pt x="21" y="81"/>
                  </a:cubicBezTo>
                  <a:cubicBezTo>
                    <a:pt x="20" y="82"/>
                    <a:pt x="19" y="85"/>
                    <a:pt x="17" y="85"/>
                  </a:cubicBezTo>
                  <a:cubicBezTo>
                    <a:pt x="24" y="91"/>
                    <a:pt x="30" y="97"/>
                    <a:pt x="39" y="102"/>
                  </a:cubicBezTo>
                  <a:close/>
                  <a:moveTo>
                    <a:pt x="71" y="71"/>
                  </a:moveTo>
                  <a:cubicBezTo>
                    <a:pt x="71" y="69"/>
                    <a:pt x="70" y="67"/>
                    <a:pt x="69" y="65"/>
                  </a:cubicBezTo>
                  <a:cubicBezTo>
                    <a:pt x="69" y="68"/>
                    <a:pt x="69" y="71"/>
                    <a:pt x="71" y="71"/>
                  </a:cubicBezTo>
                  <a:close/>
                  <a:moveTo>
                    <a:pt x="66" y="76"/>
                  </a:moveTo>
                  <a:cubicBezTo>
                    <a:pt x="68" y="76"/>
                    <a:pt x="71" y="75"/>
                    <a:pt x="70" y="74"/>
                  </a:cubicBezTo>
                  <a:cubicBezTo>
                    <a:pt x="69" y="75"/>
                    <a:pt x="66" y="74"/>
                    <a:pt x="66" y="76"/>
                  </a:cubicBezTo>
                  <a:close/>
                  <a:moveTo>
                    <a:pt x="13" y="80"/>
                  </a:moveTo>
                  <a:cubicBezTo>
                    <a:pt x="14" y="81"/>
                    <a:pt x="14" y="82"/>
                    <a:pt x="15" y="82"/>
                  </a:cubicBezTo>
                  <a:cubicBezTo>
                    <a:pt x="15" y="81"/>
                    <a:pt x="16" y="80"/>
                    <a:pt x="16" y="80"/>
                  </a:cubicBezTo>
                  <a:cubicBezTo>
                    <a:pt x="15" y="80"/>
                    <a:pt x="14" y="80"/>
                    <a:pt x="13" y="80"/>
                  </a:cubicBezTo>
                  <a:close/>
                  <a:moveTo>
                    <a:pt x="41" y="103"/>
                  </a:moveTo>
                  <a:cubicBezTo>
                    <a:pt x="43" y="103"/>
                    <a:pt x="42" y="104"/>
                    <a:pt x="43" y="104"/>
                  </a:cubicBezTo>
                  <a:cubicBezTo>
                    <a:pt x="44" y="103"/>
                    <a:pt x="43" y="103"/>
                    <a:pt x="44" y="102"/>
                  </a:cubicBezTo>
                  <a:cubicBezTo>
                    <a:pt x="43" y="102"/>
                    <a:pt x="42" y="102"/>
                    <a:pt x="42" y="101"/>
                  </a:cubicBezTo>
                  <a:cubicBezTo>
                    <a:pt x="42" y="102"/>
                    <a:pt x="41" y="103"/>
                    <a:pt x="41" y="103"/>
                  </a:cubicBezTo>
                  <a:close/>
                  <a:moveTo>
                    <a:pt x="47" y="108"/>
                  </a:moveTo>
                  <a:cubicBezTo>
                    <a:pt x="49" y="107"/>
                    <a:pt x="49" y="105"/>
                    <a:pt x="50" y="104"/>
                  </a:cubicBezTo>
                  <a:cubicBezTo>
                    <a:pt x="49" y="103"/>
                    <a:pt x="49" y="104"/>
                    <a:pt x="48" y="103"/>
                  </a:cubicBezTo>
                  <a:cubicBezTo>
                    <a:pt x="48" y="105"/>
                    <a:pt x="46" y="107"/>
                    <a:pt x="45" y="106"/>
                  </a:cubicBezTo>
                  <a:cubicBezTo>
                    <a:pt x="46" y="107"/>
                    <a:pt x="46" y="108"/>
                    <a:pt x="47" y="108"/>
                  </a:cubicBezTo>
                  <a:close/>
                  <a:moveTo>
                    <a:pt x="48" y="124"/>
                  </a:moveTo>
                  <a:cubicBezTo>
                    <a:pt x="51" y="124"/>
                    <a:pt x="53" y="123"/>
                    <a:pt x="55" y="122"/>
                  </a:cubicBezTo>
                  <a:cubicBezTo>
                    <a:pt x="52" y="120"/>
                    <a:pt x="51" y="117"/>
                    <a:pt x="49" y="115"/>
                  </a:cubicBezTo>
                  <a:cubicBezTo>
                    <a:pt x="50" y="119"/>
                    <a:pt x="48" y="120"/>
                    <a:pt x="48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5383" y="2826"/>
              <a:ext cx="206" cy="214"/>
            </a:xfrm>
            <a:custGeom>
              <a:avLst/>
              <a:gdLst>
                <a:gd name="T0" fmla="*/ 11 w 21"/>
                <a:gd name="T1" fmla="*/ 3 h 22"/>
                <a:gd name="T2" fmla="*/ 12 w 21"/>
                <a:gd name="T3" fmla="*/ 7 h 22"/>
                <a:gd name="T4" fmla="*/ 20 w 21"/>
                <a:gd name="T5" fmla="*/ 4 h 22"/>
                <a:gd name="T6" fmla="*/ 16 w 21"/>
                <a:gd name="T7" fmla="*/ 10 h 22"/>
                <a:gd name="T8" fmla="*/ 21 w 21"/>
                <a:gd name="T9" fmla="*/ 17 h 22"/>
                <a:gd name="T10" fmla="*/ 20 w 21"/>
                <a:gd name="T11" fmla="*/ 19 h 22"/>
                <a:gd name="T12" fmla="*/ 13 w 21"/>
                <a:gd name="T13" fmla="*/ 17 h 22"/>
                <a:gd name="T14" fmla="*/ 10 w 21"/>
                <a:gd name="T15" fmla="*/ 22 h 22"/>
                <a:gd name="T16" fmla="*/ 7 w 21"/>
                <a:gd name="T17" fmla="*/ 14 h 22"/>
                <a:gd name="T18" fmla="*/ 0 w 21"/>
                <a:gd name="T19" fmla="*/ 14 h 22"/>
                <a:gd name="T20" fmla="*/ 0 w 21"/>
                <a:gd name="T21" fmla="*/ 11 h 22"/>
                <a:gd name="T22" fmla="*/ 7 w 21"/>
                <a:gd name="T23" fmla="*/ 10 h 22"/>
                <a:gd name="T24" fmla="*/ 11 w 21"/>
                <a:gd name="T25" fmla="*/ 3 h 22"/>
                <a:gd name="T26" fmla="*/ 10 w 21"/>
                <a:gd name="T27" fmla="*/ 13 h 22"/>
                <a:gd name="T28" fmla="*/ 12 w 21"/>
                <a:gd name="T29" fmla="*/ 13 h 22"/>
                <a:gd name="T30" fmla="*/ 11 w 21"/>
                <a:gd name="T31" fmla="*/ 11 h 22"/>
                <a:gd name="T32" fmla="*/ 10 w 21"/>
                <a:gd name="T3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2">
                  <a:moveTo>
                    <a:pt x="11" y="3"/>
                  </a:moveTo>
                  <a:cubicBezTo>
                    <a:pt x="11" y="4"/>
                    <a:pt x="11" y="6"/>
                    <a:pt x="12" y="7"/>
                  </a:cubicBezTo>
                  <a:cubicBezTo>
                    <a:pt x="15" y="6"/>
                    <a:pt x="16" y="3"/>
                    <a:pt x="20" y="4"/>
                  </a:cubicBezTo>
                  <a:cubicBezTo>
                    <a:pt x="21" y="7"/>
                    <a:pt x="17" y="8"/>
                    <a:pt x="16" y="10"/>
                  </a:cubicBezTo>
                  <a:cubicBezTo>
                    <a:pt x="17" y="13"/>
                    <a:pt x="19" y="15"/>
                    <a:pt x="21" y="17"/>
                  </a:cubicBezTo>
                  <a:cubicBezTo>
                    <a:pt x="20" y="17"/>
                    <a:pt x="20" y="18"/>
                    <a:pt x="20" y="19"/>
                  </a:cubicBezTo>
                  <a:cubicBezTo>
                    <a:pt x="18" y="19"/>
                    <a:pt x="15" y="18"/>
                    <a:pt x="13" y="17"/>
                  </a:cubicBezTo>
                  <a:cubicBezTo>
                    <a:pt x="11" y="18"/>
                    <a:pt x="11" y="21"/>
                    <a:pt x="10" y="22"/>
                  </a:cubicBezTo>
                  <a:cubicBezTo>
                    <a:pt x="7" y="22"/>
                    <a:pt x="8" y="17"/>
                    <a:pt x="7" y="14"/>
                  </a:cubicBezTo>
                  <a:cubicBezTo>
                    <a:pt x="4" y="15"/>
                    <a:pt x="2" y="15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2" y="11"/>
                    <a:pt x="5" y="10"/>
                    <a:pt x="7" y="10"/>
                  </a:cubicBezTo>
                  <a:cubicBezTo>
                    <a:pt x="7" y="6"/>
                    <a:pt x="7" y="0"/>
                    <a:pt x="11" y="3"/>
                  </a:cubicBezTo>
                  <a:close/>
                  <a:moveTo>
                    <a:pt x="10" y="13"/>
                  </a:moveTo>
                  <a:cubicBezTo>
                    <a:pt x="11" y="13"/>
                    <a:pt x="11" y="13"/>
                    <a:pt x="12" y="13"/>
                  </a:cubicBezTo>
                  <a:cubicBezTo>
                    <a:pt x="12" y="12"/>
                    <a:pt x="13" y="10"/>
                    <a:pt x="11" y="11"/>
                  </a:cubicBezTo>
                  <a:cubicBezTo>
                    <a:pt x="11" y="11"/>
                    <a:pt x="10" y="12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5041" y="2896"/>
              <a:ext cx="194" cy="202"/>
            </a:xfrm>
            <a:custGeom>
              <a:avLst/>
              <a:gdLst>
                <a:gd name="T0" fmla="*/ 16 w 20"/>
                <a:gd name="T1" fmla="*/ 2 h 21"/>
                <a:gd name="T2" fmla="*/ 15 w 20"/>
                <a:gd name="T3" fmla="*/ 8 h 21"/>
                <a:gd name="T4" fmla="*/ 20 w 20"/>
                <a:gd name="T5" fmla="*/ 12 h 21"/>
                <a:gd name="T6" fmla="*/ 14 w 20"/>
                <a:gd name="T7" fmla="*/ 14 h 21"/>
                <a:gd name="T8" fmla="*/ 9 w 20"/>
                <a:gd name="T9" fmla="*/ 19 h 21"/>
                <a:gd name="T10" fmla="*/ 7 w 20"/>
                <a:gd name="T11" fmla="*/ 15 h 21"/>
                <a:gd name="T12" fmla="*/ 1 w 20"/>
                <a:gd name="T13" fmla="*/ 17 h 21"/>
                <a:gd name="T14" fmla="*/ 6 w 20"/>
                <a:gd name="T15" fmla="*/ 10 h 21"/>
                <a:gd name="T16" fmla="*/ 5 w 20"/>
                <a:gd name="T17" fmla="*/ 2 h 21"/>
                <a:gd name="T18" fmla="*/ 10 w 20"/>
                <a:gd name="T19" fmla="*/ 5 h 21"/>
                <a:gd name="T20" fmla="*/ 16 w 20"/>
                <a:gd name="T21" fmla="*/ 2 h 21"/>
                <a:gd name="T22" fmla="*/ 10 w 20"/>
                <a:gd name="T23" fmla="*/ 12 h 21"/>
                <a:gd name="T24" fmla="*/ 12 w 20"/>
                <a:gd name="T25" fmla="*/ 9 h 21"/>
                <a:gd name="T26" fmla="*/ 10 w 20"/>
                <a:gd name="T2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5" y="4"/>
                    <a:pt x="15" y="7"/>
                    <a:pt x="15" y="8"/>
                  </a:cubicBezTo>
                  <a:cubicBezTo>
                    <a:pt x="16" y="10"/>
                    <a:pt x="19" y="10"/>
                    <a:pt x="20" y="12"/>
                  </a:cubicBezTo>
                  <a:cubicBezTo>
                    <a:pt x="20" y="15"/>
                    <a:pt x="17" y="14"/>
                    <a:pt x="14" y="14"/>
                  </a:cubicBezTo>
                  <a:cubicBezTo>
                    <a:pt x="13" y="17"/>
                    <a:pt x="13" y="21"/>
                    <a:pt x="9" y="19"/>
                  </a:cubicBezTo>
                  <a:cubicBezTo>
                    <a:pt x="8" y="18"/>
                    <a:pt x="8" y="16"/>
                    <a:pt x="7" y="15"/>
                  </a:cubicBezTo>
                  <a:cubicBezTo>
                    <a:pt x="3" y="14"/>
                    <a:pt x="4" y="17"/>
                    <a:pt x="1" y="17"/>
                  </a:cubicBezTo>
                  <a:cubicBezTo>
                    <a:pt x="0" y="13"/>
                    <a:pt x="4" y="12"/>
                    <a:pt x="6" y="10"/>
                  </a:cubicBezTo>
                  <a:cubicBezTo>
                    <a:pt x="6" y="7"/>
                    <a:pt x="2" y="5"/>
                    <a:pt x="5" y="2"/>
                  </a:cubicBezTo>
                  <a:cubicBezTo>
                    <a:pt x="7" y="3"/>
                    <a:pt x="9" y="4"/>
                    <a:pt x="10" y="5"/>
                  </a:cubicBezTo>
                  <a:cubicBezTo>
                    <a:pt x="12" y="4"/>
                    <a:pt x="12" y="0"/>
                    <a:pt x="16" y="2"/>
                  </a:cubicBezTo>
                  <a:close/>
                  <a:moveTo>
                    <a:pt x="10" y="12"/>
                  </a:moveTo>
                  <a:cubicBezTo>
                    <a:pt x="10" y="11"/>
                    <a:pt x="12" y="12"/>
                    <a:pt x="12" y="9"/>
                  </a:cubicBezTo>
                  <a:cubicBezTo>
                    <a:pt x="10" y="9"/>
                    <a:pt x="9" y="11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52"/>
            <p:cNvSpPr>
              <a:spLocks noEditPoints="1"/>
            </p:cNvSpPr>
            <p:nvPr/>
          </p:nvSpPr>
          <p:spPr bwMode="auto">
            <a:xfrm>
              <a:off x="5227" y="3131"/>
              <a:ext cx="227" cy="214"/>
            </a:xfrm>
            <a:custGeom>
              <a:avLst/>
              <a:gdLst>
                <a:gd name="T0" fmla="*/ 14 w 23"/>
                <a:gd name="T1" fmla="*/ 6 h 22"/>
                <a:gd name="T2" fmla="*/ 20 w 23"/>
                <a:gd name="T3" fmla="*/ 3 h 22"/>
                <a:gd name="T4" fmla="*/ 17 w 23"/>
                <a:gd name="T5" fmla="*/ 10 h 22"/>
                <a:gd name="T6" fmla="*/ 23 w 23"/>
                <a:gd name="T7" fmla="*/ 18 h 22"/>
                <a:gd name="T8" fmla="*/ 13 w 23"/>
                <a:gd name="T9" fmla="*/ 16 h 22"/>
                <a:gd name="T10" fmla="*/ 9 w 23"/>
                <a:gd name="T11" fmla="*/ 22 h 22"/>
                <a:gd name="T12" fmla="*/ 7 w 23"/>
                <a:gd name="T13" fmla="*/ 22 h 22"/>
                <a:gd name="T14" fmla="*/ 7 w 23"/>
                <a:gd name="T15" fmla="*/ 15 h 22"/>
                <a:gd name="T16" fmla="*/ 1 w 23"/>
                <a:gd name="T17" fmla="*/ 13 h 22"/>
                <a:gd name="T18" fmla="*/ 8 w 23"/>
                <a:gd name="T19" fmla="*/ 3 h 22"/>
                <a:gd name="T20" fmla="*/ 14 w 23"/>
                <a:gd name="T21" fmla="*/ 6 h 22"/>
                <a:gd name="T22" fmla="*/ 10 w 23"/>
                <a:gd name="T23" fmla="*/ 13 h 22"/>
                <a:gd name="T24" fmla="*/ 13 w 23"/>
                <a:gd name="T25" fmla="*/ 10 h 22"/>
                <a:gd name="T26" fmla="*/ 10 w 23"/>
                <a:gd name="T2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2">
                  <a:moveTo>
                    <a:pt x="14" y="6"/>
                  </a:moveTo>
                  <a:cubicBezTo>
                    <a:pt x="16" y="5"/>
                    <a:pt x="16" y="2"/>
                    <a:pt x="20" y="3"/>
                  </a:cubicBezTo>
                  <a:cubicBezTo>
                    <a:pt x="20" y="5"/>
                    <a:pt x="18" y="8"/>
                    <a:pt x="17" y="10"/>
                  </a:cubicBezTo>
                  <a:cubicBezTo>
                    <a:pt x="18" y="13"/>
                    <a:pt x="22" y="14"/>
                    <a:pt x="23" y="18"/>
                  </a:cubicBezTo>
                  <a:cubicBezTo>
                    <a:pt x="20" y="20"/>
                    <a:pt x="16" y="18"/>
                    <a:pt x="13" y="16"/>
                  </a:cubicBezTo>
                  <a:cubicBezTo>
                    <a:pt x="12" y="18"/>
                    <a:pt x="11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8" y="19"/>
                    <a:pt x="8" y="16"/>
                    <a:pt x="7" y="15"/>
                  </a:cubicBezTo>
                  <a:cubicBezTo>
                    <a:pt x="5" y="16"/>
                    <a:pt x="0" y="17"/>
                    <a:pt x="1" y="13"/>
                  </a:cubicBezTo>
                  <a:cubicBezTo>
                    <a:pt x="6" y="12"/>
                    <a:pt x="9" y="9"/>
                    <a:pt x="8" y="3"/>
                  </a:cubicBezTo>
                  <a:cubicBezTo>
                    <a:pt x="10" y="0"/>
                    <a:pt x="13" y="3"/>
                    <a:pt x="14" y="6"/>
                  </a:cubicBezTo>
                  <a:close/>
                  <a:moveTo>
                    <a:pt x="10" y="13"/>
                  </a:moveTo>
                  <a:cubicBezTo>
                    <a:pt x="12" y="13"/>
                    <a:pt x="12" y="11"/>
                    <a:pt x="13" y="10"/>
                  </a:cubicBezTo>
                  <a:cubicBezTo>
                    <a:pt x="11" y="10"/>
                    <a:pt x="10" y="11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49"/>
            <p:cNvSpPr/>
            <p:nvPr/>
          </p:nvSpPr>
          <p:spPr bwMode="auto">
            <a:xfrm>
              <a:off x="6290" y="2310"/>
              <a:ext cx="29" cy="37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0 w 3"/>
                <a:gd name="T5" fmla="*/ 3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2" y="2"/>
                    <a:pt x="3" y="2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51"/>
            <p:cNvSpPr/>
            <p:nvPr/>
          </p:nvSpPr>
          <p:spPr bwMode="auto">
            <a:xfrm>
              <a:off x="6274" y="2368"/>
              <a:ext cx="37" cy="49"/>
            </a:xfrm>
            <a:custGeom>
              <a:avLst/>
              <a:gdLst>
                <a:gd name="T0" fmla="*/ 1 w 4"/>
                <a:gd name="T1" fmla="*/ 0 h 5"/>
                <a:gd name="T2" fmla="*/ 4 w 4"/>
                <a:gd name="T3" fmla="*/ 2 h 5"/>
                <a:gd name="T4" fmla="*/ 0 w 4"/>
                <a:gd name="T5" fmla="*/ 3 h 5"/>
                <a:gd name="T6" fmla="*/ 1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3" y="5"/>
                    <a:pt x="2" y="4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452"/>
            <p:cNvSpPr/>
            <p:nvPr/>
          </p:nvSpPr>
          <p:spPr bwMode="auto">
            <a:xfrm>
              <a:off x="6175" y="2339"/>
              <a:ext cx="49" cy="78"/>
            </a:xfrm>
            <a:custGeom>
              <a:avLst/>
              <a:gdLst>
                <a:gd name="T0" fmla="*/ 2 w 5"/>
                <a:gd name="T1" fmla="*/ 0 h 8"/>
                <a:gd name="T2" fmla="*/ 4 w 5"/>
                <a:gd name="T3" fmla="*/ 1 h 8"/>
                <a:gd name="T4" fmla="*/ 5 w 5"/>
                <a:gd name="T5" fmla="*/ 6 h 8"/>
                <a:gd name="T6" fmla="*/ 2 w 5"/>
                <a:gd name="T7" fmla="*/ 6 h 8"/>
                <a:gd name="T8" fmla="*/ 2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3" y="0"/>
                    <a:pt x="3" y="1"/>
                    <a:pt x="4" y="1"/>
                  </a:cubicBezTo>
                  <a:cubicBezTo>
                    <a:pt x="3" y="3"/>
                    <a:pt x="5" y="4"/>
                    <a:pt x="5" y="6"/>
                  </a:cubicBezTo>
                  <a:cubicBezTo>
                    <a:pt x="5" y="8"/>
                    <a:pt x="4" y="7"/>
                    <a:pt x="2" y="6"/>
                  </a:cubicBezTo>
                  <a:cubicBezTo>
                    <a:pt x="4" y="4"/>
                    <a:pt x="0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55"/>
            <p:cNvSpPr/>
            <p:nvPr/>
          </p:nvSpPr>
          <p:spPr bwMode="auto">
            <a:xfrm>
              <a:off x="6290" y="2417"/>
              <a:ext cx="49" cy="37"/>
            </a:xfrm>
            <a:custGeom>
              <a:avLst/>
              <a:gdLst>
                <a:gd name="T0" fmla="*/ 3 w 5"/>
                <a:gd name="T1" fmla="*/ 0 h 4"/>
                <a:gd name="T2" fmla="*/ 5 w 5"/>
                <a:gd name="T3" fmla="*/ 2 h 4"/>
                <a:gd name="T4" fmla="*/ 1 w 5"/>
                <a:gd name="T5" fmla="*/ 4 h 4"/>
                <a:gd name="T6" fmla="*/ 3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4" y="1"/>
                    <a:pt x="4" y="2"/>
                    <a:pt x="5" y="2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456"/>
            <p:cNvSpPr/>
            <p:nvPr/>
          </p:nvSpPr>
          <p:spPr bwMode="auto">
            <a:xfrm>
              <a:off x="6047" y="2310"/>
              <a:ext cx="29" cy="37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1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3" y="4"/>
                    <a:pt x="0" y="3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460"/>
            <p:cNvSpPr/>
            <p:nvPr/>
          </p:nvSpPr>
          <p:spPr bwMode="auto">
            <a:xfrm>
              <a:off x="6232" y="2417"/>
              <a:ext cx="41" cy="37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1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461"/>
            <p:cNvSpPr/>
            <p:nvPr/>
          </p:nvSpPr>
          <p:spPr bwMode="auto">
            <a:xfrm>
              <a:off x="6105" y="2356"/>
              <a:ext cx="41" cy="41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1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1"/>
                    <a:pt x="3" y="2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462"/>
            <p:cNvSpPr/>
            <p:nvPr/>
          </p:nvSpPr>
          <p:spPr bwMode="auto">
            <a:xfrm>
              <a:off x="6133" y="2397"/>
              <a:ext cx="70" cy="58"/>
            </a:xfrm>
            <a:custGeom>
              <a:avLst/>
              <a:gdLst>
                <a:gd name="T0" fmla="*/ 2 w 7"/>
                <a:gd name="T1" fmla="*/ 0 h 6"/>
                <a:gd name="T2" fmla="*/ 7 w 7"/>
                <a:gd name="T3" fmla="*/ 2 h 6"/>
                <a:gd name="T4" fmla="*/ 2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5" y="6"/>
                    <a:pt x="0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466"/>
            <p:cNvSpPr/>
            <p:nvPr/>
          </p:nvSpPr>
          <p:spPr bwMode="auto">
            <a:xfrm>
              <a:off x="6055" y="2376"/>
              <a:ext cx="41" cy="41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3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3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4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67"/>
            <p:cNvSpPr/>
            <p:nvPr/>
          </p:nvSpPr>
          <p:spPr bwMode="auto">
            <a:xfrm>
              <a:off x="6311" y="2669"/>
              <a:ext cx="49" cy="49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3 h 5"/>
                <a:gd name="T4" fmla="*/ 0 w 5"/>
                <a:gd name="T5" fmla="*/ 3 h 5"/>
                <a:gd name="T6" fmla="*/ 3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4" y="1"/>
                    <a:pt x="4" y="2"/>
                    <a:pt x="5" y="3"/>
                  </a:cubicBezTo>
                  <a:cubicBezTo>
                    <a:pt x="4" y="5"/>
                    <a:pt x="1" y="4"/>
                    <a:pt x="0" y="3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68"/>
            <p:cNvSpPr/>
            <p:nvPr/>
          </p:nvSpPr>
          <p:spPr bwMode="auto">
            <a:xfrm>
              <a:off x="6241" y="2661"/>
              <a:ext cx="49" cy="37"/>
            </a:xfrm>
            <a:custGeom>
              <a:avLst/>
              <a:gdLst>
                <a:gd name="T0" fmla="*/ 5 w 5"/>
                <a:gd name="T1" fmla="*/ 1 h 4"/>
                <a:gd name="T2" fmla="*/ 4 w 5"/>
                <a:gd name="T3" fmla="*/ 4 h 4"/>
                <a:gd name="T4" fmla="*/ 2 w 5"/>
                <a:gd name="T5" fmla="*/ 0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2" y="4"/>
                    <a:pt x="0" y="2"/>
                    <a:pt x="2" y="0"/>
                  </a:cubicBezTo>
                  <a:cubicBezTo>
                    <a:pt x="3" y="1"/>
                    <a:pt x="4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69"/>
            <p:cNvSpPr/>
            <p:nvPr/>
          </p:nvSpPr>
          <p:spPr bwMode="auto">
            <a:xfrm>
              <a:off x="6348" y="2718"/>
              <a:ext cx="41" cy="41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1"/>
                    <a:pt x="4" y="3"/>
                    <a:pt x="2" y="4"/>
                  </a:cubicBezTo>
                  <a:cubicBezTo>
                    <a:pt x="0" y="4"/>
                    <a:pt x="1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70"/>
            <p:cNvSpPr/>
            <p:nvPr/>
          </p:nvSpPr>
          <p:spPr bwMode="auto">
            <a:xfrm>
              <a:off x="6133" y="2632"/>
              <a:ext cx="49" cy="37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2 h 4"/>
                <a:gd name="T4" fmla="*/ 1 w 5"/>
                <a:gd name="T5" fmla="*/ 3 h 4"/>
                <a:gd name="T6" fmla="*/ 2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4" y="0"/>
                    <a:pt x="4" y="1"/>
                    <a:pt x="5" y="2"/>
                  </a:cubicBezTo>
                  <a:cubicBezTo>
                    <a:pt x="4" y="4"/>
                    <a:pt x="2" y="3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517"/>
            <p:cNvSpPr/>
            <p:nvPr/>
          </p:nvSpPr>
          <p:spPr bwMode="auto">
            <a:xfrm>
              <a:off x="4856" y="2483"/>
              <a:ext cx="99" cy="198"/>
            </a:xfrm>
            <a:custGeom>
              <a:avLst/>
              <a:gdLst>
                <a:gd name="T0" fmla="*/ 9 w 10"/>
                <a:gd name="T1" fmla="*/ 4 h 20"/>
                <a:gd name="T2" fmla="*/ 6 w 10"/>
                <a:gd name="T3" fmla="*/ 7 h 20"/>
                <a:gd name="T4" fmla="*/ 6 w 10"/>
                <a:gd name="T5" fmla="*/ 5 h 20"/>
                <a:gd name="T6" fmla="*/ 9 w 10"/>
                <a:gd name="T7" fmla="*/ 14 h 20"/>
                <a:gd name="T8" fmla="*/ 0 w 10"/>
                <a:gd name="T9" fmla="*/ 15 h 20"/>
                <a:gd name="T10" fmla="*/ 7 w 10"/>
                <a:gd name="T11" fmla="*/ 13 h 20"/>
                <a:gd name="T12" fmla="*/ 3 w 10"/>
                <a:gd name="T13" fmla="*/ 8 h 20"/>
                <a:gd name="T14" fmla="*/ 9 w 10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9" y="4"/>
                  </a:moveTo>
                  <a:cubicBezTo>
                    <a:pt x="9" y="6"/>
                    <a:pt x="8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1" y="7"/>
                    <a:pt x="10" y="10"/>
                    <a:pt x="9" y="14"/>
                  </a:cubicBezTo>
                  <a:cubicBezTo>
                    <a:pt x="7" y="16"/>
                    <a:pt x="1" y="20"/>
                    <a:pt x="0" y="15"/>
                  </a:cubicBezTo>
                  <a:cubicBezTo>
                    <a:pt x="2" y="14"/>
                    <a:pt x="5" y="15"/>
                    <a:pt x="7" y="13"/>
                  </a:cubicBezTo>
                  <a:cubicBezTo>
                    <a:pt x="6" y="11"/>
                    <a:pt x="4" y="10"/>
                    <a:pt x="3" y="8"/>
                  </a:cubicBezTo>
                  <a:cubicBezTo>
                    <a:pt x="1" y="3"/>
                    <a:pt x="6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7757093" y="1652484"/>
            <a:ext cx="375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42118" y="2934230"/>
            <a:ext cx="375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19413" y="4137755"/>
            <a:ext cx="375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90"/>
          <p:cNvSpPr>
            <a:spLocks noEditPoints="1"/>
          </p:cNvSpPr>
          <p:nvPr/>
        </p:nvSpPr>
        <p:spPr bwMode="auto">
          <a:xfrm>
            <a:off x="10478530" y="4907196"/>
            <a:ext cx="1037967" cy="1441414"/>
          </a:xfrm>
          <a:custGeom>
            <a:avLst/>
            <a:gdLst>
              <a:gd name="T0" fmla="*/ 72 w 133"/>
              <a:gd name="T1" fmla="*/ 34 h 180"/>
              <a:gd name="T2" fmla="*/ 98 w 133"/>
              <a:gd name="T3" fmla="*/ 70 h 180"/>
              <a:gd name="T4" fmla="*/ 130 w 133"/>
              <a:gd name="T5" fmla="*/ 98 h 180"/>
              <a:gd name="T6" fmla="*/ 133 w 133"/>
              <a:gd name="T7" fmla="*/ 116 h 180"/>
              <a:gd name="T8" fmla="*/ 111 w 133"/>
              <a:gd name="T9" fmla="*/ 126 h 180"/>
              <a:gd name="T10" fmla="*/ 122 w 133"/>
              <a:gd name="T11" fmla="*/ 144 h 180"/>
              <a:gd name="T12" fmla="*/ 121 w 133"/>
              <a:gd name="T13" fmla="*/ 167 h 180"/>
              <a:gd name="T14" fmla="*/ 124 w 133"/>
              <a:gd name="T15" fmla="*/ 177 h 180"/>
              <a:gd name="T16" fmla="*/ 10 w 133"/>
              <a:gd name="T17" fmla="*/ 154 h 180"/>
              <a:gd name="T18" fmla="*/ 3 w 133"/>
              <a:gd name="T19" fmla="*/ 97 h 180"/>
              <a:gd name="T20" fmla="*/ 47 w 133"/>
              <a:gd name="T21" fmla="*/ 53 h 180"/>
              <a:gd name="T22" fmla="*/ 46 w 133"/>
              <a:gd name="T23" fmla="*/ 10 h 180"/>
              <a:gd name="T24" fmla="*/ 58 w 133"/>
              <a:gd name="T25" fmla="*/ 9 h 180"/>
              <a:gd name="T26" fmla="*/ 60 w 133"/>
              <a:gd name="T27" fmla="*/ 50 h 180"/>
              <a:gd name="T28" fmla="*/ 61 w 133"/>
              <a:gd name="T29" fmla="*/ 66 h 180"/>
              <a:gd name="T30" fmla="*/ 75 w 133"/>
              <a:gd name="T31" fmla="*/ 80 h 180"/>
              <a:gd name="T32" fmla="*/ 84 w 133"/>
              <a:gd name="T33" fmla="*/ 84 h 180"/>
              <a:gd name="T34" fmla="*/ 73 w 133"/>
              <a:gd name="T35" fmla="*/ 72 h 180"/>
              <a:gd name="T36" fmla="*/ 48 w 133"/>
              <a:gd name="T37" fmla="*/ 92 h 180"/>
              <a:gd name="T38" fmla="*/ 42 w 133"/>
              <a:gd name="T39" fmla="*/ 70 h 180"/>
              <a:gd name="T40" fmla="*/ 104 w 133"/>
              <a:gd name="T41" fmla="*/ 89 h 180"/>
              <a:gd name="T42" fmla="*/ 68 w 133"/>
              <a:gd name="T43" fmla="*/ 23 h 180"/>
              <a:gd name="T44" fmla="*/ 58 w 133"/>
              <a:gd name="T45" fmla="*/ 9 h 180"/>
              <a:gd name="T46" fmla="*/ 56 w 133"/>
              <a:gd name="T47" fmla="*/ 73 h 180"/>
              <a:gd name="T48" fmla="*/ 55 w 133"/>
              <a:gd name="T49" fmla="*/ 97 h 180"/>
              <a:gd name="T50" fmla="*/ 20 w 133"/>
              <a:gd name="T51" fmla="*/ 116 h 180"/>
              <a:gd name="T52" fmla="*/ 19 w 133"/>
              <a:gd name="T53" fmla="*/ 103 h 180"/>
              <a:gd name="T54" fmla="*/ 16 w 133"/>
              <a:gd name="T55" fmla="*/ 116 h 180"/>
              <a:gd name="T56" fmla="*/ 89 w 133"/>
              <a:gd name="T57" fmla="*/ 118 h 180"/>
              <a:gd name="T58" fmla="*/ 87 w 133"/>
              <a:gd name="T59" fmla="*/ 121 h 180"/>
              <a:gd name="T60" fmla="*/ 115 w 133"/>
              <a:gd name="T61" fmla="*/ 122 h 180"/>
              <a:gd name="T62" fmla="*/ 71 w 133"/>
              <a:gd name="T63" fmla="*/ 122 h 180"/>
              <a:gd name="T64" fmla="*/ 76 w 133"/>
              <a:gd name="T65" fmla="*/ 122 h 180"/>
              <a:gd name="T66" fmla="*/ 39 w 133"/>
              <a:gd name="T67" fmla="*/ 123 h 180"/>
              <a:gd name="T68" fmla="*/ 22 w 133"/>
              <a:gd name="T69" fmla="*/ 145 h 180"/>
              <a:gd name="T70" fmla="*/ 22 w 133"/>
              <a:gd name="T71" fmla="*/ 128 h 180"/>
              <a:gd name="T72" fmla="*/ 17 w 133"/>
              <a:gd name="T73" fmla="*/ 130 h 180"/>
              <a:gd name="T74" fmla="*/ 11 w 133"/>
              <a:gd name="T75" fmla="*/ 143 h 180"/>
              <a:gd name="T76" fmla="*/ 109 w 133"/>
              <a:gd name="T77" fmla="*/ 145 h 180"/>
              <a:gd name="T78" fmla="*/ 15 w 133"/>
              <a:gd name="T79" fmla="*/ 153 h 180"/>
              <a:gd name="T80" fmla="*/ 33 w 133"/>
              <a:gd name="T81" fmla="*/ 153 h 180"/>
              <a:gd name="T82" fmla="*/ 15 w 133"/>
              <a:gd name="T83" fmla="*/ 153 h 180"/>
              <a:gd name="T84" fmla="*/ 118 w 133"/>
              <a:gd name="T85" fmla="*/ 168 h 180"/>
              <a:gd name="T86" fmla="*/ 20 w 133"/>
              <a:gd name="T87" fmla="*/ 171 h 180"/>
              <a:gd name="T88" fmla="*/ 107 w 133"/>
              <a:gd name="T89" fmla="*/ 174 h 180"/>
              <a:gd name="T90" fmla="*/ 91 w 133"/>
              <a:gd name="T91" fmla="*/ 174 h 180"/>
              <a:gd name="T92" fmla="*/ 104 w 133"/>
              <a:gd name="T93" fmla="*/ 174 h 180"/>
              <a:gd name="T94" fmla="*/ 65 w 133"/>
              <a:gd name="T95" fmla="*/ 17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80">
                <a:moveTo>
                  <a:pt x="78" y="3"/>
                </a:moveTo>
                <a:cubicBezTo>
                  <a:pt x="77" y="7"/>
                  <a:pt x="73" y="7"/>
                  <a:pt x="71" y="8"/>
                </a:cubicBezTo>
                <a:cubicBezTo>
                  <a:pt x="72" y="19"/>
                  <a:pt x="71" y="26"/>
                  <a:pt x="72" y="34"/>
                </a:cubicBezTo>
                <a:cubicBezTo>
                  <a:pt x="72" y="42"/>
                  <a:pt x="79" y="46"/>
                  <a:pt x="84" y="52"/>
                </a:cubicBezTo>
                <a:cubicBezTo>
                  <a:pt x="85" y="53"/>
                  <a:pt x="85" y="54"/>
                  <a:pt x="86" y="56"/>
                </a:cubicBezTo>
                <a:cubicBezTo>
                  <a:pt x="89" y="60"/>
                  <a:pt x="94" y="65"/>
                  <a:pt x="98" y="70"/>
                </a:cubicBezTo>
                <a:cubicBezTo>
                  <a:pt x="103" y="77"/>
                  <a:pt x="110" y="85"/>
                  <a:pt x="105" y="92"/>
                </a:cubicBezTo>
                <a:cubicBezTo>
                  <a:pt x="110" y="94"/>
                  <a:pt x="121" y="89"/>
                  <a:pt x="130" y="91"/>
                </a:cubicBezTo>
                <a:cubicBezTo>
                  <a:pt x="131" y="93"/>
                  <a:pt x="131" y="95"/>
                  <a:pt x="130" y="98"/>
                </a:cubicBezTo>
                <a:cubicBezTo>
                  <a:pt x="127" y="99"/>
                  <a:pt x="123" y="99"/>
                  <a:pt x="120" y="102"/>
                </a:cubicBezTo>
                <a:cubicBezTo>
                  <a:pt x="119" y="110"/>
                  <a:pt x="127" y="110"/>
                  <a:pt x="132" y="110"/>
                </a:cubicBezTo>
                <a:cubicBezTo>
                  <a:pt x="132" y="112"/>
                  <a:pt x="133" y="114"/>
                  <a:pt x="133" y="116"/>
                </a:cubicBezTo>
                <a:cubicBezTo>
                  <a:pt x="130" y="119"/>
                  <a:pt x="126" y="118"/>
                  <a:pt x="121" y="118"/>
                </a:cubicBezTo>
                <a:cubicBezTo>
                  <a:pt x="120" y="120"/>
                  <a:pt x="121" y="124"/>
                  <a:pt x="120" y="126"/>
                </a:cubicBezTo>
                <a:cubicBezTo>
                  <a:pt x="117" y="126"/>
                  <a:pt x="114" y="126"/>
                  <a:pt x="111" y="126"/>
                </a:cubicBezTo>
                <a:cubicBezTo>
                  <a:pt x="110" y="128"/>
                  <a:pt x="107" y="129"/>
                  <a:pt x="106" y="132"/>
                </a:cubicBezTo>
                <a:cubicBezTo>
                  <a:pt x="107" y="140"/>
                  <a:pt x="115" y="137"/>
                  <a:pt x="122" y="139"/>
                </a:cubicBezTo>
                <a:cubicBezTo>
                  <a:pt x="122" y="140"/>
                  <a:pt x="123" y="142"/>
                  <a:pt x="122" y="144"/>
                </a:cubicBezTo>
                <a:cubicBezTo>
                  <a:pt x="124" y="145"/>
                  <a:pt x="128" y="144"/>
                  <a:pt x="130" y="146"/>
                </a:cubicBezTo>
                <a:cubicBezTo>
                  <a:pt x="131" y="150"/>
                  <a:pt x="129" y="151"/>
                  <a:pt x="127" y="152"/>
                </a:cubicBezTo>
                <a:cubicBezTo>
                  <a:pt x="117" y="148"/>
                  <a:pt x="116" y="161"/>
                  <a:pt x="121" y="167"/>
                </a:cubicBezTo>
                <a:cubicBezTo>
                  <a:pt x="124" y="168"/>
                  <a:pt x="128" y="168"/>
                  <a:pt x="130" y="170"/>
                </a:cubicBezTo>
                <a:cubicBezTo>
                  <a:pt x="130" y="172"/>
                  <a:pt x="130" y="177"/>
                  <a:pt x="128" y="179"/>
                </a:cubicBezTo>
                <a:cubicBezTo>
                  <a:pt x="127" y="179"/>
                  <a:pt x="126" y="177"/>
                  <a:pt x="124" y="177"/>
                </a:cubicBezTo>
                <a:cubicBezTo>
                  <a:pt x="98" y="177"/>
                  <a:pt x="52" y="177"/>
                  <a:pt x="19" y="179"/>
                </a:cubicBezTo>
                <a:cubicBezTo>
                  <a:pt x="16" y="179"/>
                  <a:pt x="14" y="180"/>
                  <a:pt x="11" y="179"/>
                </a:cubicBezTo>
                <a:cubicBezTo>
                  <a:pt x="8" y="173"/>
                  <a:pt x="5" y="161"/>
                  <a:pt x="10" y="154"/>
                </a:cubicBezTo>
                <a:cubicBezTo>
                  <a:pt x="8" y="145"/>
                  <a:pt x="5" y="135"/>
                  <a:pt x="7" y="125"/>
                </a:cubicBezTo>
                <a:cubicBezTo>
                  <a:pt x="7" y="123"/>
                  <a:pt x="4" y="124"/>
                  <a:pt x="4" y="123"/>
                </a:cubicBezTo>
                <a:cubicBezTo>
                  <a:pt x="6" y="114"/>
                  <a:pt x="0" y="105"/>
                  <a:pt x="3" y="97"/>
                </a:cubicBezTo>
                <a:cubicBezTo>
                  <a:pt x="12" y="96"/>
                  <a:pt x="16" y="95"/>
                  <a:pt x="28" y="95"/>
                </a:cubicBezTo>
                <a:cubicBezTo>
                  <a:pt x="29" y="94"/>
                  <a:pt x="27" y="92"/>
                  <a:pt x="28" y="89"/>
                </a:cubicBezTo>
                <a:cubicBezTo>
                  <a:pt x="35" y="78"/>
                  <a:pt x="40" y="65"/>
                  <a:pt x="47" y="53"/>
                </a:cubicBezTo>
                <a:cubicBezTo>
                  <a:pt x="50" y="48"/>
                  <a:pt x="54" y="43"/>
                  <a:pt x="55" y="39"/>
                </a:cubicBezTo>
                <a:cubicBezTo>
                  <a:pt x="58" y="31"/>
                  <a:pt x="55" y="21"/>
                  <a:pt x="56" y="11"/>
                </a:cubicBezTo>
                <a:cubicBezTo>
                  <a:pt x="53" y="10"/>
                  <a:pt x="50" y="11"/>
                  <a:pt x="46" y="10"/>
                </a:cubicBezTo>
                <a:cubicBezTo>
                  <a:pt x="44" y="4"/>
                  <a:pt x="52" y="2"/>
                  <a:pt x="57" y="1"/>
                </a:cubicBezTo>
                <a:cubicBezTo>
                  <a:pt x="64" y="1"/>
                  <a:pt x="74" y="0"/>
                  <a:pt x="78" y="3"/>
                </a:cubicBezTo>
                <a:close/>
                <a:moveTo>
                  <a:pt x="58" y="9"/>
                </a:moveTo>
                <a:cubicBezTo>
                  <a:pt x="59" y="18"/>
                  <a:pt x="61" y="36"/>
                  <a:pt x="58" y="42"/>
                </a:cubicBezTo>
                <a:cubicBezTo>
                  <a:pt x="53" y="49"/>
                  <a:pt x="45" y="60"/>
                  <a:pt x="44" y="67"/>
                </a:cubicBezTo>
                <a:cubicBezTo>
                  <a:pt x="51" y="65"/>
                  <a:pt x="55" y="56"/>
                  <a:pt x="60" y="50"/>
                </a:cubicBezTo>
                <a:cubicBezTo>
                  <a:pt x="68" y="46"/>
                  <a:pt x="68" y="60"/>
                  <a:pt x="58" y="58"/>
                </a:cubicBezTo>
                <a:cubicBezTo>
                  <a:pt x="56" y="62"/>
                  <a:pt x="52" y="65"/>
                  <a:pt x="50" y="69"/>
                </a:cubicBezTo>
                <a:cubicBezTo>
                  <a:pt x="56" y="70"/>
                  <a:pt x="57" y="68"/>
                  <a:pt x="61" y="66"/>
                </a:cubicBezTo>
                <a:cubicBezTo>
                  <a:pt x="64" y="69"/>
                  <a:pt x="67" y="70"/>
                  <a:pt x="73" y="69"/>
                </a:cubicBezTo>
                <a:cubicBezTo>
                  <a:pt x="74" y="64"/>
                  <a:pt x="81" y="62"/>
                  <a:pt x="83" y="67"/>
                </a:cubicBezTo>
                <a:cubicBezTo>
                  <a:pt x="84" y="72"/>
                  <a:pt x="73" y="74"/>
                  <a:pt x="75" y="80"/>
                </a:cubicBezTo>
                <a:cubicBezTo>
                  <a:pt x="82" y="81"/>
                  <a:pt x="89" y="78"/>
                  <a:pt x="95" y="81"/>
                </a:cubicBezTo>
                <a:cubicBezTo>
                  <a:pt x="95" y="85"/>
                  <a:pt x="92" y="87"/>
                  <a:pt x="89" y="88"/>
                </a:cubicBezTo>
                <a:cubicBezTo>
                  <a:pt x="87" y="87"/>
                  <a:pt x="86" y="85"/>
                  <a:pt x="84" y="84"/>
                </a:cubicBezTo>
                <a:cubicBezTo>
                  <a:pt x="76" y="79"/>
                  <a:pt x="74" y="89"/>
                  <a:pt x="69" y="88"/>
                </a:cubicBezTo>
                <a:cubicBezTo>
                  <a:pt x="63" y="87"/>
                  <a:pt x="65" y="77"/>
                  <a:pt x="72" y="79"/>
                </a:cubicBezTo>
                <a:cubicBezTo>
                  <a:pt x="72" y="76"/>
                  <a:pt x="75" y="74"/>
                  <a:pt x="73" y="72"/>
                </a:cubicBezTo>
                <a:cubicBezTo>
                  <a:pt x="72" y="73"/>
                  <a:pt x="66" y="73"/>
                  <a:pt x="64" y="72"/>
                </a:cubicBezTo>
                <a:cubicBezTo>
                  <a:pt x="64" y="74"/>
                  <a:pt x="62" y="75"/>
                  <a:pt x="59" y="75"/>
                </a:cubicBezTo>
                <a:cubicBezTo>
                  <a:pt x="53" y="79"/>
                  <a:pt x="54" y="89"/>
                  <a:pt x="48" y="92"/>
                </a:cubicBezTo>
                <a:cubicBezTo>
                  <a:pt x="47" y="90"/>
                  <a:pt x="45" y="90"/>
                  <a:pt x="45" y="88"/>
                </a:cubicBezTo>
                <a:cubicBezTo>
                  <a:pt x="47" y="84"/>
                  <a:pt x="46" y="78"/>
                  <a:pt x="45" y="74"/>
                </a:cubicBezTo>
                <a:cubicBezTo>
                  <a:pt x="43" y="74"/>
                  <a:pt x="42" y="72"/>
                  <a:pt x="42" y="70"/>
                </a:cubicBezTo>
                <a:cubicBezTo>
                  <a:pt x="39" y="78"/>
                  <a:pt x="34" y="84"/>
                  <a:pt x="32" y="92"/>
                </a:cubicBezTo>
                <a:cubicBezTo>
                  <a:pt x="42" y="97"/>
                  <a:pt x="64" y="93"/>
                  <a:pt x="83" y="93"/>
                </a:cubicBezTo>
                <a:cubicBezTo>
                  <a:pt x="91" y="93"/>
                  <a:pt x="99" y="93"/>
                  <a:pt x="104" y="89"/>
                </a:cubicBezTo>
                <a:cubicBezTo>
                  <a:pt x="100" y="78"/>
                  <a:pt x="91" y="67"/>
                  <a:pt x="83" y="57"/>
                </a:cubicBezTo>
                <a:cubicBezTo>
                  <a:pt x="78" y="51"/>
                  <a:pt x="71" y="47"/>
                  <a:pt x="69" y="40"/>
                </a:cubicBezTo>
                <a:cubicBezTo>
                  <a:pt x="67" y="34"/>
                  <a:pt x="69" y="29"/>
                  <a:pt x="68" y="23"/>
                </a:cubicBezTo>
                <a:cubicBezTo>
                  <a:pt x="68" y="17"/>
                  <a:pt x="65" y="11"/>
                  <a:pt x="67" y="6"/>
                </a:cubicBezTo>
                <a:cubicBezTo>
                  <a:pt x="62" y="6"/>
                  <a:pt x="58" y="5"/>
                  <a:pt x="54" y="7"/>
                </a:cubicBezTo>
                <a:cubicBezTo>
                  <a:pt x="56" y="7"/>
                  <a:pt x="58" y="7"/>
                  <a:pt x="58" y="9"/>
                </a:cubicBezTo>
                <a:close/>
                <a:moveTo>
                  <a:pt x="49" y="73"/>
                </a:moveTo>
                <a:cubicBezTo>
                  <a:pt x="50" y="75"/>
                  <a:pt x="49" y="79"/>
                  <a:pt x="50" y="82"/>
                </a:cubicBezTo>
                <a:cubicBezTo>
                  <a:pt x="52" y="78"/>
                  <a:pt x="55" y="76"/>
                  <a:pt x="56" y="73"/>
                </a:cubicBezTo>
                <a:cubicBezTo>
                  <a:pt x="54" y="72"/>
                  <a:pt x="51" y="72"/>
                  <a:pt x="49" y="73"/>
                </a:cubicBezTo>
                <a:close/>
                <a:moveTo>
                  <a:pt x="11" y="100"/>
                </a:moveTo>
                <a:cubicBezTo>
                  <a:pt x="26" y="99"/>
                  <a:pt x="41" y="101"/>
                  <a:pt x="55" y="97"/>
                </a:cubicBezTo>
                <a:cubicBezTo>
                  <a:pt x="39" y="98"/>
                  <a:pt x="22" y="97"/>
                  <a:pt x="11" y="100"/>
                </a:cubicBezTo>
                <a:close/>
                <a:moveTo>
                  <a:pt x="19" y="103"/>
                </a:moveTo>
                <a:cubicBezTo>
                  <a:pt x="20" y="106"/>
                  <a:pt x="21" y="112"/>
                  <a:pt x="20" y="116"/>
                </a:cubicBezTo>
                <a:cubicBezTo>
                  <a:pt x="54" y="113"/>
                  <a:pt x="81" y="114"/>
                  <a:pt x="119" y="110"/>
                </a:cubicBezTo>
                <a:cubicBezTo>
                  <a:pt x="116" y="108"/>
                  <a:pt x="117" y="101"/>
                  <a:pt x="117" y="98"/>
                </a:cubicBezTo>
                <a:cubicBezTo>
                  <a:pt x="82" y="99"/>
                  <a:pt x="45" y="101"/>
                  <a:pt x="19" y="103"/>
                </a:cubicBezTo>
                <a:close/>
                <a:moveTo>
                  <a:pt x="9" y="104"/>
                </a:moveTo>
                <a:cubicBezTo>
                  <a:pt x="9" y="107"/>
                  <a:pt x="9" y="113"/>
                  <a:pt x="11" y="117"/>
                </a:cubicBezTo>
                <a:cubicBezTo>
                  <a:pt x="11" y="115"/>
                  <a:pt x="15" y="117"/>
                  <a:pt x="16" y="116"/>
                </a:cubicBezTo>
                <a:cubicBezTo>
                  <a:pt x="18" y="110"/>
                  <a:pt x="17" y="101"/>
                  <a:pt x="9" y="104"/>
                </a:cubicBezTo>
                <a:close/>
                <a:moveTo>
                  <a:pt x="8" y="121"/>
                </a:moveTo>
                <a:cubicBezTo>
                  <a:pt x="33" y="119"/>
                  <a:pt x="60" y="120"/>
                  <a:pt x="89" y="118"/>
                </a:cubicBezTo>
                <a:cubicBezTo>
                  <a:pt x="104" y="118"/>
                  <a:pt x="117" y="117"/>
                  <a:pt x="128" y="114"/>
                </a:cubicBezTo>
                <a:cubicBezTo>
                  <a:pt x="87" y="115"/>
                  <a:pt x="47" y="116"/>
                  <a:pt x="8" y="121"/>
                </a:cubicBezTo>
                <a:close/>
                <a:moveTo>
                  <a:pt x="87" y="121"/>
                </a:moveTo>
                <a:cubicBezTo>
                  <a:pt x="85" y="121"/>
                  <a:pt x="79" y="121"/>
                  <a:pt x="83" y="122"/>
                </a:cubicBezTo>
                <a:cubicBezTo>
                  <a:pt x="84" y="122"/>
                  <a:pt x="85" y="122"/>
                  <a:pt x="86" y="122"/>
                </a:cubicBezTo>
                <a:cubicBezTo>
                  <a:pt x="91" y="123"/>
                  <a:pt x="108" y="122"/>
                  <a:pt x="115" y="122"/>
                </a:cubicBezTo>
                <a:cubicBezTo>
                  <a:pt x="108" y="120"/>
                  <a:pt x="98" y="121"/>
                  <a:pt x="87" y="121"/>
                </a:cubicBezTo>
                <a:close/>
                <a:moveTo>
                  <a:pt x="76" y="122"/>
                </a:moveTo>
                <a:cubicBezTo>
                  <a:pt x="74" y="122"/>
                  <a:pt x="72" y="122"/>
                  <a:pt x="71" y="122"/>
                </a:cubicBezTo>
                <a:cubicBezTo>
                  <a:pt x="69" y="121"/>
                  <a:pt x="65" y="122"/>
                  <a:pt x="69" y="122"/>
                </a:cubicBezTo>
                <a:cubicBezTo>
                  <a:pt x="71" y="122"/>
                  <a:pt x="79" y="123"/>
                  <a:pt x="78" y="121"/>
                </a:cubicBezTo>
                <a:cubicBezTo>
                  <a:pt x="78" y="122"/>
                  <a:pt x="77" y="121"/>
                  <a:pt x="76" y="122"/>
                </a:cubicBezTo>
                <a:close/>
                <a:moveTo>
                  <a:pt x="10" y="126"/>
                </a:moveTo>
                <a:cubicBezTo>
                  <a:pt x="10" y="128"/>
                  <a:pt x="9" y="131"/>
                  <a:pt x="10" y="133"/>
                </a:cubicBezTo>
                <a:cubicBezTo>
                  <a:pt x="13" y="123"/>
                  <a:pt x="30" y="125"/>
                  <a:pt x="39" y="123"/>
                </a:cubicBezTo>
                <a:cubicBezTo>
                  <a:pt x="29" y="124"/>
                  <a:pt x="20" y="122"/>
                  <a:pt x="10" y="126"/>
                </a:cubicBezTo>
                <a:close/>
                <a:moveTo>
                  <a:pt x="22" y="128"/>
                </a:moveTo>
                <a:cubicBezTo>
                  <a:pt x="24" y="133"/>
                  <a:pt x="22" y="143"/>
                  <a:pt x="22" y="145"/>
                </a:cubicBezTo>
                <a:cubicBezTo>
                  <a:pt x="53" y="143"/>
                  <a:pt x="74" y="144"/>
                  <a:pt x="106" y="140"/>
                </a:cubicBezTo>
                <a:cubicBezTo>
                  <a:pt x="101" y="138"/>
                  <a:pt x="101" y="128"/>
                  <a:pt x="105" y="126"/>
                </a:cubicBezTo>
                <a:cubicBezTo>
                  <a:pt x="78" y="124"/>
                  <a:pt x="47" y="125"/>
                  <a:pt x="22" y="128"/>
                </a:cubicBezTo>
                <a:close/>
                <a:moveTo>
                  <a:pt x="17" y="130"/>
                </a:moveTo>
                <a:cubicBezTo>
                  <a:pt x="13" y="133"/>
                  <a:pt x="14" y="142"/>
                  <a:pt x="18" y="144"/>
                </a:cubicBezTo>
                <a:cubicBezTo>
                  <a:pt x="20" y="140"/>
                  <a:pt x="20" y="133"/>
                  <a:pt x="17" y="130"/>
                </a:cubicBezTo>
                <a:close/>
                <a:moveTo>
                  <a:pt x="109" y="143"/>
                </a:moveTo>
                <a:cubicBezTo>
                  <a:pt x="82" y="144"/>
                  <a:pt x="50" y="148"/>
                  <a:pt x="16" y="148"/>
                </a:cubicBezTo>
                <a:cubicBezTo>
                  <a:pt x="14" y="147"/>
                  <a:pt x="12" y="145"/>
                  <a:pt x="11" y="143"/>
                </a:cubicBezTo>
                <a:cubicBezTo>
                  <a:pt x="12" y="145"/>
                  <a:pt x="11" y="149"/>
                  <a:pt x="13" y="150"/>
                </a:cubicBezTo>
                <a:cubicBezTo>
                  <a:pt x="20" y="148"/>
                  <a:pt x="28" y="149"/>
                  <a:pt x="35" y="149"/>
                </a:cubicBezTo>
                <a:cubicBezTo>
                  <a:pt x="58" y="148"/>
                  <a:pt x="82" y="145"/>
                  <a:pt x="109" y="145"/>
                </a:cubicBezTo>
                <a:cubicBezTo>
                  <a:pt x="112" y="145"/>
                  <a:pt x="116" y="146"/>
                  <a:pt x="119" y="144"/>
                </a:cubicBezTo>
                <a:cubicBezTo>
                  <a:pt x="117" y="141"/>
                  <a:pt x="114" y="142"/>
                  <a:pt x="109" y="143"/>
                </a:cubicBezTo>
                <a:close/>
                <a:moveTo>
                  <a:pt x="15" y="153"/>
                </a:moveTo>
                <a:cubicBezTo>
                  <a:pt x="9" y="157"/>
                  <a:pt x="9" y="171"/>
                  <a:pt x="15" y="175"/>
                </a:cubicBezTo>
                <a:cubicBezTo>
                  <a:pt x="16" y="170"/>
                  <a:pt x="15" y="160"/>
                  <a:pt x="15" y="155"/>
                </a:cubicBezTo>
                <a:cubicBezTo>
                  <a:pt x="20" y="152"/>
                  <a:pt x="26" y="154"/>
                  <a:pt x="33" y="153"/>
                </a:cubicBezTo>
                <a:cubicBezTo>
                  <a:pt x="36" y="153"/>
                  <a:pt x="40" y="152"/>
                  <a:pt x="44" y="152"/>
                </a:cubicBezTo>
                <a:cubicBezTo>
                  <a:pt x="67" y="150"/>
                  <a:pt x="92" y="152"/>
                  <a:pt x="115" y="149"/>
                </a:cubicBezTo>
                <a:cubicBezTo>
                  <a:pt x="83" y="148"/>
                  <a:pt x="47" y="152"/>
                  <a:pt x="15" y="153"/>
                </a:cubicBezTo>
                <a:close/>
                <a:moveTo>
                  <a:pt x="23" y="157"/>
                </a:moveTo>
                <a:cubicBezTo>
                  <a:pt x="26" y="161"/>
                  <a:pt x="27" y="167"/>
                  <a:pt x="25" y="172"/>
                </a:cubicBezTo>
                <a:cubicBezTo>
                  <a:pt x="63" y="170"/>
                  <a:pt x="86" y="172"/>
                  <a:pt x="118" y="168"/>
                </a:cubicBezTo>
                <a:cubicBezTo>
                  <a:pt x="114" y="164"/>
                  <a:pt x="113" y="157"/>
                  <a:pt x="115" y="152"/>
                </a:cubicBezTo>
                <a:cubicBezTo>
                  <a:pt x="84" y="154"/>
                  <a:pt x="54" y="154"/>
                  <a:pt x="23" y="157"/>
                </a:cubicBezTo>
                <a:close/>
                <a:moveTo>
                  <a:pt x="20" y="171"/>
                </a:moveTo>
                <a:cubicBezTo>
                  <a:pt x="24" y="169"/>
                  <a:pt x="22" y="159"/>
                  <a:pt x="19" y="158"/>
                </a:cubicBezTo>
                <a:cubicBezTo>
                  <a:pt x="20" y="163"/>
                  <a:pt x="20" y="165"/>
                  <a:pt x="20" y="171"/>
                </a:cubicBezTo>
                <a:close/>
                <a:moveTo>
                  <a:pt x="107" y="174"/>
                </a:moveTo>
                <a:cubicBezTo>
                  <a:pt x="111" y="172"/>
                  <a:pt x="119" y="175"/>
                  <a:pt x="126" y="173"/>
                </a:cubicBezTo>
                <a:cubicBezTo>
                  <a:pt x="120" y="172"/>
                  <a:pt x="114" y="172"/>
                  <a:pt x="107" y="174"/>
                </a:cubicBezTo>
                <a:close/>
                <a:moveTo>
                  <a:pt x="91" y="174"/>
                </a:moveTo>
                <a:cubicBezTo>
                  <a:pt x="90" y="174"/>
                  <a:pt x="90" y="174"/>
                  <a:pt x="91" y="174"/>
                </a:cubicBezTo>
                <a:cubicBezTo>
                  <a:pt x="95" y="174"/>
                  <a:pt x="97" y="174"/>
                  <a:pt x="99" y="174"/>
                </a:cubicBezTo>
                <a:cubicBezTo>
                  <a:pt x="101" y="174"/>
                  <a:pt x="103" y="174"/>
                  <a:pt x="104" y="174"/>
                </a:cubicBezTo>
                <a:cubicBezTo>
                  <a:pt x="107" y="173"/>
                  <a:pt x="103" y="173"/>
                  <a:pt x="102" y="173"/>
                </a:cubicBezTo>
                <a:cubicBezTo>
                  <a:pt x="98" y="173"/>
                  <a:pt x="93" y="173"/>
                  <a:pt x="91" y="174"/>
                </a:cubicBezTo>
                <a:close/>
                <a:moveTo>
                  <a:pt x="65" y="174"/>
                </a:moveTo>
                <a:cubicBezTo>
                  <a:pt x="66" y="173"/>
                  <a:pt x="60" y="173"/>
                  <a:pt x="59" y="174"/>
                </a:cubicBezTo>
                <a:cubicBezTo>
                  <a:pt x="62" y="175"/>
                  <a:pt x="62" y="174"/>
                  <a:pt x="65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374"/>
          <p:cNvSpPr>
            <a:spLocks noEditPoints="1"/>
          </p:cNvSpPr>
          <p:nvPr/>
        </p:nvSpPr>
        <p:spPr bwMode="auto">
          <a:xfrm>
            <a:off x="3424895" y="4045755"/>
            <a:ext cx="1015286" cy="953439"/>
          </a:xfrm>
          <a:custGeom>
            <a:avLst/>
            <a:gdLst>
              <a:gd name="T0" fmla="*/ 141 w 143"/>
              <a:gd name="T1" fmla="*/ 99 h 164"/>
              <a:gd name="T2" fmla="*/ 5 w 143"/>
              <a:gd name="T3" fmla="*/ 95 h 164"/>
              <a:gd name="T4" fmla="*/ 93 w 143"/>
              <a:gd name="T5" fmla="*/ 13 h 164"/>
              <a:gd name="T6" fmla="*/ 62 w 143"/>
              <a:gd name="T7" fmla="*/ 22 h 164"/>
              <a:gd name="T8" fmla="*/ 89 w 143"/>
              <a:gd name="T9" fmla="*/ 20 h 164"/>
              <a:gd name="T10" fmla="*/ 50 w 143"/>
              <a:gd name="T11" fmla="*/ 17 h 164"/>
              <a:gd name="T12" fmla="*/ 90 w 143"/>
              <a:gd name="T13" fmla="*/ 29 h 164"/>
              <a:gd name="T14" fmla="*/ 51 w 143"/>
              <a:gd name="T15" fmla="*/ 27 h 164"/>
              <a:gd name="T16" fmla="*/ 40 w 143"/>
              <a:gd name="T17" fmla="*/ 27 h 164"/>
              <a:gd name="T18" fmla="*/ 113 w 143"/>
              <a:gd name="T19" fmla="*/ 28 h 164"/>
              <a:gd name="T20" fmla="*/ 98 w 143"/>
              <a:gd name="T21" fmla="*/ 33 h 164"/>
              <a:gd name="T22" fmla="*/ 79 w 143"/>
              <a:gd name="T23" fmla="*/ 39 h 164"/>
              <a:gd name="T24" fmla="*/ 33 w 143"/>
              <a:gd name="T25" fmla="*/ 63 h 164"/>
              <a:gd name="T26" fmla="*/ 84 w 143"/>
              <a:gd name="T27" fmla="*/ 86 h 164"/>
              <a:gd name="T28" fmla="*/ 97 w 143"/>
              <a:gd name="T29" fmla="*/ 94 h 164"/>
              <a:gd name="T30" fmla="*/ 111 w 143"/>
              <a:gd name="T31" fmla="*/ 98 h 164"/>
              <a:gd name="T32" fmla="*/ 111 w 143"/>
              <a:gd name="T33" fmla="*/ 109 h 164"/>
              <a:gd name="T34" fmla="*/ 92 w 143"/>
              <a:gd name="T35" fmla="*/ 56 h 164"/>
              <a:gd name="T36" fmla="*/ 91 w 143"/>
              <a:gd name="T37" fmla="*/ 38 h 164"/>
              <a:gd name="T38" fmla="*/ 95 w 143"/>
              <a:gd name="T39" fmla="*/ 38 h 164"/>
              <a:gd name="T40" fmla="*/ 121 w 143"/>
              <a:gd name="T41" fmla="*/ 41 h 164"/>
              <a:gd name="T42" fmla="*/ 123 w 143"/>
              <a:gd name="T43" fmla="*/ 49 h 164"/>
              <a:gd name="T44" fmla="*/ 113 w 143"/>
              <a:gd name="T45" fmla="*/ 52 h 164"/>
              <a:gd name="T46" fmla="*/ 102 w 143"/>
              <a:gd name="T47" fmla="*/ 56 h 164"/>
              <a:gd name="T48" fmla="*/ 105 w 143"/>
              <a:gd name="T49" fmla="*/ 59 h 164"/>
              <a:gd name="T50" fmla="*/ 136 w 143"/>
              <a:gd name="T51" fmla="*/ 63 h 164"/>
              <a:gd name="T52" fmla="*/ 42 w 143"/>
              <a:gd name="T53" fmla="*/ 78 h 164"/>
              <a:gd name="T54" fmla="*/ 44 w 143"/>
              <a:gd name="T55" fmla="*/ 93 h 164"/>
              <a:gd name="T56" fmla="*/ 56 w 143"/>
              <a:gd name="T57" fmla="*/ 94 h 164"/>
              <a:gd name="T58" fmla="*/ 61 w 143"/>
              <a:gd name="T59" fmla="*/ 91 h 164"/>
              <a:gd name="T60" fmla="*/ 60 w 143"/>
              <a:gd name="T61" fmla="*/ 81 h 164"/>
              <a:gd name="T62" fmla="*/ 59 w 143"/>
              <a:gd name="T63" fmla="*/ 73 h 164"/>
              <a:gd name="T64" fmla="*/ 111 w 143"/>
              <a:gd name="T65" fmla="*/ 67 h 164"/>
              <a:gd name="T66" fmla="*/ 124 w 143"/>
              <a:gd name="T67" fmla="*/ 70 h 164"/>
              <a:gd name="T68" fmla="*/ 105 w 143"/>
              <a:gd name="T69" fmla="*/ 65 h 164"/>
              <a:gd name="T70" fmla="*/ 128 w 143"/>
              <a:gd name="T71" fmla="*/ 72 h 164"/>
              <a:gd name="T72" fmla="*/ 113 w 143"/>
              <a:gd name="T73" fmla="*/ 115 h 164"/>
              <a:gd name="T74" fmla="*/ 119 w 143"/>
              <a:gd name="T75" fmla="*/ 90 h 164"/>
              <a:gd name="T76" fmla="*/ 129 w 143"/>
              <a:gd name="T77" fmla="*/ 85 h 164"/>
              <a:gd name="T78" fmla="*/ 137 w 143"/>
              <a:gd name="T79" fmla="*/ 79 h 164"/>
              <a:gd name="T80" fmla="*/ 67 w 143"/>
              <a:gd name="T81" fmla="*/ 80 h 164"/>
              <a:gd name="T82" fmla="*/ 118 w 143"/>
              <a:gd name="T83" fmla="*/ 82 h 164"/>
              <a:gd name="T84" fmla="*/ 54 w 143"/>
              <a:gd name="T85" fmla="*/ 89 h 164"/>
              <a:gd name="T86" fmla="*/ 136 w 143"/>
              <a:gd name="T87" fmla="*/ 101 h 164"/>
              <a:gd name="T88" fmla="*/ 120 w 143"/>
              <a:gd name="T89" fmla="*/ 107 h 164"/>
              <a:gd name="T90" fmla="*/ 129 w 143"/>
              <a:gd name="T91" fmla="*/ 103 h 164"/>
              <a:gd name="T92" fmla="*/ 119 w 143"/>
              <a:gd name="T93" fmla="*/ 114 h 164"/>
              <a:gd name="T94" fmla="*/ 119 w 143"/>
              <a:gd name="T95" fmla="*/ 128 h 164"/>
              <a:gd name="T96" fmla="*/ 19 w 143"/>
              <a:gd name="T97" fmla="*/ 124 h 164"/>
              <a:gd name="T98" fmla="*/ 92 w 143"/>
              <a:gd name="T99" fmla="*/ 133 h 164"/>
              <a:gd name="T100" fmla="*/ 106 w 143"/>
              <a:gd name="T101" fmla="*/ 133 h 164"/>
              <a:gd name="T102" fmla="*/ 44 w 143"/>
              <a:gd name="T103" fmla="*/ 128 h 164"/>
              <a:gd name="T104" fmla="*/ 39 w 143"/>
              <a:gd name="T105" fmla="*/ 142 h 164"/>
              <a:gd name="T106" fmla="*/ 82 w 143"/>
              <a:gd name="T107" fmla="*/ 132 h 164"/>
              <a:gd name="T108" fmla="*/ 72 w 143"/>
              <a:gd name="T109" fmla="*/ 133 h 164"/>
              <a:gd name="T110" fmla="*/ 45 w 143"/>
              <a:gd name="T111" fmla="*/ 139 h 164"/>
              <a:gd name="T112" fmla="*/ 96 w 143"/>
              <a:gd name="T113" fmla="*/ 134 h 164"/>
              <a:gd name="T114" fmla="*/ 73 w 143"/>
              <a:gd name="T115" fmla="*/ 145 h 164"/>
              <a:gd name="T116" fmla="*/ 86 w 143"/>
              <a:gd name="T117" fmla="*/ 150 h 164"/>
              <a:gd name="T118" fmla="*/ 70 w 143"/>
              <a:gd name="T119" fmla="*/ 153 h 164"/>
              <a:gd name="T120" fmla="*/ 65 w 143"/>
              <a:gd name="T121" fmla="*/ 15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" h="164">
                <a:moveTo>
                  <a:pt x="29" y="69"/>
                </a:moveTo>
                <a:cubicBezTo>
                  <a:pt x="25" y="61"/>
                  <a:pt x="26" y="57"/>
                  <a:pt x="27" y="47"/>
                </a:cubicBezTo>
                <a:cubicBezTo>
                  <a:pt x="28" y="39"/>
                  <a:pt x="30" y="31"/>
                  <a:pt x="35" y="23"/>
                </a:cubicBezTo>
                <a:cubicBezTo>
                  <a:pt x="43" y="11"/>
                  <a:pt x="62" y="0"/>
                  <a:pt x="83" y="1"/>
                </a:cubicBezTo>
                <a:cubicBezTo>
                  <a:pt x="107" y="2"/>
                  <a:pt x="129" y="26"/>
                  <a:pt x="137" y="44"/>
                </a:cubicBezTo>
                <a:cubicBezTo>
                  <a:pt x="141" y="53"/>
                  <a:pt x="143" y="67"/>
                  <a:pt x="142" y="77"/>
                </a:cubicBezTo>
                <a:cubicBezTo>
                  <a:pt x="142" y="84"/>
                  <a:pt x="142" y="93"/>
                  <a:pt x="141" y="99"/>
                </a:cubicBezTo>
                <a:cubicBezTo>
                  <a:pt x="140" y="102"/>
                  <a:pt x="138" y="104"/>
                  <a:pt x="137" y="107"/>
                </a:cubicBezTo>
                <a:cubicBezTo>
                  <a:pt x="134" y="116"/>
                  <a:pt x="133" y="121"/>
                  <a:pt x="127" y="128"/>
                </a:cubicBezTo>
                <a:cubicBezTo>
                  <a:pt x="114" y="148"/>
                  <a:pt x="83" y="164"/>
                  <a:pt x="50" y="155"/>
                </a:cubicBezTo>
                <a:cubicBezTo>
                  <a:pt x="47" y="154"/>
                  <a:pt x="44" y="151"/>
                  <a:pt x="41" y="150"/>
                </a:cubicBezTo>
                <a:cubicBezTo>
                  <a:pt x="39" y="149"/>
                  <a:pt x="36" y="149"/>
                  <a:pt x="34" y="148"/>
                </a:cubicBezTo>
                <a:cubicBezTo>
                  <a:pt x="28" y="146"/>
                  <a:pt x="21" y="137"/>
                  <a:pt x="17" y="131"/>
                </a:cubicBezTo>
                <a:cubicBezTo>
                  <a:pt x="12" y="123"/>
                  <a:pt x="6" y="107"/>
                  <a:pt x="5" y="95"/>
                </a:cubicBezTo>
                <a:cubicBezTo>
                  <a:pt x="4" y="80"/>
                  <a:pt x="16" y="68"/>
                  <a:pt x="29" y="69"/>
                </a:cubicBezTo>
                <a:close/>
                <a:moveTo>
                  <a:pt x="82" y="15"/>
                </a:moveTo>
                <a:cubicBezTo>
                  <a:pt x="84" y="14"/>
                  <a:pt x="86" y="14"/>
                  <a:pt x="86" y="13"/>
                </a:cubicBezTo>
                <a:cubicBezTo>
                  <a:pt x="86" y="10"/>
                  <a:pt x="82" y="11"/>
                  <a:pt x="80" y="10"/>
                </a:cubicBezTo>
                <a:cubicBezTo>
                  <a:pt x="80" y="12"/>
                  <a:pt x="82" y="13"/>
                  <a:pt x="82" y="15"/>
                </a:cubicBezTo>
                <a:close/>
                <a:moveTo>
                  <a:pt x="98" y="16"/>
                </a:moveTo>
                <a:cubicBezTo>
                  <a:pt x="98" y="13"/>
                  <a:pt x="92" y="13"/>
                  <a:pt x="93" y="13"/>
                </a:cubicBezTo>
                <a:cubicBezTo>
                  <a:pt x="95" y="14"/>
                  <a:pt x="96" y="17"/>
                  <a:pt x="98" y="16"/>
                </a:cubicBezTo>
                <a:close/>
                <a:moveTo>
                  <a:pt x="74" y="25"/>
                </a:moveTo>
                <a:cubicBezTo>
                  <a:pt x="78" y="21"/>
                  <a:pt x="75" y="17"/>
                  <a:pt x="73" y="13"/>
                </a:cubicBezTo>
                <a:cubicBezTo>
                  <a:pt x="73" y="13"/>
                  <a:pt x="72" y="13"/>
                  <a:pt x="72" y="14"/>
                </a:cubicBezTo>
                <a:cubicBezTo>
                  <a:pt x="76" y="16"/>
                  <a:pt x="73" y="20"/>
                  <a:pt x="74" y="25"/>
                </a:cubicBezTo>
                <a:close/>
                <a:moveTo>
                  <a:pt x="61" y="16"/>
                </a:moveTo>
                <a:cubicBezTo>
                  <a:pt x="63" y="17"/>
                  <a:pt x="62" y="19"/>
                  <a:pt x="62" y="22"/>
                </a:cubicBezTo>
                <a:cubicBezTo>
                  <a:pt x="65" y="23"/>
                  <a:pt x="68" y="26"/>
                  <a:pt x="70" y="24"/>
                </a:cubicBezTo>
                <a:cubicBezTo>
                  <a:pt x="65" y="23"/>
                  <a:pt x="64" y="19"/>
                  <a:pt x="63" y="14"/>
                </a:cubicBezTo>
                <a:cubicBezTo>
                  <a:pt x="63" y="16"/>
                  <a:pt x="61" y="15"/>
                  <a:pt x="61" y="16"/>
                </a:cubicBezTo>
                <a:close/>
                <a:moveTo>
                  <a:pt x="84" y="19"/>
                </a:moveTo>
                <a:cubicBezTo>
                  <a:pt x="86" y="21"/>
                  <a:pt x="80" y="23"/>
                  <a:pt x="82" y="25"/>
                </a:cubicBezTo>
                <a:cubicBezTo>
                  <a:pt x="84" y="24"/>
                  <a:pt x="86" y="26"/>
                  <a:pt x="87" y="27"/>
                </a:cubicBezTo>
                <a:cubicBezTo>
                  <a:pt x="87" y="24"/>
                  <a:pt x="88" y="22"/>
                  <a:pt x="89" y="20"/>
                </a:cubicBezTo>
                <a:cubicBezTo>
                  <a:pt x="88" y="19"/>
                  <a:pt x="89" y="17"/>
                  <a:pt x="86" y="17"/>
                </a:cubicBezTo>
                <a:cubicBezTo>
                  <a:pt x="86" y="18"/>
                  <a:pt x="84" y="17"/>
                  <a:pt x="84" y="19"/>
                </a:cubicBezTo>
                <a:close/>
                <a:moveTo>
                  <a:pt x="106" y="23"/>
                </a:moveTo>
                <a:cubicBezTo>
                  <a:pt x="104" y="21"/>
                  <a:pt x="103" y="18"/>
                  <a:pt x="100" y="17"/>
                </a:cubicBezTo>
                <a:cubicBezTo>
                  <a:pt x="99" y="20"/>
                  <a:pt x="105" y="23"/>
                  <a:pt x="106" y="23"/>
                </a:cubicBezTo>
                <a:close/>
                <a:moveTo>
                  <a:pt x="48" y="19"/>
                </a:moveTo>
                <a:cubicBezTo>
                  <a:pt x="49" y="20"/>
                  <a:pt x="50" y="18"/>
                  <a:pt x="50" y="17"/>
                </a:cubicBezTo>
                <a:cubicBezTo>
                  <a:pt x="49" y="17"/>
                  <a:pt x="48" y="18"/>
                  <a:pt x="48" y="19"/>
                </a:cubicBezTo>
                <a:close/>
                <a:moveTo>
                  <a:pt x="109" y="25"/>
                </a:moveTo>
                <a:cubicBezTo>
                  <a:pt x="110" y="25"/>
                  <a:pt x="111" y="25"/>
                  <a:pt x="112" y="24"/>
                </a:cubicBezTo>
                <a:cubicBezTo>
                  <a:pt x="109" y="22"/>
                  <a:pt x="107" y="18"/>
                  <a:pt x="105" y="18"/>
                </a:cubicBezTo>
                <a:cubicBezTo>
                  <a:pt x="107" y="20"/>
                  <a:pt x="109" y="22"/>
                  <a:pt x="109" y="25"/>
                </a:cubicBezTo>
                <a:close/>
                <a:moveTo>
                  <a:pt x="93" y="24"/>
                </a:moveTo>
                <a:cubicBezTo>
                  <a:pt x="93" y="27"/>
                  <a:pt x="91" y="27"/>
                  <a:pt x="90" y="29"/>
                </a:cubicBezTo>
                <a:cubicBezTo>
                  <a:pt x="94" y="32"/>
                  <a:pt x="96" y="27"/>
                  <a:pt x="98" y="25"/>
                </a:cubicBezTo>
                <a:cubicBezTo>
                  <a:pt x="97" y="25"/>
                  <a:pt x="98" y="23"/>
                  <a:pt x="97" y="23"/>
                </a:cubicBezTo>
                <a:cubicBezTo>
                  <a:pt x="96" y="25"/>
                  <a:pt x="94" y="25"/>
                  <a:pt x="93" y="24"/>
                </a:cubicBezTo>
                <a:close/>
                <a:moveTo>
                  <a:pt x="51" y="27"/>
                </a:moveTo>
                <a:cubicBezTo>
                  <a:pt x="53" y="27"/>
                  <a:pt x="54" y="27"/>
                  <a:pt x="55" y="27"/>
                </a:cubicBezTo>
                <a:cubicBezTo>
                  <a:pt x="54" y="25"/>
                  <a:pt x="52" y="23"/>
                  <a:pt x="51" y="24"/>
                </a:cubicBezTo>
                <a:cubicBezTo>
                  <a:pt x="52" y="24"/>
                  <a:pt x="51" y="26"/>
                  <a:pt x="51" y="27"/>
                </a:cubicBezTo>
                <a:close/>
                <a:moveTo>
                  <a:pt x="45" y="29"/>
                </a:moveTo>
                <a:cubicBezTo>
                  <a:pt x="45" y="28"/>
                  <a:pt x="47" y="28"/>
                  <a:pt x="48" y="28"/>
                </a:cubicBezTo>
                <a:cubicBezTo>
                  <a:pt x="47" y="27"/>
                  <a:pt x="48" y="25"/>
                  <a:pt x="47" y="25"/>
                </a:cubicBezTo>
                <a:cubicBezTo>
                  <a:pt x="46" y="26"/>
                  <a:pt x="43" y="28"/>
                  <a:pt x="45" y="29"/>
                </a:cubicBezTo>
                <a:close/>
                <a:moveTo>
                  <a:pt x="36" y="35"/>
                </a:moveTo>
                <a:cubicBezTo>
                  <a:pt x="38" y="33"/>
                  <a:pt x="40" y="31"/>
                  <a:pt x="43" y="30"/>
                </a:cubicBezTo>
                <a:cubicBezTo>
                  <a:pt x="42" y="29"/>
                  <a:pt x="41" y="28"/>
                  <a:pt x="40" y="27"/>
                </a:cubicBezTo>
                <a:cubicBezTo>
                  <a:pt x="39" y="30"/>
                  <a:pt x="35" y="33"/>
                  <a:pt x="36" y="35"/>
                </a:cubicBezTo>
                <a:close/>
                <a:moveTo>
                  <a:pt x="97" y="51"/>
                </a:moveTo>
                <a:cubicBezTo>
                  <a:pt x="97" y="41"/>
                  <a:pt x="84" y="38"/>
                  <a:pt x="80" y="30"/>
                </a:cubicBezTo>
                <a:cubicBezTo>
                  <a:pt x="76" y="31"/>
                  <a:pt x="74" y="26"/>
                  <a:pt x="71" y="28"/>
                </a:cubicBezTo>
                <a:cubicBezTo>
                  <a:pt x="83" y="33"/>
                  <a:pt x="90" y="42"/>
                  <a:pt x="97" y="51"/>
                </a:cubicBezTo>
                <a:close/>
                <a:moveTo>
                  <a:pt x="116" y="31"/>
                </a:moveTo>
                <a:cubicBezTo>
                  <a:pt x="116" y="30"/>
                  <a:pt x="114" y="27"/>
                  <a:pt x="113" y="28"/>
                </a:cubicBezTo>
                <a:cubicBezTo>
                  <a:pt x="114" y="28"/>
                  <a:pt x="115" y="30"/>
                  <a:pt x="116" y="31"/>
                </a:cubicBezTo>
                <a:close/>
                <a:moveTo>
                  <a:pt x="98" y="33"/>
                </a:moveTo>
                <a:cubicBezTo>
                  <a:pt x="99" y="33"/>
                  <a:pt x="99" y="35"/>
                  <a:pt x="100" y="35"/>
                </a:cubicBezTo>
                <a:cubicBezTo>
                  <a:pt x="100" y="32"/>
                  <a:pt x="104" y="32"/>
                  <a:pt x="106" y="30"/>
                </a:cubicBezTo>
                <a:cubicBezTo>
                  <a:pt x="105" y="30"/>
                  <a:pt x="105" y="29"/>
                  <a:pt x="105" y="28"/>
                </a:cubicBezTo>
                <a:cubicBezTo>
                  <a:pt x="104" y="27"/>
                  <a:pt x="102" y="28"/>
                  <a:pt x="100" y="28"/>
                </a:cubicBezTo>
                <a:cubicBezTo>
                  <a:pt x="100" y="30"/>
                  <a:pt x="98" y="31"/>
                  <a:pt x="98" y="33"/>
                </a:cubicBezTo>
                <a:close/>
                <a:moveTo>
                  <a:pt x="93" y="51"/>
                </a:moveTo>
                <a:cubicBezTo>
                  <a:pt x="90" y="48"/>
                  <a:pt x="88" y="44"/>
                  <a:pt x="84" y="41"/>
                </a:cubicBezTo>
                <a:cubicBezTo>
                  <a:pt x="85" y="43"/>
                  <a:pt x="84" y="44"/>
                  <a:pt x="83" y="44"/>
                </a:cubicBezTo>
                <a:cubicBezTo>
                  <a:pt x="82" y="43"/>
                  <a:pt x="81" y="43"/>
                  <a:pt x="82" y="41"/>
                </a:cubicBezTo>
                <a:cubicBezTo>
                  <a:pt x="82" y="41"/>
                  <a:pt x="84" y="41"/>
                  <a:pt x="84" y="40"/>
                </a:cubicBezTo>
                <a:cubicBezTo>
                  <a:pt x="82" y="39"/>
                  <a:pt x="81" y="37"/>
                  <a:pt x="79" y="36"/>
                </a:cubicBezTo>
                <a:cubicBezTo>
                  <a:pt x="79" y="37"/>
                  <a:pt x="80" y="39"/>
                  <a:pt x="79" y="39"/>
                </a:cubicBezTo>
                <a:cubicBezTo>
                  <a:pt x="78" y="39"/>
                  <a:pt x="77" y="39"/>
                  <a:pt x="77" y="39"/>
                </a:cubicBezTo>
                <a:cubicBezTo>
                  <a:pt x="76" y="36"/>
                  <a:pt x="78" y="36"/>
                  <a:pt x="78" y="34"/>
                </a:cubicBezTo>
                <a:cubicBezTo>
                  <a:pt x="74" y="33"/>
                  <a:pt x="72" y="30"/>
                  <a:pt x="68" y="30"/>
                </a:cubicBezTo>
                <a:cubicBezTo>
                  <a:pt x="67" y="30"/>
                  <a:pt x="68" y="33"/>
                  <a:pt x="66" y="32"/>
                </a:cubicBezTo>
                <a:cubicBezTo>
                  <a:pt x="64" y="31"/>
                  <a:pt x="64" y="29"/>
                  <a:pt x="63" y="29"/>
                </a:cubicBezTo>
                <a:cubicBezTo>
                  <a:pt x="41" y="29"/>
                  <a:pt x="26" y="41"/>
                  <a:pt x="30" y="63"/>
                </a:cubicBezTo>
                <a:cubicBezTo>
                  <a:pt x="31" y="63"/>
                  <a:pt x="32" y="61"/>
                  <a:pt x="33" y="63"/>
                </a:cubicBezTo>
                <a:cubicBezTo>
                  <a:pt x="34" y="65"/>
                  <a:pt x="31" y="65"/>
                  <a:pt x="32" y="68"/>
                </a:cubicBezTo>
                <a:cubicBezTo>
                  <a:pt x="35" y="67"/>
                  <a:pt x="36" y="69"/>
                  <a:pt x="38" y="70"/>
                </a:cubicBezTo>
                <a:cubicBezTo>
                  <a:pt x="40" y="64"/>
                  <a:pt x="42" y="60"/>
                  <a:pt x="47" y="58"/>
                </a:cubicBezTo>
                <a:cubicBezTo>
                  <a:pt x="62" y="51"/>
                  <a:pt x="72" y="73"/>
                  <a:pt x="77" y="82"/>
                </a:cubicBezTo>
                <a:cubicBezTo>
                  <a:pt x="77" y="83"/>
                  <a:pt x="77" y="85"/>
                  <a:pt x="77" y="86"/>
                </a:cubicBezTo>
                <a:cubicBezTo>
                  <a:pt x="79" y="87"/>
                  <a:pt x="80" y="89"/>
                  <a:pt x="83" y="89"/>
                </a:cubicBezTo>
                <a:cubicBezTo>
                  <a:pt x="82" y="87"/>
                  <a:pt x="84" y="87"/>
                  <a:pt x="84" y="86"/>
                </a:cubicBezTo>
                <a:cubicBezTo>
                  <a:pt x="83" y="86"/>
                  <a:pt x="82" y="85"/>
                  <a:pt x="83" y="84"/>
                </a:cubicBezTo>
                <a:cubicBezTo>
                  <a:pt x="83" y="83"/>
                  <a:pt x="84" y="82"/>
                  <a:pt x="85" y="82"/>
                </a:cubicBezTo>
                <a:cubicBezTo>
                  <a:pt x="85" y="86"/>
                  <a:pt x="87" y="89"/>
                  <a:pt x="84" y="91"/>
                </a:cubicBezTo>
                <a:cubicBezTo>
                  <a:pt x="86" y="92"/>
                  <a:pt x="88" y="94"/>
                  <a:pt x="90" y="95"/>
                </a:cubicBezTo>
                <a:cubicBezTo>
                  <a:pt x="90" y="93"/>
                  <a:pt x="91" y="92"/>
                  <a:pt x="93" y="93"/>
                </a:cubicBezTo>
                <a:cubicBezTo>
                  <a:pt x="94" y="95"/>
                  <a:pt x="93" y="95"/>
                  <a:pt x="92" y="98"/>
                </a:cubicBezTo>
                <a:cubicBezTo>
                  <a:pt x="96" y="99"/>
                  <a:pt x="95" y="95"/>
                  <a:pt x="97" y="94"/>
                </a:cubicBezTo>
                <a:cubicBezTo>
                  <a:pt x="99" y="94"/>
                  <a:pt x="99" y="96"/>
                  <a:pt x="100" y="97"/>
                </a:cubicBezTo>
                <a:cubicBezTo>
                  <a:pt x="98" y="97"/>
                  <a:pt x="98" y="99"/>
                  <a:pt x="97" y="100"/>
                </a:cubicBezTo>
                <a:cubicBezTo>
                  <a:pt x="98" y="101"/>
                  <a:pt x="99" y="102"/>
                  <a:pt x="101" y="103"/>
                </a:cubicBezTo>
                <a:cubicBezTo>
                  <a:pt x="101" y="102"/>
                  <a:pt x="100" y="101"/>
                  <a:pt x="101" y="100"/>
                </a:cubicBezTo>
                <a:cubicBezTo>
                  <a:pt x="103" y="100"/>
                  <a:pt x="104" y="101"/>
                  <a:pt x="105" y="102"/>
                </a:cubicBezTo>
                <a:cubicBezTo>
                  <a:pt x="104" y="100"/>
                  <a:pt x="107" y="100"/>
                  <a:pt x="108" y="101"/>
                </a:cubicBezTo>
                <a:cubicBezTo>
                  <a:pt x="109" y="100"/>
                  <a:pt x="108" y="98"/>
                  <a:pt x="111" y="98"/>
                </a:cubicBezTo>
                <a:cubicBezTo>
                  <a:pt x="111" y="98"/>
                  <a:pt x="111" y="99"/>
                  <a:pt x="112" y="99"/>
                </a:cubicBezTo>
                <a:cubicBezTo>
                  <a:pt x="112" y="103"/>
                  <a:pt x="108" y="102"/>
                  <a:pt x="107" y="104"/>
                </a:cubicBezTo>
                <a:cubicBezTo>
                  <a:pt x="105" y="104"/>
                  <a:pt x="105" y="102"/>
                  <a:pt x="103" y="104"/>
                </a:cubicBezTo>
                <a:cubicBezTo>
                  <a:pt x="104" y="106"/>
                  <a:pt x="108" y="106"/>
                  <a:pt x="109" y="108"/>
                </a:cubicBezTo>
                <a:cubicBezTo>
                  <a:pt x="109" y="106"/>
                  <a:pt x="109" y="104"/>
                  <a:pt x="112" y="104"/>
                </a:cubicBezTo>
                <a:cubicBezTo>
                  <a:pt x="112" y="105"/>
                  <a:pt x="112" y="105"/>
                  <a:pt x="112" y="106"/>
                </a:cubicBezTo>
                <a:cubicBezTo>
                  <a:pt x="112" y="108"/>
                  <a:pt x="111" y="108"/>
                  <a:pt x="111" y="109"/>
                </a:cubicBezTo>
                <a:cubicBezTo>
                  <a:pt x="113" y="109"/>
                  <a:pt x="112" y="111"/>
                  <a:pt x="114" y="111"/>
                </a:cubicBezTo>
                <a:cubicBezTo>
                  <a:pt x="113" y="95"/>
                  <a:pt x="108" y="83"/>
                  <a:pt x="103" y="71"/>
                </a:cubicBezTo>
                <a:cubicBezTo>
                  <a:pt x="104" y="73"/>
                  <a:pt x="102" y="73"/>
                  <a:pt x="101" y="72"/>
                </a:cubicBezTo>
                <a:cubicBezTo>
                  <a:pt x="101" y="72"/>
                  <a:pt x="100" y="71"/>
                  <a:pt x="100" y="70"/>
                </a:cubicBezTo>
                <a:cubicBezTo>
                  <a:pt x="100" y="68"/>
                  <a:pt x="103" y="70"/>
                  <a:pt x="103" y="69"/>
                </a:cubicBezTo>
                <a:cubicBezTo>
                  <a:pt x="100" y="65"/>
                  <a:pt x="98" y="58"/>
                  <a:pt x="94" y="54"/>
                </a:cubicBezTo>
                <a:cubicBezTo>
                  <a:pt x="94" y="55"/>
                  <a:pt x="93" y="55"/>
                  <a:pt x="92" y="56"/>
                </a:cubicBezTo>
                <a:cubicBezTo>
                  <a:pt x="91" y="54"/>
                  <a:pt x="92" y="52"/>
                  <a:pt x="93" y="51"/>
                </a:cubicBezTo>
                <a:close/>
                <a:moveTo>
                  <a:pt x="125" y="41"/>
                </a:moveTo>
                <a:cubicBezTo>
                  <a:pt x="125" y="36"/>
                  <a:pt x="123" y="32"/>
                  <a:pt x="119" y="30"/>
                </a:cubicBezTo>
                <a:cubicBezTo>
                  <a:pt x="120" y="35"/>
                  <a:pt x="124" y="37"/>
                  <a:pt x="125" y="41"/>
                </a:cubicBezTo>
                <a:close/>
                <a:moveTo>
                  <a:pt x="91" y="38"/>
                </a:moveTo>
                <a:cubicBezTo>
                  <a:pt x="91" y="36"/>
                  <a:pt x="91" y="32"/>
                  <a:pt x="88" y="32"/>
                </a:cubicBezTo>
                <a:cubicBezTo>
                  <a:pt x="88" y="35"/>
                  <a:pt x="89" y="37"/>
                  <a:pt x="91" y="38"/>
                </a:cubicBezTo>
                <a:close/>
                <a:moveTo>
                  <a:pt x="106" y="45"/>
                </a:moveTo>
                <a:cubicBezTo>
                  <a:pt x="110" y="48"/>
                  <a:pt x="113" y="43"/>
                  <a:pt x="114" y="40"/>
                </a:cubicBezTo>
                <a:cubicBezTo>
                  <a:pt x="113" y="38"/>
                  <a:pt x="112" y="34"/>
                  <a:pt x="109" y="34"/>
                </a:cubicBezTo>
                <a:cubicBezTo>
                  <a:pt x="109" y="39"/>
                  <a:pt x="108" y="43"/>
                  <a:pt x="106" y="45"/>
                </a:cubicBezTo>
                <a:close/>
                <a:moveTo>
                  <a:pt x="95" y="38"/>
                </a:moveTo>
                <a:cubicBezTo>
                  <a:pt x="95" y="36"/>
                  <a:pt x="95" y="34"/>
                  <a:pt x="93" y="34"/>
                </a:cubicBezTo>
                <a:cubicBezTo>
                  <a:pt x="93" y="36"/>
                  <a:pt x="93" y="37"/>
                  <a:pt x="95" y="38"/>
                </a:cubicBezTo>
                <a:close/>
                <a:moveTo>
                  <a:pt x="101" y="43"/>
                </a:moveTo>
                <a:cubicBezTo>
                  <a:pt x="103" y="43"/>
                  <a:pt x="102" y="36"/>
                  <a:pt x="103" y="35"/>
                </a:cubicBezTo>
                <a:cubicBezTo>
                  <a:pt x="102" y="38"/>
                  <a:pt x="101" y="39"/>
                  <a:pt x="101" y="43"/>
                </a:cubicBezTo>
                <a:close/>
                <a:moveTo>
                  <a:pt x="121" y="41"/>
                </a:moveTo>
                <a:cubicBezTo>
                  <a:pt x="121" y="41"/>
                  <a:pt x="122" y="41"/>
                  <a:pt x="122" y="40"/>
                </a:cubicBezTo>
                <a:cubicBezTo>
                  <a:pt x="121" y="40"/>
                  <a:pt x="122" y="38"/>
                  <a:pt x="120" y="39"/>
                </a:cubicBezTo>
                <a:cubicBezTo>
                  <a:pt x="120" y="40"/>
                  <a:pt x="120" y="41"/>
                  <a:pt x="121" y="41"/>
                </a:cubicBezTo>
                <a:close/>
                <a:moveTo>
                  <a:pt x="115" y="44"/>
                </a:moveTo>
                <a:cubicBezTo>
                  <a:pt x="117" y="44"/>
                  <a:pt x="119" y="41"/>
                  <a:pt x="117" y="40"/>
                </a:cubicBezTo>
                <a:cubicBezTo>
                  <a:pt x="116" y="41"/>
                  <a:pt x="116" y="43"/>
                  <a:pt x="115" y="44"/>
                </a:cubicBezTo>
                <a:close/>
                <a:moveTo>
                  <a:pt x="123" y="49"/>
                </a:moveTo>
                <a:cubicBezTo>
                  <a:pt x="124" y="47"/>
                  <a:pt x="124" y="47"/>
                  <a:pt x="124" y="44"/>
                </a:cubicBezTo>
                <a:cubicBezTo>
                  <a:pt x="123" y="44"/>
                  <a:pt x="122" y="44"/>
                  <a:pt x="121" y="45"/>
                </a:cubicBezTo>
                <a:cubicBezTo>
                  <a:pt x="123" y="45"/>
                  <a:pt x="122" y="48"/>
                  <a:pt x="123" y="49"/>
                </a:cubicBezTo>
                <a:close/>
                <a:moveTo>
                  <a:pt x="116" y="52"/>
                </a:moveTo>
                <a:cubicBezTo>
                  <a:pt x="119" y="52"/>
                  <a:pt x="119" y="50"/>
                  <a:pt x="121" y="51"/>
                </a:cubicBezTo>
                <a:cubicBezTo>
                  <a:pt x="120" y="48"/>
                  <a:pt x="120" y="46"/>
                  <a:pt x="119" y="45"/>
                </a:cubicBezTo>
                <a:cubicBezTo>
                  <a:pt x="118" y="47"/>
                  <a:pt x="116" y="49"/>
                  <a:pt x="116" y="52"/>
                </a:cubicBezTo>
                <a:close/>
                <a:moveTo>
                  <a:pt x="103" y="46"/>
                </a:moveTo>
                <a:cubicBezTo>
                  <a:pt x="103" y="47"/>
                  <a:pt x="100" y="47"/>
                  <a:pt x="99" y="46"/>
                </a:cubicBezTo>
                <a:cubicBezTo>
                  <a:pt x="102" y="51"/>
                  <a:pt x="107" y="51"/>
                  <a:pt x="113" y="52"/>
                </a:cubicBezTo>
                <a:cubicBezTo>
                  <a:pt x="113" y="49"/>
                  <a:pt x="116" y="47"/>
                  <a:pt x="115" y="45"/>
                </a:cubicBezTo>
                <a:cubicBezTo>
                  <a:pt x="114" y="49"/>
                  <a:pt x="105" y="51"/>
                  <a:pt x="103" y="46"/>
                </a:cubicBezTo>
                <a:close/>
                <a:moveTo>
                  <a:pt x="123" y="56"/>
                </a:moveTo>
                <a:cubicBezTo>
                  <a:pt x="125" y="57"/>
                  <a:pt x="129" y="58"/>
                  <a:pt x="131" y="57"/>
                </a:cubicBezTo>
                <a:cubicBezTo>
                  <a:pt x="131" y="52"/>
                  <a:pt x="130" y="48"/>
                  <a:pt x="127" y="46"/>
                </a:cubicBezTo>
                <a:cubicBezTo>
                  <a:pt x="126" y="49"/>
                  <a:pt x="125" y="53"/>
                  <a:pt x="123" y="56"/>
                </a:cubicBezTo>
                <a:close/>
                <a:moveTo>
                  <a:pt x="102" y="56"/>
                </a:moveTo>
                <a:cubicBezTo>
                  <a:pt x="101" y="54"/>
                  <a:pt x="103" y="54"/>
                  <a:pt x="102" y="52"/>
                </a:cubicBezTo>
                <a:cubicBezTo>
                  <a:pt x="102" y="52"/>
                  <a:pt x="101" y="51"/>
                  <a:pt x="100" y="51"/>
                </a:cubicBezTo>
                <a:cubicBezTo>
                  <a:pt x="100" y="53"/>
                  <a:pt x="101" y="54"/>
                  <a:pt x="102" y="56"/>
                </a:cubicBezTo>
                <a:close/>
                <a:moveTo>
                  <a:pt x="105" y="59"/>
                </a:moveTo>
                <a:cubicBezTo>
                  <a:pt x="105" y="60"/>
                  <a:pt x="107" y="59"/>
                  <a:pt x="109" y="59"/>
                </a:cubicBezTo>
                <a:cubicBezTo>
                  <a:pt x="110" y="57"/>
                  <a:pt x="109" y="55"/>
                  <a:pt x="108" y="54"/>
                </a:cubicBezTo>
                <a:cubicBezTo>
                  <a:pt x="104" y="53"/>
                  <a:pt x="105" y="56"/>
                  <a:pt x="105" y="59"/>
                </a:cubicBezTo>
                <a:close/>
                <a:moveTo>
                  <a:pt x="112" y="59"/>
                </a:moveTo>
                <a:cubicBezTo>
                  <a:pt x="112" y="57"/>
                  <a:pt x="116" y="59"/>
                  <a:pt x="117" y="58"/>
                </a:cubicBezTo>
                <a:cubicBezTo>
                  <a:pt x="114" y="58"/>
                  <a:pt x="115" y="54"/>
                  <a:pt x="112" y="54"/>
                </a:cubicBezTo>
                <a:cubicBezTo>
                  <a:pt x="112" y="56"/>
                  <a:pt x="111" y="59"/>
                  <a:pt x="112" y="59"/>
                </a:cubicBezTo>
                <a:close/>
                <a:moveTo>
                  <a:pt x="136" y="63"/>
                </a:moveTo>
                <a:cubicBezTo>
                  <a:pt x="135" y="60"/>
                  <a:pt x="135" y="57"/>
                  <a:pt x="134" y="54"/>
                </a:cubicBezTo>
                <a:cubicBezTo>
                  <a:pt x="133" y="58"/>
                  <a:pt x="135" y="63"/>
                  <a:pt x="136" y="63"/>
                </a:cubicBezTo>
                <a:close/>
                <a:moveTo>
                  <a:pt x="121" y="66"/>
                </a:moveTo>
                <a:cubicBezTo>
                  <a:pt x="121" y="63"/>
                  <a:pt x="123" y="61"/>
                  <a:pt x="124" y="5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2" y="60"/>
                  <a:pt x="120" y="64"/>
                  <a:pt x="121" y="66"/>
                </a:cubicBezTo>
                <a:close/>
                <a:moveTo>
                  <a:pt x="42" y="73"/>
                </a:moveTo>
                <a:cubicBezTo>
                  <a:pt x="41" y="73"/>
                  <a:pt x="41" y="74"/>
                  <a:pt x="40" y="74"/>
                </a:cubicBezTo>
                <a:cubicBezTo>
                  <a:pt x="40" y="75"/>
                  <a:pt x="42" y="75"/>
                  <a:pt x="42" y="78"/>
                </a:cubicBezTo>
                <a:cubicBezTo>
                  <a:pt x="40" y="79"/>
                  <a:pt x="39" y="77"/>
                  <a:pt x="39" y="79"/>
                </a:cubicBezTo>
                <a:cubicBezTo>
                  <a:pt x="42" y="82"/>
                  <a:pt x="37" y="87"/>
                  <a:pt x="42" y="90"/>
                </a:cubicBezTo>
                <a:cubicBezTo>
                  <a:pt x="40" y="87"/>
                  <a:pt x="42" y="87"/>
                  <a:pt x="41" y="84"/>
                </a:cubicBezTo>
                <a:cubicBezTo>
                  <a:pt x="43" y="83"/>
                  <a:pt x="41" y="81"/>
                  <a:pt x="43" y="80"/>
                </a:cubicBezTo>
                <a:cubicBezTo>
                  <a:pt x="44" y="80"/>
                  <a:pt x="45" y="80"/>
                  <a:pt x="45" y="81"/>
                </a:cubicBezTo>
                <a:cubicBezTo>
                  <a:pt x="44" y="82"/>
                  <a:pt x="43" y="84"/>
                  <a:pt x="43" y="86"/>
                </a:cubicBezTo>
                <a:cubicBezTo>
                  <a:pt x="46" y="87"/>
                  <a:pt x="44" y="89"/>
                  <a:pt x="44" y="93"/>
                </a:cubicBezTo>
                <a:cubicBezTo>
                  <a:pt x="47" y="93"/>
                  <a:pt x="50" y="91"/>
                  <a:pt x="49" y="90"/>
                </a:cubicBezTo>
                <a:cubicBezTo>
                  <a:pt x="49" y="91"/>
                  <a:pt x="47" y="91"/>
                  <a:pt x="45" y="91"/>
                </a:cubicBezTo>
                <a:cubicBezTo>
                  <a:pt x="45" y="89"/>
                  <a:pt x="45" y="87"/>
                  <a:pt x="47" y="88"/>
                </a:cubicBezTo>
                <a:cubicBezTo>
                  <a:pt x="49" y="88"/>
                  <a:pt x="48" y="90"/>
                  <a:pt x="49" y="90"/>
                </a:cubicBezTo>
                <a:cubicBezTo>
                  <a:pt x="50" y="88"/>
                  <a:pt x="51" y="87"/>
                  <a:pt x="53" y="86"/>
                </a:cubicBezTo>
                <a:cubicBezTo>
                  <a:pt x="54" y="88"/>
                  <a:pt x="57" y="88"/>
                  <a:pt x="57" y="91"/>
                </a:cubicBezTo>
                <a:cubicBezTo>
                  <a:pt x="56" y="92"/>
                  <a:pt x="55" y="92"/>
                  <a:pt x="56" y="94"/>
                </a:cubicBezTo>
                <a:cubicBezTo>
                  <a:pt x="58" y="94"/>
                  <a:pt x="58" y="93"/>
                  <a:pt x="61" y="93"/>
                </a:cubicBezTo>
                <a:cubicBezTo>
                  <a:pt x="61" y="91"/>
                  <a:pt x="60" y="93"/>
                  <a:pt x="58" y="93"/>
                </a:cubicBezTo>
                <a:cubicBezTo>
                  <a:pt x="57" y="91"/>
                  <a:pt x="57" y="88"/>
                  <a:pt x="56" y="87"/>
                </a:cubicBezTo>
                <a:cubicBezTo>
                  <a:pt x="56" y="87"/>
                  <a:pt x="56" y="86"/>
                  <a:pt x="57" y="86"/>
                </a:cubicBezTo>
                <a:cubicBezTo>
                  <a:pt x="58" y="86"/>
                  <a:pt x="59" y="85"/>
                  <a:pt x="59" y="86"/>
                </a:cubicBezTo>
                <a:cubicBezTo>
                  <a:pt x="59" y="87"/>
                  <a:pt x="59" y="88"/>
                  <a:pt x="59" y="89"/>
                </a:cubicBezTo>
                <a:cubicBezTo>
                  <a:pt x="61" y="88"/>
                  <a:pt x="60" y="91"/>
                  <a:pt x="61" y="91"/>
                </a:cubicBezTo>
                <a:cubicBezTo>
                  <a:pt x="61" y="90"/>
                  <a:pt x="61" y="89"/>
                  <a:pt x="62" y="89"/>
                </a:cubicBezTo>
                <a:cubicBezTo>
                  <a:pt x="64" y="89"/>
                  <a:pt x="65" y="92"/>
                  <a:pt x="66" y="90"/>
                </a:cubicBezTo>
                <a:cubicBezTo>
                  <a:pt x="64" y="90"/>
                  <a:pt x="64" y="89"/>
                  <a:pt x="63" y="88"/>
                </a:cubicBezTo>
                <a:cubicBezTo>
                  <a:pt x="64" y="87"/>
                  <a:pt x="67" y="85"/>
                  <a:pt x="63" y="84"/>
                </a:cubicBezTo>
                <a:cubicBezTo>
                  <a:pt x="64" y="86"/>
                  <a:pt x="64" y="87"/>
                  <a:pt x="62" y="88"/>
                </a:cubicBezTo>
                <a:cubicBezTo>
                  <a:pt x="62" y="87"/>
                  <a:pt x="60" y="87"/>
                  <a:pt x="60" y="86"/>
                </a:cubicBezTo>
                <a:cubicBezTo>
                  <a:pt x="60" y="85"/>
                  <a:pt x="63" y="81"/>
                  <a:pt x="60" y="81"/>
                </a:cubicBezTo>
                <a:cubicBezTo>
                  <a:pt x="58" y="82"/>
                  <a:pt x="60" y="85"/>
                  <a:pt x="57" y="84"/>
                </a:cubicBezTo>
                <a:cubicBezTo>
                  <a:pt x="57" y="83"/>
                  <a:pt x="56" y="83"/>
                  <a:pt x="56" y="82"/>
                </a:cubicBezTo>
                <a:cubicBezTo>
                  <a:pt x="58" y="81"/>
                  <a:pt x="58" y="78"/>
                  <a:pt x="59" y="77"/>
                </a:cubicBezTo>
                <a:cubicBezTo>
                  <a:pt x="60" y="77"/>
                  <a:pt x="61" y="78"/>
                  <a:pt x="62" y="79"/>
                </a:cubicBezTo>
                <a:cubicBezTo>
                  <a:pt x="61" y="77"/>
                  <a:pt x="64" y="78"/>
                  <a:pt x="65" y="77"/>
                </a:cubicBezTo>
                <a:cubicBezTo>
                  <a:pt x="63" y="77"/>
                  <a:pt x="66" y="75"/>
                  <a:pt x="64" y="75"/>
                </a:cubicBezTo>
                <a:cubicBezTo>
                  <a:pt x="63" y="75"/>
                  <a:pt x="58" y="75"/>
                  <a:pt x="59" y="73"/>
                </a:cubicBezTo>
                <a:cubicBezTo>
                  <a:pt x="60" y="71"/>
                  <a:pt x="62" y="73"/>
                  <a:pt x="65" y="71"/>
                </a:cubicBezTo>
                <a:cubicBezTo>
                  <a:pt x="65" y="73"/>
                  <a:pt x="65" y="73"/>
                  <a:pt x="65" y="75"/>
                </a:cubicBezTo>
                <a:cubicBezTo>
                  <a:pt x="67" y="74"/>
                  <a:pt x="65" y="72"/>
                  <a:pt x="68" y="72"/>
                </a:cubicBezTo>
                <a:cubicBezTo>
                  <a:pt x="67" y="71"/>
                  <a:pt x="64" y="71"/>
                  <a:pt x="63" y="70"/>
                </a:cubicBezTo>
                <a:cubicBezTo>
                  <a:pt x="63" y="58"/>
                  <a:pt x="41" y="58"/>
                  <a:pt x="42" y="73"/>
                </a:cubicBezTo>
                <a:close/>
                <a:moveTo>
                  <a:pt x="106" y="63"/>
                </a:moveTo>
                <a:cubicBezTo>
                  <a:pt x="107" y="64"/>
                  <a:pt x="108" y="67"/>
                  <a:pt x="111" y="67"/>
                </a:cubicBezTo>
                <a:cubicBezTo>
                  <a:pt x="109" y="66"/>
                  <a:pt x="112" y="61"/>
                  <a:pt x="110" y="61"/>
                </a:cubicBezTo>
                <a:cubicBezTo>
                  <a:pt x="110" y="63"/>
                  <a:pt x="106" y="61"/>
                  <a:pt x="106" y="63"/>
                </a:cubicBezTo>
                <a:close/>
                <a:moveTo>
                  <a:pt x="113" y="68"/>
                </a:moveTo>
                <a:cubicBezTo>
                  <a:pt x="115" y="67"/>
                  <a:pt x="118" y="67"/>
                  <a:pt x="118" y="65"/>
                </a:cubicBezTo>
                <a:cubicBezTo>
                  <a:pt x="117" y="64"/>
                  <a:pt x="117" y="61"/>
                  <a:pt x="114" y="61"/>
                </a:cubicBezTo>
                <a:cubicBezTo>
                  <a:pt x="113" y="62"/>
                  <a:pt x="112" y="65"/>
                  <a:pt x="113" y="68"/>
                </a:cubicBezTo>
                <a:close/>
                <a:moveTo>
                  <a:pt x="124" y="70"/>
                </a:moveTo>
                <a:cubicBezTo>
                  <a:pt x="131" y="71"/>
                  <a:pt x="131" y="62"/>
                  <a:pt x="126" y="61"/>
                </a:cubicBezTo>
                <a:cubicBezTo>
                  <a:pt x="124" y="63"/>
                  <a:pt x="123" y="66"/>
                  <a:pt x="124" y="70"/>
                </a:cubicBezTo>
                <a:close/>
                <a:moveTo>
                  <a:pt x="135" y="70"/>
                </a:moveTo>
                <a:cubicBezTo>
                  <a:pt x="135" y="67"/>
                  <a:pt x="134" y="65"/>
                  <a:pt x="133" y="64"/>
                </a:cubicBezTo>
                <a:cubicBezTo>
                  <a:pt x="132" y="65"/>
                  <a:pt x="134" y="68"/>
                  <a:pt x="135" y="70"/>
                </a:cubicBezTo>
                <a:close/>
                <a:moveTo>
                  <a:pt x="107" y="69"/>
                </a:moveTo>
                <a:cubicBezTo>
                  <a:pt x="106" y="67"/>
                  <a:pt x="105" y="67"/>
                  <a:pt x="105" y="65"/>
                </a:cubicBezTo>
                <a:cubicBezTo>
                  <a:pt x="107" y="71"/>
                  <a:pt x="109" y="75"/>
                  <a:pt x="111" y="82"/>
                </a:cubicBezTo>
                <a:cubicBezTo>
                  <a:pt x="110" y="78"/>
                  <a:pt x="110" y="75"/>
                  <a:pt x="111" y="71"/>
                </a:cubicBezTo>
                <a:cubicBezTo>
                  <a:pt x="110" y="70"/>
                  <a:pt x="109" y="69"/>
                  <a:pt x="107" y="69"/>
                </a:cubicBezTo>
                <a:close/>
                <a:moveTo>
                  <a:pt x="128" y="72"/>
                </a:moveTo>
                <a:cubicBezTo>
                  <a:pt x="130" y="74"/>
                  <a:pt x="132" y="77"/>
                  <a:pt x="134" y="80"/>
                </a:cubicBezTo>
                <a:cubicBezTo>
                  <a:pt x="136" y="76"/>
                  <a:pt x="133" y="71"/>
                  <a:pt x="131" y="68"/>
                </a:cubicBezTo>
                <a:cubicBezTo>
                  <a:pt x="131" y="70"/>
                  <a:pt x="129" y="71"/>
                  <a:pt x="128" y="72"/>
                </a:cubicBezTo>
                <a:close/>
                <a:moveTo>
                  <a:pt x="114" y="73"/>
                </a:moveTo>
                <a:cubicBezTo>
                  <a:pt x="114" y="79"/>
                  <a:pt x="127" y="76"/>
                  <a:pt x="120" y="70"/>
                </a:cubicBezTo>
                <a:cubicBezTo>
                  <a:pt x="117" y="70"/>
                  <a:pt x="115" y="71"/>
                  <a:pt x="114" y="73"/>
                </a:cubicBezTo>
                <a:close/>
                <a:moveTo>
                  <a:pt x="14" y="110"/>
                </a:moveTo>
                <a:cubicBezTo>
                  <a:pt x="18" y="116"/>
                  <a:pt x="30" y="121"/>
                  <a:pt x="41" y="123"/>
                </a:cubicBezTo>
                <a:cubicBezTo>
                  <a:pt x="58" y="128"/>
                  <a:pt x="77" y="126"/>
                  <a:pt x="92" y="122"/>
                </a:cubicBezTo>
                <a:cubicBezTo>
                  <a:pt x="99" y="121"/>
                  <a:pt x="108" y="119"/>
                  <a:pt x="113" y="115"/>
                </a:cubicBezTo>
                <a:cubicBezTo>
                  <a:pt x="99" y="107"/>
                  <a:pt x="88" y="97"/>
                  <a:pt x="75" y="89"/>
                </a:cubicBezTo>
                <a:cubicBezTo>
                  <a:pt x="68" y="94"/>
                  <a:pt x="55" y="100"/>
                  <a:pt x="44" y="97"/>
                </a:cubicBezTo>
                <a:cubicBezTo>
                  <a:pt x="42" y="96"/>
                  <a:pt x="41" y="94"/>
                  <a:pt x="39" y="94"/>
                </a:cubicBezTo>
                <a:cubicBezTo>
                  <a:pt x="36" y="88"/>
                  <a:pt x="33" y="80"/>
                  <a:pt x="36" y="72"/>
                </a:cubicBezTo>
                <a:cubicBezTo>
                  <a:pt x="15" y="66"/>
                  <a:pt x="0" y="92"/>
                  <a:pt x="14" y="110"/>
                </a:cubicBezTo>
                <a:close/>
                <a:moveTo>
                  <a:pt x="120" y="80"/>
                </a:moveTo>
                <a:cubicBezTo>
                  <a:pt x="124" y="81"/>
                  <a:pt x="124" y="89"/>
                  <a:pt x="119" y="90"/>
                </a:cubicBezTo>
                <a:cubicBezTo>
                  <a:pt x="119" y="89"/>
                  <a:pt x="116" y="90"/>
                  <a:pt x="116" y="89"/>
                </a:cubicBezTo>
                <a:cubicBezTo>
                  <a:pt x="116" y="91"/>
                  <a:pt x="117" y="91"/>
                  <a:pt x="117" y="92"/>
                </a:cubicBezTo>
                <a:cubicBezTo>
                  <a:pt x="120" y="91"/>
                  <a:pt x="123" y="90"/>
                  <a:pt x="125" y="93"/>
                </a:cubicBezTo>
                <a:cubicBezTo>
                  <a:pt x="125" y="90"/>
                  <a:pt x="126" y="90"/>
                  <a:pt x="127" y="88"/>
                </a:cubicBezTo>
                <a:cubicBezTo>
                  <a:pt x="123" y="86"/>
                  <a:pt x="124" y="76"/>
                  <a:pt x="124" y="72"/>
                </a:cubicBezTo>
                <a:cubicBezTo>
                  <a:pt x="123" y="76"/>
                  <a:pt x="122" y="78"/>
                  <a:pt x="120" y="80"/>
                </a:cubicBezTo>
                <a:close/>
                <a:moveTo>
                  <a:pt x="129" y="85"/>
                </a:moveTo>
                <a:cubicBezTo>
                  <a:pt x="130" y="84"/>
                  <a:pt x="132" y="84"/>
                  <a:pt x="132" y="82"/>
                </a:cubicBezTo>
                <a:cubicBezTo>
                  <a:pt x="130" y="79"/>
                  <a:pt x="130" y="76"/>
                  <a:pt x="126" y="75"/>
                </a:cubicBezTo>
                <a:cubicBezTo>
                  <a:pt x="126" y="79"/>
                  <a:pt x="126" y="84"/>
                  <a:pt x="129" y="85"/>
                </a:cubicBezTo>
                <a:close/>
                <a:moveTo>
                  <a:pt x="137" y="79"/>
                </a:moveTo>
                <a:cubicBezTo>
                  <a:pt x="137" y="86"/>
                  <a:pt x="138" y="79"/>
                  <a:pt x="138" y="76"/>
                </a:cubicBezTo>
                <a:cubicBezTo>
                  <a:pt x="138" y="75"/>
                  <a:pt x="137" y="75"/>
                  <a:pt x="137" y="75"/>
                </a:cubicBezTo>
                <a:cubicBezTo>
                  <a:pt x="136" y="77"/>
                  <a:pt x="137" y="78"/>
                  <a:pt x="137" y="79"/>
                </a:cubicBezTo>
                <a:close/>
                <a:moveTo>
                  <a:pt x="114" y="82"/>
                </a:moveTo>
                <a:cubicBezTo>
                  <a:pt x="115" y="81"/>
                  <a:pt x="116" y="81"/>
                  <a:pt x="117" y="80"/>
                </a:cubicBezTo>
                <a:cubicBezTo>
                  <a:pt x="114" y="80"/>
                  <a:pt x="114" y="76"/>
                  <a:pt x="113" y="77"/>
                </a:cubicBezTo>
                <a:cubicBezTo>
                  <a:pt x="114" y="78"/>
                  <a:pt x="113" y="82"/>
                  <a:pt x="114" y="82"/>
                </a:cubicBezTo>
                <a:close/>
                <a:moveTo>
                  <a:pt x="70" y="82"/>
                </a:moveTo>
                <a:cubicBezTo>
                  <a:pt x="69" y="82"/>
                  <a:pt x="69" y="82"/>
                  <a:pt x="68" y="82"/>
                </a:cubicBezTo>
                <a:cubicBezTo>
                  <a:pt x="68" y="81"/>
                  <a:pt x="68" y="80"/>
                  <a:pt x="67" y="80"/>
                </a:cubicBezTo>
                <a:cubicBezTo>
                  <a:pt x="67" y="82"/>
                  <a:pt x="69" y="85"/>
                  <a:pt x="70" y="82"/>
                </a:cubicBezTo>
                <a:close/>
                <a:moveTo>
                  <a:pt x="113" y="87"/>
                </a:moveTo>
                <a:cubicBezTo>
                  <a:pt x="113" y="85"/>
                  <a:pt x="112" y="83"/>
                  <a:pt x="111" y="82"/>
                </a:cubicBezTo>
                <a:cubicBezTo>
                  <a:pt x="112" y="84"/>
                  <a:pt x="112" y="86"/>
                  <a:pt x="113" y="87"/>
                </a:cubicBezTo>
                <a:close/>
                <a:moveTo>
                  <a:pt x="117" y="86"/>
                </a:moveTo>
                <a:cubicBezTo>
                  <a:pt x="118" y="87"/>
                  <a:pt x="119" y="87"/>
                  <a:pt x="120" y="86"/>
                </a:cubicBezTo>
                <a:cubicBezTo>
                  <a:pt x="121" y="84"/>
                  <a:pt x="120" y="82"/>
                  <a:pt x="118" y="82"/>
                </a:cubicBezTo>
                <a:cubicBezTo>
                  <a:pt x="117" y="83"/>
                  <a:pt x="116" y="84"/>
                  <a:pt x="117" y="86"/>
                </a:cubicBezTo>
                <a:close/>
                <a:moveTo>
                  <a:pt x="130" y="88"/>
                </a:moveTo>
                <a:cubicBezTo>
                  <a:pt x="131" y="90"/>
                  <a:pt x="132" y="92"/>
                  <a:pt x="134" y="94"/>
                </a:cubicBezTo>
                <a:cubicBezTo>
                  <a:pt x="134" y="91"/>
                  <a:pt x="134" y="90"/>
                  <a:pt x="134" y="86"/>
                </a:cubicBezTo>
                <a:cubicBezTo>
                  <a:pt x="132" y="86"/>
                  <a:pt x="132" y="88"/>
                  <a:pt x="130" y="88"/>
                </a:cubicBezTo>
                <a:close/>
                <a:moveTo>
                  <a:pt x="51" y="94"/>
                </a:moveTo>
                <a:cubicBezTo>
                  <a:pt x="53" y="93"/>
                  <a:pt x="54" y="92"/>
                  <a:pt x="54" y="89"/>
                </a:cubicBezTo>
                <a:cubicBezTo>
                  <a:pt x="53" y="89"/>
                  <a:pt x="53" y="89"/>
                  <a:pt x="52" y="89"/>
                </a:cubicBezTo>
                <a:cubicBezTo>
                  <a:pt x="52" y="91"/>
                  <a:pt x="51" y="92"/>
                  <a:pt x="51" y="94"/>
                </a:cubicBezTo>
                <a:close/>
                <a:moveTo>
                  <a:pt x="129" y="100"/>
                </a:moveTo>
                <a:cubicBezTo>
                  <a:pt x="130" y="99"/>
                  <a:pt x="132" y="99"/>
                  <a:pt x="132" y="98"/>
                </a:cubicBezTo>
                <a:cubicBezTo>
                  <a:pt x="131" y="95"/>
                  <a:pt x="131" y="92"/>
                  <a:pt x="128" y="91"/>
                </a:cubicBezTo>
                <a:cubicBezTo>
                  <a:pt x="127" y="94"/>
                  <a:pt x="127" y="98"/>
                  <a:pt x="129" y="100"/>
                </a:cubicBezTo>
                <a:close/>
                <a:moveTo>
                  <a:pt x="136" y="101"/>
                </a:moveTo>
                <a:cubicBezTo>
                  <a:pt x="136" y="98"/>
                  <a:pt x="138" y="94"/>
                  <a:pt x="137" y="92"/>
                </a:cubicBezTo>
                <a:cubicBezTo>
                  <a:pt x="136" y="94"/>
                  <a:pt x="133" y="99"/>
                  <a:pt x="136" y="101"/>
                </a:cubicBezTo>
                <a:close/>
                <a:moveTo>
                  <a:pt x="119" y="95"/>
                </a:moveTo>
                <a:cubicBezTo>
                  <a:pt x="121" y="96"/>
                  <a:pt x="122" y="96"/>
                  <a:pt x="123" y="95"/>
                </a:cubicBezTo>
                <a:cubicBezTo>
                  <a:pt x="123" y="92"/>
                  <a:pt x="119" y="93"/>
                  <a:pt x="119" y="95"/>
                </a:cubicBezTo>
                <a:close/>
                <a:moveTo>
                  <a:pt x="117" y="98"/>
                </a:moveTo>
                <a:cubicBezTo>
                  <a:pt x="117" y="102"/>
                  <a:pt x="117" y="106"/>
                  <a:pt x="120" y="107"/>
                </a:cubicBezTo>
                <a:cubicBezTo>
                  <a:pt x="119" y="102"/>
                  <a:pt x="121" y="98"/>
                  <a:pt x="125" y="100"/>
                </a:cubicBezTo>
                <a:cubicBezTo>
                  <a:pt x="125" y="98"/>
                  <a:pt x="125" y="97"/>
                  <a:pt x="124" y="97"/>
                </a:cubicBezTo>
                <a:cubicBezTo>
                  <a:pt x="124" y="99"/>
                  <a:pt x="119" y="98"/>
                  <a:pt x="117" y="98"/>
                </a:cubicBezTo>
                <a:close/>
                <a:moveTo>
                  <a:pt x="129" y="103"/>
                </a:moveTo>
                <a:cubicBezTo>
                  <a:pt x="132" y="106"/>
                  <a:pt x="128" y="110"/>
                  <a:pt x="129" y="112"/>
                </a:cubicBezTo>
                <a:cubicBezTo>
                  <a:pt x="130" y="110"/>
                  <a:pt x="134" y="104"/>
                  <a:pt x="131" y="102"/>
                </a:cubicBezTo>
                <a:cubicBezTo>
                  <a:pt x="131" y="103"/>
                  <a:pt x="130" y="103"/>
                  <a:pt x="129" y="103"/>
                </a:cubicBezTo>
                <a:close/>
                <a:moveTo>
                  <a:pt x="128" y="107"/>
                </a:moveTo>
                <a:cubicBezTo>
                  <a:pt x="129" y="104"/>
                  <a:pt x="122" y="100"/>
                  <a:pt x="123" y="105"/>
                </a:cubicBezTo>
                <a:cubicBezTo>
                  <a:pt x="125" y="102"/>
                  <a:pt x="127" y="107"/>
                  <a:pt x="128" y="107"/>
                </a:cubicBezTo>
                <a:close/>
                <a:moveTo>
                  <a:pt x="132" y="112"/>
                </a:moveTo>
                <a:cubicBezTo>
                  <a:pt x="132" y="110"/>
                  <a:pt x="134" y="108"/>
                  <a:pt x="133" y="106"/>
                </a:cubicBezTo>
                <a:cubicBezTo>
                  <a:pt x="133" y="109"/>
                  <a:pt x="131" y="111"/>
                  <a:pt x="132" y="112"/>
                </a:cubicBezTo>
                <a:close/>
                <a:moveTo>
                  <a:pt x="119" y="114"/>
                </a:moveTo>
                <a:cubicBezTo>
                  <a:pt x="122" y="114"/>
                  <a:pt x="122" y="119"/>
                  <a:pt x="123" y="122"/>
                </a:cubicBezTo>
                <a:cubicBezTo>
                  <a:pt x="125" y="121"/>
                  <a:pt x="126" y="120"/>
                  <a:pt x="126" y="117"/>
                </a:cubicBezTo>
                <a:cubicBezTo>
                  <a:pt x="123" y="115"/>
                  <a:pt x="121" y="110"/>
                  <a:pt x="118" y="110"/>
                </a:cubicBezTo>
                <a:cubicBezTo>
                  <a:pt x="119" y="110"/>
                  <a:pt x="118" y="113"/>
                  <a:pt x="119" y="114"/>
                </a:cubicBezTo>
                <a:close/>
                <a:moveTo>
                  <a:pt x="106" y="123"/>
                </a:moveTo>
                <a:cubicBezTo>
                  <a:pt x="109" y="123"/>
                  <a:pt x="113" y="123"/>
                  <a:pt x="115" y="121"/>
                </a:cubicBezTo>
                <a:cubicBezTo>
                  <a:pt x="117" y="123"/>
                  <a:pt x="117" y="126"/>
                  <a:pt x="119" y="128"/>
                </a:cubicBezTo>
                <a:cubicBezTo>
                  <a:pt x="121" y="124"/>
                  <a:pt x="117" y="121"/>
                  <a:pt x="117" y="117"/>
                </a:cubicBezTo>
                <a:cubicBezTo>
                  <a:pt x="114" y="120"/>
                  <a:pt x="110" y="121"/>
                  <a:pt x="106" y="123"/>
                </a:cubicBezTo>
                <a:close/>
                <a:moveTo>
                  <a:pt x="19" y="124"/>
                </a:moveTo>
                <a:cubicBezTo>
                  <a:pt x="20" y="128"/>
                  <a:pt x="22" y="130"/>
                  <a:pt x="25" y="133"/>
                </a:cubicBezTo>
                <a:cubicBezTo>
                  <a:pt x="24" y="129"/>
                  <a:pt x="23" y="127"/>
                  <a:pt x="25" y="124"/>
                </a:cubicBezTo>
                <a:cubicBezTo>
                  <a:pt x="24" y="122"/>
                  <a:pt x="22" y="121"/>
                  <a:pt x="20" y="120"/>
                </a:cubicBezTo>
                <a:cubicBezTo>
                  <a:pt x="20" y="122"/>
                  <a:pt x="21" y="124"/>
                  <a:pt x="19" y="124"/>
                </a:cubicBezTo>
                <a:close/>
                <a:moveTo>
                  <a:pt x="100" y="125"/>
                </a:moveTo>
                <a:cubicBezTo>
                  <a:pt x="101" y="125"/>
                  <a:pt x="101" y="126"/>
                  <a:pt x="102" y="127"/>
                </a:cubicBezTo>
                <a:cubicBezTo>
                  <a:pt x="102" y="125"/>
                  <a:pt x="104" y="125"/>
                  <a:pt x="105" y="123"/>
                </a:cubicBezTo>
                <a:cubicBezTo>
                  <a:pt x="103" y="124"/>
                  <a:pt x="102" y="123"/>
                  <a:pt x="100" y="125"/>
                </a:cubicBezTo>
                <a:close/>
                <a:moveTo>
                  <a:pt x="100" y="135"/>
                </a:moveTo>
                <a:cubicBezTo>
                  <a:pt x="101" y="127"/>
                  <a:pt x="94" y="122"/>
                  <a:pt x="90" y="129"/>
                </a:cubicBezTo>
                <a:cubicBezTo>
                  <a:pt x="91" y="130"/>
                  <a:pt x="92" y="131"/>
                  <a:pt x="92" y="133"/>
                </a:cubicBezTo>
                <a:cubicBezTo>
                  <a:pt x="94" y="133"/>
                  <a:pt x="94" y="130"/>
                  <a:pt x="96" y="130"/>
                </a:cubicBezTo>
                <a:cubicBezTo>
                  <a:pt x="98" y="131"/>
                  <a:pt x="99" y="136"/>
                  <a:pt x="100" y="135"/>
                </a:cubicBezTo>
                <a:close/>
                <a:moveTo>
                  <a:pt x="106" y="133"/>
                </a:moveTo>
                <a:cubicBezTo>
                  <a:pt x="106" y="130"/>
                  <a:pt x="106" y="128"/>
                  <a:pt x="107" y="127"/>
                </a:cubicBezTo>
                <a:cubicBezTo>
                  <a:pt x="111" y="125"/>
                  <a:pt x="111" y="133"/>
                  <a:pt x="115" y="131"/>
                </a:cubicBezTo>
                <a:cubicBezTo>
                  <a:pt x="115" y="129"/>
                  <a:pt x="112" y="129"/>
                  <a:pt x="113" y="126"/>
                </a:cubicBezTo>
                <a:cubicBezTo>
                  <a:pt x="108" y="123"/>
                  <a:pt x="101" y="128"/>
                  <a:pt x="106" y="133"/>
                </a:cubicBezTo>
                <a:close/>
                <a:moveTo>
                  <a:pt x="29" y="135"/>
                </a:moveTo>
                <a:cubicBezTo>
                  <a:pt x="31" y="137"/>
                  <a:pt x="32" y="140"/>
                  <a:pt x="34" y="140"/>
                </a:cubicBezTo>
                <a:cubicBezTo>
                  <a:pt x="34" y="137"/>
                  <a:pt x="32" y="132"/>
                  <a:pt x="34" y="128"/>
                </a:cubicBezTo>
                <a:cubicBezTo>
                  <a:pt x="32" y="126"/>
                  <a:pt x="32" y="126"/>
                  <a:pt x="28" y="126"/>
                </a:cubicBezTo>
                <a:cubicBezTo>
                  <a:pt x="31" y="129"/>
                  <a:pt x="31" y="132"/>
                  <a:pt x="29" y="135"/>
                </a:cubicBezTo>
                <a:close/>
                <a:moveTo>
                  <a:pt x="56" y="129"/>
                </a:moveTo>
                <a:cubicBezTo>
                  <a:pt x="51" y="130"/>
                  <a:pt x="47" y="127"/>
                  <a:pt x="44" y="128"/>
                </a:cubicBezTo>
                <a:cubicBezTo>
                  <a:pt x="46" y="129"/>
                  <a:pt x="53" y="132"/>
                  <a:pt x="56" y="129"/>
                </a:cubicBezTo>
                <a:close/>
                <a:moveTo>
                  <a:pt x="39" y="142"/>
                </a:moveTo>
                <a:cubicBezTo>
                  <a:pt x="41" y="143"/>
                  <a:pt x="41" y="144"/>
                  <a:pt x="43" y="144"/>
                </a:cubicBezTo>
                <a:cubicBezTo>
                  <a:pt x="43" y="140"/>
                  <a:pt x="39" y="138"/>
                  <a:pt x="40" y="134"/>
                </a:cubicBezTo>
                <a:cubicBezTo>
                  <a:pt x="40" y="133"/>
                  <a:pt x="43" y="131"/>
                  <a:pt x="43" y="130"/>
                </a:cubicBezTo>
                <a:cubicBezTo>
                  <a:pt x="42" y="129"/>
                  <a:pt x="40" y="128"/>
                  <a:pt x="38" y="128"/>
                </a:cubicBezTo>
                <a:cubicBezTo>
                  <a:pt x="37" y="133"/>
                  <a:pt x="40" y="138"/>
                  <a:pt x="39" y="142"/>
                </a:cubicBezTo>
                <a:close/>
                <a:moveTo>
                  <a:pt x="64" y="130"/>
                </a:moveTo>
                <a:cubicBezTo>
                  <a:pt x="66" y="132"/>
                  <a:pt x="70" y="131"/>
                  <a:pt x="72" y="129"/>
                </a:cubicBezTo>
                <a:cubicBezTo>
                  <a:pt x="70" y="130"/>
                  <a:pt x="66" y="130"/>
                  <a:pt x="64" y="130"/>
                </a:cubicBezTo>
                <a:close/>
                <a:moveTo>
                  <a:pt x="82" y="132"/>
                </a:moveTo>
                <a:cubicBezTo>
                  <a:pt x="83" y="136"/>
                  <a:pt x="85" y="140"/>
                  <a:pt x="87" y="144"/>
                </a:cubicBezTo>
                <a:cubicBezTo>
                  <a:pt x="88" y="141"/>
                  <a:pt x="86" y="136"/>
                  <a:pt x="87" y="130"/>
                </a:cubicBezTo>
                <a:cubicBezTo>
                  <a:pt x="85" y="129"/>
                  <a:pt x="83" y="131"/>
                  <a:pt x="82" y="132"/>
                </a:cubicBezTo>
                <a:close/>
                <a:moveTo>
                  <a:pt x="111" y="134"/>
                </a:moveTo>
                <a:cubicBezTo>
                  <a:pt x="112" y="133"/>
                  <a:pt x="110" y="130"/>
                  <a:pt x="109" y="130"/>
                </a:cubicBezTo>
                <a:cubicBezTo>
                  <a:pt x="109" y="132"/>
                  <a:pt x="109" y="134"/>
                  <a:pt x="111" y="134"/>
                </a:cubicBezTo>
                <a:close/>
                <a:moveTo>
                  <a:pt x="72" y="133"/>
                </a:moveTo>
                <a:cubicBezTo>
                  <a:pt x="74" y="137"/>
                  <a:pt x="78" y="140"/>
                  <a:pt x="77" y="145"/>
                </a:cubicBezTo>
                <a:cubicBezTo>
                  <a:pt x="78" y="146"/>
                  <a:pt x="80" y="145"/>
                  <a:pt x="80" y="145"/>
                </a:cubicBezTo>
                <a:cubicBezTo>
                  <a:pt x="77" y="142"/>
                  <a:pt x="80" y="128"/>
                  <a:pt x="72" y="133"/>
                </a:cubicBezTo>
                <a:close/>
                <a:moveTo>
                  <a:pt x="47" y="133"/>
                </a:moveTo>
                <a:cubicBezTo>
                  <a:pt x="48" y="133"/>
                  <a:pt x="47" y="136"/>
                  <a:pt x="48" y="136"/>
                </a:cubicBezTo>
                <a:cubicBezTo>
                  <a:pt x="48" y="134"/>
                  <a:pt x="49" y="134"/>
                  <a:pt x="50" y="133"/>
                </a:cubicBezTo>
                <a:cubicBezTo>
                  <a:pt x="49" y="132"/>
                  <a:pt x="47" y="131"/>
                  <a:pt x="47" y="133"/>
                </a:cubicBezTo>
                <a:close/>
                <a:moveTo>
                  <a:pt x="45" y="139"/>
                </a:moveTo>
                <a:cubicBezTo>
                  <a:pt x="46" y="138"/>
                  <a:pt x="45" y="134"/>
                  <a:pt x="44" y="133"/>
                </a:cubicBezTo>
                <a:cubicBezTo>
                  <a:pt x="43" y="135"/>
                  <a:pt x="43" y="139"/>
                  <a:pt x="45" y="139"/>
                </a:cubicBezTo>
                <a:close/>
                <a:moveTo>
                  <a:pt x="54" y="134"/>
                </a:moveTo>
                <a:cubicBezTo>
                  <a:pt x="58" y="137"/>
                  <a:pt x="55" y="144"/>
                  <a:pt x="55" y="147"/>
                </a:cubicBezTo>
                <a:cubicBezTo>
                  <a:pt x="57" y="147"/>
                  <a:pt x="57" y="147"/>
                  <a:pt x="60" y="147"/>
                </a:cubicBezTo>
                <a:cubicBezTo>
                  <a:pt x="58" y="143"/>
                  <a:pt x="58" y="139"/>
                  <a:pt x="58" y="133"/>
                </a:cubicBezTo>
                <a:cubicBezTo>
                  <a:pt x="56" y="133"/>
                  <a:pt x="54" y="133"/>
                  <a:pt x="54" y="134"/>
                </a:cubicBezTo>
                <a:close/>
                <a:moveTo>
                  <a:pt x="98" y="140"/>
                </a:moveTo>
                <a:cubicBezTo>
                  <a:pt x="98" y="137"/>
                  <a:pt x="97" y="135"/>
                  <a:pt x="96" y="134"/>
                </a:cubicBezTo>
                <a:cubicBezTo>
                  <a:pt x="96" y="137"/>
                  <a:pt x="96" y="139"/>
                  <a:pt x="98" y="140"/>
                </a:cubicBezTo>
                <a:close/>
                <a:moveTo>
                  <a:pt x="52" y="144"/>
                </a:moveTo>
                <a:cubicBezTo>
                  <a:pt x="54" y="142"/>
                  <a:pt x="55" y="136"/>
                  <a:pt x="51" y="135"/>
                </a:cubicBezTo>
                <a:cubicBezTo>
                  <a:pt x="50" y="137"/>
                  <a:pt x="50" y="142"/>
                  <a:pt x="52" y="144"/>
                </a:cubicBezTo>
                <a:close/>
                <a:moveTo>
                  <a:pt x="73" y="145"/>
                </a:moveTo>
                <a:cubicBezTo>
                  <a:pt x="74" y="141"/>
                  <a:pt x="72" y="136"/>
                  <a:pt x="70" y="136"/>
                </a:cubicBezTo>
                <a:cubicBezTo>
                  <a:pt x="73" y="137"/>
                  <a:pt x="71" y="143"/>
                  <a:pt x="73" y="145"/>
                </a:cubicBezTo>
                <a:close/>
                <a:moveTo>
                  <a:pt x="68" y="146"/>
                </a:moveTo>
                <a:cubicBezTo>
                  <a:pt x="68" y="143"/>
                  <a:pt x="67" y="139"/>
                  <a:pt x="66" y="136"/>
                </a:cubicBezTo>
                <a:cubicBezTo>
                  <a:pt x="64" y="139"/>
                  <a:pt x="65" y="145"/>
                  <a:pt x="68" y="146"/>
                </a:cubicBezTo>
                <a:close/>
                <a:moveTo>
                  <a:pt x="62" y="144"/>
                </a:moveTo>
                <a:cubicBezTo>
                  <a:pt x="63" y="142"/>
                  <a:pt x="63" y="137"/>
                  <a:pt x="61" y="136"/>
                </a:cubicBezTo>
                <a:cubicBezTo>
                  <a:pt x="61" y="139"/>
                  <a:pt x="61" y="142"/>
                  <a:pt x="62" y="144"/>
                </a:cubicBezTo>
                <a:close/>
                <a:moveTo>
                  <a:pt x="86" y="150"/>
                </a:moveTo>
                <a:cubicBezTo>
                  <a:pt x="89" y="150"/>
                  <a:pt x="90" y="149"/>
                  <a:pt x="90" y="147"/>
                </a:cubicBezTo>
                <a:cubicBezTo>
                  <a:pt x="88" y="147"/>
                  <a:pt x="86" y="147"/>
                  <a:pt x="86" y="150"/>
                </a:cubicBezTo>
                <a:close/>
                <a:moveTo>
                  <a:pt x="83" y="151"/>
                </a:moveTo>
                <a:cubicBezTo>
                  <a:pt x="83" y="150"/>
                  <a:pt x="83" y="150"/>
                  <a:pt x="83" y="149"/>
                </a:cubicBezTo>
                <a:cubicBezTo>
                  <a:pt x="82" y="149"/>
                  <a:pt x="81" y="149"/>
                  <a:pt x="80" y="149"/>
                </a:cubicBezTo>
                <a:cubicBezTo>
                  <a:pt x="80" y="151"/>
                  <a:pt x="81" y="151"/>
                  <a:pt x="83" y="151"/>
                </a:cubicBezTo>
                <a:close/>
                <a:moveTo>
                  <a:pt x="70" y="153"/>
                </a:moveTo>
                <a:cubicBezTo>
                  <a:pt x="72" y="153"/>
                  <a:pt x="77" y="154"/>
                  <a:pt x="78" y="152"/>
                </a:cubicBezTo>
                <a:cubicBezTo>
                  <a:pt x="77" y="152"/>
                  <a:pt x="78" y="150"/>
                  <a:pt x="76" y="150"/>
                </a:cubicBezTo>
                <a:cubicBezTo>
                  <a:pt x="74" y="151"/>
                  <a:pt x="72" y="151"/>
                  <a:pt x="70" y="153"/>
                </a:cubicBezTo>
                <a:close/>
                <a:moveTo>
                  <a:pt x="63" y="151"/>
                </a:moveTo>
                <a:cubicBezTo>
                  <a:pt x="61" y="151"/>
                  <a:pt x="58" y="150"/>
                  <a:pt x="57" y="151"/>
                </a:cubicBezTo>
                <a:cubicBezTo>
                  <a:pt x="58" y="153"/>
                  <a:pt x="62" y="152"/>
                  <a:pt x="63" y="151"/>
                </a:cubicBezTo>
                <a:close/>
                <a:moveTo>
                  <a:pt x="65" y="153"/>
                </a:moveTo>
                <a:cubicBezTo>
                  <a:pt x="66" y="153"/>
                  <a:pt x="68" y="154"/>
                  <a:pt x="68" y="152"/>
                </a:cubicBezTo>
                <a:cubicBezTo>
                  <a:pt x="66" y="152"/>
                  <a:pt x="65" y="151"/>
                  <a:pt x="65" y="15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390"/>
          <p:cNvSpPr>
            <a:spLocks noEditPoints="1"/>
          </p:cNvSpPr>
          <p:nvPr/>
        </p:nvSpPr>
        <p:spPr bwMode="auto">
          <a:xfrm>
            <a:off x="4543782" y="2699476"/>
            <a:ext cx="1287029" cy="978593"/>
          </a:xfrm>
          <a:custGeom>
            <a:avLst/>
            <a:gdLst>
              <a:gd name="T0" fmla="*/ 72 w 133"/>
              <a:gd name="T1" fmla="*/ 34 h 180"/>
              <a:gd name="T2" fmla="*/ 98 w 133"/>
              <a:gd name="T3" fmla="*/ 70 h 180"/>
              <a:gd name="T4" fmla="*/ 130 w 133"/>
              <a:gd name="T5" fmla="*/ 98 h 180"/>
              <a:gd name="T6" fmla="*/ 133 w 133"/>
              <a:gd name="T7" fmla="*/ 116 h 180"/>
              <a:gd name="T8" fmla="*/ 111 w 133"/>
              <a:gd name="T9" fmla="*/ 126 h 180"/>
              <a:gd name="T10" fmla="*/ 122 w 133"/>
              <a:gd name="T11" fmla="*/ 144 h 180"/>
              <a:gd name="T12" fmla="*/ 121 w 133"/>
              <a:gd name="T13" fmla="*/ 167 h 180"/>
              <a:gd name="T14" fmla="*/ 124 w 133"/>
              <a:gd name="T15" fmla="*/ 177 h 180"/>
              <a:gd name="T16" fmla="*/ 10 w 133"/>
              <a:gd name="T17" fmla="*/ 154 h 180"/>
              <a:gd name="T18" fmla="*/ 3 w 133"/>
              <a:gd name="T19" fmla="*/ 97 h 180"/>
              <a:gd name="T20" fmla="*/ 47 w 133"/>
              <a:gd name="T21" fmla="*/ 53 h 180"/>
              <a:gd name="T22" fmla="*/ 46 w 133"/>
              <a:gd name="T23" fmla="*/ 10 h 180"/>
              <a:gd name="T24" fmla="*/ 58 w 133"/>
              <a:gd name="T25" fmla="*/ 9 h 180"/>
              <a:gd name="T26" fmla="*/ 60 w 133"/>
              <a:gd name="T27" fmla="*/ 50 h 180"/>
              <a:gd name="T28" fmla="*/ 61 w 133"/>
              <a:gd name="T29" fmla="*/ 66 h 180"/>
              <a:gd name="T30" fmla="*/ 75 w 133"/>
              <a:gd name="T31" fmla="*/ 80 h 180"/>
              <a:gd name="T32" fmla="*/ 84 w 133"/>
              <a:gd name="T33" fmla="*/ 84 h 180"/>
              <a:gd name="T34" fmla="*/ 73 w 133"/>
              <a:gd name="T35" fmla="*/ 72 h 180"/>
              <a:gd name="T36" fmla="*/ 48 w 133"/>
              <a:gd name="T37" fmla="*/ 92 h 180"/>
              <a:gd name="T38" fmla="*/ 42 w 133"/>
              <a:gd name="T39" fmla="*/ 70 h 180"/>
              <a:gd name="T40" fmla="*/ 104 w 133"/>
              <a:gd name="T41" fmla="*/ 89 h 180"/>
              <a:gd name="T42" fmla="*/ 68 w 133"/>
              <a:gd name="T43" fmla="*/ 23 h 180"/>
              <a:gd name="T44" fmla="*/ 58 w 133"/>
              <a:gd name="T45" fmla="*/ 9 h 180"/>
              <a:gd name="T46" fmla="*/ 56 w 133"/>
              <a:gd name="T47" fmla="*/ 73 h 180"/>
              <a:gd name="T48" fmla="*/ 55 w 133"/>
              <a:gd name="T49" fmla="*/ 97 h 180"/>
              <a:gd name="T50" fmla="*/ 20 w 133"/>
              <a:gd name="T51" fmla="*/ 116 h 180"/>
              <a:gd name="T52" fmla="*/ 19 w 133"/>
              <a:gd name="T53" fmla="*/ 103 h 180"/>
              <a:gd name="T54" fmla="*/ 16 w 133"/>
              <a:gd name="T55" fmla="*/ 116 h 180"/>
              <a:gd name="T56" fmla="*/ 89 w 133"/>
              <a:gd name="T57" fmla="*/ 118 h 180"/>
              <a:gd name="T58" fmla="*/ 87 w 133"/>
              <a:gd name="T59" fmla="*/ 121 h 180"/>
              <a:gd name="T60" fmla="*/ 115 w 133"/>
              <a:gd name="T61" fmla="*/ 122 h 180"/>
              <a:gd name="T62" fmla="*/ 71 w 133"/>
              <a:gd name="T63" fmla="*/ 122 h 180"/>
              <a:gd name="T64" fmla="*/ 76 w 133"/>
              <a:gd name="T65" fmla="*/ 122 h 180"/>
              <a:gd name="T66" fmla="*/ 39 w 133"/>
              <a:gd name="T67" fmla="*/ 123 h 180"/>
              <a:gd name="T68" fmla="*/ 22 w 133"/>
              <a:gd name="T69" fmla="*/ 145 h 180"/>
              <a:gd name="T70" fmla="*/ 22 w 133"/>
              <a:gd name="T71" fmla="*/ 128 h 180"/>
              <a:gd name="T72" fmla="*/ 17 w 133"/>
              <a:gd name="T73" fmla="*/ 130 h 180"/>
              <a:gd name="T74" fmla="*/ 11 w 133"/>
              <a:gd name="T75" fmla="*/ 143 h 180"/>
              <a:gd name="T76" fmla="*/ 109 w 133"/>
              <a:gd name="T77" fmla="*/ 145 h 180"/>
              <a:gd name="T78" fmla="*/ 15 w 133"/>
              <a:gd name="T79" fmla="*/ 153 h 180"/>
              <a:gd name="T80" fmla="*/ 33 w 133"/>
              <a:gd name="T81" fmla="*/ 153 h 180"/>
              <a:gd name="T82" fmla="*/ 15 w 133"/>
              <a:gd name="T83" fmla="*/ 153 h 180"/>
              <a:gd name="T84" fmla="*/ 118 w 133"/>
              <a:gd name="T85" fmla="*/ 168 h 180"/>
              <a:gd name="T86" fmla="*/ 20 w 133"/>
              <a:gd name="T87" fmla="*/ 171 h 180"/>
              <a:gd name="T88" fmla="*/ 107 w 133"/>
              <a:gd name="T89" fmla="*/ 174 h 180"/>
              <a:gd name="T90" fmla="*/ 91 w 133"/>
              <a:gd name="T91" fmla="*/ 174 h 180"/>
              <a:gd name="T92" fmla="*/ 104 w 133"/>
              <a:gd name="T93" fmla="*/ 174 h 180"/>
              <a:gd name="T94" fmla="*/ 65 w 133"/>
              <a:gd name="T95" fmla="*/ 17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80">
                <a:moveTo>
                  <a:pt x="78" y="3"/>
                </a:moveTo>
                <a:cubicBezTo>
                  <a:pt x="77" y="7"/>
                  <a:pt x="73" y="7"/>
                  <a:pt x="71" y="8"/>
                </a:cubicBezTo>
                <a:cubicBezTo>
                  <a:pt x="72" y="19"/>
                  <a:pt x="71" y="26"/>
                  <a:pt x="72" y="34"/>
                </a:cubicBezTo>
                <a:cubicBezTo>
                  <a:pt x="72" y="42"/>
                  <a:pt x="79" y="46"/>
                  <a:pt x="84" y="52"/>
                </a:cubicBezTo>
                <a:cubicBezTo>
                  <a:pt x="85" y="53"/>
                  <a:pt x="85" y="54"/>
                  <a:pt x="86" y="56"/>
                </a:cubicBezTo>
                <a:cubicBezTo>
                  <a:pt x="89" y="60"/>
                  <a:pt x="94" y="65"/>
                  <a:pt x="98" y="70"/>
                </a:cubicBezTo>
                <a:cubicBezTo>
                  <a:pt x="103" y="77"/>
                  <a:pt x="110" y="85"/>
                  <a:pt x="105" y="92"/>
                </a:cubicBezTo>
                <a:cubicBezTo>
                  <a:pt x="110" y="94"/>
                  <a:pt x="121" y="89"/>
                  <a:pt x="130" y="91"/>
                </a:cubicBezTo>
                <a:cubicBezTo>
                  <a:pt x="131" y="93"/>
                  <a:pt x="131" y="95"/>
                  <a:pt x="130" y="98"/>
                </a:cubicBezTo>
                <a:cubicBezTo>
                  <a:pt x="127" y="99"/>
                  <a:pt x="123" y="99"/>
                  <a:pt x="120" y="102"/>
                </a:cubicBezTo>
                <a:cubicBezTo>
                  <a:pt x="119" y="110"/>
                  <a:pt x="127" y="110"/>
                  <a:pt x="132" y="110"/>
                </a:cubicBezTo>
                <a:cubicBezTo>
                  <a:pt x="132" y="112"/>
                  <a:pt x="133" y="114"/>
                  <a:pt x="133" y="116"/>
                </a:cubicBezTo>
                <a:cubicBezTo>
                  <a:pt x="130" y="119"/>
                  <a:pt x="126" y="118"/>
                  <a:pt x="121" y="118"/>
                </a:cubicBezTo>
                <a:cubicBezTo>
                  <a:pt x="120" y="120"/>
                  <a:pt x="121" y="124"/>
                  <a:pt x="120" y="126"/>
                </a:cubicBezTo>
                <a:cubicBezTo>
                  <a:pt x="117" y="126"/>
                  <a:pt x="114" y="126"/>
                  <a:pt x="111" y="126"/>
                </a:cubicBezTo>
                <a:cubicBezTo>
                  <a:pt x="110" y="128"/>
                  <a:pt x="107" y="129"/>
                  <a:pt x="106" y="132"/>
                </a:cubicBezTo>
                <a:cubicBezTo>
                  <a:pt x="107" y="140"/>
                  <a:pt x="115" y="137"/>
                  <a:pt x="122" y="139"/>
                </a:cubicBezTo>
                <a:cubicBezTo>
                  <a:pt x="122" y="140"/>
                  <a:pt x="123" y="142"/>
                  <a:pt x="122" y="144"/>
                </a:cubicBezTo>
                <a:cubicBezTo>
                  <a:pt x="124" y="145"/>
                  <a:pt x="128" y="144"/>
                  <a:pt x="130" y="146"/>
                </a:cubicBezTo>
                <a:cubicBezTo>
                  <a:pt x="131" y="150"/>
                  <a:pt x="129" y="151"/>
                  <a:pt x="127" y="152"/>
                </a:cubicBezTo>
                <a:cubicBezTo>
                  <a:pt x="117" y="148"/>
                  <a:pt x="116" y="161"/>
                  <a:pt x="121" y="167"/>
                </a:cubicBezTo>
                <a:cubicBezTo>
                  <a:pt x="124" y="168"/>
                  <a:pt x="128" y="168"/>
                  <a:pt x="130" y="170"/>
                </a:cubicBezTo>
                <a:cubicBezTo>
                  <a:pt x="130" y="172"/>
                  <a:pt x="130" y="177"/>
                  <a:pt x="128" y="179"/>
                </a:cubicBezTo>
                <a:cubicBezTo>
                  <a:pt x="127" y="179"/>
                  <a:pt x="126" y="177"/>
                  <a:pt x="124" y="177"/>
                </a:cubicBezTo>
                <a:cubicBezTo>
                  <a:pt x="98" y="177"/>
                  <a:pt x="52" y="177"/>
                  <a:pt x="19" y="179"/>
                </a:cubicBezTo>
                <a:cubicBezTo>
                  <a:pt x="16" y="179"/>
                  <a:pt x="14" y="180"/>
                  <a:pt x="11" y="179"/>
                </a:cubicBezTo>
                <a:cubicBezTo>
                  <a:pt x="8" y="173"/>
                  <a:pt x="5" y="161"/>
                  <a:pt x="10" y="154"/>
                </a:cubicBezTo>
                <a:cubicBezTo>
                  <a:pt x="8" y="145"/>
                  <a:pt x="5" y="135"/>
                  <a:pt x="7" y="125"/>
                </a:cubicBezTo>
                <a:cubicBezTo>
                  <a:pt x="7" y="123"/>
                  <a:pt x="4" y="124"/>
                  <a:pt x="4" y="123"/>
                </a:cubicBezTo>
                <a:cubicBezTo>
                  <a:pt x="6" y="114"/>
                  <a:pt x="0" y="105"/>
                  <a:pt x="3" y="97"/>
                </a:cubicBezTo>
                <a:cubicBezTo>
                  <a:pt x="12" y="96"/>
                  <a:pt x="16" y="95"/>
                  <a:pt x="28" y="95"/>
                </a:cubicBezTo>
                <a:cubicBezTo>
                  <a:pt x="29" y="94"/>
                  <a:pt x="27" y="92"/>
                  <a:pt x="28" y="89"/>
                </a:cubicBezTo>
                <a:cubicBezTo>
                  <a:pt x="35" y="78"/>
                  <a:pt x="40" y="65"/>
                  <a:pt x="47" y="53"/>
                </a:cubicBezTo>
                <a:cubicBezTo>
                  <a:pt x="50" y="48"/>
                  <a:pt x="54" y="43"/>
                  <a:pt x="55" y="39"/>
                </a:cubicBezTo>
                <a:cubicBezTo>
                  <a:pt x="58" y="31"/>
                  <a:pt x="55" y="21"/>
                  <a:pt x="56" y="11"/>
                </a:cubicBezTo>
                <a:cubicBezTo>
                  <a:pt x="53" y="10"/>
                  <a:pt x="50" y="11"/>
                  <a:pt x="46" y="10"/>
                </a:cubicBezTo>
                <a:cubicBezTo>
                  <a:pt x="44" y="4"/>
                  <a:pt x="52" y="2"/>
                  <a:pt x="57" y="1"/>
                </a:cubicBezTo>
                <a:cubicBezTo>
                  <a:pt x="64" y="1"/>
                  <a:pt x="74" y="0"/>
                  <a:pt x="78" y="3"/>
                </a:cubicBezTo>
                <a:close/>
                <a:moveTo>
                  <a:pt x="58" y="9"/>
                </a:moveTo>
                <a:cubicBezTo>
                  <a:pt x="59" y="18"/>
                  <a:pt x="61" y="36"/>
                  <a:pt x="58" y="42"/>
                </a:cubicBezTo>
                <a:cubicBezTo>
                  <a:pt x="53" y="49"/>
                  <a:pt x="45" y="60"/>
                  <a:pt x="44" y="67"/>
                </a:cubicBezTo>
                <a:cubicBezTo>
                  <a:pt x="51" y="65"/>
                  <a:pt x="55" y="56"/>
                  <a:pt x="60" y="50"/>
                </a:cubicBezTo>
                <a:cubicBezTo>
                  <a:pt x="68" y="46"/>
                  <a:pt x="68" y="60"/>
                  <a:pt x="58" y="58"/>
                </a:cubicBezTo>
                <a:cubicBezTo>
                  <a:pt x="56" y="62"/>
                  <a:pt x="52" y="65"/>
                  <a:pt x="50" y="69"/>
                </a:cubicBezTo>
                <a:cubicBezTo>
                  <a:pt x="56" y="70"/>
                  <a:pt x="57" y="68"/>
                  <a:pt x="61" y="66"/>
                </a:cubicBezTo>
                <a:cubicBezTo>
                  <a:pt x="64" y="69"/>
                  <a:pt x="67" y="70"/>
                  <a:pt x="73" y="69"/>
                </a:cubicBezTo>
                <a:cubicBezTo>
                  <a:pt x="74" y="64"/>
                  <a:pt x="81" y="62"/>
                  <a:pt x="83" y="67"/>
                </a:cubicBezTo>
                <a:cubicBezTo>
                  <a:pt x="84" y="72"/>
                  <a:pt x="73" y="74"/>
                  <a:pt x="75" y="80"/>
                </a:cubicBezTo>
                <a:cubicBezTo>
                  <a:pt x="82" y="81"/>
                  <a:pt x="89" y="78"/>
                  <a:pt x="95" y="81"/>
                </a:cubicBezTo>
                <a:cubicBezTo>
                  <a:pt x="95" y="85"/>
                  <a:pt x="92" y="87"/>
                  <a:pt x="89" y="88"/>
                </a:cubicBezTo>
                <a:cubicBezTo>
                  <a:pt x="87" y="87"/>
                  <a:pt x="86" y="85"/>
                  <a:pt x="84" y="84"/>
                </a:cubicBezTo>
                <a:cubicBezTo>
                  <a:pt x="76" y="79"/>
                  <a:pt x="74" y="89"/>
                  <a:pt x="69" y="88"/>
                </a:cubicBezTo>
                <a:cubicBezTo>
                  <a:pt x="63" y="87"/>
                  <a:pt x="65" y="77"/>
                  <a:pt x="72" y="79"/>
                </a:cubicBezTo>
                <a:cubicBezTo>
                  <a:pt x="72" y="76"/>
                  <a:pt x="75" y="74"/>
                  <a:pt x="73" y="72"/>
                </a:cubicBezTo>
                <a:cubicBezTo>
                  <a:pt x="72" y="73"/>
                  <a:pt x="66" y="73"/>
                  <a:pt x="64" y="72"/>
                </a:cubicBezTo>
                <a:cubicBezTo>
                  <a:pt x="64" y="74"/>
                  <a:pt x="62" y="75"/>
                  <a:pt x="59" y="75"/>
                </a:cubicBezTo>
                <a:cubicBezTo>
                  <a:pt x="53" y="79"/>
                  <a:pt x="54" y="89"/>
                  <a:pt x="48" y="92"/>
                </a:cubicBezTo>
                <a:cubicBezTo>
                  <a:pt x="47" y="90"/>
                  <a:pt x="45" y="90"/>
                  <a:pt x="45" y="88"/>
                </a:cubicBezTo>
                <a:cubicBezTo>
                  <a:pt x="47" y="84"/>
                  <a:pt x="46" y="78"/>
                  <a:pt x="45" y="74"/>
                </a:cubicBezTo>
                <a:cubicBezTo>
                  <a:pt x="43" y="74"/>
                  <a:pt x="42" y="72"/>
                  <a:pt x="42" y="70"/>
                </a:cubicBezTo>
                <a:cubicBezTo>
                  <a:pt x="39" y="78"/>
                  <a:pt x="34" y="84"/>
                  <a:pt x="32" y="92"/>
                </a:cubicBezTo>
                <a:cubicBezTo>
                  <a:pt x="42" y="97"/>
                  <a:pt x="64" y="93"/>
                  <a:pt x="83" y="93"/>
                </a:cubicBezTo>
                <a:cubicBezTo>
                  <a:pt x="91" y="93"/>
                  <a:pt x="99" y="93"/>
                  <a:pt x="104" y="89"/>
                </a:cubicBezTo>
                <a:cubicBezTo>
                  <a:pt x="100" y="78"/>
                  <a:pt x="91" y="67"/>
                  <a:pt x="83" y="57"/>
                </a:cubicBezTo>
                <a:cubicBezTo>
                  <a:pt x="78" y="51"/>
                  <a:pt x="71" y="47"/>
                  <a:pt x="69" y="40"/>
                </a:cubicBezTo>
                <a:cubicBezTo>
                  <a:pt x="67" y="34"/>
                  <a:pt x="69" y="29"/>
                  <a:pt x="68" y="23"/>
                </a:cubicBezTo>
                <a:cubicBezTo>
                  <a:pt x="68" y="17"/>
                  <a:pt x="65" y="11"/>
                  <a:pt x="67" y="6"/>
                </a:cubicBezTo>
                <a:cubicBezTo>
                  <a:pt x="62" y="6"/>
                  <a:pt x="58" y="5"/>
                  <a:pt x="54" y="7"/>
                </a:cubicBezTo>
                <a:cubicBezTo>
                  <a:pt x="56" y="7"/>
                  <a:pt x="58" y="7"/>
                  <a:pt x="58" y="9"/>
                </a:cubicBezTo>
                <a:close/>
                <a:moveTo>
                  <a:pt x="49" y="73"/>
                </a:moveTo>
                <a:cubicBezTo>
                  <a:pt x="50" y="75"/>
                  <a:pt x="49" y="79"/>
                  <a:pt x="50" y="82"/>
                </a:cubicBezTo>
                <a:cubicBezTo>
                  <a:pt x="52" y="78"/>
                  <a:pt x="55" y="76"/>
                  <a:pt x="56" y="73"/>
                </a:cubicBezTo>
                <a:cubicBezTo>
                  <a:pt x="54" y="72"/>
                  <a:pt x="51" y="72"/>
                  <a:pt x="49" y="73"/>
                </a:cubicBezTo>
                <a:close/>
                <a:moveTo>
                  <a:pt x="11" y="100"/>
                </a:moveTo>
                <a:cubicBezTo>
                  <a:pt x="26" y="99"/>
                  <a:pt x="41" y="101"/>
                  <a:pt x="55" y="97"/>
                </a:cubicBezTo>
                <a:cubicBezTo>
                  <a:pt x="39" y="98"/>
                  <a:pt x="22" y="97"/>
                  <a:pt x="11" y="100"/>
                </a:cubicBezTo>
                <a:close/>
                <a:moveTo>
                  <a:pt x="19" y="103"/>
                </a:moveTo>
                <a:cubicBezTo>
                  <a:pt x="20" y="106"/>
                  <a:pt x="21" y="112"/>
                  <a:pt x="20" y="116"/>
                </a:cubicBezTo>
                <a:cubicBezTo>
                  <a:pt x="54" y="113"/>
                  <a:pt x="81" y="114"/>
                  <a:pt x="119" y="110"/>
                </a:cubicBezTo>
                <a:cubicBezTo>
                  <a:pt x="116" y="108"/>
                  <a:pt x="117" y="101"/>
                  <a:pt x="117" y="98"/>
                </a:cubicBezTo>
                <a:cubicBezTo>
                  <a:pt x="82" y="99"/>
                  <a:pt x="45" y="101"/>
                  <a:pt x="19" y="103"/>
                </a:cubicBezTo>
                <a:close/>
                <a:moveTo>
                  <a:pt x="9" y="104"/>
                </a:moveTo>
                <a:cubicBezTo>
                  <a:pt x="9" y="107"/>
                  <a:pt x="9" y="113"/>
                  <a:pt x="11" y="117"/>
                </a:cubicBezTo>
                <a:cubicBezTo>
                  <a:pt x="11" y="115"/>
                  <a:pt x="15" y="117"/>
                  <a:pt x="16" y="116"/>
                </a:cubicBezTo>
                <a:cubicBezTo>
                  <a:pt x="18" y="110"/>
                  <a:pt x="17" y="101"/>
                  <a:pt x="9" y="104"/>
                </a:cubicBezTo>
                <a:close/>
                <a:moveTo>
                  <a:pt x="8" y="121"/>
                </a:moveTo>
                <a:cubicBezTo>
                  <a:pt x="33" y="119"/>
                  <a:pt x="60" y="120"/>
                  <a:pt x="89" y="118"/>
                </a:cubicBezTo>
                <a:cubicBezTo>
                  <a:pt x="104" y="118"/>
                  <a:pt x="117" y="117"/>
                  <a:pt x="128" y="114"/>
                </a:cubicBezTo>
                <a:cubicBezTo>
                  <a:pt x="87" y="115"/>
                  <a:pt x="47" y="116"/>
                  <a:pt x="8" y="121"/>
                </a:cubicBezTo>
                <a:close/>
                <a:moveTo>
                  <a:pt x="87" y="121"/>
                </a:moveTo>
                <a:cubicBezTo>
                  <a:pt x="85" y="121"/>
                  <a:pt x="79" y="121"/>
                  <a:pt x="83" y="122"/>
                </a:cubicBezTo>
                <a:cubicBezTo>
                  <a:pt x="84" y="122"/>
                  <a:pt x="85" y="122"/>
                  <a:pt x="86" y="122"/>
                </a:cubicBezTo>
                <a:cubicBezTo>
                  <a:pt x="91" y="123"/>
                  <a:pt x="108" y="122"/>
                  <a:pt x="115" y="122"/>
                </a:cubicBezTo>
                <a:cubicBezTo>
                  <a:pt x="108" y="120"/>
                  <a:pt x="98" y="121"/>
                  <a:pt x="87" y="121"/>
                </a:cubicBezTo>
                <a:close/>
                <a:moveTo>
                  <a:pt x="76" y="122"/>
                </a:moveTo>
                <a:cubicBezTo>
                  <a:pt x="74" y="122"/>
                  <a:pt x="72" y="122"/>
                  <a:pt x="71" y="122"/>
                </a:cubicBezTo>
                <a:cubicBezTo>
                  <a:pt x="69" y="121"/>
                  <a:pt x="65" y="122"/>
                  <a:pt x="69" y="122"/>
                </a:cubicBezTo>
                <a:cubicBezTo>
                  <a:pt x="71" y="122"/>
                  <a:pt x="79" y="123"/>
                  <a:pt x="78" y="121"/>
                </a:cubicBezTo>
                <a:cubicBezTo>
                  <a:pt x="78" y="122"/>
                  <a:pt x="77" y="121"/>
                  <a:pt x="76" y="122"/>
                </a:cubicBezTo>
                <a:close/>
                <a:moveTo>
                  <a:pt x="10" y="126"/>
                </a:moveTo>
                <a:cubicBezTo>
                  <a:pt x="10" y="128"/>
                  <a:pt x="9" y="131"/>
                  <a:pt x="10" y="133"/>
                </a:cubicBezTo>
                <a:cubicBezTo>
                  <a:pt x="13" y="123"/>
                  <a:pt x="30" y="125"/>
                  <a:pt x="39" y="123"/>
                </a:cubicBezTo>
                <a:cubicBezTo>
                  <a:pt x="29" y="124"/>
                  <a:pt x="20" y="122"/>
                  <a:pt x="10" y="126"/>
                </a:cubicBezTo>
                <a:close/>
                <a:moveTo>
                  <a:pt x="22" y="128"/>
                </a:moveTo>
                <a:cubicBezTo>
                  <a:pt x="24" y="133"/>
                  <a:pt x="22" y="143"/>
                  <a:pt x="22" y="145"/>
                </a:cubicBezTo>
                <a:cubicBezTo>
                  <a:pt x="53" y="143"/>
                  <a:pt x="74" y="144"/>
                  <a:pt x="106" y="140"/>
                </a:cubicBezTo>
                <a:cubicBezTo>
                  <a:pt x="101" y="138"/>
                  <a:pt x="101" y="128"/>
                  <a:pt x="105" y="126"/>
                </a:cubicBezTo>
                <a:cubicBezTo>
                  <a:pt x="78" y="124"/>
                  <a:pt x="47" y="125"/>
                  <a:pt x="22" y="128"/>
                </a:cubicBezTo>
                <a:close/>
                <a:moveTo>
                  <a:pt x="17" y="130"/>
                </a:moveTo>
                <a:cubicBezTo>
                  <a:pt x="13" y="133"/>
                  <a:pt x="14" y="142"/>
                  <a:pt x="18" y="144"/>
                </a:cubicBezTo>
                <a:cubicBezTo>
                  <a:pt x="20" y="140"/>
                  <a:pt x="20" y="133"/>
                  <a:pt x="17" y="130"/>
                </a:cubicBezTo>
                <a:close/>
                <a:moveTo>
                  <a:pt x="109" y="143"/>
                </a:moveTo>
                <a:cubicBezTo>
                  <a:pt x="82" y="144"/>
                  <a:pt x="50" y="148"/>
                  <a:pt x="16" y="148"/>
                </a:cubicBezTo>
                <a:cubicBezTo>
                  <a:pt x="14" y="147"/>
                  <a:pt x="12" y="145"/>
                  <a:pt x="11" y="143"/>
                </a:cubicBezTo>
                <a:cubicBezTo>
                  <a:pt x="12" y="145"/>
                  <a:pt x="11" y="149"/>
                  <a:pt x="13" y="150"/>
                </a:cubicBezTo>
                <a:cubicBezTo>
                  <a:pt x="20" y="148"/>
                  <a:pt x="28" y="149"/>
                  <a:pt x="35" y="149"/>
                </a:cubicBezTo>
                <a:cubicBezTo>
                  <a:pt x="58" y="148"/>
                  <a:pt x="82" y="145"/>
                  <a:pt x="109" y="145"/>
                </a:cubicBezTo>
                <a:cubicBezTo>
                  <a:pt x="112" y="145"/>
                  <a:pt x="116" y="146"/>
                  <a:pt x="119" y="144"/>
                </a:cubicBezTo>
                <a:cubicBezTo>
                  <a:pt x="117" y="141"/>
                  <a:pt x="114" y="142"/>
                  <a:pt x="109" y="143"/>
                </a:cubicBezTo>
                <a:close/>
                <a:moveTo>
                  <a:pt x="15" y="153"/>
                </a:moveTo>
                <a:cubicBezTo>
                  <a:pt x="9" y="157"/>
                  <a:pt x="9" y="171"/>
                  <a:pt x="15" y="175"/>
                </a:cubicBezTo>
                <a:cubicBezTo>
                  <a:pt x="16" y="170"/>
                  <a:pt x="15" y="160"/>
                  <a:pt x="15" y="155"/>
                </a:cubicBezTo>
                <a:cubicBezTo>
                  <a:pt x="20" y="152"/>
                  <a:pt x="26" y="154"/>
                  <a:pt x="33" y="153"/>
                </a:cubicBezTo>
                <a:cubicBezTo>
                  <a:pt x="36" y="153"/>
                  <a:pt x="40" y="152"/>
                  <a:pt x="44" y="152"/>
                </a:cubicBezTo>
                <a:cubicBezTo>
                  <a:pt x="67" y="150"/>
                  <a:pt x="92" y="152"/>
                  <a:pt x="115" y="149"/>
                </a:cubicBezTo>
                <a:cubicBezTo>
                  <a:pt x="83" y="148"/>
                  <a:pt x="47" y="152"/>
                  <a:pt x="15" y="153"/>
                </a:cubicBezTo>
                <a:close/>
                <a:moveTo>
                  <a:pt x="23" y="157"/>
                </a:moveTo>
                <a:cubicBezTo>
                  <a:pt x="26" y="161"/>
                  <a:pt x="27" y="167"/>
                  <a:pt x="25" y="172"/>
                </a:cubicBezTo>
                <a:cubicBezTo>
                  <a:pt x="63" y="170"/>
                  <a:pt x="86" y="172"/>
                  <a:pt x="118" y="168"/>
                </a:cubicBezTo>
                <a:cubicBezTo>
                  <a:pt x="114" y="164"/>
                  <a:pt x="113" y="157"/>
                  <a:pt x="115" y="152"/>
                </a:cubicBezTo>
                <a:cubicBezTo>
                  <a:pt x="84" y="154"/>
                  <a:pt x="54" y="154"/>
                  <a:pt x="23" y="157"/>
                </a:cubicBezTo>
                <a:close/>
                <a:moveTo>
                  <a:pt x="20" y="171"/>
                </a:moveTo>
                <a:cubicBezTo>
                  <a:pt x="24" y="169"/>
                  <a:pt x="22" y="159"/>
                  <a:pt x="19" y="158"/>
                </a:cubicBezTo>
                <a:cubicBezTo>
                  <a:pt x="20" y="163"/>
                  <a:pt x="20" y="165"/>
                  <a:pt x="20" y="171"/>
                </a:cubicBezTo>
                <a:close/>
                <a:moveTo>
                  <a:pt x="107" y="174"/>
                </a:moveTo>
                <a:cubicBezTo>
                  <a:pt x="111" y="172"/>
                  <a:pt x="119" y="175"/>
                  <a:pt x="126" y="173"/>
                </a:cubicBezTo>
                <a:cubicBezTo>
                  <a:pt x="120" y="172"/>
                  <a:pt x="114" y="172"/>
                  <a:pt x="107" y="174"/>
                </a:cubicBezTo>
                <a:close/>
                <a:moveTo>
                  <a:pt x="91" y="174"/>
                </a:moveTo>
                <a:cubicBezTo>
                  <a:pt x="90" y="174"/>
                  <a:pt x="90" y="174"/>
                  <a:pt x="91" y="174"/>
                </a:cubicBezTo>
                <a:cubicBezTo>
                  <a:pt x="95" y="174"/>
                  <a:pt x="97" y="174"/>
                  <a:pt x="99" y="174"/>
                </a:cubicBezTo>
                <a:cubicBezTo>
                  <a:pt x="101" y="174"/>
                  <a:pt x="103" y="174"/>
                  <a:pt x="104" y="174"/>
                </a:cubicBezTo>
                <a:cubicBezTo>
                  <a:pt x="107" y="173"/>
                  <a:pt x="103" y="173"/>
                  <a:pt x="102" y="173"/>
                </a:cubicBezTo>
                <a:cubicBezTo>
                  <a:pt x="98" y="173"/>
                  <a:pt x="93" y="173"/>
                  <a:pt x="91" y="174"/>
                </a:cubicBezTo>
                <a:close/>
                <a:moveTo>
                  <a:pt x="65" y="174"/>
                </a:moveTo>
                <a:cubicBezTo>
                  <a:pt x="66" y="173"/>
                  <a:pt x="60" y="173"/>
                  <a:pt x="59" y="174"/>
                </a:cubicBezTo>
                <a:cubicBezTo>
                  <a:pt x="62" y="175"/>
                  <a:pt x="62" y="174"/>
                  <a:pt x="65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309"/>
          <p:cNvSpPr>
            <a:spLocks noEditPoints="1"/>
          </p:cNvSpPr>
          <p:nvPr/>
        </p:nvSpPr>
        <p:spPr bwMode="auto">
          <a:xfrm>
            <a:off x="5572125" y="1335812"/>
            <a:ext cx="1968162" cy="1159195"/>
          </a:xfrm>
          <a:custGeom>
            <a:avLst/>
            <a:gdLst>
              <a:gd name="T0" fmla="*/ 100 w 188"/>
              <a:gd name="T1" fmla="*/ 47 h 162"/>
              <a:gd name="T2" fmla="*/ 137 w 188"/>
              <a:gd name="T3" fmla="*/ 87 h 162"/>
              <a:gd name="T4" fmla="*/ 157 w 188"/>
              <a:gd name="T5" fmla="*/ 69 h 162"/>
              <a:gd name="T6" fmla="*/ 170 w 188"/>
              <a:gd name="T7" fmla="*/ 100 h 162"/>
              <a:gd name="T8" fmla="*/ 171 w 188"/>
              <a:gd name="T9" fmla="*/ 103 h 162"/>
              <a:gd name="T10" fmla="*/ 143 w 188"/>
              <a:gd name="T11" fmla="*/ 130 h 162"/>
              <a:gd name="T12" fmla="*/ 141 w 188"/>
              <a:gd name="T13" fmla="*/ 132 h 162"/>
              <a:gd name="T14" fmla="*/ 114 w 188"/>
              <a:gd name="T15" fmla="*/ 123 h 162"/>
              <a:gd name="T16" fmla="*/ 84 w 188"/>
              <a:gd name="T17" fmla="*/ 141 h 162"/>
              <a:gd name="T18" fmla="*/ 113 w 188"/>
              <a:gd name="T19" fmla="*/ 94 h 162"/>
              <a:gd name="T20" fmla="*/ 99 w 188"/>
              <a:gd name="T21" fmla="*/ 67 h 162"/>
              <a:gd name="T22" fmla="*/ 54 w 188"/>
              <a:gd name="T23" fmla="*/ 109 h 162"/>
              <a:gd name="T24" fmla="*/ 39 w 188"/>
              <a:gd name="T25" fmla="*/ 148 h 162"/>
              <a:gd name="T26" fmla="*/ 41 w 188"/>
              <a:gd name="T27" fmla="*/ 100 h 162"/>
              <a:gd name="T28" fmla="*/ 22 w 188"/>
              <a:gd name="T29" fmla="*/ 98 h 162"/>
              <a:gd name="T30" fmla="*/ 31 w 188"/>
              <a:gd name="T31" fmla="*/ 66 h 162"/>
              <a:gd name="T32" fmla="*/ 34 w 188"/>
              <a:gd name="T33" fmla="*/ 65 h 162"/>
              <a:gd name="T34" fmla="*/ 81 w 188"/>
              <a:gd name="T35" fmla="*/ 66 h 162"/>
              <a:gd name="T36" fmla="*/ 84 w 188"/>
              <a:gd name="T37" fmla="*/ 6 h 162"/>
              <a:gd name="T38" fmla="*/ 87 w 188"/>
              <a:gd name="T39" fmla="*/ 44 h 162"/>
              <a:gd name="T40" fmla="*/ 110 w 188"/>
              <a:gd name="T41" fmla="*/ 7 h 162"/>
              <a:gd name="T42" fmla="*/ 95 w 188"/>
              <a:gd name="T43" fmla="*/ 59 h 162"/>
              <a:gd name="T44" fmla="*/ 98 w 188"/>
              <a:gd name="T45" fmla="*/ 63 h 162"/>
              <a:gd name="T46" fmla="*/ 51 w 188"/>
              <a:gd name="T47" fmla="*/ 93 h 162"/>
              <a:gd name="T48" fmla="*/ 126 w 188"/>
              <a:gd name="T49" fmla="*/ 101 h 162"/>
              <a:gd name="T50" fmla="*/ 62 w 188"/>
              <a:gd name="T51" fmla="*/ 101 h 162"/>
              <a:gd name="T52" fmla="*/ 60 w 188"/>
              <a:gd name="T53" fmla="*/ 100 h 162"/>
              <a:gd name="T54" fmla="*/ 55 w 188"/>
              <a:gd name="T55" fmla="*/ 99 h 162"/>
              <a:gd name="T56" fmla="*/ 136 w 188"/>
              <a:gd name="T57" fmla="*/ 101 h 162"/>
              <a:gd name="T58" fmla="*/ 49 w 188"/>
              <a:gd name="T59" fmla="*/ 98 h 162"/>
              <a:gd name="T60" fmla="*/ 49 w 188"/>
              <a:gd name="T61" fmla="*/ 98 h 162"/>
              <a:gd name="T62" fmla="*/ 133 w 188"/>
              <a:gd name="T63" fmla="*/ 100 h 162"/>
              <a:gd name="T64" fmla="*/ 120 w 188"/>
              <a:gd name="T65" fmla="*/ 97 h 162"/>
              <a:gd name="T66" fmla="*/ 100 w 188"/>
              <a:gd name="T67" fmla="*/ 135 h 162"/>
              <a:gd name="T68" fmla="*/ 103 w 188"/>
              <a:gd name="T69" fmla="*/ 129 h 162"/>
              <a:gd name="T70" fmla="*/ 103 w 188"/>
              <a:gd name="T71" fmla="*/ 129 h 162"/>
              <a:gd name="T72" fmla="*/ 112 w 188"/>
              <a:gd name="T73" fmla="*/ 132 h 162"/>
              <a:gd name="T74" fmla="*/ 92 w 188"/>
              <a:gd name="T75" fmla="*/ 150 h 162"/>
              <a:gd name="T76" fmla="*/ 92 w 188"/>
              <a:gd name="T77" fmla="*/ 133 h 162"/>
              <a:gd name="T78" fmla="*/ 115 w 188"/>
              <a:gd name="T79" fmla="*/ 142 h 162"/>
              <a:gd name="T80" fmla="*/ 113 w 188"/>
              <a:gd name="T81" fmla="*/ 147 h 162"/>
              <a:gd name="T82" fmla="*/ 100 w 188"/>
              <a:gd name="T83" fmla="*/ 151 h 162"/>
              <a:gd name="T84" fmla="*/ 107 w 188"/>
              <a:gd name="T85" fmla="*/ 152 h 162"/>
              <a:gd name="T86" fmla="*/ 100 w 188"/>
              <a:gd name="T87" fmla="*/ 141 h 162"/>
              <a:gd name="T88" fmla="*/ 108 w 188"/>
              <a:gd name="T89" fmla="*/ 149 h 162"/>
              <a:gd name="T90" fmla="*/ 119 w 188"/>
              <a:gd name="T91" fmla="*/ 146 h 162"/>
              <a:gd name="T92" fmla="*/ 113 w 188"/>
              <a:gd name="T93" fmla="*/ 151 h 162"/>
              <a:gd name="T94" fmla="*/ 95 w 188"/>
              <a:gd name="T95" fmla="*/ 156 h 162"/>
              <a:gd name="T96" fmla="*/ 105 w 188"/>
              <a:gd name="T97" fmla="*/ 15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8" h="162">
                <a:moveTo>
                  <a:pt x="110" y="7"/>
                </a:moveTo>
                <a:cubicBezTo>
                  <a:pt x="113" y="11"/>
                  <a:pt x="112" y="19"/>
                  <a:pt x="106" y="20"/>
                </a:cubicBezTo>
                <a:cubicBezTo>
                  <a:pt x="105" y="29"/>
                  <a:pt x="102" y="38"/>
                  <a:pt x="100" y="47"/>
                </a:cubicBezTo>
                <a:cubicBezTo>
                  <a:pt x="105" y="50"/>
                  <a:pt x="105" y="61"/>
                  <a:pt x="101" y="65"/>
                </a:cubicBezTo>
                <a:cubicBezTo>
                  <a:pt x="108" y="71"/>
                  <a:pt x="114" y="78"/>
                  <a:pt x="121" y="83"/>
                </a:cubicBezTo>
                <a:cubicBezTo>
                  <a:pt x="126" y="80"/>
                  <a:pt x="136" y="81"/>
                  <a:pt x="137" y="87"/>
                </a:cubicBezTo>
                <a:cubicBezTo>
                  <a:pt x="144" y="80"/>
                  <a:pt x="149" y="73"/>
                  <a:pt x="155" y="66"/>
                </a:cubicBezTo>
                <a:cubicBezTo>
                  <a:pt x="150" y="59"/>
                  <a:pt x="159" y="52"/>
                  <a:pt x="166" y="56"/>
                </a:cubicBezTo>
                <a:cubicBezTo>
                  <a:pt x="170" y="63"/>
                  <a:pt x="165" y="73"/>
                  <a:pt x="157" y="69"/>
                </a:cubicBezTo>
                <a:cubicBezTo>
                  <a:pt x="151" y="75"/>
                  <a:pt x="146" y="82"/>
                  <a:pt x="141" y="88"/>
                </a:cubicBezTo>
                <a:cubicBezTo>
                  <a:pt x="141" y="90"/>
                  <a:pt x="142" y="94"/>
                  <a:pt x="141" y="97"/>
                </a:cubicBezTo>
                <a:cubicBezTo>
                  <a:pt x="149" y="98"/>
                  <a:pt x="158" y="98"/>
                  <a:pt x="170" y="100"/>
                </a:cubicBezTo>
                <a:cubicBezTo>
                  <a:pt x="170" y="98"/>
                  <a:pt x="171" y="96"/>
                  <a:pt x="172" y="95"/>
                </a:cubicBezTo>
                <a:cubicBezTo>
                  <a:pt x="188" y="88"/>
                  <a:pt x="187" y="110"/>
                  <a:pt x="174" y="107"/>
                </a:cubicBezTo>
                <a:cubicBezTo>
                  <a:pt x="172" y="107"/>
                  <a:pt x="173" y="104"/>
                  <a:pt x="171" y="103"/>
                </a:cubicBezTo>
                <a:cubicBezTo>
                  <a:pt x="164" y="100"/>
                  <a:pt x="146" y="103"/>
                  <a:pt x="141" y="101"/>
                </a:cubicBezTo>
                <a:cubicBezTo>
                  <a:pt x="138" y="103"/>
                  <a:pt x="138" y="107"/>
                  <a:pt x="133" y="107"/>
                </a:cubicBezTo>
                <a:cubicBezTo>
                  <a:pt x="136" y="115"/>
                  <a:pt x="140" y="122"/>
                  <a:pt x="143" y="130"/>
                </a:cubicBezTo>
                <a:cubicBezTo>
                  <a:pt x="144" y="131"/>
                  <a:pt x="147" y="131"/>
                  <a:pt x="149" y="133"/>
                </a:cubicBezTo>
                <a:cubicBezTo>
                  <a:pt x="152" y="139"/>
                  <a:pt x="148" y="147"/>
                  <a:pt x="142" y="146"/>
                </a:cubicBezTo>
                <a:cubicBezTo>
                  <a:pt x="137" y="145"/>
                  <a:pt x="133" y="134"/>
                  <a:pt x="141" y="132"/>
                </a:cubicBezTo>
                <a:cubicBezTo>
                  <a:pt x="137" y="124"/>
                  <a:pt x="134" y="117"/>
                  <a:pt x="131" y="109"/>
                </a:cubicBezTo>
                <a:cubicBezTo>
                  <a:pt x="128" y="109"/>
                  <a:pt x="126" y="109"/>
                  <a:pt x="123" y="108"/>
                </a:cubicBezTo>
                <a:cubicBezTo>
                  <a:pt x="119" y="112"/>
                  <a:pt x="117" y="118"/>
                  <a:pt x="114" y="123"/>
                </a:cubicBezTo>
                <a:cubicBezTo>
                  <a:pt x="119" y="128"/>
                  <a:pt x="124" y="133"/>
                  <a:pt x="124" y="142"/>
                </a:cubicBezTo>
                <a:cubicBezTo>
                  <a:pt x="123" y="152"/>
                  <a:pt x="114" y="160"/>
                  <a:pt x="103" y="161"/>
                </a:cubicBezTo>
                <a:cubicBezTo>
                  <a:pt x="92" y="162"/>
                  <a:pt x="83" y="152"/>
                  <a:pt x="84" y="141"/>
                </a:cubicBezTo>
                <a:cubicBezTo>
                  <a:pt x="84" y="127"/>
                  <a:pt x="97" y="118"/>
                  <a:pt x="111" y="122"/>
                </a:cubicBezTo>
                <a:cubicBezTo>
                  <a:pt x="114" y="118"/>
                  <a:pt x="116" y="112"/>
                  <a:pt x="119" y="107"/>
                </a:cubicBezTo>
                <a:cubicBezTo>
                  <a:pt x="115" y="104"/>
                  <a:pt x="112" y="100"/>
                  <a:pt x="113" y="94"/>
                </a:cubicBezTo>
                <a:cubicBezTo>
                  <a:pt x="113" y="90"/>
                  <a:pt x="118" y="86"/>
                  <a:pt x="118" y="85"/>
                </a:cubicBezTo>
                <a:cubicBezTo>
                  <a:pt x="118" y="84"/>
                  <a:pt x="109" y="77"/>
                  <a:pt x="108" y="76"/>
                </a:cubicBezTo>
                <a:cubicBezTo>
                  <a:pt x="105" y="72"/>
                  <a:pt x="102" y="70"/>
                  <a:pt x="99" y="67"/>
                </a:cubicBezTo>
                <a:cubicBezTo>
                  <a:pt x="95" y="70"/>
                  <a:pt x="88" y="72"/>
                  <a:pt x="84" y="67"/>
                </a:cubicBezTo>
                <a:cubicBezTo>
                  <a:pt x="78" y="74"/>
                  <a:pt x="71" y="79"/>
                  <a:pt x="66" y="86"/>
                </a:cubicBezTo>
                <a:cubicBezTo>
                  <a:pt x="74" y="96"/>
                  <a:pt x="66" y="111"/>
                  <a:pt x="54" y="109"/>
                </a:cubicBezTo>
                <a:cubicBezTo>
                  <a:pt x="51" y="117"/>
                  <a:pt x="46" y="124"/>
                  <a:pt x="45" y="133"/>
                </a:cubicBezTo>
                <a:cubicBezTo>
                  <a:pt x="48" y="136"/>
                  <a:pt x="51" y="138"/>
                  <a:pt x="50" y="142"/>
                </a:cubicBezTo>
                <a:cubicBezTo>
                  <a:pt x="50" y="146"/>
                  <a:pt x="45" y="149"/>
                  <a:pt x="39" y="148"/>
                </a:cubicBezTo>
                <a:cubicBezTo>
                  <a:pt x="34" y="144"/>
                  <a:pt x="37" y="136"/>
                  <a:pt x="42" y="134"/>
                </a:cubicBezTo>
                <a:cubicBezTo>
                  <a:pt x="44" y="125"/>
                  <a:pt x="47" y="118"/>
                  <a:pt x="50" y="110"/>
                </a:cubicBezTo>
                <a:cubicBezTo>
                  <a:pt x="46" y="107"/>
                  <a:pt x="43" y="104"/>
                  <a:pt x="41" y="100"/>
                </a:cubicBezTo>
                <a:cubicBezTo>
                  <a:pt x="33" y="99"/>
                  <a:pt x="24" y="101"/>
                  <a:pt x="16" y="101"/>
                </a:cubicBezTo>
                <a:cubicBezTo>
                  <a:pt x="21" y="115"/>
                  <a:pt x="0" y="114"/>
                  <a:pt x="4" y="103"/>
                </a:cubicBezTo>
                <a:cubicBezTo>
                  <a:pt x="6" y="97"/>
                  <a:pt x="15" y="98"/>
                  <a:pt x="22" y="98"/>
                </a:cubicBezTo>
                <a:cubicBezTo>
                  <a:pt x="28" y="97"/>
                  <a:pt x="34" y="96"/>
                  <a:pt x="40" y="96"/>
                </a:cubicBezTo>
                <a:cubicBezTo>
                  <a:pt x="42" y="92"/>
                  <a:pt x="43" y="87"/>
                  <a:pt x="46" y="85"/>
                </a:cubicBezTo>
                <a:cubicBezTo>
                  <a:pt x="42" y="78"/>
                  <a:pt x="36" y="72"/>
                  <a:pt x="31" y="66"/>
                </a:cubicBezTo>
                <a:cubicBezTo>
                  <a:pt x="30" y="67"/>
                  <a:pt x="27" y="67"/>
                  <a:pt x="27" y="67"/>
                </a:cubicBezTo>
                <a:cubicBezTo>
                  <a:pt x="16" y="65"/>
                  <a:pt x="21" y="49"/>
                  <a:pt x="31" y="51"/>
                </a:cubicBezTo>
                <a:cubicBezTo>
                  <a:pt x="35" y="52"/>
                  <a:pt x="38" y="60"/>
                  <a:pt x="34" y="65"/>
                </a:cubicBezTo>
                <a:cubicBezTo>
                  <a:pt x="38" y="71"/>
                  <a:pt x="43" y="77"/>
                  <a:pt x="48" y="83"/>
                </a:cubicBezTo>
                <a:cubicBezTo>
                  <a:pt x="54" y="82"/>
                  <a:pt x="61" y="79"/>
                  <a:pt x="64" y="84"/>
                </a:cubicBezTo>
                <a:cubicBezTo>
                  <a:pt x="69" y="77"/>
                  <a:pt x="76" y="72"/>
                  <a:pt x="81" y="66"/>
                </a:cubicBezTo>
                <a:cubicBezTo>
                  <a:pt x="77" y="60"/>
                  <a:pt x="78" y="48"/>
                  <a:pt x="84" y="45"/>
                </a:cubicBezTo>
                <a:cubicBezTo>
                  <a:pt x="81" y="36"/>
                  <a:pt x="81" y="23"/>
                  <a:pt x="73" y="17"/>
                </a:cubicBezTo>
                <a:cubicBezTo>
                  <a:pt x="70" y="10"/>
                  <a:pt x="77" y="5"/>
                  <a:pt x="84" y="6"/>
                </a:cubicBezTo>
                <a:cubicBezTo>
                  <a:pt x="86" y="8"/>
                  <a:pt x="87" y="11"/>
                  <a:pt x="86" y="16"/>
                </a:cubicBezTo>
                <a:cubicBezTo>
                  <a:pt x="85" y="17"/>
                  <a:pt x="84" y="20"/>
                  <a:pt x="80" y="20"/>
                </a:cubicBezTo>
                <a:cubicBezTo>
                  <a:pt x="83" y="28"/>
                  <a:pt x="85" y="36"/>
                  <a:pt x="87" y="44"/>
                </a:cubicBezTo>
                <a:cubicBezTo>
                  <a:pt x="91" y="43"/>
                  <a:pt x="93" y="43"/>
                  <a:pt x="97" y="45"/>
                </a:cubicBezTo>
                <a:cubicBezTo>
                  <a:pt x="99" y="37"/>
                  <a:pt x="102" y="30"/>
                  <a:pt x="102" y="20"/>
                </a:cubicBezTo>
                <a:cubicBezTo>
                  <a:pt x="94" y="14"/>
                  <a:pt x="100" y="0"/>
                  <a:pt x="110" y="7"/>
                </a:cubicBezTo>
                <a:close/>
                <a:moveTo>
                  <a:pt x="95" y="59"/>
                </a:moveTo>
                <a:cubicBezTo>
                  <a:pt x="99" y="59"/>
                  <a:pt x="97" y="54"/>
                  <a:pt x="95" y="54"/>
                </a:cubicBezTo>
                <a:cubicBezTo>
                  <a:pt x="95" y="56"/>
                  <a:pt x="95" y="56"/>
                  <a:pt x="95" y="59"/>
                </a:cubicBezTo>
                <a:close/>
                <a:moveTo>
                  <a:pt x="98" y="63"/>
                </a:moveTo>
                <a:cubicBezTo>
                  <a:pt x="100" y="63"/>
                  <a:pt x="101" y="59"/>
                  <a:pt x="101" y="57"/>
                </a:cubicBezTo>
                <a:cubicBezTo>
                  <a:pt x="100" y="60"/>
                  <a:pt x="98" y="60"/>
                  <a:pt x="98" y="63"/>
                </a:cubicBezTo>
                <a:close/>
                <a:moveTo>
                  <a:pt x="53" y="87"/>
                </a:moveTo>
                <a:cubicBezTo>
                  <a:pt x="52" y="88"/>
                  <a:pt x="52" y="90"/>
                  <a:pt x="50" y="90"/>
                </a:cubicBezTo>
                <a:cubicBezTo>
                  <a:pt x="52" y="90"/>
                  <a:pt x="50" y="93"/>
                  <a:pt x="51" y="93"/>
                </a:cubicBezTo>
                <a:cubicBezTo>
                  <a:pt x="51" y="89"/>
                  <a:pt x="55" y="90"/>
                  <a:pt x="56" y="86"/>
                </a:cubicBezTo>
                <a:cubicBezTo>
                  <a:pt x="54" y="86"/>
                  <a:pt x="54" y="87"/>
                  <a:pt x="53" y="87"/>
                </a:cubicBezTo>
                <a:close/>
                <a:moveTo>
                  <a:pt x="126" y="101"/>
                </a:moveTo>
                <a:cubicBezTo>
                  <a:pt x="124" y="96"/>
                  <a:pt x="129" y="93"/>
                  <a:pt x="126" y="90"/>
                </a:cubicBezTo>
                <a:cubicBezTo>
                  <a:pt x="124" y="93"/>
                  <a:pt x="123" y="99"/>
                  <a:pt x="126" y="101"/>
                </a:cubicBezTo>
                <a:close/>
                <a:moveTo>
                  <a:pt x="62" y="101"/>
                </a:moveTo>
                <a:cubicBezTo>
                  <a:pt x="66" y="100"/>
                  <a:pt x="66" y="92"/>
                  <a:pt x="62" y="91"/>
                </a:cubicBezTo>
                <a:cubicBezTo>
                  <a:pt x="63" y="93"/>
                  <a:pt x="63" y="99"/>
                  <a:pt x="62" y="101"/>
                </a:cubicBezTo>
                <a:close/>
                <a:moveTo>
                  <a:pt x="60" y="100"/>
                </a:moveTo>
                <a:cubicBezTo>
                  <a:pt x="61" y="97"/>
                  <a:pt x="61" y="93"/>
                  <a:pt x="60" y="91"/>
                </a:cubicBezTo>
                <a:cubicBezTo>
                  <a:pt x="58" y="94"/>
                  <a:pt x="57" y="98"/>
                  <a:pt x="60" y="100"/>
                </a:cubicBezTo>
                <a:close/>
                <a:moveTo>
                  <a:pt x="55" y="99"/>
                </a:moveTo>
                <a:cubicBezTo>
                  <a:pt x="55" y="96"/>
                  <a:pt x="56" y="94"/>
                  <a:pt x="54" y="93"/>
                </a:cubicBezTo>
                <a:cubicBezTo>
                  <a:pt x="54" y="95"/>
                  <a:pt x="53" y="99"/>
                  <a:pt x="55" y="99"/>
                </a:cubicBezTo>
                <a:close/>
                <a:moveTo>
                  <a:pt x="136" y="101"/>
                </a:moveTo>
                <a:cubicBezTo>
                  <a:pt x="138" y="99"/>
                  <a:pt x="140" y="95"/>
                  <a:pt x="137" y="93"/>
                </a:cubicBezTo>
                <a:cubicBezTo>
                  <a:pt x="136" y="94"/>
                  <a:pt x="136" y="99"/>
                  <a:pt x="136" y="101"/>
                </a:cubicBezTo>
                <a:close/>
                <a:moveTo>
                  <a:pt x="49" y="98"/>
                </a:moveTo>
                <a:cubicBezTo>
                  <a:pt x="50" y="98"/>
                  <a:pt x="51" y="98"/>
                  <a:pt x="51" y="97"/>
                </a:cubicBezTo>
                <a:cubicBezTo>
                  <a:pt x="50" y="98"/>
                  <a:pt x="52" y="94"/>
                  <a:pt x="50" y="95"/>
                </a:cubicBezTo>
                <a:cubicBezTo>
                  <a:pt x="50" y="96"/>
                  <a:pt x="49" y="96"/>
                  <a:pt x="49" y="98"/>
                </a:cubicBezTo>
                <a:close/>
                <a:moveTo>
                  <a:pt x="133" y="100"/>
                </a:moveTo>
                <a:cubicBezTo>
                  <a:pt x="133" y="98"/>
                  <a:pt x="136" y="96"/>
                  <a:pt x="133" y="95"/>
                </a:cubicBezTo>
                <a:cubicBezTo>
                  <a:pt x="132" y="96"/>
                  <a:pt x="132" y="99"/>
                  <a:pt x="133" y="100"/>
                </a:cubicBezTo>
                <a:close/>
                <a:moveTo>
                  <a:pt x="120" y="100"/>
                </a:moveTo>
                <a:cubicBezTo>
                  <a:pt x="121" y="100"/>
                  <a:pt x="121" y="100"/>
                  <a:pt x="122" y="100"/>
                </a:cubicBezTo>
                <a:cubicBezTo>
                  <a:pt x="122" y="98"/>
                  <a:pt x="121" y="98"/>
                  <a:pt x="120" y="97"/>
                </a:cubicBezTo>
                <a:cubicBezTo>
                  <a:pt x="120" y="98"/>
                  <a:pt x="120" y="99"/>
                  <a:pt x="120" y="100"/>
                </a:cubicBezTo>
                <a:close/>
                <a:moveTo>
                  <a:pt x="97" y="127"/>
                </a:moveTo>
                <a:cubicBezTo>
                  <a:pt x="98" y="130"/>
                  <a:pt x="98" y="133"/>
                  <a:pt x="100" y="135"/>
                </a:cubicBezTo>
                <a:cubicBezTo>
                  <a:pt x="100" y="131"/>
                  <a:pt x="100" y="126"/>
                  <a:pt x="103" y="125"/>
                </a:cubicBezTo>
                <a:cubicBezTo>
                  <a:pt x="100" y="125"/>
                  <a:pt x="99" y="127"/>
                  <a:pt x="97" y="127"/>
                </a:cubicBezTo>
                <a:close/>
                <a:moveTo>
                  <a:pt x="103" y="129"/>
                </a:moveTo>
                <a:cubicBezTo>
                  <a:pt x="103" y="131"/>
                  <a:pt x="102" y="133"/>
                  <a:pt x="103" y="136"/>
                </a:cubicBezTo>
                <a:cubicBezTo>
                  <a:pt x="107" y="135"/>
                  <a:pt x="107" y="132"/>
                  <a:pt x="108" y="129"/>
                </a:cubicBezTo>
                <a:cubicBezTo>
                  <a:pt x="106" y="127"/>
                  <a:pt x="105" y="129"/>
                  <a:pt x="103" y="129"/>
                </a:cubicBezTo>
                <a:close/>
                <a:moveTo>
                  <a:pt x="110" y="133"/>
                </a:moveTo>
                <a:cubicBezTo>
                  <a:pt x="111" y="136"/>
                  <a:pt x="112" y="138"/>
                  <a:pt x="113" y="141"/>
                </a:cubicBezTo>
                <a:cubicBezTo>
                  <a:pt x="113" y="138"/>
                  <a:pt x="115" y="133"/>
                  <a:pt x="112" y="132"/>
                </a:cubicBezTo>
                <a:cubicBezTo>
                  <a:pt x="111" y="132"/>
                  <a:pt x="112" y="134"/>
                  <a:pt x="110" y="133"/>
                </a:cubicBezTo>
                <a:close/>
                <a:moveTo>
                  <a:pt x="90" y="145"/>
                </a:moveTo>
                <a:cubicBezTo>
                  <a:pt x="90" y="147"/>
                  <a:pt x="90" y="150"/>
                  <a:pt x="92" y="150"/>
                </a:cubicBezTo>
                <a:cubicBezTo>
                  <a:pt x="92" y="147"/>
                  <a:pt x="92" y="145"/>
                  <a:pt x="95" y="145"/>
                </a:cubicBezTo>
                <a:cubicBezTo>
                  <a:pt x="95" y="143"/>
                  <a:pt x="95" y="141"/>
                  <a:pt x="96" y="139"/>
                </a:cubicBezTo>
                <a:cubicBezTo>
                  <a:pt x="93" y="138"/>
                  <a:pt x="94" y="134"/>
                  <a:pt x="92" y="133"/>
                </a:cubicBezTo>
                <a:cubicBezTo>
                  <a:pt x="92" y="136"/>
                  <a:pt x="96" y="147"/>
                  <a:pt x="90" y="145"/>
                </a:cubicBezTo>
                <a:close/>
                <a:moveTo>
                  <a:pt x="113" y="147"/>
                </a:moveTo>
                <a:cubicBezTo>
                  <a:pt x="115" y="148"/>
                  <a:pt x="115" y="145"/>
                  <a:pt x="115" y="142"/>
                </a:cubicBezTo>
                <a:cubicBezTo>
                  <a:pt x="116" y="142"/>
                  <a:pt x="117" y="142"/>
                  <a:pt x="118" y="142"/>
                </a:cubicBezTo>
                <a:cubicBezTo>
                  <a:pt x="118" y="140"/>
                  <a:pt x="118" y="135"/>
                  <a:pt x="116" y="136"/>
                </a:cubicBezTo>
                <a:cubicBezTo>
                  <a:pt x="117" y="140"/>
                  <a:pt x="112" y="144"/>
                  <a:pt x="113" y="147"/>
                </a:cubicBezTo>
                <a:close/>
                <a:moveTo>
                  <a:pt x="100" y="141"/>
                </a:moveTo>
                <a:cubicBezTo>
                  <a:pt x="99" y="141"/>
                  <a:pt x="100" y="139"/>
                  <a:pt x="98" y="139"/>
                </a:cubicBezTo>
                <a:cubicBezTo>
                  <a:pt x="97" y="142"/>
                  <a:pt x="97" y="149"/>
                  <a:pt x="100" y="151"/>
                </a:cubicBezTo>
                <a:cubicBezTo>
                  <a:pt x="99" y="149"/>
                  <a:pt x="100" y="148"/>
                  <a:pt x="102" y="147"/>
                </a:cubicBezTo>
                <a:cubicBezTo>
                  <a:pt x="103" y="149"/>
                  <a:pt x="103" y="151"/>
                  <a:pt x="103" y="154"/>
                </a:cubicBezTo>
                <a:cubicBezTo>
                  <a:pt x="105" y="154"/>
                  <a:pt x="106" y="153"/>
                  <a:pt x="107" y="152"/>
                </a:cubicBezTo>
                <a:cubicBezTo>
                  <a:pt x="103" y="150"/>
                  <a:pt x="102" y="144"/>
                  <a:pt x="103" y="139"/>
                </a:cubicBezTo>
                <a:cubicBezTo>
                  <a:pt x="102" y="139"/>
                  <a:pt x="102" y="138"/>
                  <a:pt x="101" y="138"/>
                </a:cubicBezTo>
                <a:cubicBezTo>
                  <a:pt x="101" y="140"/>
                  <a:pt x="101" y="141"/>
                  <a:pt x="100" y="141"/>
                </a:cubicBezTo>
                <a:close/>
                <a:moveTo>
                  <a:pt x="108" y="149"/>
                </a:moveTo>
                <a:cubicBezTo>
                  <a:pt x="111" y="147"/>
                  <a:pt x="106" y="142"/>
                  <a:pt x="106" y="138"/>
                </a:cubicBezTo>
                <a:cubicBezTo>
                  <a:pt x="105" y="141"/>
                  <a:pt x="104" y="149"/>
                  <a:pt x="108" y="149"/>
                </a:cubicBezTo>
                <a:close/>
                <a:moveTo>
                  <a:pt x="119" y="146"/>
                </a:moveTo>
                <a:cubicBezTo>
                  <a:pt x="120" y="146"/>
                  <a:pt x="121" y="142"/>
                  <a:pt x="120" y="141"/>
                </a:cubicBezTo>
                <a:cubicBezTo>
                  <a:pt x="120" y="143"/>
                  <a:pt x="119" y="144"/>
                  <a:pt x="119" y="146"/>
                </a:cubicBezTo>
                <a:close/>
                <a:moveTo>
                  <a:pt x="113" y="151"/>
                </a:moveTo>
                <a:cubicBezTo>
                  <a:pt x="115" y="151"/>
                  <a:pt x="117" y="150"/>
                  <a:pt x="116" y="148"/>
                </a:cubicBezTo>
                <a:cubicBezTo>
                  <a:pt x="115" y="150"/>
                  <a:pt x="114" y="150"/>
                  <a:pt x="113" y="151"/>
                </a:cubicBezTo>
                <a:close/>
                <a:moveTo>
                  <a:pt x="95" y="156"/>
                </a:moveTo>
                <a:cubicBezTo>
                  <a:pt x="94" y="155"/>
                  <a:pt x="94" y="153"/>
                  <a:pt x="92" y="153"/>
                </a:cubicBezTo>
                <a:cubicBezTo>
                  <a:pt x="92" y="155"/>
                  <a:pt x="94" y="155"/>
                  <a:pt x="95" y="156"/>
                </a:cubicBezTo>
                <a:close/>
                <a:moveTo>
                  <a:pt x="105" y="157"/>
                </a:moveTo>
                <a:cubicBezTo>
                  <a:pt x="107" y="157"/>
                  <a:pt x="111" y="155"/>
                  <a:pt x="109" y="153"/>
                </a:cubicBezTo>
                <a:cubicBezTo>
                  <a:pt x="109" y="155"/>
                  <a:pt x="106" y="155"/>
                  <a:pt x="105" y="1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2137742" y="588027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57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4192172" y="540682"/>
            <a:ext cx="5246791" cy="3104769"/>
          </a:xfrm>
          <a:prstGeom prst="wedgeRoundRectCallout">
            <a:avLst>
              <a:gd name="adj1" fmla="val -52995"/>
              <a:gd name="adj2" fmla="val 69338"/>
              <a:gd name="adj3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09"/>
          <p:cNvSpPr>
            <a:spLocks noEditPoints="1"/>
          </p:cNvSpPr>
          <p:nvPr/>
        </p:nvSpPr>
        <p:spPr bwMode="auto">
          <a:xfrm>
            <a:off x="2153340" y="4026310"/>
            <a:ext cx="1371524" cy="2639961"/>
          </a:xfrm>
          <a:custGeom>
            <a:avLst/>
            <a:gdLst>
              <a:gd name="T0" fmla="*/ 26 w 133"/>
              <a:gd name="T1" fmla="*/ 34 h 254"/>
              <a:gd name="T2" fmla="*/ 19 w 133"/>
              <a:gd name="T3" fmla="*/ 33 h 254"/>
              <a:gd name="T4" fmla="*/ 11 w 133"/>
              <a:gd name="T5" fmla="*/ 33 h 254"/>
              <a:gd name="T6" fmla="*/ 3 w 133"/>
              <a:gd name="T7" fmla="*/ 32 h 254"/>
              <a:gd name="T8" fmla="*/ 22 w 133"/>
              <a:gd name="T9" fmla="*/ 27 h 254"/>
              <a:gd name="T10" fmla="*/ 41 w 133"/>
              <a:gd name="T11" fmla="*/ 16 h 254"/>
              <a:gd name="T12" fmla="*/ 83 w 133"/>
              <a:gd name="T13" fmla="*/ 18 h 254"/>
              <a:gd name="T14" fmla="*/ 93 w 133"/>
              <a:gd name="T15" fmla="*/ 9 h 254"/>
              <a:gd name="T16" fmla="*/ 106 w 133"/>
              <a:gd name="T17" fmla="*/ 20 h 254"/>
              <a:gd name="T18" fmla="*/ 114 w 133"/>
              <a:gd name="T19" fmla="*/ 5 h 254"/>
              <a:gd name="T20" fmla="*/ 121 w 133"/>
              <a:gd name="T21" fmla="*/ 12 h 254"/>
              <a:gd name="T22" fmla="*/ 111 w 133"/>
              <a:gd name="T23" fmla="*/ 18 h 254"/>
              <a:gd name="T24" fmla="*/ 115 w 133"/>
              <a:gd name="T25" fmla="*/ 36 h 254"/>
              <a:gd name="T26" fmla="*/ 116 w 133"/>
              <a:gd name="T27" fmla="*/ 48 h 254"/>
              <a:gd name="T28" fmla="*/ 98 w 133"/>
              <a:gd name="T29" fmla="*/ 118 h 254"/>
              <a:gd name="T30" fmla="*/ 122 w 133"/>
              <a:gd name="T31" fmla="*/ 148 h 254"/>
              <a:gd name="T32" fmla="*/ 124 w 133"/>
              <a:gd name="T33" fmla="*/ 151 h 254"/>
              <a:gd name="T34" fmla="*/ 124 w 133"/>
              <a:gd name="T35" fmla="*/ 157 h 254"/>
              <a:gd name="T36" fmla="*/ 94 w 133"/>
              <a:gd name="T37" fmla="*/ 186 h 254"/>
              <a:gd name="T38" fmla="*/ 112 w 133"/>
              <a:gd name="T39" fmla="*/ 251 h 254"/>
              <a:gd name="T40" fmla="*/ 62 w 133"/>
              <a:gd name="T41" fmla="*/ 188 h 254"/>
              <a:gd name="T42" fmla="*/ 63 w 133"/>
              <a:gd name="T43" fmla="*/ 246 h 254"/>
              <a:gd name="T44" fmla="*/ 36 w 133"/>
              <a:gd name="T45" fmla="*/ 252 h 254"/>
              <a:gd name="T46" fmla="*/ 59 w 133"/>
              <a:gd name="T47" fmla="*/ 188 h 254"/>
              <a:gd name="T48" fmla="*/ 52 w 133"/>
              <a:gd name="T49" fmla="*/ 101 h 254"/>
              <a:gd name="T50" fmla="*/ 11 w 133"/>
              <a:gd name="T51" fmla="*/ 155 h 254"/>
              <a:gd name="T52" fmla="*/ 18 w 133"/>
              <a:gd name="T53" fmla="*/ 148 h 254"/>
              <a:gd name="T54" fmla="*/ 21 w 133"/>
              <a:gd name="T55" fmla="*/ 147 h 254"/>
              <a:gd name="T56" fmla="*/ 31 w 133"/>
              <a:gd name="T57" fmla="*/ 64 h 254"/>
              <a:gd name="T58" fmla="*/ 33 w 133"/>
              <a:gd name="T59" fmla="*/ 44 h 254"/>
              <a:gd name="T60" fmla="*/ 35 w 133"/>
              <a:gd name="T61" fmla="*/ 32 h 254"/>
              <a:gd name="T62" fmla="*/ 28 w 133"/>
              <a:gd name="T63" fmla="*/ 55 h 254"/>
              <a:gd name="T64" fmla="*/ 31 w 133"/>
              <a:gd name="T65" fmla="*/ 41 h 254"/>
              <a:gd name="T66" fmla="*/ 31 w 133"/>
              <a:gd name="T67" fmla="*/ 41 h 254"/>
              <a:gd name="T68" fmla="*/ 30 w 133"/>
              <a:gd name="T69" fmla="*/ 60 h 254"/>
              <a:gd name="T70" fmla="*/ 38 w 133"/>
              <a:gd name="T71" fmla="*/ 20 h 254"/>
              <a:gd name="T72" fmla="*/ 34 w 133"/>
              <a:gd name="T73" fmla="*/ 69 h 254"/>
              <a:gd name="T74" fmla="*/ 96 w 133"/>
              <a:gd name="T75" fmla="*/ 81 h 254"/>
              <a:gd name="T76" fmla="*/ 68 w 133"/>
              <a:gd name="T77" fmla="*/ 24 h 254"/>
              <a:gd name="T78" fmla="*/ 41 w 133"/>
              <a:gd name="T79" fmla="*/ 181 h 254"/>
              <a:gd name="T80" fmla="*/ 87 w 133"/>
              <a:gd name="T81" fmla="*/ 149 h 254"/>
              <a:gd name="T82" fmla="*/ 46 w 133"/>
              <a:gd name="T83" fmla="*/ 152 h 254"/>
              <a:gd name="T84" fmla="*/ 41 w 133"/>
              <a:gd name="T85" fmla="*/ 34 h 254"/>
              <a:gd name="T86" fmla="*/ 61 w 133"/>
              <a:gd name="T87" fmla="*/ 242 h 254"/>
              <a:gd name="T88" fmla="*/ 58 w 133"/>
              <a:gd name="T89" fmla="*/ 138 h 254"/>
              <a:gd name="T90" fmla="*/ 58 w 133"/>
              <a:gd name="T91" fmla="*/ 138 h 254"/>
              <a:gd name="T92" fmla="*/ 82 w 133"/>
              <a:gd name="T93" fmla="*/ 92 h 254"/>
              <a:gd name="T94" fmla="*/ 91 w 133"/>
              <a:gd name="T95" fmla="*/ 27 h 254"/>
              <a:gd name="T96" fmla="*/ 91 w 133"/>
              <a:gd name="T97" fmla="*/ 27 h 254"/>
              <a:gd name="T98" fmla="*/ 85 w 133"/>
              <a:gd name="T99" fmla="*/ 140 h 254"/>
              <a:gd name="T100" fmla="*/ 100 w 133"/>
              <a:gd name="T101" fmla="*/ 13 h 254"/>
              <a:gd name="T102" fmla="*/ 112 w 133"/>
              <a:gd name="T103" fmla="*/ 33 h 254"/>
              <a:gd name="T104" fmla="*/ 112 w 133"/>
              <a:gd name="T105" fmla="*/ 33 h 254"/>
              <a:gd name="T106" fmla="*/ 99 w 133"/>
              <a:gd name="T107" fmla="*/ 25 h 254"/>
              <a:gd name="T108" fmla="*/ 119 w 133"/>
              <a:gd name="T109" fmla="*/ 247 h 254"/>
              <a:gd name="T110" fmla="*/ 106 w 133"/>
              <a:gd name="T111" fmla="*/ 22 h 254"/>
              <a:gd name="T112" fmla="*/ 111 w 133"/>
              <a:gd name="T113" fmla="*/ 53 h 254"/>
              <a:gd name="T114" fmla="*/ 106 w 133"/>
              <a:gd name="T115" fmla="*/ 50 h 254"/>
              <a:gd name="T116" fmla="*/ 107 w 133"/>
              <a:gd name="T117" fmla="*/ 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254">
                <a:moveTo>
                  <a:pt x="35" y="32"/>
                </a:moveTo>
                <a:cubicBezTo>
                  <a:pt x="35" y="30"/>
                  <a:pt x="34" y="29"/>
                  <a:pt x="32" y="28"/>
                </a:cubicBezTo>
                <a:cubicBezTo>
                  <a:pt x="28" y="28"/>
                  <a:pt x="30" y="34"/>
                  <a:pt x="26" y="34"/>
                </a:cubicBezTo>
                <a:cubicBezTo>
                  <a:pt x="24" y="32"/>
                  <a:pt x="27" y="31"/>
                  <a:pt x="27" y="29"/>
                </a:cubicBezTo>
                <a:cubicBezTo>
                  <a:pt x="26" y="27"/>
                  <a:pt x="24" y="29"/>
                  <a:pt x="22" y="29"/>
                </a:cubicBezTo>
                <a:cubicBezTo>
                  <a:pt x="22" y="31"/>
                  <a:pt x="21" y="34"/>
                  <a:pt x="19" y="33"/>
                </a:cubicBezTo>
                <a:cubicBezTo>
                  <a:pt x="18" y="32"/>
                  <a:pt x="19" y="30"/>
                  <a:pt x="20" y="28"/>
                </a:cubicBezTo>
                <a:cubicBezTo>
                  <a:pt x="19" y="26"/>
                  <a:pt x="17" y="25"/>
                  <a:pt x="14" y="26"/>
                </a:cubicBezTo>
                <a:cubicBezTo>
                  <a:pt x="14" y="29"/>
                  <a:pt x="13" y="32"/>
                  <a:pt x="11" y="33"/>
                </a:cubicBezTo>
                <a:cubicBezTo>
                  <a:pt x="6" y="31"/>
                  <a:pt x="12" y="28"/>
                  <a:pt x="11" y="25"/>
                </a:cubicBezTo>
                <a:cubicBezTo>
                  <a:pt x="8" y="24"/>
                  <a:pt x="5" y="26"/>
                  <a:pt x="3" y="28"/>
                </a:cubicBezTo>
                <a:cubicBezTo>
                  <a:pt x="2" y="30"/>
                  <a:pt x="4" y="31"/>
                  <a:pt x="3" y="32"/>
                </a:cubicBezTo>
                <a:cubicBezTo>
                  <a:pt x="1" y="32"/>
                  <a:pt x="1" y="32"/>
                  <a:pt x="0" y="31"/>
                </a:cubicBezTo>
                <a:cubicBezTo>
                  <a:pt x="1" y="25"/>
                  <a:pt x="9" y="19"/>
                  <a:pt x="14" y="24"/>
                </a:cubicBezTo>
                <a:cubicBezTo>
                  <a:pt x="16" y="22"/>
                  <a:pt x="21" y="24"/>
                  <a:pt x="22" y="27"/>
                </a:cubicBezTo>
                <a:cubicBezTo>
                  <a:pt x="25" y="25"/>
                  <a:pt x="28" y="26"/>
                  <a:pt x="30" y="27"/>
                </a:cubicBezTo>
                <a:cubicBezTo>
                  <a:pt x="30" y="25"/>
                  <a:pt x="25" y="24"/>
                  <a:pt x="25" y="21"/>
                </a:cubicBezTo>
                <a:cubicBezTo>
                  <a:pt x="30" y="20"/>
                  <a:pt x="35" y="18"/>
                  <a:pt x="41" y="16"/>
                </a:cubicBezTo>
                <a:cubicBezTo>
                  <a:pt x="41" y="20"/>
                  <a:pt x="40" y="25"/>
                  <a:pt x="41" y="29"/>
                </a:cubicBezTo>
                <a:cubicBezTo>
                  <a:pt x="49" y="21"/>
                  <a:pt x="63" y="11"/>
                  <a:pt x="79" y="16"/>
                </a:cubicBezTo>
                <a:cubicBezTo>
                  <a:pt x="80" y="16"/>
                  <a:pt x="82" y="17"/>
                  <a:pt x="83" y="18"/>
                </a:cubicBezTo>
                <a:cubicBezTo>
                  <a:pt x="84" y="18"/>
                  <a:pt x="85" y="19"/>
                  <a:pt x="86" y="19"/>
                </a:cubicBezTo>
                <a:cubicBezTo>
                  <a:pt x="89" y="21"/>
                  <a:pt x="91" y="24"/>
                  <a:pt x="94" y="26"/>
                </a:cubicBezTo>
                <a:cubicBezTo>
                  <a:pt x="96" y="20"/>
                  <a:pt x="92" y="14"/>
                  <a:pt x="93" y="9"/>
                </a:cubicBezTo>
                <a:cubicBezTo>
                  <a:pt x="97" y="11"/>
                  <a:pt x="101" y="11"/>
                  <a:pt x="105" y="12"/>
                </a:cubicBezTo>
                <a:cubicBezTo>
                  <a:pt x="105" y="14"/>
                  <a:pt x="103" y="15"/>
                  <a:pt x="103" y="17"/>
                </a:cubicBezTo>
                <a:cubicBezTo>
                  <a:pt x="105" y="17"/>
                  <a:pt x="105" y="19"/>
                  <a:pt x="106" y="20"/>
                </a:cubicBezTo>
                <a:cubicBezTo>
                  <a:pt x="111" y="19"/>
                  <a:pt x="106" y="13"/>
                  <a:pt x="107" y="9"/>
                </a:cubicBezTo>
                <a:cubicBezTo>
                  <a:pt x="112" y="9"/>
                  <a:pt x="109" y="15"/>
                  <a:pt x="112" y="16"/>
                </a:cubicBezTo>
                <a:cubicBezTo>
                  <a:pt x="118" y="15"/>
                  <a:pt x="113" y="8"/>
                  <a:pt x="114" y="5"/>
                </a:cubicBezTo>
                <a:cubicBezTo>
                  <a:pt x="117" y="5"/>
                  <a:pt x="117" y="8"/>
                  <a:pt x="118" y="10"/>
                </a:cubicBezTo>
                <a:cubicBezTo>
                  <a:pt x="123" y="11"/>
                  <a:pt x="121" y="3"/>
                  <a:pt x="120" y="0"/>
                </a:cubicBezTo>
                <a:cubicBezTo>
                  <a:pt x="124" y="0"/>
                  <a:pt x="124" y="10"/>
                  <a:pt x="121" y="12"/>
                </a:cubicBezTo>
                <a:cubicBezTo>
                  <a:pt x="120" y="12"/>
                  <a:pt x="119" y="12"/>
                  <a:pt x="118" y="12"/>
                </a:cubicBezTo>
                <a:cubicBezTo>
                  <a:pt x="116" y="14"/>
                  <a:pt x="116" y="17"/>
                  <a:pt x="114" y="18"/>
                </a:cubicBezTo>
                <a:cubicBezTo>
                  <a:pt x="112" y="19"/>
                  <a:pt x="112" y="18"/>
                  <a:pt x="111" y="18"/>
                </a:cubicBezTo>
                <a:cubicBezTo>
                  <a:pt x="110" y="20"/>
                  <a:pt x="108" y="21"/>
                  <a:pt x="107" y="23"/>
                </a:cubicBezTo>
                <a:cubicBezTo>
                  <a:pt x="108" y="23"/>
                  <a:pt x="110" y="20"/>
                  <a:pt x="112" y="22"/>
                </a:cubicBezTo>
                <a:cubicBezTo>
                  <a:pt x="113" y="26"/>
                  <a:pt x="114" y="31"/>
                  <a:pt x="115" y="36"/>
                </a:cubicBezTo>
                <a:cubicBezTo>
                  <a:pt x="108" y="37"/>
                  <a:pt x="105" y="32"/>
                  <a:pt x="99" y="31"/>
                </a:cubicBezTo>
                <a:cubicBezTo>
                  <a:pt x="101" y="36"/>
                  <a:pt x="104" y="40"/>
                  <a:pt x="105" y="47"/>
                </a:cubicBezTo>
                <a:cubicBezTo>
                  <a:pt x="107" y="44"/>
                  <a:pt x="114" y="45"/>
                  <a:pt x="116" y="48"/>
                </a:cubicBezTo>
                <a:cubicBezTo>
                  <a:pt x="117" y="55"/>
                  <a:pt x="114" y="60"/>
                  <a:pt x="107" y="60"/>
                </a:cubicBezTo>
                <a:cubicBezTo>
                  <a:pt x="104" y="74"/>
                  <a:pt x="98" y="85"/>
                  <a:pt x="88" y="90"/>
                </a:cubicBezTo>
                <a:cubicBezTo>
                  <a:pt x="89" y="99"/>
                  <a:pt x="94" y="110"/>
                  <a:pt x="98" y="118"/>
                </a:cubicBezTo>
                <a:cubicBezTo>
                  <a:pt x="103" y="131"/>
                  <a:pt x="108" y="141"/>
                  <a:pt x="117" y="148"/>
                </a:cubicBezTo>
                <a:cubicBezTo>
                  <a:pt x="122" y="147"/>
                  <a:pt x="125" y="140"/>
                  <a:pt x="130" y="142"/>
                </a:cubicBezTo>
                <a:cubicBezTo>
                  <a:pt x="129" y="145"/>
                  <a:pt x="124" y="146"/>
                  <a:pt x="122" y="148"/>
                </a:cubicBezTo>
                <a:cubicBezTo>
                  <a:pt x="125" y="149"/>
                  <a:pt x="128" y="147"/>
                  <a:pt x="132" y="146"/>
                </a:cubicBezTo>
                <a:cubicBezTo>
                  <a:pt x="132" y="147"/>
                  <a:pt x="132" y="147"/>
                  <a:pt x="133" y="147"/>
                </a:cubicBezTo>
                <a:cubicBezTo>
                  <a:pt x="131" y="151"/>
                  <a:pt x="126" y="149"/>
                  <a:pt x="124" y="151"/>
                </a:cubicBezTo>
                <a:cubicBezTo>
                  <a:pt x="122" y="151"/>
                  <a:pt x="122" y="151"/>
                  <a:pt x="121" y="151"/>
                </a:cubicBezTo>
                <a:cubicBezTo>
                  <a:pt x="122" y="152"/>
                  <a:pt x="124" y="153"/>
                  <a:pt x="124" y="154"/>
                </a:cubicBezTo>
                <a:cubicBezTo>
                  <a:pt x="125" y="155"/>
                  <a:pt x="124" y="156"/>
                  <a:pt x="124" y="157"/>
                </a:cubicBezTo>
                <a:cubicBezTo>
                  <a:pt x="102" y="145"/>
                  <a:pt x="95" y="117"/>
                  <a:pt x="86" y="93"/>
                </a:cubicBezTo>
                <a:cubicBezTo>
                  <a:pt x="90" y="125"/>
                  <a:pt x="108" y="184"/>
                  <a:pt x="108" y="184"/>
                </a:cubicBezTo>
                <a:cubicBezTo>
                  <a:pt x="105" y="185"/>
                  <a:pt x="98" y="186"/>
                  <a:pt x="94" y="186"/>
                </a:cubicBezTo>
                <a:cubicBezTo>
                  <a:pt x="97" y="202"/>
                  <a:pt x="101" y="220"/>
                  <a:pt x="104" y="237"/>
                </a:cubicBezTo>
                <a:cubicBezTo>
                  <a:pt x="110" y="239"/>
                  <a:pt x="119" y="245"/>
                  <a:pt x="125" y="247"/>
                </a:cubicBezTo>
                <a:cubicBezTo>
                  <a:pt x="125" y="251"/>
                  <a:pt x="116" y="250"/>
                  <a:pt x="112" y="251"/>
                </a:cubicBezTo>
                <a:cubicBezTo>
                  <a:pt x="109" y="251"/>
                  <a:pt x="106" y="252"/>
                  <a:pt x="103" y="252"/>
                </a:cubicBezTo>
                <a:cubicBezTo>
                  <a:pt x="102" y="234"/>
                  <a:pt x="97" y="207"/>
                  <a:pt x="91" y="187"/>
                </a:cubicBezTo>
                <a:cubicBezTo>
                  <a:pt x="82" y="188"/>
                  <a:pt x="73" y="188"/>
                  <a:pt x="62" y="188"/>
                </a:cubicBezTo>
                <a:cubicBezTo>
                  <a:pt x="62" y="203"/>
                  <a:pt x="62" y="223"/>
                  <a:pt x="62" y="237"/>
                </a:cubicBezTo>
                <a:cubicBezTo>
                  <a:pt x="63" y="238"/>
                  <a:pt x="63" y="239"/>
                  <a:pt x="63" y="240"/>
                </a:cubicBezTo>
                <a:cubicBezTo>
                  <a:pt x="63" y="242"/>
                  <a:pt x="62" y="243"/>
                  <a:pt x="63" y="246"/>
                </a:cubicBezTo>
                <a:cubicBezTo>
                  <a:pt x="63" y="248"/>
                  <a:pt x="63" y="249"/>
                  <a:pt x="63" y="251"/>
                </a:cubicBezTo>
                <a:cubicBezTo>
                  <a:pt x="61" y="253"/>
                  <a:pt x="56" y="252"/>
                  <a:pt x="52" y="252"/>
                </a:cubicBezTo>
                <a:cubicBezTo>
                  <a:pt x="47" y="252"/>
                  <a:pt x="40" y="254"/>
                  <a:pt x="36" y="252"/>
                </a:cubicBezTo>
                <a:cubicBezTo>
                  <a:pt x="36" y="249"/>
                  <a:pt x="39" y="248"/>
                  <a:pt x="42" y="247"/>
                </a:cubicBezTo>
                <a:cubicBezTo>
                  <a:pt x="49" y="243"/>
                  <a:pt x="55" y="242"/>
                  <a:pt x="61" y="239"/>
                </a:cubicBezTo>
                <a:cubicBezTo>
                  <a:pt x="61" y="222"/>
                  <a:pt x="61" y="203"/>
                  <a:pt x="59" y="188"/>
                </a:cubicBezTo>
                <a:cubicBezTo>
                  <a:pt x="53" y="186"/>
                  <a:pt x="44" y="186"/>
                  <a:pt x="38" y="183"/>
                </a:cubicBezTo>
                <a:cubicBezTo>
                  <a:pt x="37" y="180"/>
                  <a:pt x="40" y="173"/>
                  <a:pt x="41" y="168"/>
                </a:cubicBezTo>
                <a:cubicBezTo>
                  <a:pt x="45" y="146"/>
                  <a:pt x="51" y="125"/>
                  <a:pt x="52" y="101"/>
                </a:cubicBezTo>
                <a:cubicBezTo>
                  <a:pt x="47" y="118"/>
                  <a:pt x="32" y="138"/>
                  <a:pt x="22" y="150"/>
                </a:cubicBezTo>
                <a:cubicBezTo>
                  <a:pt x="18" y="151"/>
                  <a:pt x="16" y="155"/>
                  <a:pt x="12" y="156"/>
                </a:cubicBezTo>
                <a:cubicBezTo>
                  <a:pt x="12" y="156"/>
                  <a:pt x="11" y="155"/>
                  <a:pt x="11" y="155"/>
                </a:cubicBezTo>
                <a:cubicBezTo>
                  <a:pt x="12" y="152"/>
                  <a:pt x="16" y="153"/>
                  <a:pt x="18" y="150"/>
                </a:cubicBezTo>
                <a:cubicBezTo>
                  <a:pt x="16" y="148"/>
                  <a:pt x="7" y="151"/>
                  <a:pt x="5" y="148"/>
                </a:cubicBezTo>
                <a:cubicBezTo>
                  <a:pt x="7" y="145"/>
                  <a:pt x="13" y="149"/>
                  <a:pt x="18" y="148"/>
                </a:cubicBezTo>
                <a:cubicBezTo>
                  <a:pt x="13" y="144"/>
                  <a:pt x="8" y="142"/>
                  <a:pt x="3" y="138"/>
                </a:cubicBezTo>
                <a:cubicBezTo>
                  <a:pt x="5" y="136"/>
                  <a:pt x="8" y="139"/>
                  <a:pt x="10" y="141"/>
                </a:cubicBezTo>
                <a:cubicBezTo>
                  <a:pt x="14" y="143"/>
                  <a:pt x="18" y="145"/>
                  <a:pt x="21" y="147"/>
                </a:cubicBezTo>
                <a:cubicBezTo>
                  <a:pt x="34" y="135"/>
                  <a:pt x="49" y="109"/>
                  <a:pt x="51" y="91"/>
                </a:cubicBezTo>
                <a:cubicBezTo>
                  <a:pt x="44" y="88"/>
                  <a:pt x="37" y="85"/>
                  <a:pt x="34" y="78"/>
                </a:cubicBezTo>
                <a:cubicBezTo>
                  <a:pt x="32" y="74"/>
                  <a:pt x="30" y="69"/>
                  <a:pt x="31" y="64"/>
                </a:cubicBezTo>
                <a:cubicBezTo>
                  <a:pt x="26" y="66"/>
                  <a:pt x="20" y="63"/>
                  <a:pt x="20" y="59"/>
                </a:cubicBezTo>
                <a:cubicBezTo>
                  <a:pt x="19" y="54"/>
                  <a:pt x="25" y="48"/>
                  <a:pt x="31" y="51"/>
                </a:cubicBezTo>
                <a:cubicBezTo>
                  <a:pt x="32" y="49"/>
                  <a:pt x="32" y="46"/>
                  <a:pt x="33" y="44"/>
                </a:cubicBezTo>
                <a:cubicBezTo>
                  <a:pt x="32" y="44"/>
                  <a:pt x="31" y="45"/>
                  <a:pt x="30" y="45"/>
                </a:cubicBezTo>
                <a:cubicBezTo>
                  <a:pt x="27" y="43"/>
                  <a:pt x="26" y="39"/>
                  <a:pt x="21" y="38"/>
                </a:cubicBezTo>
                <a:cubicBezTo>
                  <a:pt x="22" y="34"/>
                  <a:pt x="30" y="34"/>
                  <a:pt x="35" y="32"/>
                </a:cubicBezTo>
                <a:close/>
                <a:moveTo>
                  <a:pt x="22" y="59"/>
                </a:moveTo>
                <a:cubicBezTo>
                  <a:pt x="24" y="61"/>
                  <a:pt x="27" y="63"/>
                  <a:pt x="28" y="62"/>
                </a:cubicBezTo>
                <a:cubicBezTo>
                  <a:pt x="24" y="61"/>
                  <a:pt x="25" y="55"/>
                  <a:pt x="28" y="55"/>
                </a:cubicBezTo>
                <a:cubicBezTo>
                  <a:pt x="30" y="54"/>
                  <a:pt x="31" y="57"/>
                  <a:pt x="31" y="55"/>
                </a:cubicBezTo>
                <a:cubicBezTo>
                  <a:pt x="28" y="50"/>
                  <a:pt x="21" y="55"/>
                  <a:pt x="22" y="59"/>
                </a:cubicBezTo>
                <a:close/>
                <a:moveTo>
                  <a:pt x="31" y="41"/>
                </a:moveTo>
                <a:cubicBezTo>
                  <a:pt x="32" y="39"/>
                  <a:pt x="35" y="36"/>
                  <a:pt x="35" y="34"/>
                </a:cubicBezTo>
                <a:cubicBezTo>
                  <a:pt x="32" y="35"/>
                  <a:pt x="28" y="35"/>
                  <a:pt x="26" y="38"/>
                </a:cubicBezTo>
                <a:cubicBezTo>
                  <a:pt x="28" y="38"/>
                  <a:pt x="29" y="41"/>
                  <a:pt x="31" y="41"/>
                </a:cubicBezTo>
                <a:close/>
                <a:moveTo>
                  <a:pt x="30" y="60"/>
                </a:moveTo>
                <a:cubicBezTo>
                  <a:pt x="30" y="58"/>
                  <a:pt x="30" y="57"/>
                  <a:pt x="28" y="57"/>
                </a:cubicBezTo>
                <a:cubicBezTo>
                  <a:pt x="27" y="59"/>
                  <a:pt x="28" y="60"/>
                  <a:pt x="30" y="60"/>
                </a:cubicBezTo>
                <a:close/>
                <a:moveTo>
                  <a:pt x="36" y="26"/>
                </a:moveTo>
                <a:cubicBezTo>
                  <a:pt x="37" y="27"/>
                  <a:pt x="36" y="29"/>
                  <a:pt x="38" y="29"/>
                </a:cubicBezTo>
                <a:cubicBezTo>
                  <a:pt x="39" y="28"/>
                  <a:pt x="38" y="22"/>
                  <a:pt x="38" y="20"/>
                </a:cubicBezTo>
                <a:cubicBezTo>
                  <a:pt x="35" y="21"/>
                  <a:pt x="31" y="21"/>
                  <a:pt x="29" y="23"/>
                </a:cubicBezTo>
                <a:cubicBezTo>
                  <a:pt x="31" y="24"/>
                  <a:pt x="32" y="27"/>
                  <a:pt x="36" y="26"/>
                </a:cubicBezTo>
                <a:close/>
                <a:moveTo>
                  <a:pt x="34" y="69"/>
                </a:moveTo>
                <a:cubicBezTo>
                  <a:pt x="37" y="79"/>
                  <a:pt x="41" y="84"/>
                  <a:pt x="51" y="88"/>
                </a:cubicBezTo>
                <a:cubicBezTo>
                  <a:pt x="57" y="91"/>
                  <a:pt x="67" y="94"/>
                  <a:pt x="75" y="92"/>
                </a:cubicBezTo>
                <a:cubicBezTo>
                  <a:pt x="84" y="90"/>
                  <a:pt x="90" y="86"/>
                  <a:pt x="96" y="81"/>
                </a:cubicBezTo>
                <a:cubicBezTo>
                  <a:pt x="103" y="70"/>
                  <a:pt x="107" y="63"/>
                  <a:pt x="101" y="41"/>
                </a:cubicBezTo>
                <a:cubicBezTo>
                  <a:pt x="101" y="40"/>
                  <a:pt x="96" y="33"/>
                  <a:pt x="93" y="29"/>
                </a:cubicBezTo>
                <a:cubicBezTo>
                  <a:pt x="84" y="32"/>
                  <a:pt x="74" y="29"/>
                  <a:pt x="68" y="24"/>
                </a:cubicBezTo>
                <a:cubicBezTo>
                  <a:pt x="61" y="31"/>
                  <a:pt x="48" y="35"/>
                  <a:pt x="38" y="36"/>
                </a:cubicBezTo>
                <a:cubicBezTo>
                  <a:pt x="34" y="46"/>
                  <a:pt x="30" y="59"/>
                  <a:pt x="34" y="69"/>
                </a:cubicBezTo>
                <a:close/>
                <a:moveTo>
                  <a:pt x="41" y="181"/>
                </a:moveTo>
                <a:cubicBezTo>
                  <a:pt x="58" y="188"/>
                  <a:pt x="85" y="187"/>
                  <a:pt x="104" y="182"/>
                </a:cubicBezTo>
                <a:cubicBezTo>
                  <a:pt x="103" y="172"/>
                  <a:pt x="98" y="167"/>
                  <a:pt x="97" y="157"/>
                </a:cubicBezTo>
                <a:cubicBezTo>
                  <a:pt x="93" y="155"/>
                  <a:pt x="90" y="152"/>
                  <a:pt x="87" y="149"/>
                </a:cubicBezTo>
                <a:cubicBezTo>
                  <a:pt x="85" y="147"/>
                  <a:pt x="83" y="144"/>
                  <a:pt x="82" y="140"/>
                </a:cubicBezTo>
                <a:cubicBezTo>
                  <a:pt x="75" y="139"/>
                  <a:pt x="67" y="140"/>
                  <a:pt x="61" y="138"/>
                </a:cubicBezTo>
                <a:cubicBezTo>
                  <a:pt x="58" y="145"/>
                  <a:pt x="54" y="151"/>
                  <a:pt x="46" y="152"/>
                </a:cubicBezTo>
                <a:cubicBezTo>
                  <a:pt x="45" y="160"/>
                  <a:pt x="42" y="172"/>
                  <a:pt x="41" y="181"/>
                </a:cubicBezTo>
                <a:close/>
                <a:moveTo>
                  <a:pt x="71" y="18"/>
                </a:moveTo>
                <a:cubicBezTo>
                  <a:pt x="56" y="17"/>
                  <a:pt x="48" y="25"/>
                  <a:pt x="41" y="34"/>
                </a:cubicBezTo>
                <a:cubicBezTo>
                  <a:pt x="54" y="31"/>
                  <a:pt x="66" y="27"/>
                  <a:pt x="71" y="18"/>
                </a:cubicBezTo>
                <a:close/>
                <a:moveTo>
                  <a:pt x="60" y="249"/>
                </a:moveTo>
                <a:cubicBezTo>
                  <a:pt x="61" y="246"/>
                  <a:pt x="61" y="246"/>
                  <a:pt x="61" y="242"/>
                </a:cubicBezTo>
                <a:cubicBezTo>
                  <a:pt x="54" y="244"/>
                  <a:pt x="47" y="247"/>
                  <a:pt x="42" y="250"/>
                </a:cubicBezTo>
                <a:cubicBezTo>
                  <a:pt x="47" y="249"/>
                  <a:pt x="53" y="250"/>
                  <a:pt x="60" y="249"/>
                </a:cubicBezTo>
                <a:close/>
                <a:moveTo>
                  <a:pt x="58" y="138"/>
                </a:moveTo>
                <a:cubicBezTo>
                  <a:pt x="55" y="137"/>
                  <a:pt x="51" y="137"/>
                  <a:pt x="50" y="136"/>
                </a:cubicBezTo>
                <a:cubicBezTo>
                  <a:pt x="49" y="140"/>
                  <a:pt x="48" y="145"/>
                  <a:pt x="47" y="150"/>
                </a:cubicBezTo>
                <a:cubicBezTo>
                  <a:pt x="53" y="148"/>
                  <a:pt x="56" y="143"/>
                  <a:pt x="58" y="138"/>
                </a:cubicBezTo>
                <a:close/>
                <a:moveTo>
                  <a:pt x="50" y="134"/>
                </a:moveTo>
                <a:cubicBezTo>
                  <a:pt x="62" y="137"/>
                  <a:pt x="78" y="140"/>
                  <a:pt x="91" y="136"/>
                </a:cubicBezTo>
                <a:cubicBezTo>
                  <a:pt x="88" y="121"/>
                  <a:pt x="85" y="104"/>
                  <a:pt x="82" y="92"/>
                </a:cubicBezTo>
                <a:cubicBezTo>
                  <a:pt x="74" y="96"/>
                  <a:pt x="65" y="95"/>
                  <a:pt x="56" y="93"/>
                </a:cubicBezTo>
                <a:cubicBezTo>
                  <a:pt x="53" y="106"/>
                  <a:pt x="52" y="119"/>
                  <a:pt x="50" y="134"/>
                </a:cubicBezTo>
                <a:close/>
                <a:moveTo>
                  <a:pt x="91" y="27"/>
                </a:moveTo>
                <a:cubicBezTo>
                  <a:pt x="86" y="23"/>
                  <a:pt x="82" y="20"/>
                  <a:pt x="75" y="18"/>
                </a:cubicBezTo>
                <a:cubicBezTo>
                  <a:pt x="73" y="19"/>
                  <a:pt x="72" y="21"/>
                  <a:pt x="70" y="23"/>
                </a:cubicBezTo>
                <a:cubicBezTo>
                  <a:pt x="75" y="26"/>
                  <a:pt x="84" y="30"/>
                  <a:pt x="91" y="27"/>
                </a:cubicBezTo>
                <a:close/>
                <a:moveTo>
                  <a:pt x="96" y="153"/>
                </a:moveTo>
                <a:cubicBezTo>
                  <a:pt x="94" y="149"/>
                  <a:pt x="94" y="144"/>
                  <a:pt x="92" y="140"/>
                </a:cubicBezTo>
                <a:cubicBezTo>
                  <a:pt x="89" y="139"/>
                  <a:pt x="87" y="140"/>
                  <a:pt x="85" y="140"/>
                </a:cubicBezTo>
                <a:cubicBezTo>
                  <a:pt x="86" y="147"/>
                  <a:pt x="91" y="150"/>
                  <a:pt x="96" y="153"/>
                </a:cubicBezTo>
                <a:close/>
                <a:moveTo>
                  <a:pt x="98" y="23"/>
                </a:moveTo>
                <a:cubicBezTo>
                  <a:pt x="98" y="19"/>
                  <a:pt x="102" y="16"/>
                  <a:pt x="100" y="13"/>
                </a:cubicBezTo>
                <a:cubicBezTo>
                  <a:pt x="100" y="14"/>
                  <a:pt x="97" y="13"/>
                  <a:pt x="96" y="13"/>
                </a:cubicBezTo>
                <a:cubicBezTo>
                  <a:pt x="96" y="17"/>
                  <a:pt x="96" y="20"/>
                  <a:pt x="98" y="23"/>
                </a:cubicBezTo>
                <a:close/>
                <a:moveTo>
                  <a:pt x="112" y="33"/>
                </a:moveTo>
                <a:cubicBezTo>
                  <a:pt x="112" y="30"/>
                  <a:pt x="111" y="27"/>
                  <a:pt x="110" y="24"/>
                </a:cubicBezTo>
                <a:cubicBezTo>
                  <a:pt x="106" y="26"/>
                  <a:pt x="102" y="27"/>
                  <a:pt x="99" y="29"/>
                </a:cubicBezTo>
                <a:cubicBezTo>
                  <a:pt x="104" y="29"/>
                  <a:pt x="106" y="33"/>
                  <a:pt x="112" y="33"/>
                </a:cubicBezTo>
                <a:close/>
                <a:moveTo>
                  <a:pt x="103" y="21"/>
                </a:moveTo>
                <a:cubicBezTo>
                  <a:pt x="102" y="21"/>
                  <a:pt x="102" y="20"/>
                  <a:pt x="101" y="19"/>
                </a:cubicBezTo>
                <a:cubicBezTo>
                  <a:pt x="101" y="21"/>
                  <a:pt x="100" y="23"/>
                  <a:pt x="99" y="25"/>
                </a:cubicBezTo>
                <a:cubicBezTo>
                  <a:pt x="102" y="25"/>
                  <a:pt x="102" y="23"/>
                  <a:pt x="103" y="21"/>
                </a:cubicBezTo>
                <a:close/>
                <a:moveTo>
                  <a:pt x="105" y="249"/>
                </a:moveTo>
                <a:cubicBezTo>
                  <a:pt x="108" y="248"/>
                  <a:pt x="117" y="249"/>
                  <a:pt x="119" y="247"/>
                </a:cubicBezTo>
                <a:cubicBezTo>
                  <a:pt x="116" y="245"/>
                  <a:pt x="107" y="242"/>
                  <a:pt x="104" y="240"/>
                </a:cubicBezTo>
                <a:cubicBezTo>
                  <a:pt x="104" y="244"/>
                  <a:pt x="105" y="246"/>
                  <a:pt x="105" y="249"/>
                </a:cubicBezTo>
                <a:close/>
                <a:moveTo>
                  <a:pt x="106" y="22"/>
                </a:moveTo>
                <a:cubicBezTo>
                  <a:pt x="106" y="23"/>
                  <a:pt x="104" y="22"/>
                  <a:pt x="104" y="24"/>
                </a:cubicBezTo>
                <a:cubicBezTo>
                  <a:pt x="106" y="24"/>
                  <a:pt x="107" y="23"/>
                  <a:pt x="106" y="22"/>
                </a:cubicBezTo>
                <a:close/>
                <a:moveTo>
                  <a:pt x="111" y="53"/>
                </a:moveTo>
                <a:cubicBezTo>
                  <a:pt x="111" y="55"/>
                  <a:pt x="108" y="55"/>
                  <a:pt x="107" y="57"/>
                </a:cubicBezTo>
                <a:cubicBezTo>
                  <a:pt x="113" y="59"/>
                  <a:pt x="116" y="51"/>
                  <a:pt x="111" y="48"/>
                </a:cubicBezTo>
                <a:cubicBezTo>
                  <a:pt x="109" y="47"/>
                  <a:pt x="107" y="48"/>
                  <a:pt x="106" y="50"/>
                </a:cubicBezTo>
                <a:cubicBezTo>
                  <a:pt x="109" y="49"/>
                  <a:pt x="111" y="50"/>
                  <a:pt x="111" y="53"/>
                </a:cubicBezTo>
                <a:close/>
                <a:moveTo>
                  <a:pt x="109" y="52"/>
                </a:moveTo>
                <a:cubicBezTo>
                  <a:pt x="108" y="52"/>
                  <a:pt x="107" y="53"/>
                  <a:pt x="107" y="54"/>
                </a:cubicBezTo>
                <a:cubicBezTo>
                  <a:pt x="108" y="54"/>
                  <a:pt x="109" y="53"/>
                  <a:pt x="109" y="52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06"/>
          <p:cNvSpPr/>
          <p:nvPr/>
        </p:nvSpPr>
        <p:spPr bwMode="auto">
          <a:xfrm>
            <a:off x="2680058" y="4520176"/>
            <a:ext cx="47625" cy="88900"/>
          </a:xfrm>
          <a:custGeom>
            <a:avLst/>
            <a:gdLst>
              <a:gd name="T0" fmla="*/ 4 w 6"/>
              <a:gd name="T1" fmla="*/ 0 h 11"/>
              <a:gd name="T2" fmla="*/ 6 w 6"/>
              <a:gd name="T3" fmla="*/ 10 h 11"/>
              <a:gd name="T4" fmla="*/ 3 w 6"/>
              <a:gd name="T5" fmla="*/ 11 h 11"/>
              <a:gd name="T6" fmla="*/ 4 w 6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1">
                <a:moveTo>
                  <a:pt x="4" y="0"/>
                </a:moveTo>
                <a:cubicBezTo>
                  <a:pt x="5" y="3"/>
                  <a:pt x="5" y="7"/>
                  <a:pt x="6" y="10"/>
                </a:cubicBezTo>
                <a:cubicBezTo>
                  <a:pt x="5" y="11"/>
                  <a:pt x="4" y="11"/>
                  <a:pt x="3" y="11"/>
                </a:cubicBezTo>
                <a:cubicBezTo>
                  <a:pt x="3" y="9"/>
                  <a:pt x="0" y="1"/>
                  <a:pt x="4" y="0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08"/>
          <p:cNvSpPr/>
          <p:nvPr/>
        </p:nvSpPr>
        <p:spPr bwMode="auto">
          <a:xfrm>
            <a:off x="2878405" y="4479694"/>
            <a:ext cx="56524" cy="129382"/>
          </a:xfrm>
          <a:custGeom>
            <a:avLst/>
            <a:gdLst>
              <a:gd name="T0" fmla="*/ 4 w 6"/>
              <a:gd name="T1" fmla="*/ 0 h 10"/>
              <a:gd name="T2" fmla="*/ 4 w 6"/>
              <a:gd name="T3" fmla="*/ 10 h 10"/>
              <a:gd name="T4" fmla="*/ 4 w 6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0">
                <a:moveTo>
                  <a:pt x="4" y="0"/>
                </a:moveTo>
                <a:cubicBezTo>
                  <a:pt x="5" y="4"/>
                  <a:pt x="6" y="7"/>
                  <a:pt x="4" y="10"/>
                </a:cubicBezTo>
                <a:cubicBezTo>
                  <a:pt x="0" y="10"/>
                  <a:pt x="0" y="0"/>
                  <a:pt x="4" y="0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04"/>
          <p:cNvSpPr/>
          <p:nvPr/>
        </p:nvSpPr>
        <p:spPr bwMode="auto">
          <a:xfrm>
            <a:off x="2581927" y="4609076"/>
            <a:ext cx="514350" cy="280988"/>
          </a:xfrm>
          <a:custGeom>
            <a:avLst/>
            <a:gdLst>
              <a:gd name="T0" fmla="*/ 0 w 64"/>
              <a:gd name="T1" fmla="*/ 13 h 35"/>
              <a:gd name="T2" fmla="*/ 0 w 64"/>
              <a:gd name="T3" fmla="*/ 11 h 35"/>
              <a:gd name="T4" fmla="*/ 9 w 64"/>
              <a:gd name="T5" fmla="*/ 10 h 35"/>
              <a:gd name="T6" fmla="*/ 6 w 64"/>
              <a:gd name="T7" fmla="*/ 13 h 35"/>
              <a:gd name="T8" fmla="*/ 42 w 64"/>
              <a:gd name="T9" fmla="*/ 26 h 35"/>
              <a:gd name="T10" fmla="*/ 53 w 64"/>
              <a:gd name="T11" fmla="*/ 16 h 35"/>
              <a:gd name="T12" fmla="*/ 57 w 64"/>
              <a:gd name="T13" fmla="*/ 5 h 35"/>
              <a:gd name="T14" fmla="*/ 55 w 64"/>
              <a:gd name="T15" fmla="*/ 4 h 35"/>
              <a:gd name="T16" fmla="*/ 63 w 64"/>
              <a:gd name="T17" fmla="*/ 7 h 35"/>
              <a:gd name="T18" fmla="*/ 60 w 64"/>
              <a:gd name="T19" fmla="*/ 6 h 35"/>
              <a:gd name="T20" fmla="*/ 22 w 64"/>
              <a:gd name="T21" fmla="*/ 30 h 35"/>
              <a:gd name="T22" fmla="*/ 11 w 64"/>
              <a:gd name="T23" fmla="*/ 25 h 35"/>
              <a:gd name="T24" fmla="*/ 4 w 64"/>
              <a:gd name="T25" fmla="*/ 14 h 35"/>
              <a:gd name="T26" fmla="*/ 0 w 64"/>
              <a:gd name="T27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35">
                <a:moveTo>
                  <a:pt x="0" y="13"/>
                </a:moveTo>
                <a:cubicBezTo>
                  <a:pt x="0" y="13"/>
                  <a:pt x="0" y="12"/>
                  <a:pt x="0" y="11"/>
                </a:cubicBezTo>
                <a:cubicBezTo>
                  <a:pt x="3" y="10"/>
                  <a:pt x="7" y="7"/>
                  <a:pt x="9" y="10"/>
                </a:cubicBezTo>
                <a:cubicBezTo>
                  <a:pt x="9" y="12"/>
                  <a:pt x="7" y="12"/>
                  <a:pt x="6" y="13"/>
                </a:cubicBezTo>
                <a:cubicBezTo>
                  <a:pt x="9" y="25"/>
                  <a:pt x="28" y="33"/>
                  <a:pt x="42" y="26"/>
                </a:cubicBezTo>
                <a:cubicBezTo>
                  <a:pt x="47" y="24"/>
                  <a:pt x="51" y="21"/>
                  <a:pt x="53" y="16"/>
                </a:cubicBezTo>
                <a:cubicBezTo>
                  <a:pt x="56" y="13"/>
                  <a:pt x="58" y="9"/>
                  <a:pt x="57" y="5"/>
                </a:cubicBezTo>
                <a:cubicBezTo>
                  <a:pt x="57" y="4"/>
                  <a:pt x="55" y="5"/>
                  <a:pt x="55" y="4"/>
                </a:cubicBezTo>
                <a:cubicBezTo>
                  <a:pt x="56" y="0"/>
                  <a:pt x="64" y="4"/>
                  <a:pt x="63" y="7"/>
                </a:cubicBezTo>
                <a:cubicBezTo>
                  <a:pt x="62" y="8"/>
                  <a:pt x="61" y="7"/>
                  <a:pt x="60" y="6"/>
                </a:cubicBezTo>
                <a:cubicBezTo>
                  <a:pt x="57" y="23"/>
                  <a:pt x="40" y="35"/>
                  <a:pt x="22" y="30"/>
                </a:cubicBezTo>
                <a:cubicBezTo>
                  <a:pt x="18" y="29"/>
                  <a:pt x="15" y="27"/>
                  <a:pt x="11" y="25"/>
                </a:cubicBezTo>
                <a:cubicBezTo>
                  <a:pt x="7" y="23"/>
                  <a:pt x="5" y="19"/>
                  <a:pt x="4" y="14"/>
                </a:cubicBezTo>
                <a:cubicBezTo>
                  <a:pt x="3" y="14"/>
                  <a:pt x="1" y="14"/>
                  <a:pt x="0" y="13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07"/>
          <p:cNvSpPr/>
          <p:nvPr/>
        </p:nvSpPr>
        <p:spPr bwMode="auto">
          <a:xfrm>
            <a:off x="2777598" y="5019446"/>
            <a:ext cx="201613" cy="258763"/>
          </a:xfrm>
          <a:custGeom>
            <a:avLst/>
            <a:gdLst>
              <a:gd name="T0" fmla="*/ 2 w 25"/>
              <a:gd name="T1" fmla="*/ 20 h 32"/>
              <a:gd name="T2" fmla="*/ 11 w 25"/>
              <a:gd name="T3" fmla="*/ 24 h 32"/>
              <a:gd name="T4" fmla="*/ 19 w 25"/>
              <a:gd name="T5" fmla="*/ 6 h 32"/>
              <a:gd name="T6" fmla="*/ 5 w 25"/>
              <a:gd name="T7" fmla="*/ 8 h 32"/>
              <a:gd name="T8" fmla="*/ 7 w 25"/>
              <a:gd name="T9" fmla="*/ 16 h 32"/>
              <a:gd name="T10" fmla="*/ 11 w 25"/>
              <a:gd name="T11" fmla="*/ 10 h 32"/>
              <a:gd name="T12" fmla="*/ 12 w 25"/>
              <a:gd name="T13" fmla="*/ 12 h 32"/>
              <a:gd name="T14" fmla="*/ 8 w 25"/>
              <a:gd name="T15" fmla="*/ 9 h 32"/>
              <a:gd name="T16" fmla="*/ 18 w 25"/>
              <a:gd name="T17" fmla="*/ 10 h 32"/>
              <a:gd name="T18" fmla="*/ 7 w 25"/>
              <a:gd name="T19" fmla="*/ 18 h 32"/>
              <a:gd name="T20" fmla="*/ 5 w 25"/>
              <a:gd name="T21" fmla="*/ 4 h 32"/>
              <a:gd name="T22" fmla="*/ 24 w 25"/>
              <a:gd name="T23" fmla="*/ 10 h 32"/>
              <a:gd name="T24" fmla="*/ 2 w 25"/>
              <a:gd name="T25" fmla="*/ 23 h 32"/>
              <a:gd name="T26" fmla="*/ 2 w 25"/>
              <a:gd name="T27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32">
                <a:moveTo>
                  <a:pt x="2" y="20"/>
                </a:moveTo>
                <a:cubicBezTo>
                  <a:pt x="6" y="22"/>
                  <a:pt x="7" y="24"/>
                  <a:pt x="11" y="24"/>
                </a:cubicBezTo>
                <a:cubicBezTo>
                  <a:pt x="19" y="24"/>
                  <a:pt x="25" y="11"/>
                  <a:pt x="19" y="6"/>
                </a:cubicBezTo>
                <a:cubicBezTo>
                  <a:pt x="15" y="2"/>
                  <a:pt x="7" y="4"/>
                  <a:pt x="5" y="8"/>
                </a:cubicBezTo>
                <a:cubicBezTo>
                  <a:pt x="6" y="11"/>
                  <a:pt x="5" y="14"/>
                  <a:pt x="7" y="16"/>
                </a:cubicBezTo>
                <a:cubicBezTo>
                  <a:pt x="13" y="19"/>
                  <a:pt x="20" y="10"/>
                  <a:pt x="11" y="10"/>
                </a:cubicBezTo>
                <a:cubicBezTo>
                  <a:pt x="13" y="10"/>
                  <a:pt x="12" y="10"/>
                  <a:pt x="12" y="12"/>
                </a:cubicBezTo>
                <a:cubicBezTo>
                  <a:pt x="9" y="12"/>
                  <a:pt x="8" y="11"/>
                  <a:pt x="8" y="9"/>
                </a:cubicBezTo>
                <a:cubicBezTo>
                  <a:pt x="9" y="5"/>
                  <a:pt x="17" y="7"/>
                  <a:pt x="18" y="10"/>
                </a:cubicBezTo>
                <a:cubicBezTo>
                  <a:pt x="20" y="15"/>
                  <a:pt x="13" y="21"/>
                  <a:pt x="7" y="18"/>
                </a:cubicBezTo>
                <a:cubicBezTo>
                  <a:pt x="4" y="14"/>
                  <a:pt x="0" y="8"/>
                  <a:pt x="5" y="4"/>
                </a:cubicBezTo>
                <a:cubicBezTo>
                  <a:pt x="11" y="0"/>
                  <a:pt x="22" y="1"/>
                  <a:pt x="24" y="10"/>
                </a:cubicBezTo>
                <a:cubicBezTo>
                  <a:pt x="25" y="23"/>
                  <a:pt x="11" y="32"/>
                  <a:pt x="2" y="23"/>
                </a:cubicBezTo>
                <a:cubicBezTo>
                  <a:pt x="1" y="22"/>
                  <a:pt x="2" y="21"/>
                  <a:pt x="2" y="20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9"/>
          <p:cNvSpPr>
            <a:spLocks noEditPoints="1"/>
          </p:cNvSpPr>
          <p:nvPr/>
        </p:nvSpPr>
        <p:spPr bwMode="auto">
          <a:xfrm>
            <a:off x="8320263" y="2879702"/>
            <a:ext cx="998538" cy="1103313"/>
          </a:xfrm>
          <a:custGeom>
            <a:avLst/>
            <a:gdLst>
              <a:gd name="T0" fmla="*/ 91 w 124"/>
              <a:gd name="T1" fmla="*/ 55 h 137"/>
              <a:gd name="T2" fmla="*/ 75 w 124"/>
              <a:gd name="T3" fmla="*/ 94 h 137"/>
              <a:gd name="T4" fmla="*/ 94 w 124"/>
              <a:gd name="T5" fmla="*/ 102 h 137"/>
              <a:gd name="T6" fmla="*/ 77 w 124"/>
              <a:gd name="T7" fmla="*/ 121 h 137"/>
              <a:gd name="T8" fmla="*/ 75 w 124"/>
              <a:gd name="T9" fmla="*/ 123 h 137"/>
              <a:gd name="T10" fmla="*/ 47 w 124"/>
              <a:gd name="T11" fmla="*/ 112 h 137"/>
              <a:gd name="T12" fmla="*/ 45 w 124"/>
              <a:gd name="T13" fmla="*/ 111 h 137"/>
              <a:gd name="T14" fmla="*/ 42 w 124"/>
              <a:gd name="T15" fmla="*/ 90 h 137"/>
              <a:gd name="T16" fmla="*/ 20 w 124"/>
              <a:gd name="T17" fmla="*/ 74 h 137"/>
              <a:gd name="T18" fmla="*/ 62 w 124"/>
              <a:gd name="T19" fmla="*/ 79 h 137"/>
              <a:gd name="T20" fmla="*/ 76 w 124"/>
              <a:gd name="T21" fmla="*/ 61 h 137"/>
              <a:gd name="T22" fmla="*/ 32 w 124"/>
              <a:gd name="T23" fmla="*/ 43 h 137"/>
              <a:gd name="T24" fmla="*/ 0 w 124"/>
              <a:gd name="T25" fmla="*/ 46 h 137"/>
              <a:gd name="T26" fmla="*/ 35 w 124"/>
              <a:gd name="T27" fmla="*/ 31 h 137"/>
              <a:gd name="T28" fmla="*/ 29 w 124"/>
              <a:gd name="T29" fmla="*/ 17 h 137"/>
              <a:gd name="T30" fmla="*/ 55 w 124"/>
              <a:gd name="T31" fmla="*/ 13 h 137"/>
              <a:gd name="T32" fmla="*/ 57 w 124"/>
              <a:gd name="T33" fmla="*/ 14 h 137"/>
              <a:gd name="T34" fmla="*/ 71 w 124"/>
              <a:gd name="T35" fmla="*/ 48 h 137"/>
              <a:gd name="T36" fmla="*/ 114 w 124"/>
              <a:gd name="T37" fmla="*/ 30 h 137"/>
              <a:gd name="T38" fmla="*/ 89 w 124"/>
              <a:gd name="T39" fmla="*/ 45 h 137"/>
              <a:gd name="T40" fmla="*/ 122 w 124"/>
              <a:gd name="T41" fmla="*/ 49 h 137"/>
              <a:gd name="T42" fmla="*/ 81 w 124"/>
              <a:gd name="T43" fmla="*/ 55 h 137"/>
              <a:gd name="T44" fmla="*/ 79 w 124"/>
              <a:gd name="T45" fmla="*/ 59 h 137"/>
              <a:gd name="T46" fmla="*/ 43 w 124"/>
              <a:gd name="T47" fmla="*/ 36 h 137"/>
              <a:gd name="T48" fmla="*/ 61 w 124"/>
              <a:gd name="T49" fmla="*/ 91 h 137"/>
              <a:gd name="T50" fmla="*/ 41 w 124"/>
              <a:gd name="T51" fmla="*/ 46 h 137"/>
              <a:gd name="T52" fmla="*/ 41 w 124"/>
              <a:gd name="T53" fmla="*/ 44 h 137"/>
              <a:gd name="T54" fmla="*/ 40 w 124"/>
              <a:gd name="T55" fmla="*/ 41 h 137"/>
              <a:gd name="T56" fmla="*/ 65 w 124"/>
              <a:gd name="T57" fmla="*/ 97 h 137"/>
              <a:gd name="T58" fmla="*/ 38 w 124"/>
              <a:gd name="T59" fmla="*/ 36 h 137"/>
              <a:gd name="T60" fmla="*/ 38 w 124"/>
              <a:gd name="T61" fmla="*/ 36 h 137"/>
              <a:gd name="T62" fmla="*/ 65 w 124"/>
              <a:gd name="T63" fmla="*/ 95 h 137"/>
              <a:gd name="T64" fmla="*/ 62 w 124"/>
              <a:gd name="T65" fmla="*/ 85 h 137"/>
              <a:gd name="T66" fmla="*/ 29 w 124"/>
              <a:gd name="T67" fmla="*/ 83 h 137"/>
              <a:gd name="T68" fmla="*/ 35 w 124"/>
              <a:gd name="T69" fmla="*/ 84 h 137"/>
              <a:gd name="T70" fmla="*/ 35 w 124"/>
              <a:gd name="T71" fmla="*/ 84 h 137"/>
              <a:gd name="T72" fmla="*/ 35 w 124"/>
              <a:gd name="T73" fmla="*/ 91 h 137"/>
              <a:gd name="T74" fmla="*/ 16 w 124"/>
              <a:gd name="T75" fmla="*/ 83 h 137"/>
              <a:gd name="T76" fmla="*/ 28 w 124"/>
              <a:gd name="T77" fmla="*/ 77 h 137"/>
              <a:gd name="T78" fmla="*/ 29 w 124"/>
              <a:gd name="T79" fmla="*/ 97 h 137"/>
              <a:gd name="T80" fmla="*/ 25 w 124"/>
              <a:gd name="T81" fmla="*/ 97 h 137"/>
              <a:gd name="T82" fmla="*/ 17 w 124"/>
              <a:gd name="T83" fmla="*/ 89 h 137"/>
              <a:gd name="T84" fmla="*/ 19 w 124"/>
              <a:gd name="T85" fmla="*/ 94 h 137"/>
              <a:gd name="T86" fmla="*/ 25 w 124"/>
              <a:gd name="T87" fmla="*/ 86 h 137"/>
              <a:gd name="T88" fmla="*/ 22 w 124"/>
              <a:gd name="T89" fmla="*/ 94 h 137"/>
              <a:gd name="T90" fmla="*/ 28 w 124"/>
              <a:gd name="T91" fmla="*/ 100 h 137"/>
              <a:gd name="T92" fmla="*/ 22 w 124"/>
              <a:gd name="T93" fmla="*/ 98 h 137"/>
              <a:gd name="T94" fmla="*/ 13 w 124"/>
              <a:gd name="T95" fmla="*/ 87 h 137"/>
              <a:gd name="T96" fmla="*/ 15 w 124"/>
              <a:gd name="T97" fmla="*/ 9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" h="137">
                <a:moveTo>
                  <a:pt x="122" y="49"/>
                </a:moveTo>
                <a:cubicBezTo>
                  <a:pt x="120" y="52"/>
                  <a:pt x="114" y="54"/>
                  <a:pt x="112" y="50"/>
                </a:cubicBezTo>
                <a:cubicBezTo>
                  <a:pt x="105" y="52"/>
                  <a:pt x="98" y="53"/>
                  <a:pt x="91" y="55"/>
                </a:cubicBezTo>
                <a:cubicBezTo>
                  <a:pt x="90" y="59"/>
                  <a:pt x="83" y="63"/>
                  <a:pt x="78" y="62"/>
                </a:cubicBezTo>
                <a:cubicBezTo>
                  <a:pt x="77" y="68"/>
                  <a:pt x="74" y="75"/>
                  <a:pt x="72" y="81"/>
                </a:cubicBezTo>
                <a:cubicBezTo>
                  <a:pt x="77" y="84"/>
                  <a:pt x="79" y="91"/>
                  <a:pt x="75" y="94"/>
                </a:cubicBezTo>
                <a:cubicBezTo>
                  <a:pt x="82" y="96"/>
                  <a:pt x="89" y="97"/>
                  <a:pt x="96" y="100"/>
                </a:cubicBezTo>
                <a:cubicBezTo>
                  <a:pt x="99" y="94"/>
                  <a:pt x="107" y="97"/>
                  <a:pt x="106" y="104"/>
                </a:cubicBezTo>
                <a:cubicBezTo>
                  <a:pt x="103" y="109"/>
                  <a:pt x="94" y="109"/>
                  <a:pt x="94" y="102"/>
                </a:cubicBezTo>
                <a:cubicBezTo>
                  <a:pt x="88" y="100"/>
                  <a:pt x="82" y="98"/>
                  <a:pt x="75" y="97"/>
                </a:cubicBezTo>
                <a:cubicBezTo>
                  <a:pt x="74" y="98"/>
                  <a:pt x="72" y="100"/>
                  <a:pt x="69" y="100"/>
                </a:cubicBezTo>
                <a:cubicBezTo>
                  <a:pt x="71" y="106"/>
                  <a:pt x="74" y="112"/>
                  <a:pt x="77" y="121"/>
                </a:cubicBezTo>
                <a:cubicBezTo>
                  <a:pt x="78" y="121"/>
                  <a:pt x="80" y="121"/>
                  <a:pt x="81" y="121"/>
                </a:cubicBezTo>
                <a:cubicBezTo>
                  <a:pt x="91" y="130"/>
                  <a:pt x="75" y="137"/>
                  <a:pt x="73" y="127"/>
                </a:cubicBezTo>
                <a:cubicBezTo>
                  <a:pt x="73" y="125"/>
                  <a:pt x="75" y="125"/>
                  <a:pt x="75" y="123"/>
                </a:cubicBezTo>
                <a:cubicBezTo>
                  <a:pt x="75" y="117"/>
                  <a:pt x="67" y="106"/>
                  <a:pt x="67" y="101"/>
                </a:cubicBezTo>
                <a:cubicBezTo>
                  <a:pt x="64" y="100"/>
                  <a:pt x="61" y="101"/>
                  <a:pt x="60" y="98"/>
                </a:cubicBezTo>
                <a:cubicBezTo>
                  <a:pt x="55" y="103"/>
                  <a:pt x="52" y="108"/>
                  <a:pt x="47" y="112"/>
                </a:cubicBezTo>
                <a:cubicBezTo>
                  <a:pt x="46" y="114"/>
                  <a:pt x="47" y="115"/>
                  <a:pt x="47" y="118"/>
                </a:cubicBezTo>
                <a:cubicBezTo>
                  <a:pt x="43" y="122"/>
                  <a:pt x="37" y="122"/>
                  <a:pt x="35" y="117"/>
                </a:cubicBezTo>
                <a:cubicBezTo>
                  <a:pt x="34" y="113"/>
                  <a:pt x="41" y="107"/>
                  <a:pt x="45" y="111"/>
                </a:cubicBezTo>
                <a:cubicBezTo>
                  <a:pt x="49" y="106"/>
                  <a:pt x="53" y="102"/>
                  <a:pt x="58" y="97"/>
                </a:cubicBezTo>
                <a:cubicBezTo>
                  <a:pt x="56" y="95"/>
                  <a:pt x="56" y="93"/>
                  <a:pt x="55" y="91"/>
                </a:cubicBezTo>
                <a:cubicBezTo>
                  <a:pt x="51" y="89"/>
                  <a:pt x="47" y="90"/>
                  <a:pt x="42" y="90"/>
                </a:cubicBezTo>
                <a:cubicBezTo>
                  <a:pt x="40" y="95"/>
                  <a:pt x="38" y="100"/>
                  <a:pt x="32" y="103"/>
                </a:cubicBezTo>
                <a:cubicBezTo>
                  <a:pt x="25" y="105"/>
                  <a:pt x="16" y="102"/>
                  <a:pt x="12" y="95"/>
                </a:cubicBezTo>
                <a:cubicBezTo>
                  <a:pt x="7" y="87"/>
                  <a:pt x="12" y="78"/>
                  <a:pt x="20" y="74"/>
                </a:cubicBezTo>
                <a:cubicBezTo>
                  <a:pt x="29" y="70"/>
                  <a:pt x="40" y="76"/>
                  <a:pt x="42" y="87"/>
                </a:cubicBezTo>
                <a:cubicBezTo>
                  <a:pt x="46" y="88"/>
                  <a:pt x="50" y="87"/>
                  <a:pt x="55" y="88"/>
                </a:cubicBezTo>
                <a:cubicBezTo>
                  <a:pt x="55" y="84"/>
                  <a:pt x="58" y="80"/>
                  <a:pt x="62" y="79"/>
                </a:cubicBezTo>
                <a:cubicBezTo>
                  <a:pt x="65" y="78"/>
                  <a:pt x="69" y="80"/>
                  <a:pt x="70" y="80"/>
                </a:cubicBezTo>
                <a:cubicBezTo>
                  <a:pt x="70" y="79"/>
                  <a:pt x="73" y="71"/>
                  <a:pt x="73" y="70"/>
                </a:cubicBezTo>
                <a:cubicBezTo>
                  <a:pt x="75" y="67"/>
                  <a:pt x="76" y="64"/>
                  <a:pt x="76" y="61"/>
                </a:cubicBezTo>
                <a:cubicBezTo>
                  <a:pt x="73" y="59"/>
                  <a:pt x="69" y="54"/>
                  <a:pt x="71" y="50"/>
                </a:cubicBezTo>
                <a:cubicBezTo>
                  <a:pt x="65" y="48"/>
                  <a:pt x="59" y="45"/>
                  <a:pt x="52" y="44"/>
                </a:cubicBezTo>
                <a:cubicBezTo>
                  <a:pt x="48" y="53"/>
                  <a:pt x="35" y="52"/>
                  <a:pt x="32" y="43"/>
                </a:cubicBezTo>
                <a:cubicBezTo>
                  <a:pt x="25" y="43"/>
                  <a:pt x="19" y="43"/>
                  <a:pt x="12" y="45"/>
                </a:cubicBezTo>
                <a:cubicBezTo>
                  <a:pt x="11" y="48"/>
                  <a:pt x="11" y="50"/>
                  <a:pt x="8" y="51"/>
                </a:cubicBezTo>
                <a:cubicBezTo>
                  <a:pt x="5" y="52"/>
                  <a:pt x="1" y="50"/>
                  <a:pt x="0" y="46"/>
                </a:cubicBezTo>
                <a:cubicBezTo>
                  <a:pt x="1" y="41"/>
                  <a:pt x="8" y="40"/>
                  <a:pt x="11" y="43"/>
                </a:cubicBezTo>
                <a:cubicBezTo>
                  <a:pt x="18" y="41"/>
                  <a:pt x="24" y="41"/>
                  <a:pt x="30" y="40"/>
                </a:cubicBezTo>
                <a:cubicBezTo>
                  <a:pt x="31" y="37"/>
                  <a:pt x="32" y="33"/>
                  <a:pt x="35" y="31"/>
                </a:cubicBezTo>
                <a:cubicBezTo>
                  <a:pt x="33" y="25"/>
                  <a:pt x="28" y="19"/>
                  <a:pt x="25" y="14"/>
                </a:cubicBezTo>
                <a:cubicBezTo>
                  <a:pt x="18" y="22"/>
                  <a:pt x="11" y="7"/>
                  <a:pt x="20" y="6"/>
                </a:cubicBezTo>
                <a:cubicBezTo>
                  <a:pt x="25" y="5"/>
                  <a:pt x="27" y="12"/>
                  <a:pt x="29" y="17"/>
                </a:cubicBezTo>
                <a:cubicBezTo>
                  <a:pt x="32" y="21"/>
                  <a:pt x="35" y="24"/>
                  <a:pt x="37" y="29"/>
                </a:cubicBezTo>
                <a:cubicBezTo>
                  <a:pt x="40" y="29"/>
                  <a:pt x="44" y="28"/>
                  <a:pt x="47" y="29"/>
                </a:cubicBezTo>
                <a:cubicBezTo>
                  <a:pt x="50" y="24"/>
                  <a:pt x="52" y="18"/>
                  <a:pt x="55" y="13"/>
                </a:cubicBezTo>
                <a:cubicBezTo>
                  <a:pt x="54" y="12"/>
                  <a:pt x="53" y="10"/>
                  <a:pt x="52" y="10"/>
                </a:cubicBezTo>
                <a:cubicBezTo>
                  <a:pt x="51" y="2"/>
                  <a:pt x="64" y="0"/>
                  <a:pt x="65" y="7"/>
                </a:cubicBezTo>
                <a:cubicBezTo>
                  <a:pt x="66" y="11"/>
                  <a:pt x="61" y="16"/>
                  <a:pt x="57" y="14"/>
                </a:cubicBezTo>
                <a:cubicBezTo>
                  <a:pt x="54" y="19"/>
                  <a:pt x="51" y="25"/>
                  <a:pt x="49" y="30"/>
                </a:cubicBezTo>
                <a:cubicBezTo>
                  <a:pt x="51" y="34"/>
                  <a:pt x="56" y="38"/>
                  <a:pt x="53" y="42"/>
                </a:cubicBezTo>
                <a:cubicBezTo>
                  <a:pt x="60" y="43"/>
                  <a:pt x="65" y="46"/>
                  <a:pt x="71" y="48"/>
                </a:cubicBezTo>
                <a:cubicBezTo>
                  <a:pt x="74" y="43"/>
                  <a:pt x="83" y="40"/>
                  <a:pt x="87" y="43"/>
                </a:cubicBezTo>
                <a:cubicBezTo>
                  <a:pt x="93" y="38"/>
                  <a:pt x="101" y="33"/>
                  <a:pt x="103" y="26"/>
                </a:cubicBezTo>
                <a:cubicBezTo>
                  <a:pt x="107" y="22"/>
                  <a:pt x="113" y="25"/>
                  <a:pt x="114" y="30"/>
                </a:cubicBezTo>
                <a:cubicBezTo>
                  <a:pt x="113" y="32"/>
                  <a:pt x="111" y="34"/>
                  <a:pt x="108" y="35"/>
                </a:cubicBezTo>
                <a:cubicBezTo>
                  <a:pt x="106" y="34"/>
                  <a:pt x="104" y="34"/>
                  <a:pt x="103" y="32"/>
                </a:cubicBezTo>
                <a:cubicBezTo>
                  <a:pt x="99" y="36"/>
                  <a:pt x="94" y="40"/>
                  <a:pt x="89" y="45"/>
                </a:cubicBezTo>
                <a:cubicBezTo>
                  <a:pt x="90" y="47"/>
                  <a:pt x="91" y="49"/>
                  <a:pt x="91" y="52"/>
                </a:cubicBezTo>
                <a:cubicBezTo>
                  <a:pt x="97" y="51"/>
                  <a:pt x="103" y="51"/>
                  <a:pt x="110" y="48"/>
                </a:cubicBezTo>
                <a:cubicBezTo>
                  <a:pt x="112" y="40"/>
                  <a:pt x="124" y="39"/>
                  <a:pt x="122" y="49"/>
                </a:cubicBezTo>
                <a:close/>
                <a:moveTo>
                  <a:pt x="81" y="55"/>
                </a:moveTo>
                <a:cubicBezTo>
                  <a:pt x="82" y="58"/>
                  <a:pt x="85" y="55"/>
                  <a:pt x="85" y="54"/>
                </a:cubicBezTo>
                <a:cubicBezTo>
                  <a:pt x="83" y="54"/>
                  <a:pt x="83" y="54"/>
                  <a:pt x="81" y="55"/>
                </a:cubicBezTo>
                <a:close/>
                <a:moveTo>
                  <a:pt x="79" y="59"/>
                </a:moveTo>
                <a:cubicBezTo>
                  <a:pt x="80" y="60"/>
                  <a:pt x="83" y="60"/>
                  <a:pt x="84" y="59"/>
                </a:cubicBezTo>
                <a:cubicBezTo>
                  <a:pt x="82" y="59"/>
                  <a:pt x="81" y="57"/>
                  <a:pt x="79" y="59"/>
                </a:cubicBezTo>
                <a:close/>
                <a:moveTo>
                  <a:pt x="47" y="35"/>
                </a:moveTo>
                <a:cubicBezTo>
                  <a:pt x="46" y="35"/>
                  <a:pt x="45" y="35"/>
                  <a:pt x="44" y="34"/>
                </a:cubicBezTo>
                <a:cubicBezTo>
                  <a:pt x="45" y="35"/>
                  <a:pt x="42" y="35"/>
                  <a:pt x="43" y="36"/>
                </a:cubicBezTo>
                <a:cubicBezTo>
                  <a:pt x="45" y="34"/>
                  <a:pt x="46" y="38"/>
                  <a:pt x="49" y="37"/>
                </a:cubicBezTo>
                <a:cubicBezTo>
                  <a:pt x="48" y="36"/>
                  <a:pt x="47" y="36"/>
                  <a:pt x="47" y="35"/>
                </a:cubicBezTo>
                <a:close/>
                <a:moveTo>
                  <a:pt x="61" y="91"/>
                </a:moveTo>
                <a:cubicBezTo>
                  <a:pt x="64" y="87"/>
                  <a:pt x="68" y="90"/>
                  <a:pt x="69" y="87"/>
                </a:cubicBezTo>
                <a:cubicBezTo>
                  <a:pt x="67" y="87"/>
                  <a:pt x="62" y="88"/>
                  <a:pt x="61" y="91"/>
                </a:cubicBezTo>
                <a:close/>
                <a:moveTo>
                  <a:pt x="41" y="46"/>
                </a:moveTo>
                <a:cubicBezTo>
                  <a:pt x="42" y="48"/>
                  <a:pt x="48" y="46"/>
                  <a:pt x="48" y="43"/>
                </a:cubicBezTo>
                <a:cubicBezTo>
                  <a:pt x="46" y="44"/>
                  <a:pt x="43" y="46"/>
                  <a:pt x="41" y="46"/>
                </a:cubicBezTo>
                <a:close/>
                <a:moveTo>
                  <a:pt x="41" y="44"/>
                </a:moveTo>
                <a:cubicBezTo>
                  <a:pt x="43" y="44"/>
                  <a:pt x="46" y="43"/>
                  <a:pt x="46" y="41"/>
                </a:cubicBezTo>
                <a:cubicBezTo>
                  <a:pt x="44" y="41"/>
                  <a:pt x="41" y="42"/>
                  <a:pt x="41" y="44"/>
                </a:cubicBezTo>
                <a:close/>
                <a:moveTo>
                  <a:pt x="40" y="41"/>
                </a:moveTo>
                <a:cubicBezTo>
                  <a:pt x="41" y="40"/>
                  <a:pt x="43" y="39"/>
                  <a:pt x="43" y="37"/>
                </a:cubicBezTo>
                <a:cubicBezTo>
                  <a:pt x="42" y="38"/>
                  <a:pt x="39" y="39"/>
                  <a:pt x="40" y="41"/>
                </a:cubicBezTo>
                <a:close/>
                <a:moveTo>
                  <a:pt x="65" y="97"/>
                </a:moveTo>
                <a:cubicBezTo>
                  <a:pt x="66" y="98"/>
                  <a:pt x="70" y="99"/>
                  <a:pt x="71" y="96"/>
                </a:cubicBezTo>
                <a:cubicBezTo>
                  <a:pt x="70" y="95"/>
                  <a:pt x="66" y="97"/>
                  <a:pt x="65" y="97"/>
                </a:cubicBezTo>
                <a:close/>
                <a:moveTo>
                  <a:pt x="38" y="36"/>
                </a:moveTo>
                <a:cubicBezTo>
                  <a:pt x="39" y="37"/>
                  <a:pt x="39" y="37"/>
                  <a:pt x="40" y="37"/>
                </a:cubicBezTo>
                <a:cubicBezTo>
                  <a:pt x="39" y="36"/>
                  <a:pt x="42" y="37"/>
                  <a:pt x="41" y="36"/>
                </a:cubicBezTo>
                <a:cubicBezTo>
                  <a:pt x="40" y="36"/>
                  <a:pt x="40" y="35"/>
                  <a:pt x="38" y="36"/>
                </a:cubicBezTo>
                <a:close/>
                <a:moveTo>
                  <a:pt x="65" y="95"/>
                </a:moveTo>
                <a:cubicBezTo>
                  <a:pt x="66" y="95"/>
                  <a:pt x="68" y="96"/>
                  <a:pt x="68" y="94"/>
                </a:cubicBezTo>
                <a:cubicBezTo>
                  <a:pt x="67" y="93"/>
                  <a:pt x="65" y="94"/>
                  <a:pt x="65" y="95"/>
                </a:cubicBezTo>
                <a:close/>
                <a:moveTo>
                  <a:pt x="61" y="86"/>
                </a:moveTo>
                <a:cubicBezTo>
                  <a:pt x="61" y="86"/>
                  <a:pt x="61" y="87"/>
                  <a:pt x="61" y="87"/>
                </a:cubicBezTo>
                <a:cubicBezTo>
                  <a:pt x="62" y="87"/>
                  <a:pt x="62" y="86"/>
                  <a:pt x="62" y="85"/>
                </a:cubicBezTo>
                <a:cubicBezTo>
                  <a:pt x="62" y="85"/>
                  <a:pt x="61" y="86"/>
                  <a:pt x="61" y="86"/>
                </a:cubicBezTo>
                <a:close/>
                <a:moveTo>
                  <a:pt x="33" y="79"/>
                </a:moveTo>
                <a:cubicBezTo>
                  <a:pt x="32" y="81"/>
                  <a:pt x="30" y="82"/>
                  <a:pt x="29" y="83"/>
                </a:cubicBezTo>
                <a:cubicBezTo>
                  <a:pt x="32" y="83"/>
                  <a:pt x="35" y="81"/>
                  <a:pt x="37" y="83"/>
                </a:cubicBezTo>
                <a:cubicBezTo>
                  <a:pt x="36" y="81"/>
                  <a:pt x="35" y="81"/>
                  <a:pt x="33" y="79"/>
                </a:cubicBezTo>
                <a:close/>
                <a:moveTo>
                  <a:pt x="35" y="84"/>
                </a:moveTo>
                <a:cubicBezTo>
                  <a:pt x="33" y="84"/>
                  <a:pt x="31" y="84"/>
                  <a:pt x="30" y="86"/>
                </a:cubicBezTo>
                <a:cubicBezTo>
                  <a:pt x="31" y="88"/>
                  <a:pt x="34" y="88"/>
                  <a:pt x="36" y="87"/>
                </a:cubicBezTo>
                <a:cubicBezTo>
                  <a:pt x="37" y="86"/>
                  <a:pt x="35" y="85"/>
                  <a:pt x="35" y="84"/>
                </a:cubicBezTo>
                <a:close/>
                <a:moveTo>
                  <a:pt x="34" y="91"/>
                </a:moveTo>
                <a:cubicBezTo>
                  <a:pt x="32" y="92"/>
                  <a:pt x="31" y="93"/>
                  <a:pt x="29" y="94"/>
                </a:cubicBezTo>
                <a:cubicBezTo>
                  <a:pt x="31" y="94"/>
                  <a:pt x="35" y="94"/>
                  <a:pt x="35" y="91"/>
                </a:cubicBezTo>
                <a:cubicBezTo>
                  <a:pt x="35" y="91"/>
                  <a:pt x="34" y="92"/>
                  <a:pt x="34" y="91"/>
                </a:cubicBezTo>
                <a:close/>
                <a:moveTo>
                  <a:pt x="18" y="80"/>
                </a:moveTo>
                <a:cubicBezTo>
                  <a:pt x="17" y="81"/>
                  <a:pt x="15" y="81"/>
                  <a:pt x="16" y="83"/>
                </a:cubicBezTo>
                <a:cubicBezTo>
                  <a:pt x="18" y="82"/>
                  <a:pt x="20" y="82"/>
                  <a:pt x="20" y="84"/>
                </a:cubicBezTo>
                <a:cubicBezTo>
                  <a:pt x="22" y="83"/>
                  <a:pt x="23" y="82"/>
                  <a:pt x="25" y="82"/>
                </a:cubicBezTo>
                <a:cubicBezTo>
                  <a:pt x="25" y="80"/>
                  <a:pt x="28" y="79"/>
                  <a:pt x="28" y="77"/>
                </a:cubicBezTo>
                <a:cubicBezTo>
                  <a:pt x="26" y="78"/>
                  <a:pt x="20" y="85"/>
                  <a:pt x="18" y="80"/>
                </a:cubicBezTo>
                <a:close/>
                <a:moveTo>
                  <a:pt x="25" y="97"/>
                </a:moveTo>
                <a:cubicBezTo>
                  <a:pt x="25" y="99"/>
                  <a:pt x="27" y="98"/>
                  <a:pt x="29" y="97"/>
                </a:cubicBezTo>
                <a:cubicBezTo>
                  <a:pt x="29" y="97"/>
                  <a:pt x="30" y="98"/>
                  <a:pt x="30" y="98"/>
                </a:cubicBezTo>
                <a:cubicBezTo>
                  <a:pt x="31" y="98"/>
                  <a:pt x="35" y="96"/>
                  <a:pt x="34" y="95"/>
                </a:cubicBezTo>
                <a:cubicBezTo>
                  <a:pt x="31" y="98"/>
                  <a:pt x="27" y="95"/>
                  <a:pt x="25" y="97"/>
                </a:cubicBezTo>
                <a:close/>
                <a:moveTo>
                  <a:pt x="25" y="86"/>
                </a:moveTo>
                <a:cubicBezTo>
                  <a:pt x="25" y="85"/>
                  <a:pt x="26" y="85"/>
                  <a:pt x="26" y="84"/>
                </a:cubicBezTo>
                <a:cubicBezTo>
                  <a:pt x="23" y="84"/>
                  <a:pt x="18" y="86"/>
                  <a:pt x="17" y="89"/>
                </a:cubicBezTo>
                <a:cubicBezTo>
                  <a:pt x="19" y="88"/>
                  <a:pt x="20" y="88"/>
                  <a:pt x="21" y="89"/>
                </a:cubicBezTo>
                <a:cubicBezTo>
                  <a:pt x="21" y="90"/>
                  <a:pt x="19" y="91"/>
                  <a:pt x="17" y="92"/>
                </a:cubicBezTo>
                <a:cubicBezTo>
                  <a:pt x="18" y="93"/>
                  <a:pt x="18" y="94"/>
                  <a:pt x="19" y="94"/>
                </a:cubicBezTo>
                <a:cubicBezTo>
                  <a:pt x="19" y="91"/>
                  <a:pt x="24" y="88"/>
                  <a:pt x="28" y="87"/>
                </a:cubicBezTo>
                <a:cubicBezTo>
                  <a:pt x="27" y="87"/>
                  <a:pt x="28" y="86"/>
                  <a:pt x="27" y="86"/>
                </a:cubicBezTo>
                <a:cubicBezTo>
                  <a:pt x="26" y="86"/>
                  <a:pt x="25" y="87"/>
                  <a:pt x="25" y="86"/>
                </a:cubicBezTo>
                <a:close/>
                <a:moveTo>
                  <a:pt x="22" y="94"/>
                </a:moveTo>
                <a:cubicBezTo>
                  <a:pt x="25" y="95"/>
                  <a:pt x="26" y="91"/>
                  <a:pt x="29" y="89"/>
                </a:cubicBezTo>
                <a:cubicBezTo>
                  <a:pt x="26" y="89"/>
                  <a:pt x="21" y="91"/>
                  <a:pt x="22" y="94"/>
                </a:cubicBezTo>
                <a:close/>
                <a:moveTo>
                  <a:pt x="28" y="100"/>
                </a:moveTo>
                <a:cubicBezTo>
                  <a:pt x="28" y="102"/>
                  <a:pt x="31" y="101"/>
                  <a:pt x="31" y="100"/>
                </a:cubicBezTo>
                <a:cubicBezTo>
                  <a:pt x="30" y="101"/>
                  <a:pt x="29" y="100"/>
                  <a:pt x="28" y="100"/>
                </a:cubicBezTo>
                <a:close/>
                <a:moveTo>
                  <a:pt x="22" y="98"/>
                </a:moveTo>
                <a:cubicBezTo>
                  <a:pt x="23" y="99"/>
                  <a:pt x="25" y="101"/>
                  <a:pt x="25" y="99"/>
                </a:cubicBezTo>
                <a:cubicBezTo>
                  <a:pt x="24" y="99"/>
                  <a:pt x="23" y="98"/>
                  <a:pt x="22" y="98"/>
                </a:cubicBezTo>
                <a:close/>
                <a:moveTo>
                  <a:pt x="13" y="87"/>
                </a:moveTo>
                <a:cubicBezTo>
                  <a:pt x="13" y="86"/>
                  <a:pt x="14" y="86"/>
                  <a:pt x="14" y="84"/>
                </a:cubicBezTo>
                <a:cubicBezTo>
                  <a:pt x="13" y="85"/>
                  <a:pt x="13" y="86"/>
                  <a:pt x="13" y="87"/>
                </a:cubicBezTo>
                <a:close/>
                <a:moveTo>
                  <a:pt x="15" y="95"/>
                </a:moveTo>
                <a:cubicBezTo>
                  <a:pt x="16" y="96"/>
                  <a:pt x="19" y="98"/>
                  <a:pt x="20" y="96"/>
                </a:cubicBezTo>
                <a:cubicBezTo>
                  <a:pt x="18" y="97"/>
                  <a:pt x="17" y="94"/>
                  <a:pt x="15" y="95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79941" y="661008"/>
            <a:ext cx="227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01493" y="1183238"/>
            <a:ext cx="42180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sz="1600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Freeform 122"/>
          <p:cNvSpPr>
            <a:spLocks noEditPoints="1"/>
          </p:cNvSpPr>
          <p:nvPr/>
        </p:nvSpPr>
        <p:spPr bwMode="auto">
          <a:xfrm>
            <a:off x="9644629" y="5563936"/>
            <a:ext cx="1135063" cy="765175"/>
          </a:xfrm>
          <a:custGeom>
            <a:avLst/>
            <a:gdLst>
              <a:gd name="T0" fmla="*/ 77 w 141"/>
              <a:gd name="T1" fmla="*/ 29 h 95"/>
              <a:gd name="T2" fmla="*/ 69 w 141"/>
              <a:gd name="T3" fmla="*/ 41 h 95"/>
              <a:gd name="T4" fmla="*/ 87 w 141"/>
              <a:gd name="T5" fmla="*/ 61 h 95"/>
              <a:gd name="T6" fmla="*/ 91 w 141"/>
              <a:gd name="T7" fmla="*/ 56 h 95"/>
              <a:gd name="T8" fmla="*/ 124 w 141"/>
              <a:gd name="T9" fmla="*/ 46 h 95"/>
              <a:gd name="T10" fmla="*/ 133 w 141"/>
              <a:gd name="T11" fmla="*/ 57 h 95"/>
              <a:gd name="T12" fmla="*/ 100 w 141"/>
              <a:gd name="T13" fmla="*/ 50 h 95"/>
              <a:gd name="T14" fmla="*/ 89 w 141"/>
              <a:gd name="T15" fmla="*/ 63 h 95"/>
              <a:gd name="T16" fmla="*/ 139 w 141"/>
              <a:gd name="T17" fmla="*/ 82 h 95"/>
              <a:gd name="T18" fmla="*/ 3 w 141"/>
              <a:gd name="T19" fmla="*/ 58 h 95"/>
              <a:gd name="T20" fmla="*/ 55 w 141"/>
              <a:gd name="T21" fmla="*/ 80 h 95"/>
              <a:gd name="T22" fmla="*/ 101 w 141"/>
              <a:gd name="T23" fmla="*/ 90 h 95"/>
              <a:gd name="T24" fmla="*/ 28 w 141"/>
              <a:gd name="T25" fmla="*/ 78 h 95"/>
              <a:gd name="T26" fmla="*/ 129 w 141"/>
              <a:gd name="T27" fmla="*/ 88 h 95"/>
              <a:gd name="T28" fmla="*/ 33 w 141"/>
              <a:gd name="T29" fmla="*/ 82 h 95"/>
              <a:gd name="T30" fmla="*/ 0 w 141"/>
              <a:gd name="T31" fmla="*/ 50 h 95"/>
              <a:gd name="T32" fmla="*/ 5 w 141"/>
              <a:gd name="T33" fmla="*/ 24 h 95"/>
              <a:gd name="T34" fmla="*/ 54 w 141"/>
              <a:gd name="T35" fmla="*/ 16 h 95"/>
              <a:gd name="T36" fmla="*/ 82 w 141"/>
              <a:gd name="T37" fmla="*/ 3 h 95"/>
              <a:gd name="T38" fmla="*/ 77 w 141"/>
              <a:gd name="T39" fmla="*/ 2 h 95"/>
              <a:gd name="T40" fmla="*/ 75 w 141"/>
              <a:gd name="T41" fmla="*/ 6 h 95"/>
              <a:gd name="T42" fmla="*/ 74 w 141"/>
              <a:gd name="T43" fmla="*/ 9 h 95"/>
              <a:gd name="T44" fmla="*/ 84 w 141"/>
              <a:gd name="T45" fmla="*/ 21 h 95"/>
              <a:gd name="T46" fmla="*/ 78 w 141"/>
              <a:gd name="T47" fmla="*/ 17 h 95"/>
              <a:gd name="T48" fmla="*/ 11 w 141"/>
              <a:gd name="T49" fmla="*/ 22 h 95"/>
              <a:gd name="T50" fmla="*/ 51 w 141"/>
              <a:gd name="T51" fmla="*/ 20 h 95"/>
              <a:gd name="T52" fmla="*/ 82 w 141"/>
              <a:gd name="T53" fmla="*/ 20 h 95"/>
              <a:gd name="T54" fmla="*/ 54 w 141"/>
              <a:gd name="T55" fmla="*/ 30 h 95"/>
              <a:gd name="T56" fmla="*/ 57 w 141"/>
              <a:gd name="T57" fmla="*/ 24 h 95"/>
              <a:gd name="T58" fmla="*/ 27 w 141"/>
              <a:gd name="T59" fmla="*/ 34 h 95"/>
              <a:gd name="T60" fmla="*/ 22 w 141"/>
              <a:gd name="T61" fmla="*/ 64 h 95"/>
              <a:gd name="T62" fmla="*/ 58 w 141"/>
              <a:gd name="T63" fmla="*/ 51 h 95"/>
              <a:gd name="T64" fmla="*/ 66 w 141"/>
              <a:gd name="T65" fmla="*/ 46 h 95"/>
              <a:gd name="T66" fmla="*/ 65 w 141"/>
              <a:gd name="T67" fmla="*/ 29 h 95"/>
              <a:gd name="T68" fmla="*/ 61 w 141"/>
              <a:gd name="T69" fmla="*/ 29 h 95"/>
              <a:gd name="T70" fmla="*/ 52 w 141"/>
              <a:gd name="T71" fmla="*/ 46 h 95"/>
              <a:gd name="T72" fmla="*/ 47 w 141"/>
              <a:gd name="T73" fmla="*/ 43 h 95"/>
              <a:gd name="T74" fmla="*/ 19 w 141"/>
              <a:gd name="T75" fmla="*/ 61 h 95"/>
              <a:gd name="T76" fmla="*/ 5 w 141"/>
              <a:gd name="T77" fmla="*/ 54 h 95"/>
              <a:gd name="T78" fmla="*/ 58 w 141"/>
              <a:gd name="T79" fmla="*/ 44 h 95"/>
              <a:gd name="T80" fmla="*/ 130 w 141"/>
              <a:gd name="T81" fmla="*/ 55 h 95"/>
              <a:gd name="T82" fmla="*/ 60 w 141"/>
              <a:gd name="T83" fmla="*/ 50 h 95"/>
              <a:gd name="T84" fmla="*/ 64 w 141"/>
              <a:gd name="T85" fmla="*/ 55 h 95"/>
              <a:gd name="T86" fmla="*/ 70 w 141"/>
              <a:gd name="T87" fmla="*/ 57 h 95"/>
              <a:gd name="T88" fmla="*/ 86 w 141"/>
              <a:gd name="T89" fmla="*/ 79 h 95"/>
              <a:gd name="T90" fmla="*/ 71 w 141"/>
              <a:gd name="T91" fmla="*/ 7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" h="95">
                <a:moveTo>
                  <a:pt x="77" y="15"/>
                </a:moveTo>
                <a:cubicBezTo>
                  <a:pt x="81" y="13"/>
                  <a:pt x="87" y="14"/>
                  <a:pt x="89" y="18"/>
                </a:cubicBezTo>
                <a:cubicBezTo>
                  <a:pt x="88" y="25"/>
                  <a:pt x="84" y="28"/>
                  <a:pt x="77" y="29"/>
                </a:cubicBezTo>
                <a:cubicBezTo>
                  <a:pt x="76" y="31"/>
                  <a:pt x="74" y="32"/>
                  <a:pt x="72" y="34"/>
                </a:cubicBezTo>
                <a:cubicBezTo>
                  <a:pt x="73" y="35"/>
                  <a:pt x="74" y="31"/>
                  <a:pt x="76" y="33"/>
                </a:cubicBezTo>
                <a:cubicBezTo>
                  <a:pt x="76" y="38"/>
                  <a:pt x="71" y="38"/>
                  <a:pt x="69" y="41"/>
                </a:cubicBezTo>
                <a:cubicBezTo>
                  <a:pt x="67" y="45"/>
                  <a:pt x="70" y="51"/>
                  <a:pt x="64" y="52"/>
                </a:cubicBezTo>
                <a:cubicBezTo>
                  <a:pt x="71" y="56"/>
                  <a:pt x="80" y="60"/>
                  <a:pt x="88" y="63"/>
                </a:cubicBezTo>
                <a:cubicBezTo>
                  <a:pt x="89" y="63"/>
                  <a:pt x="87" y="62"/>
                  <a:pt x="87" y="61"/>
                </a:cubicBezTo>
                <a:cubicBezTo>
                  <a:pt x="87" y="55"/>
                  <a:pt x="91" y="51"/>
                  <a:pt x="93" y="46"/>
                </a:cubicBezTo>
                <a:cubicBezTo>
                  <a:pt x="96" y="43"/>
                  <a:pt x="97" y="38"/>
                  <a:pt x="100" y="38"/>
                </a:cubicBezTo>
                <a:cubicBezTo>
                  <a:pt x="99" y="44"/>
                  <a:pt x="93" y="49"/>
                  <a:pt x="91" y="56"/>
                </a:cubicBezTo>
                <a:cubicBezTo>
                  <a:pt x="95" y="58"/>
                  <a:pt x="96" y="52"/>
                  <a:pt x="98" y="49"/>
                </a:cubicBezTo>
                <a:cubicBezTo>
                  <a:pt x="100" y="46"/>
                  <a:pt x="102" y="43"/>
                  <a:pt x="104" y="40"/>
                </a:cubicBezTo>
                <a:cubicBezTo>
                  <a:pt x="110" y="42"/>
                  <a:pt x="118" y="42"/>
                  <a:pt x="124" y="46"/>
                </a:cubicBezTo>
                <a:cubicBezTo>
                  <a:pt x="126" y="47"/>
                  <a:pt x="127" y="50"/>
                  <a:pt x="129" y="51"/>
                </a:cubicBezTo>
                <a:cubicBezTo>
                  <a:pt x="133" y="54"/>
                  <a:pt x="141" y="58"/>
                  <a:pt x="139" y="65"/>
                </a:cubicBezTo>
                <a:cubicBezTo>
                  <a:pt x="136" y="63"/>
                  <a:pt x="135" y="59"/>
                  <a:pt x="133" y="57"/>
                </a:cubicBezTo>
                <a:cubicBezTo>
                  <a:pt x="125" y="67"/>
                  <a:pt x="110" y="69"/>
                  <a:pt x="97" y="64"/>
                </a:cubicBezTo>
                <a:cubicBezTo>
                  <a:pt x="100" y="57"/>
                  <a:pt x="104" y="51"/>
                  <a:pt x="107" y="43"/>
                </a:cubicBezTo>
                <a:cubicBezTo>
                  <a:pt x="103" y="43"/>
                  <a:pt x="102" y="47"/>
                  <a:pt x="100" y="50"/>
                </a:cubicBezTo>
                <a:cubicBezTo>
                  <a:pt x="98" y="53"/>
                  <a:pt x="97" y="56"/>
                  <a:pt x="95" y="58"/>
                </a:cubicBezTo>
                <a:cubicBezTo>
                  <a:pt x="95" y="59"/>
                  <a:pt x="95" y="61"/>
                  <a:pt x="94" y="62"/>
                </a:cubicBezTo>
                <a:cubicBezTo>
                  <a:pt x="92" y="63"/>
                  <a:pt x="91" y="63"/>
                  <a:pt x="89" y="63"/>
                </a:cubicBezTo>
                <a:cubicBezTo>
                  <a:pt x="91" y="66"/>
                  <a:pt x="87" y="73"/>
                  <a:pt x="88" y="79"/>
                </a:cubicBezTo>
                <a:cubicBezTo>
                  <a:pt x="107" y="81"/>
                  <a:pt x="128" y="81"/>
                  <a:pt x="138" y="68"/>
                </a:cubicBezTo>
                <a:cubicBezTo>
                  <a:pt x="140" y="70"/>
                  <a:pt x="141" y="79"/>
                  <a:pt x="139" y="82"/>
                </a:cubicBezTo>
                <a:cubicBezTo>
                  <a:pt x="137" y="81"/>
                  <a:pt x="138" y="75"/>
                  <a:pt x="137" y="72"/>
                </a:cubicBezTo>
                <a:cubicBezTo>
                  <a:pt x="126" y="84"/>
                  <a:pt x="105" y="84"/>
                  <a:pt x="89" y="82"/>
                </a:cubicBezTo>
                <a:cubicBezTo>
                  <a:pt x="59" y="80"/>
                  <a:pt x="22" y="74"/>
                  <a:pt x="3" y="58"/>
                </a:cubicBezTo>
                <a:cubicBezTo>
                  <a:pt x="3" y="60"/>
                  <a:pt x="3" y="61"/>
                  <a:pt x="3" y="63"/>
                </a:cubicBezTo>
                <a:cubicBezTo>
                  <a:pt x="15" y="70"/>
                  <a:pt x="31" y="74"/>
                  <a:pt x="45" y="77"/>
                </a:cubicBezTo>
                <a:cubicBezTo>
                  <a:pt x="48" y="78"/>
                  <a:pt x="52" y="80"/>
                  <a:pt x="55" y="80"/>
                </a:cubicBezTo>
                <a:cubicBezTo>
                  <a:pt x="59" y="81"/>
                  <a:pt x="64" y="81"/>
                  <a:pt x="69" y="82"/>
                </a:cubicBezTo>
                <a:cubicBezTo>
                  <a:pt x="78" y="84"/>
                  <a:pt x="89" y="87"/>
                  <a:pt x="100" y="86"/>
                </a:cubicBezTo>
                <a:cubicBezTo>
                  <a:pt x="100" y="88"/>
                  <a:pt x="101" y="88"/>
                  <a:pt x="101" y="90"/>
                </a:cubicBezTo>
                <a:cubicBezTo>
                  <a:pt x="65" y="89"/>
                  <a:pt x="33" y="78"/>
                  <a:pt x="4" y="67"/>
                </a:cubicBezTo>
                <a:cubicBezTo>
                  <a:pt x="3" y="72"/>
                  <a:pt x="11" y="73"/>
                  <a:pt x="14" y="74"/>
                </a:cubicBezTo>
                <a:cubicBezTo>
                  <a:pt x="19" y="76"/>
                  <a:pt x="24" y="77"/>
                  <a:pt x="28" y="78"/>
                </a:cubicBezTo>
                <a:cubicBezTo>
                  <a:pt x="37" y="81"/>
                  <a:pt x="47" y="82"/>
                  <a:pt x="57" y="85"/>
                </a:cubicBezTo>
                <a:cubicBezTo>
                  <a:pt x="72" y="88"/>
                  <a:pt x="87" y="93"/>
                  <a:pt x="104" y="93"/>
                </a:cubicBezTo>
                <a:cubicBezTo>
                  <a:pt x="113" y="93"/>
                  <a:pt x="122" y="92"/>
                  <a:pt x="129" y="88"/>
                </a:cubicBezTo>
                <a:cubicBezTo>
                  <a:pt x="133" y="86"/>
                  <a:pt x="137" y="83"/>
                  <a:pt x="141" y="83"/>
                </a:cubicBezTo>
                <a:cubicBezTo>
                  <a:pt x="133" y="93"/>
                  <a:pt x="117" y="95"/>
                  <a:pt x="104" y="95"/>
                </a:cubicBezTo>
                <a:cubicBezTo>
                  <a:pt x="81" y="95"/>
                  <a:pt x="55" y="86"/>
                  <a:pt x="33" y="82"/>
                </a:cubicBezTo>
                <a:cubicBezTo>
                  <a:pt x="23" y="78"/>
                  <a:pt x="9" y="78"/>
                  <a:pt x="1" y="71"/>
                </a:cubicBezTo>
                <a:cubicBezTo>
                  <a:pt x="2" y="66"/>
                  <a:pt x="0" y="60"/>
                  <a:pt x="0" y="55"/>
                </a:cubicBezTo>
                <a:cubicBezTo>
                  <a:pt x="0" y="53"/>
                  <a:pt x="0" y="51"/>
                  <a:pt x="0" y="50"/>
                </a:cubicBezTo>
                <a:cubicBezTo>
                  <a:pt x="0" y="48"/>
                  <a:pt x="0" y="47"/>
                  <a:pt x="0" y="45"/>
                </a:cubicBezTo>
                <a:cubicBezTo>
                  <a:pt x="0" y="44"/>
                  <a:pt x="1" y="44"/>
                  <a:pt x="1" y="42"/>
                </a:cubicBezTo>
                <a:cubicBezTo>
                  <a:pt x="3" y="35"/>
                  <a:pt x="2" y="29"/>
                  <a:pt x="5" y="24"/>
                </a:cubicBezTo>
                <a:cubicBezTo>
                  <a:pt x="7" y="21"/>
                  <a:pt x="12" y="16"/>
                  <a:pt x="15" y="16"/>
                </a:cubicBezTo>
                <a:cubicBezTo>
                  <a:pt x="17" y="15"/>
                  <a:pt x="20" y="16"/>
                  <a:pt x="23" y="16"/>
                </a:cubicBezTo>
                <a:cubicBezTo>
                  <a:pt x="32" y="15"/>
                  <a:pt x="44" y="13"/>
                  <a:pt x="54" y="16"/>
                </a:cubicBezTo>
                <a:cubicBezTo>
                  <a:pt x="56" y="17"/>
                  <a:pt x="57" y="19"/>
                  <a:pt x="60" y="19"/>
                </a:cubicBezTo>
                <a:cubicBezTo>
                  <a:pt x="64" y="11"/>
                  <a:pt x="66" y="1"/>
                  <a:pt x="77" y="0"/>
                </a:cubicBezTo>
                <a:cubicBezTo>
                  <a:pt x="79" y="1"/>
                  <a:pt x="81" y="2"/>
                  <a:pt x="82" y="3"/>
                </a:cubicBezTo>
                <a:cubicBezTo>
                  <a:pt x="82" y="9"/>
                  <a:pt x="80" y="12"/>
                  <a:pt x="77" y="15"/>
                </a:cubicBezTo>
                <a:close/>
                <a:moveTo>
                  <a:pt x="75" y="14"/>
                </a:moveTo>
                <a:cubicBezTo>
                  <a:pt x="78" y="12"/>
                  <a:pt x="82" y="3"/>
                  <a:pt x="77" y="2"/>
                </a:cubicBezTo>
                <a:cubicBezTo>
                  <a:pt x="75" y="2"/>
                  <a:pt x="71" y="4"/>
                  <a:pt x="70" y="5"/>
                </a:cubicBezTo>
                <a:cubicBezTo>
                  <a:pt x="66" y="8"/>
                  <a:pt x="64" y="15"/>
                  <a:pt x="63" y="19"/>
                </a:cubicBezTo>
                <a:cubicBezTo>
                  <a:pt x="66" y="14"/>
                  <a:pt x="67" y="7"/>
                  <a:pt x="75" y="6"/>
                </a:cubicBezTo>
                <a:cubicBezTo>
                  <a:pt x="78" y="8"/>
                  <a:pt x="75" y="12"/>
                  <a:pt x="75" y="14"/>
                </a:cubicBezTo>
                <a:close/>
                <a:moveTo>
                  <a:pt x="65" y="21"/>
                </a:moveTo>
                <a:cubicBezTo>
                  <a:pt x="68" y="17"/>
                  <a:pt x="73" y="15"/>
                  <a:pt x="74" y="9"/>
                </a:cubicBezTo>
                <a:cubicBezTo>
                  <a:pt x="68" y="10"/>
                  <a:pt x="67" y="17"/>
                  <a:pt x="65" y="21"/>
                </a:cubicBezTo>
                <a:close/>
                <a:moveTo>
                  <a:pt x="78" y="17"/>
                </a:moveTo>
                <a:cubicBezTo>
                  <a:pt x="80" y="17"/>
                  <a:pt x="84" y="17"/>
                  <a:pt x="84" y="21"/>
                </a:cubicBezTo>
                <a:cubicBezTo>
                  <a:pt x="84" y="25"/>
                  <a:pt x="74" y="27"/>
                  <a:pt x="69" y="27"/>
                </a:cubicBezTo>
                <a:cubicBezTo>
                  <a:pt x="77" y="28"/>
                  <a:pt x="87" y="27"/>
                  <a:pt x="87" y="18"/>
                </a:cubicBezTo>
                <a:cubicBezTo>
                  <a:pt x="85" y="16"/>
                  <a:pt x="80" y="15"/>
                  <a:pt x="78" y="17"/>
                </a:cubicBezTo>
                <a:close/>
                <a:moveTo>
                  <a:pt x="16" y="21"/>
                </a:moveTo>
                <a:cubicBezTo>
                  <a:pt x="15" y="21"/>
                  <a:pt x="15" y="20"/>
                  <a:pt x="14" y="20"/>
                </a:cubicBezTo>
                <a:cubicBezTo>
                  <a:pt x="13" y="21"/>
                  <a:pt x="12" y="21"/>
                  <a:pt x="11" y="22"/>
                </a:cubicBezTo>
                <a:cubicBezTo>
                  <a:pt x="16" y="26"/>
                  <a:pt x="19" y="34"/>
                  <a:pt x="28" y="31"/>
                </a:cubicBezTo>
                <a:cubicBezTo>
                  <a:pt x="31" y="30"/>
                  <a:pt x="35" y="27"/>
                  <a:pt x="40" y="25"/>
                </a:cubicBezTo>
                <a:cubicBezTo>
                  <a:pt x="44" y="23"/>
                  <a:pt x="49" y="21"/>
                  <a:pt x="51" y="20"/>
                </a:cubicBezTo>
                <a:cubicBezTo>
                  <a:pt x="39" y="15"/>
                  <a:pt x="26" y="17"/>
                  <a:pt x="16" y="21"/>
                </a:cubicBezTo>
                <a:close/>
                <a:moveTo>
                  <a:pt x="68" y="25"/>
                </a:moveTo>
                <a:cubicBezTo>
                  <a:pt x="73" y="24"/>
                  <a:pt x="80" y="24"/>
                  <a:pt x="82" y="20"/>
                </a:cubicBezTo>
                <a:cubicBezTo>
                  <a:pt x="75" y="19"/>
                  <a:pt x="71" y="22"/>
                  <a:pt x="68" y="25"/>
                </a:cubicBezTo>
                <a:close/>
                <a:moveTo>
                  <a:pt x="45" y="41"/>
                </a:moveTo>
                <a:cubicBezTo>
                  <a:pt x="43" y="36"/>
                  <a:pt x="53" y="34"/>
                  <a:pt x="54" y="30"/>
                </a:cubicBezTo>
                <a:cubicBezTo>
                  <a:pt x="47" y="30"/>
                  <a:pt x="41" y="41"/>
                  <a:pt x="36" y="34"/>
                </a:cubicBezTo>
                <a:cubicBezTo>
                  <a:pt x="37" y="31"/>
                  <a:pt x="40" y="30"/>
                  <a:pt x="43" y="31"/>
                </a:cubicBezTo>
                <a:cubicBezTo>
                  <a:pt x="48" y="28"/>
                  <a:pt x="54" y="27"/>
                  <a:pt x="57" y="24"/>
                </a:cubicBezTo>
                <a:cubicBezTo>
                  <a:pt x="45" y="22"/>
                  <a:pt x="38" y="29"/>
                  <a:pt x="29" y="33"/>
                </a:cubicBezTo>
                <a:cubicBezTo>
                  <a:pt x="34" y="36"/>
                  <a:pt x="40" y="39"/>
                  <a:pt x="45" y="41"/>
                </a:cubicBezTo>
                <a:close/>
                <a:moveTo>
                  <a:pt x="27" y="34"/>
                </a:moveTo>
                <a:cubicBezTo>
                  <a:pt x="17" y="36"/>
                  <a:pt x="15" y="29"/>
                  <a:pt x="10" y="25"/>
                </a:cubicBezTo>
                <a:cubicBezTo>
                  <a:pt x="7" y="26"/>
                  <a:pt x="6" y="29"/>
                  <a:pt x="5" y="32"/>
                </a:cubicBezTo>
                <a:cubicBezTo>
                  <a:pt x="16" y="37"/>
                  <a:pt x="21" y="48"/>
                  <a:pt x="22" y="64"/>
                </a:cubicBezTo>
                <a:cubicBezTo>
                  <a:pt x="22" y="65"/>
                  <a:pt x="21" y="65"/>
                  <a:pt x="21" y="66"/>
                </a:cubicBezTo>
                <a:cubicBezTo>
                  <a:pt x="28" y="69"/>
                  <a:pt x="37" y="71"/>
                  <a:pt x="46" y="73"/>
                </a:cubicBezTo>
                <a:cubicBezTo>
                  <a:pt x="50" y="66"/>
                  <a:pt x="55" y="60"/>
                  <a:pt x="58" y="51"/>
                </a:cubicBezTo>
                <a:cubicBezTo>
                  <a:pt x="47" y="46"/>
                  <a:pt x="36" y="40"/>
                  <a:pt x="27" y="34"/>
                </a:cubicBezTo>
                <a:close/>
                <a:moveTo>
                  <a:pt x="64" y="46"/>
                </a:moveTo>
                <a:cubicBezTo>
                  <a:pt x="64" y="45"/>
                  <a:pt x="65" y="46"/>
                  <a:pt x="66" y="46"/>
                </a:cubicBezTo>
                <a:cubicBezTo>
                  <a:pt x="67" y="40"/>
                  <a:pt x="68" y="36"/>
                  <a:pt x="70" y="31"/>
                </a:cubicBezTo>
                <a:cubicBezTo>
                  <a:pt x="71" y="30"/>
                  <a:pt x="73" y="32"/>
                  <a:pt x="73" y="29"/>
                </a:cubicBezTo>
                <a:cubicBezTo>
                  <a:pt x="70" y="30"/>
                  <a:pt x="67" y="28"/>
                  <a:pt x="65" y="29"/>
                </a:cubicBezTo>
                <a:cubicBezTo>
                  <a:pt x="66" y="33"/>
                  <a:pt x="63" y="41"/>
                  <a:pt x="64" y="46"/>
                </a:cubicBezTo>
                <a:close/>
                <a:moveTo>
                  <a:pt x="58" y="32"/>
                </a:moveTo>
                <a:cubicBezTo>
                  <a:pt x="59" y="31"/>
                  <a:pt x="60" y="31"/>
                  <a:pt x="61" y="29"/>
                </a:cubicBezTo>
                <a:cubicBezTo>
                  <a:pt x="59" y="29"/>
                  <a:pt x="57" y="31"/>
                  <a:pt x="58" y="32"/>
                </a:cubicBezTo>
                <a:close/>
                <a:moveTo>
                  <a:pt x="47" y="43"/>
                </a:moveTo>
                <a:cubicBezTo>
                  <a:pt x="49" y="44"/>
                  <a:pt x="50" y="45"/>
                  <a:pt x="52" y="46"/>
                </a:cubicBezTo>
                <a:cubicBezTo>
                  <a:pt x="53" y="40"/>
                  <a:pt x="60" y="40"/>
                  <a:pt x="63" y="35"/>
                </a:cubicBezTo>
                <a:cubicBezTo>
                  <a:pt x="62" y="33"/>
                  <a:pt x="64" y="31"/>
                  <a:pt x="62" y="31"/>
                </a:cubicBezTo>
                <a:cubicBezTo>
                  <a:pt x="58" y="35"/>
                  <a:pt x="53" y="40"/>
                  <a:pt x="47" y="43"/>
                </a:cubicBezTo>
                <a:close/>
                <a:moveTo>
                  <a:pt x="5" y="54"/>
                </a:moveTo>
                <a:cubicBezTo>
                  <a:pt x="7" y="59"/>
                  <a:pt x="14" y="63"/>
                  <a:pt x="19" y="65"/>
                </a:cubicBezTo>
                <a:cubicBezTo>
                  <a:pt x="17" y="64"/>
                  <a:pt x="19" y="63"/>
                  <a:pt x="19" y="61"/>
                </a:cubicBezTo>
                <a:cubicBezTo>
                  <a:pt x="21" y="50"/>
                  <a:pt x="14" y="37"/>
                  <a:pt x="4" y="34"/>
                </a:cubicBezTo>
                <a:cubicBezTo>
                  <a:pt x="3" y="42"/>
                  <a:pt x="3" y="46"/>
                  <a:pt x="2" y="53"/>
                </a:cubicBezTo>
                <a:cubicBezTo>
                  <a:pt x="3" y="53"/>
                  <a:pt x="4" y="54"/>
                  <a:pt x="5" y="54"/>
                </a:cubicBezTo>
                <a:close/>
                <a:moveTo>
                  <a:pt x="58" y="44"/>
                </a:moveTo>
                <a:cubicBezTo>
                  <a:pt x="60" y="43"/>
                  <a:pt x="63" y="41"/>
                  <a:pt x="61" y="40"/>
                </a:cubicBezTo>
                <a:cubicBezTo>
                  <a:pt x="61" y="42"/>
                  <a:pt x="58" y="41"/>
                  <a:pt x="58" y="44"/>
                </a:cubicBezTo>
                <a:close/>
                <a:moveTo>
                  <a:pt x="109" y="44"/>
                </a:moveTo>
                <a:cubicBezTo>
                  <a:pt x="107" y="51"/>
                  <a:pt x="103" y="56"/>
                  <a:pt x="101" y="63"/>
                </a:cubicBezTo>
                <a:cubicBezTo>
                  <a:pt x="112" y="66"/>
                  <a:pt x="125" y="64"/>
                  <a:pt x="130" y="55"/>
                </a:cubicBezTo>
                <a:cubicBezTo>
                  <a:pt x="125" y="50"/>
                  <a:pt x="118" y="45"/>
                  <a:pt x="109" y="44"/>
                </a:cubicBezTo>
                <a:close/>
                <a:moveTo>
                  <a:pt x="56" y="48"/>
                </a:moveTo>
                <a:cubicBezTo>
                  <a:pt x="58" y="49"/>
                  <a:pt x="58" y="50"/>
                  <a:pt x="60" y="50"/>
                </a:cubicBezTo>
                <a:cubicBezTo>
                  <a:pt x="60" y="48"/>
                  <a:pt x="62" y="46"/>
                  <a:pt x="61" y="45"/>
                </a:cubicBezTo>
                <a:cubicBezTo>
                  <a:pt x="60" y="47"/>
                  <a:pt x="58" y="47"/>
                  <a:pt x="56" y="48"/>
                </a:cubicBezTo>
                <a:close/>
                <a:moveTo>
                  <a:pt x="64" y="55"/>
                </a:moveTo>
                <a:cubicBezTo>
                  <a:pt x="60" y="61"/>
                  <a:pt x="56" y="68"/>
                  <a:pt x="53" y="75"/>
                </a:cubicBezTo>
                <a:cubicBezTo>
                  <a:pt x="55" y="75"/>
                  <a:pt x="58" y="75"/>
                  <a:pt x="61" y="76"/>
                </a:cubicBezTo>
                <a:cubicBezTo>
                  <a:pt x="64" y="70"/>
                  <a:pt x="68" y="64"/>
                  <a:pt x="70" y="57"/>
                </a:cubicBezTo>
                <a:cubicBezTo>
                  <a:pt x="68" y="56"/>
                  <a:pt x="66" y="55"/>
                  <a:pt x="64" y="55"/>
                </a:cubicBezTo>
                <a:close/>
                <a:moveTo>
                  <a:pt x="71" y="77"/>
                </a:moveTo>
                <a:cubicBezTo>
                  <a:pt x="78" y="78"/>
                  <a:pt x="79" y="79"/>
                  <a:pt x="86" y="79"/>
                </a:cubicBezTo>
                <a:cubicBezTo>
                  <a:pt x="83" y="77"/>
                  <a:pt x="87" y="70"/>
                  <a:pt x="87" y="65"/>
                </a:cubicBezTo>
                <a:cubicBezTo>
                  <a:pt x="84" y="64"/>
                  <a:pt x="81" y="62"/>
                  <a:pt x="77" y="61"/>
                </a:cubicBezTo>
                <a:cubicBezTo>
                  <a:pt x="75" y="67"/>
                  <a:pt x="72" y="71"/>
                  <a:pt x="71" y="77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2"/>
          <p:cNvSpPr>
            <a:spLocks noEditPoints="1"/>
          </p:cNvSpPr>
          <p:nvPr/>
        </p:nvSpPr>
        <p:spPr bwMode="auto">
          <a:xfrm>
            <a:off x="10353359" y="5389539"/>
            <a:ext cx="852666" cy="556984"/>
          </a:xfrm>
          <a:custGeom>
            <a:avLst/>
            <a:gdLst>
              <a:gd name="T0" fmla="*/ 77 w 141"/>
              <a:gd name="T1" fmla="*/ 29 h 95"/>
              <a:gd name="T2" fmla="*/ 69 w 141"/>
              <a:gd name="T3" fmla="*/ 41 h 95"/>
              <a:gd name="T4" fmla="*/ 87 w 141"/>
              <a:gd name="T5" fmla="*/ 61 h 95"/>
              <a:gd name="T6" fmla="*/ 91 w 141"/>
              <a:gd name="T7" fmla="*/ 56 h 95"/>
              <a:gd name="T8" fmla="*/ 124 w 141"/>
              <a:gd name="T9" fmla="*/ 46 h 95"/>
              <a:gd name="T10" fmla="*/ 133 w 141"/>
              <a:gd name="T11" fmla="*/ 57 h 95"/>
              <a:gd name="T12" fmla="*/ 100 w 141"/>
              <a:gd name="T13" fmla="*/ 50 h 95"/>
              <a:gd name="T14" fmla="*/ 89 w 141"/>
              <a:gd name="T15" fmla="*/ 63 h 95"/>
              <a:gd name="T16" fmla="*/ 139 w 141"/>
              <a:gd name="T17" fmla="*/ 82 h 95"/>
              <a:gd name="T18" fmla="*/ 3 w 141"/>
              <a:gd name="T19" fmla="*/ 58 h 95"/>
              <a:gd name="T20" fmla="*/ 55 w 141"/>
              <a:gd name="T21" fmla="*/ 80 h 95"/>
              <a:gd name="T22" fmla="*/ 101 w 141"/>
              <a:gd name="T23" fmla="*/ 90 h 95"/>
              <a:gd name="T24" fmla="*/ 28 w 141"/>
              <a:gd name="T25" fmla="*/ 78 h 95"/>
              <a:gd name="T26" fmla="*/ 129 w 141"/>
              <a:gd name="T27" fmla="*/ 88 h 95"/>
              <a:gd name="T28" fmla="*/ 33 w 141"/>
              <a:gd name="T29" fmla="*/ 82 h 95"/>
              <a:gd name="T30" fmla="*/ 0 w 141"/>
              <a:gd name="T31" fmla="*/ 50 h 95"/>
              <a:gd name="T32" fmla="*/ 5 w 141"/>
              <a:gd name="T33" fmla="*/ 24 h 95"/>
              <a:gd name="T34" fmla="*/ 54 w 141"/>
              <a:gd name="T35" fmla="*/ 16 h 95"/>
              <a:gd name="T36" fmla="*/ 82 w 141"/>
              <a:gd name="T37" fmla="*/ 3 h 95"/>
              <a:gd name="T38" fmla="*/ 77 w 141"/>
              <a:gd name="T39" fmla="*/ 2 h 95"/>
              <a:gd name="T40" fmla="*/ 75 w 141"/>
              <a:gd name="T41" fmla="*/ 6 h 95"/>
              <a:gd name="T42" fmla="*/ 74 w 141"/>
              <a:gd name="T43" fmla="*/ 9 h 95"/>
              <a:gd name="T44" fmla="*/ 84 w 141"/>
              <a:gd name="T45" fmla="*/ 21 h 95"/>
              <a:gd name="T46" fmla="*/ 78 w 141"/>
              <a:gd name="T47" fmla="*/ 17 h 95"/>
              <a:gd name="T48" fmla="*/ 11 w 141"/>
              <a:gd name="T49" fmla="*/ 22 h 95"/>
              <a:gd name="T50" fmla="*/ 51 w 141"/>
              <a:gd name="T51" fmla="*/ 20 h 95"/>
              <a:gd name="T52" fmla="*/ 82 w 141"/>
              <a:gd name="T53" fmla="*/ 20 h 95"/>
              <a:gd name="T54" fmla="*/ 54 w 141"/>
              <a:gd name="T55" fmla="*/ 30 h 95"/>
              <a:gd name="T56" fmla="*/ 57 w 141"/>
              <a:gd name="T57" fmla="*/ 24 h 95"/>
              <a:gd name="T58" fmla="*/ 27 w 141"/>
              <a:gd name="T59" fmla="*/ 34 h 95"/>
              <a:gd name="T60" fmla="*/ 22 w 141"/>
              <a:gd name="T61" fmla="*/ 64 h 95"/>
              <a:gd name="T62" fmla="*/ 58 w 141"/>
              <a:gd name="T63" fmla="*/ 51 h 95"/>
              <a:gd name="T64" fmla="*/ 66 w 141"/>
              <a:gd name="T65" fmla="*/ 46 h 95"/>
              <a:gd name="T66" fmla="*/ 65 w 141"/>
              <a:gd name="T67" fmla="*/ 29 h 95"/>
              <a:gd name="T68" fmla="*/ 61 w 141"/>
              <a:gd name="T69" fmla="*/ 29 h 95"/>
              <a:gd name="T70" fmla="*/ 52 w 141"/>
              <a:gd name="T71" fmla="*/ 46 h 95"/>
              <a:gd name="T72" fmla="*/ 47 w 141"/>
              <a:gd name="T73" fmla="*/ 43 h 95"/>
              <a:gd name="T74" fmla="*/ 19 w 141"/>
              <a:gd name="T75" fmla="*/ 61 h 95"/>
              <a:gd name="T76" fmla="*/ 5 w 141"/>
              <a:gd name="T77" fmla="*/ 54 h 95"/>
              <a:gd name="T78" fmla="*/ 58 w 141"/>
              <a:gd name="T79" fmla="*/ 44 h 95"/>
              <a:gd name="T80" fmla="*/ 130 w 141"/>
              <a:gd name="T81" fmla="*/ 55 h 95"/>
              <a:gd name="T82" fmla="*/ 60 w 141"/>
              <a:gd name="T83" fmla="*/ 50 h 95"/>
              <a:gd name="T84" fmla="*/ 64 w 141"/>
              <a:gd name="T85" fmla="*/ 55 h 95"/>
              <a:gd name="T86" fmla="*/ 70 w 141"/>
              <a:gd name="T87" fmla="*/ 57 h 95"/>
              <a:gd name="T88" fmla="*/ 86 w 141"/>
              <a:gd name="T89" fmla="*/ 79 h 95"/>
              <a:gd name="T90" fmla="*/ 71 w 141"/>
              <a:gd name="T91" fmla="*/ 7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" h="95">
                <a:moveTo>
                  <a:pt x="77" y="15"/>
                </a:moveTo>
                <a:cubicBezTo>
                  <a:pt x="81" y="13"/>
                  <a:pt x="87" y="14"/>
                  <a:pt x="89" y="18"/>
                </a:cubicBezTo>
                <a:cubicBezTo>
                  <a:pt x="88" y="25"/>
                  <a:pt x="84" y="28"/>
                  <a:pt x="77" y="29"/>
                </a:cubicBezTo>
                <a:cubicBezTo>
                  <a:pt x="76" y="31"/>
                  <a:pt x="74" y="32"/>
                  <a:pt x="72" y="34"/>
                </a:cubicBezTo>
                <a:cubicBezTo>
                  <a:pt x="73" y="35"/>
                  <a:pt x="74" y="31"/>
                  <a:pt x="76" y="33"/>
                </a:cubicBezTo>
                <a:cubicBezTo>
                  <a:pt x="76" y="38"/>
                  <a:pt x="71" y="38"/>
                  <a:pt x="69" y="41"/>
                </a:cubicBezTo>
                <a:cubicBezTo>
                  <a:pt x="67" y="45"/>
                  <a:pt x="70" y="51"/>
                  <a:pt x="64" y="52"/>
                </a:cubicBezTo>
                <a:cubicBezTo>
                  <a:pt x="71" y="56"/>
                  <a:pt x="80" y="60"/>
                  <a:pt x="88" y="63"/>
                </a:cubicBezTo>
                <a:cubicBezTo>
                  <a:pt x="89" y="63"/>
                  <a:pt x="87" y="62"/>
                  <a:pt x="87" y="61"/>
                </a:cubicBezTo>
                <a:cubicBezTo>
                  <a:pt x="87" y="55"/>
                  <a:pt x="91" y="51"/>
                  <a:pt x="93" y="46"/>
                </a:cubicBezTo>
                <a:cubicBezTo>
                  <a:pt x="96" y="43"/>
                  <a:pt x="97" y="38"/>
                  <a:pt x="100" y="38"/>
                </a:cubicBezTo>
                <a:cubicBezTo>
                  <a:pt x="99" y="44"/>
                  <a:pt x="93" y="49"/>
                  <a:pt x="91" y="56"/>
                </a:cubicBezTo>
                <a:cubicBezTo>
                  <a:pt x="95" y="58"/>
                  <a:pt x="96" y="52"/>
                  <a:pt x="98" y="49"/>
                </a:cubicBezTo>
                <a:cubicBezTo>
                  <a:pt x="100" y="46"/>
                  <a:pt x="102" y="43"/>
                  <a:pt x="104" y="40"/>
                </a:cubicBezTo>
                <a:cubicBezTo>
                  <a:pt x="110" y="42"/>
                  <a:pt x="118" y="42"/>
                  <a:pt x="124" y="46"/>
                </a:cubicBezTo>
                <a:cubicBezTo>
                  <a:pt x="126" y="47"/>
                  <a:pt x="127" y="50"/>
                  <a:pt x="129" y="51"/>
                </a:cubicBezTo>
                <a:cubicBezTo>
                  <a:pt x="133" y="54"/>
                  <a:pt x="141" y="58"/>
                  <a:pt x="139" y="65"/>
                </a:cubicBezTo>
                <a:cubicBezTo>
                  <a:pt x="136" y="63"/>
                  <a:pt x="135" y="59"/>
                  <a:pt x="133" y="57"/>
                </a:cubicBezTo>
                <a:cubicBezTo>
                  <a:pt x="125" y="67"/>
                  <a:pt x="110" y="69"/>
                  <a:pt x="97" y="64"/>
                </a:cubicBezTo>
                <a:cubicBezTo>
                  <a:pt x="100" y="57"/>
                  <a:pt x="104" y="51"/>
                  <a:pt x="107" y="43"/>
                </a:cubicBezTo>
                <a:cubicBezTo>
                  <a:pt x="103" y="43"/>
                  <a:pt x="102" y="47"/>
                  <a:pt x="100" y="50"/>
                </a:cubicBezTo>
                <a:cubicBezTo>
                  <a:pt x="98" y="53"/>
                  <a:pt x="97" y="56"/>
                  <a:pt x="95" y="58"/>
                </a:cubicBezTo>
                <a:cubicBezTo>
                  <a:pt x="95" y="59"/>
                  <a:pt x="95" y="61"/>
                  <a:pt x="94" y="62"/>
                </a:cubicBezTo>
                <a:cubicBezTo>
                  <a:pt x="92" y="63"/>
                  <a:pt x="91" y="63"/>
                  <a:pt x="89" y="63"/>
                </a:cubicBezTo>
                <a:cubicBezTo>
                  <a:pt x="91" y="66"/>
                  <a:pt x="87" y="73"/>
                  <a:pt x="88" y="79"/>
                </a:cubicBezTo>
                <a:cubicBezTo>
                  <a:pt x="107" y="81"/>
                  <a:pt x="128" y="81"/>
                  <a:pt x="138" y="68"/>
                </a:cubicBezTo>
                <a:cubicBezTo>
                  <a:pt x="140" y="70"/>
                  <a:pt x="141" y="79"/>
                  <a:pt x="139" y="82"/>
                </a:cubicBezTo>
                <a:cubicBezTo>
                  <a:pt x="137" y="81"/>
                  <a:pt x="138" y="75"/>
                  <a:pt x="137" y="72"/>
                </a:cubicBezTo>
                <a:cubicBezTo>
                  <a:pt x="126" y="84"/>
                  <a:pt x="105" y="84"/>
                  <a:pt x="89" y="82"/>
                </a:cubicBezTo>
                <a:cubicBezTo>
                  <a:pt x="59" y="80"/>
                  <a:pt x="22" y="74"/>
                  <a:pt x="3" y="58"/>
                </a:cubicBezTo>
                <a:cubicBezTo>
                  <a:pt x="3" y="60"/>
                  <a:pt x="3" y="61"/>
                  <a:pt x="3" y="63"/>
                </a:cubicBezTo>
                <a:cubicBezTo>
                  <a:pt x="15" y="70"/>
                  <a:pt x="31" y="74"/>
                  <a:pt x="45" y="77"/>
                </a:cubicBezTo>
                <a:cubicBezTo>
                  <a:pt x="48" y="78"/>
                  <a:pt x="52" y="80"/>
                  <a:pt x="55" y="80"/>
                </a:cubicBezTo>
                <a:cubicBezTo>
                  <a:pt x="59" y="81"/>
                  <a:pt x="64" y="81"/>
                  <a:pt x="69" y="82"/>
                </a:cubicBezTo>
                <a:cubicBezTo>
                  <a:pt x="78" y="84"/>
                  <a:pt x="89" y="87"/>
                  <a:pt x="100" y="86"/>
                </a:cubicBezTo>
                <a:cubicBezTo>
                  <a:pt x="100" y="88"/>
                  <a:pt x="101" y="88"/>
                  <a:pt x="101" y="90"/>
                </a:cubicBezTo>
                <a:cubicBezTo>
                  <a:pt x="65" y="89"/>
                  <a:pt x="33" y="78"/>
                  <a:pt x="4" y="67"/>
                </a:cubicBezTo>
                <a:cubicBezTo>
                  <a:pt x="3" y="72"/>
                  <a:pt x="11" y="73"/>
                  <a:pt x="14" y="74"/>
                </a:cubicBezTo>
                <a:cubicBezTo>
                  <a:pt x="19" y="76"/>
                  <a:pt x="24" y="77"/>
                  <a:pt x="28" y="78"/>
                </a:cubicBezTo>
                <a:cubicBezTo>
                  <a:pt x="37" y="81"/>
                  <a:pt x="47" y="82"/>
                  <a:pt x="57" y="85"/>
                </a:cubicBezTo>
                <a:cubicBezTo>
                  <a:pt x="72" y="88"/>
                  <a:pt x="87" y="93"/>
                  <a:pt x="104" y="93"/>
                </a:cubicBezTo>
                <a:cubicBezTo>
                  <a:pt x="113" y="93"/>
                  <a:pt x="122" y="92"/>
                  <a:pt x="129" y="88"/>
                </a:cubicBezTo>
                <a:cubicBezTo>
                  <a:pt x="133" y="86"/>
                  <a:pt x="137" y="83"/>
                  <a:pt x="141" y="83"/>
                </a:cubicBezTo>
                <a:cubicBezTo>
                  <a:pt x="133" y="93"/>
                  <a:pt x="117" y="95"/>
                  <a:pt x="104" y="95"/>
                </a:cubicBezTo>
                <a:cubicBezTo>
                  <a:pt x="81" y="95"/>
                  <a:pt x="55" y="86"/>
                  <a:pt x="33" y="82"/>
                </a:cubicBezTo>
                <a:cubicBezTo>
                  <a:pt x="23" y="78"/>
                  <a:pt x="9" y="78"/>
                  <a:pt x="1" y="71"/>
                </a:cubicBezTo>
                <a:cubicBezTo>
                  <a:pt x="2" y="66"/>
                  <a:pt x="0" y="60"/>
                  <a:pt x="0" y="55"/>
                </a:cubicBezTo>
                <a:cubicBezTo>
                  <a:pt x="0" y="53"/>
                  <a:pt x="0" y="51"/>
                  <a:pt x="0" y="50"/>
                </a:cubicBezTo>
                <a:cubicBezTo>
                  <a:pt x="0" y="48"/>
                  <a:pt x="0" y="47"/>
                  <a:pt x="0" y="45"/>
                </a:cubicBezTo>
                <a:cubicBezTo>
                  <a:pt x="0" y="44"/>
                  <a:pt x="1" y="44"/>
                  <a:pt x="1" y="42"/>
                </a:cubicBezTo>
                <a:cubicBezTo>
                  <a:pt x="3" y="35"/>
                  <a:pt x="2" y="29"/>
                  <a:pt x="5" y="24"/>
                </a:cubicBezTo>
                <a:cubicBezTo>
                  <a:pt x="7" y="21"/>
                  <a:pt x="12" y="16"/>
                  <a:pt x="15" y="16"/>
                </a:cubicBezTo>
                <a:cubicBezTo>
                  <a:pt x="17" y="15"/>
                  <a:pt x="20" y="16"/>
                  <a:pt x="23" y="16"/>
                </a:cubicBezTo>
                <a:cubicBezTo>
                  <a:pt x="32" y="15"/>
                  <a:pt x="44" y="13"/>
                  <a:pt x="54" y="16"/>
                </a:cubicBezTo>
                <a:cubicBezTo>
                  <a:pt x="56" y="17"/>
                  <a:pt x="57" y="19"/>
                  <a:pt x="60" y="19"/>
                </a:cubicBezTo>
                <a:cubicBezTo>
                  <a:pt x="64" y="11"/>
                  <a:pt x="66" y="1"/>
                  <a:pt x="77" y="0"/>
                </a:cubicBezTo>
                <a:cubicBezTo>
                  <a:pt x="79" y="1"/>
                  <a:pt x="81" y="2"/>
                  <a:pt x="82" y="3"/>
                </a:cubicBezTo>
                <a:cubicBezTo>
                  <a:pt x="82" y="9"/>
                  <a:pt x="80" y="12"/>
                  <a:pt x="77" y="15"/>
                </a:cubicBezTo>
                <a:close/>
                <a:moveTo>
                  <a:pt x="75" y="14"/>
                </a:moveTo>
                <a:cubicBezTo>
                  <a:pt x="78" y="12"/>
                  <a:pt x="82" y="3"/>
                  <a:pt x="77" y="2"/>
                </a:cubicBezTo>
                <a:cubicBezTo>
                  <a:pt x="75" y="2"/>
                  <a:pt x="71" y="4"/>
                  <a:pt x="70" y="5"/>
                </a:cubicBezTo>
                <a:cubicBezTo>
                  <a:pt x="66" y="8"/>
                  <a:pt x="64" y="15"/>
                  <a:pt x="63" y="19"/>
                </a:cubicBezTo>
                <a:cubicBezTo>
                  <a:pt x="66" y="14"/>
                  <a:pt x="67" y="7"/>
                  <a:pt x="75" y="6"/>
                </a:cubicBezTo>
                <a:cubicBezTo>
                  <a:pt x="78" y="8"/>
                  <a:pt x="75" y="12"/>
                  <a:pt x="75" y="14"/>
                </a:cubicBezTo>
                <a:close/>
                <a:moveTo>
                  <a:pt x="65" y="21"/>
                </a:moveTo>
                <a:cubicBezTo>
                  <a:pt x="68" y="17"/>
                  <a:pt x="73" y="15"/>
                  <a:pt x="74" y="9"/>
                </a:cubicBezTo>
                <a:cubicBezTo>
                  <a:pt x="68" y="10"/>
                  <a:pt x="67" y="17"/>
                  <a:pt x="65" y="21"/>
                </a:cubicBezTo>
                <a:close/>
                <a:moveTo>
                  <a:pt x="78" y="17"/>
                </a:moveTo>
                <a:cubicBezTo>
                  <a:pt x="80" y="17"/>
                  <a:pt x="84" y="17"/>
                  <a:pt x="84" y="21"/>
                </a:cubicBezTo>
                <a:cubicBezTo>
                  <a:pt x="84" y="25"/>
                  <a:pt x="74" y="27"/>
                  <a:pt x="69" y="27"/>
                </a:cubicBezTo>
                <a:cubicBezTo>
                  <a:pt x="77" y="28"/>
                  <a:pt x="87" y="27"/>
                  <a:pt x="87" y="18"/>
                </a:cubicBezTo>
                <a:cubicBezTo>
                  <a:pt x="85" y="16"/>
                  <a:pt x="80" y="15"/>
                  <a:pt x="78" y="17"/>
                </a:cubicBezTo>
                <a:close/>
                <a:moveTo>
                  <a:pt x="16" y="21"/>
                </a:moveTo>
                <a:cubicBezTo>
                  <a:pt x="15" y="21"/>
                  <a:pt x="15" y="20"/>
                  <a:pt x="14" y="20"/>
                </a:cubicBezTo>
                <a:cubicBezTo>
                  <a:pt x="13" y="21"/>
                  <a:pt x="12" y="21"/>
                  <a:pt x="11" y="22"/>
                </a:cubicBezTo>
                <a:cubicBezTo>
                  <a:pt x="16" y="26"/>
                  <a:pt x="19" y="34"/>
                  <a:pt x="28" y="31"/>
                </a:cubicBezTo>
                <a:cubicBezTo>
                  <a:pt x="31" y="30"/>
                  <a:pt x="35" y="27"/>
                  <a:pt x="40" y="25"/>
                </a:cubicBezTo>
                <a:cubicBezTo>
                  <a:pt x="44" y="23"/>
                  <a:pt x="49" y="21"/>
                  <a:pt x="51" y="20"/>
                </a:cubicBezTo>
                <a:cubicBezTo>
                  <a:pt x="39" y="15"/>
                  <a:pt x="26" y="17"/>
                  <a:pt x="16" y="21"/>
                </a:cubicBezTo>
                <a:close/>
                <a:moveTo>
                  <a:pt x="68" y="25"/>
                </a:moveTo>
                <a:cubicBezTo>
                  <a:pt x="73" y="24"/>
                  <a:pt x="80" y="24"/>
                  <a:pt x="82" y="20"/>
                </a:cubicBezTo>
                <a:cubicBezTo>
                  <a:pt x="75" y="19"/>
                  <a:pt x="71" y="22"/>
                  <a:pt x="68" y="25"/>
                </a:cubicBezTo>
                <a:close/>
                <a:moveTo>
                  <a:pt x="45" y="41"/>
                </a:moveTo>
                <a:cubicBezTo>
                  <a:pt x="43" y="36"/>
                  <a:pt x="53" y="34"/>
                  <a:pt x="54" y="30"/>
                </a:cubicBezTo>
                <a:cubicBezTo>
                  <a:pt x="47" y="30"/>
                  <a:pt x="41" y="41"/>
                  <a:pt x="36" y="34"/>
                </a:cubicBezTo>
                <a:cubicBezTo>
                  <a:pt x="37" y="31"/>
                  <a:pt x="40" y="30"/>
                  <a:pt x="43" y="31"/>
                </a:cubicBezTo>
                <a:cubicBezTo>
                  <a:pt x="48" y="28"/>
                  <a:pt x="54" y="27"/>
                  <a:pt x="57" y="24"/>
                </a:cubicBezTo>
                <a:cubicBezTo>
                  <a:pt x="45" y="22"/>
                  <a:pt x="38" y="29"/>
                  <a:pt x="29" y="33"/>
                </a:cubicBezTo>
                <a:cubicBezTo>
                  <a:pt x="34" y="36"/>
                  <a:pt x="40" y="39"/>
                  <a:pt x="45" y="41"/>
                </a:cubicBezTo>
                <a:close/>
                <a:moveTo>
                  <a:pt x="27" y="34"/>
                </a:moveTo>
                <a:cubicBezTo>
                  <a:pt x="17" y="36"/>
                  <a:pt x="15" y="29"/>
                  <a:pt x="10" y="25"/>
                </a:cubicBezTo>
                <a:cubicBezTo>
                  <a:pt x="7" y="26"/>
                  <a:pt x="6" y="29"/>
                  <a:pt x="5" y="32"/>
                </a:cubicBezTo>
                <a:cubicBezTo>
                  <a:pt x="16" y="37"/>
                  <a:pt x="21" y="48"/>
                  <a:pt x="22" y="64"/>
                </a:cubicBezTo>
                <a:cubicBezTo>
                  <a:pt x="22" y="65"/>
                  <a:pt x="21" y="65"/>
                  <a:pt x="21" y="66"/>
                </a:cubicBezTo>
                <a:cubicBezTo>
                  <a:pt x="28" y="69"/>
                  <a:pt x="37" y="71"/>
                  <a:pt x="46" y="73"/>
                </a:cubicBezTo>
                <a:cubicBezTo>
                  <a:pt x="50" y="66"/>
                  <a:pt x="55" y="60"/>
                  <a:pt x="58" y="51"/>
                </a:cubicBezTo>
                <a:cubicBezTo>
                  <a:pt x="47" y="46"/>
                  <a:pt x="36" y="40"/>
                  <a:pt x="27" y="34"/>
                </a:cubicBezTo>
                <a:close/>
                <a:moveTo>
                  <a:pt x="64" y="46"/>
                </a:moveTo>
                <a:cubicBezTo>
                  <a:pt x="64" y="45"/>
                  <a:pt x="65" y="46"/>
                  <a:pt x="66" y="46"/>
                </a:cubicBezTo>
                <a:cubicBezTo>
                  <a:pt x="67" y="40"/>
                  <a:pt x="68" y="36"/>
                  <a:pt x="70" y="31"/>
                </a:cubicBezTo>
                <a:cubicBezTo>
                  <a:pt x="71" y="30"/>
                  <a:pt x="73" y="32"/>
                  <a:pt x="73" y="29"/>
                </a:cubicBezTo>
                <a:cubicBezTo>
                  <a:pt x="70" y="30"/>
                  <a:pt x="67" y="28"/>
                  <a:pt x="65" y="29"/>
                </a:cubicBezTo>
                <a:cubicBezTo>
                  <a:pt x="66" y="33"/>
                  <a:pt x="63" y="41"/>
                  <a:pt x="64" y="46"/>
                </a:cubicBezTo>
                <a:close/>
                <a:moveTo>
                  <a:pt x="58" y="32"/>
                </a:moveTo>
                <a:cubicBezTo>
                  <a:pt x="59" y="31"/>
                  <a:pt x="60" y="31"/>
                  <a:pt x="61" y="29"/>
                </a:cubicBezTo>
                <a:cubicBezTo>
                  <a:pt x="59" y="29"/>
                  <a:pt x="57" y="31"/>
                  <a:pt x="58" y="32"/>
                </a:cubicBezTo>
                <a:close/>
                <a:moveTo>
                  <a:pt x="47" y="43"/>
                </a:moveTo>
                <a:cubicBezTo>
                  <a:pt x="49" y="44"/>
                  <a:pt x="50" y="45"/>
                  <a:pt x="52" y="46"/>
                </a:cubicBezTo>
                <a:cubicBezTo>
                  <a:pt x="53" y="40"/>
                  <a:pt x="60" y="40"/>
                  <a:pt x="63" y="35"/>
                </a:cubicBezTo>
                <a:cubicBezTo>
                  <a:pt x="62" y="33"/>
                  <a:pt x="64" y="31"/>
                  <a:pt x="62" y="31"/>
                </a:cubicBezTo>
                <a:cubicBezTo>
                  <a:pt x="58" y="35"/>
                  <a:pt x="53" y="40"/>
                  <a:pt x="47" y="43"/>
                </a:cubicBezTo>
                <a:close/>
                <a:moveTo>
                  <a:pt x="5" y="54"/>
                </a:moveTo>
                <a:cubicBezTo>
                  <a:pt x="7" y="59"/>
                  <a:pt x="14" y="63"/>
                  <a:pt x="19" y="65"/>
                </a:cubicBezTo>
                <a:cubicBezTo>
                  <a:pt x="17" y="64"/>
                  <a:pt x="19" y="63"/>
                  <a:pt x="19" y="61"/>
                </a:cubicBezTo>
                <a:cubicBezTo>
                  <a:pt x="21" y="50"/>
                  <a:pt x="14" y="37"/>
                  <a:pt x="4" y="34"/>
                </a:cubicBezTo>
                <a:cubicBezTo>
                  <a:pt x="3" y="42"/>
                  <a:pt x="3" y="46"/>
                  <a:pt x="2" y="53"/>
                </a:cubicBezTo>
                <a:cubicBezTo>
                  <a:pt x="3" y="53"/>
                  <a:pt x="4" y="54"/>
                  <a:pt x="5" y="54"/>
                </a:cubicBezTo>
                <a:close/>
                <a:moveTo>
                  <a:pt x="58" y="44"/>
                </a:moveTo>
                <a:cubicBezTo>
                  <a:pt x="60" y="43"/>
                  <a:pt x="63" y="41"/>
                  <a:pt x="61" y="40"/>
                </a:cubicBezTo>
                <a:cubicBezTo>
                  <a:pt x="61" y="42"/>
                  <a:pt x="58" y="41"/>
                  <a:pt x="58" y="44"/>
                </a:cubicBezTo>
                <a:close/>
                <a:moveTo>
                  <a:pt x="109" y="44"/>
                </a:moveTo>
                <a:cubicBezTo>
                  <a:pt x="107" y="51"/>
                  <a:pt x="103" y="56"/>
                  <a:pt x="101" y="63"/>
                </a:cubicBezTo>
                <a:cubicBezTo>
                  <a:pt x="112" y="66"/>
                  <a:pt x="125" y="64"/>
                  <a:pt x="130" y="55"/>
                </a:cubicBezTo>
                <a:cubicBezTo>
                  <a:pt x="125" y="50"/>
                  <a:pt x="118" y="45"/>
                  <a:pt x="109" y="44"/>
                </a:cubicBezTo>
                <a:close/>
                <a:moveTo>
                  <a:pt x="56" y="48"/>
                </a:moveTo>
                <a:cubicBezTo>
                  <a:pt x="58" y="49"/>
                  <a:pt x="58" y="50"/>
                  <a:pt x="60" y="50"/>
                </a:cubicBezTo>
                <a:cubicBezTo>
                  <a:pt x="60" y="48"/>
                  <a:pt x="62" y="46"/>
                  <a:pt x="61" y="45"/>
                </a:cubicBezTo>
                <a:cubicBezTo>
                  <a:pt x="60" y="47"/>
                  <a:pt x="58" y="47"/>
                  <a:pt x="56" y="48"/>
                </a:cubicBezTo>
                <a:close/>
                <a:moveTo>
                  <a:pt x="64" y="55"/>
                </a:moveTo>
                <a:cubicBezTo>
                  <a:pt x="60" y="61"/>
                  <a:pt x="56" y="68"/>
                  <a:pt x="53" y="75"/>
                </a:cubicBezTo>
                <a:cubicBezTo>
                  <a:pt x="55" y="75"/>
                  <a:pt x="58" y="75"/>
                  <a:pt x="61" y="76"/>
                </a:cubicBezTo>
                <a:cubicBezTo>
                  <a:pt x="64" y="70"/>
                  <a:pt x="68" y="64"/>
                  <a:pt x="70" y="57"/>
                </a:cubicBezTo>
                <a:cubicBezTo>
                  <a:pt x="68" y="56"/>
                  <a:pt x="66" y="55"/>
                  <a:pt x="64" y="55"/>
                </a:cubicBezTo>
                <a:close/>
                <a:moveTo>
                  <a:pt x="71" y="77"/>
                </a:moveTo>
                <a:cubicBezTo>
                  <a:pt x="78" y="78"/>
                  <a:pt x="79" y="79"/>
                  <a:pt x="86" y="79"/>
                </a:cubicBezTo>
                <a:cubicBezTo>
                  <a:pt x="83" y="77"/>
                  <a:pt x="87" y="70"/>
                  <a:pt x="87" y="65"/>
                </a:cubicBezTo>
                <a:cubicBezTo>
                  <a:pt x="84" y="64"/>
                  <a:pt x="81" y="62"/>
                  <a:pt x="77" y="61"/>
                </a:cubicBezTo>
                <a:cubicBezTo>
                  <a:pt x="75" y="67"/>
                  <a:pt x="72" y="71"/>
                  <a:pt x="71" y="77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14"/>
          <p:cNvSpPr>
            <a:spLocks noEditPoints="1"/>
          </p:cNvSpPr>
          <p:nvPr/>
        </p:nvSpPr>
        <p:spPr bwMode="auto">
          <a:xfrm>
            <a:off x="3846507" y="577987"/>
            <a:ext cx="1200150" cy="338138"/>
          </a:xfrm>
          <a:custGeom>
            <a:avLst/>
            <a:gdLst>
              <a:gd name="T0" fmla="*/ 141 w 149"/>
              <a:gd name="T1" fmla="*/ 39 h 42"/>
              <a:gd name="T2" fmla="*/ 118 w 149"/>
              <a:gd name="T3" fmla="*/ 40 h 42"/>
              <a:gd name="T4" fmla="*/ 117 w 149"/>
              <a:gd name="T5" fmla="*/ 42 h 42"/>
              <a:gd name="T6" fmla="*/ 55 w 149"/>
              <a:gd name="T7" fmla="*/ 30 h 42"/>
              <a:gd name="T8" fmla="*/ 56 w 149"/>
              <a:gd name="T9" fmla="*/ 40 h 42"/>
              <a:gd name="T10" fmla="*/ 47 w 149"/>
              <a:gd name="T11" fmla="*/ 31 h 42"/>
              <a:gd name="T12" fmla="*/ 37 w 149"/>
              <a:gd name="T13" fmla="*/ 33 h 42"/>
              <a:gd name="T14" fmla="*/ 21 w 149"/>
              <a:gd name="T15" fmla="*/ 33 h 42"/>
              <a:gd name="T16" fmla="*/ 2 w 149"/>
              <a:gd name="T17" fmla="*/ 23 h 42"/>
              <a:gd name="T18" fmla="*/ 0 w 149"/>
              <a:gd name="T19" fmla="*/ 19 h 42"/>
              <a:gd name="T20" fmla="*/ 3 w 149"/>
              <a:gd name="T21" fmla="*/ 1 h 42"/>
              <a:gd name="T22" fmla="*/ 9 w 149"/>
              <a:gd name="T23" fmla="*/ 1 h 42"/>
              <a:gd name="T24" fmla="*/ 21 w 149"/>
              <a:gd name="T25" fmla="*/ 2 h 42"/>
              <a:gd name="T26" fmla="*/ 102 w 149"/>
              <a:gd name="T27" fmla="*/ 20 h 42"/>
              <a:gd name="T28" fmla="*/ 120 w 149"/>
              <a:gd name="T29" fmla="*/ 22 h 42"/>
              <a:gd name="T30" fmla="*/ 123 w 149"/>
              <a:gd name="T31" fmla="*/ 24 h 42"/>
              <a:gd name="T32" fmla="*/ 142 w 149"/>
              <a:gd name="T33" fmla="*/ 33 h 42"/>
              <a:gd name="T34" fmla="*/ 147 w 149"/>
              <a:gd name="T35" fmla="*/ 34 h 42"/>
              <a:gd name="T36" fmla="*/ 148 w 149"/>
              <a:gd name="T37" fmla="*/ 37 h 42"/>
              <a:gd name="T38" fmla="*/ 141 w 149"/>
              <a:gd name="T39" fmla="*/ 39 h 42"/>
              <a:gd name="T40" fmla="*/ 121 w 149"/>
              <a:gd name="T41" fmla="*/ 26 h 42"/>
              <a:gd name="T42" fmla="*/ 119 w 149"/>
              <a:gd name="T43" fmla="*/ 38 h 42"/>
              <a:gd name="T44" fmla="*/ 138 w 149"/>
              <a:gd name="T45" fmla="*/ 35 h 42"/>
              <a:gd name="T46" fmla="*/ 138 w 149"/>
              <a:gd name="T47" fmla="*/ 34 h 42"/>
              <a:gd name="T48" fmla="*/ 121 w 149"/>
              <a:gd name="T49" fmla="*/ 26 h 42"/>
              <a:gd name="T50" fmla="*/ 119 w 149"/>
              <a:gd name="T51" fmla="*/ 24 h 42"/>
              <a:gd name="T52" fmla="*/ 28 w 149"/>
              <a:gd name="T53" fmla="*/ 6 h 42"/>
              <a:gd name="T54" fmla="*/ 26 w 149"/>
              <a:gd name="T55" fmla="*/ 23 h 42"/>
              <a:gd name="T56" fmla="*/ 67 w 149"/>
              <a:gd name="T57" fmla="*/ 31 h 42"/>
              <a:gd name="T58" fmla="*/ 92 w 149"/>
              <a:gd name="T59" fmla="*/ 36 h 42"/>
              <a:gd name="T60" fmla="*/ 116 w 149"/>
              <a:gd name="T61" fmla="*/ 39 h 42"/>
              <a:gd name="T62" fmla="*/ 119 w 149"/>
              <a:gd name="T63" fmla="*/ 24 h 42"/>
              <a:gd name="T64" fmla="*/ 25 w 149"/>
              <a:gd name="T65" fmla="*/ 25 h 42"/>
              <a:gd name="T66" fmla="*/ 10 w 149"/>
              <a:gd name="T67" fmla="*/ 25 h 42"/>
              <a:gd name="T68" fmla="*/ 41 w 149"/>
              <a:gd name="T69" fmla="*/ 28 h 42"/>
              <a:gd name="T70" fmla="*/ 25 w 149"/>
              <a:gd name="T71" fmla="*/ 25 h 42"/>
              <a:gd name="T72" fmla="*/ 26 w 149"/>
              <a:gd name="T73" fmla="*/ 5 h 42"/>
              <a:gd name="T74" fmla="*/ 12 w 149"/>
              <a:gd name="T75" fmla="*/ 3 h 42"/>
              <a:gd name="T76" fmla="*/ 10 w 149"/>
              <a:gd name="T77" fmla="*/ 22 h 42"/>
              <a:gd name="T78" fmla="*/ 23 w 149"/>
              <a:gd name="T79" fmla="*/ 24 h 42"/>
              <a:gd name="T80" fmla="*/ 26 w 149"/>
              <a:gd name="T8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9" h="42">
                <a:moveTo>
                  <a:pt x="141" y="39"/>
                </a:moveTo>
                <a:cubicBezTo>
                  <a:pt x="133" y="37"/>
                  <a:pt x="126" y="40"/>
                  <a:pt x="118" y="40"/>
                </a:cubicBezTo>
                <a:cubicBezTo>
                  <a:pt x="118" y="40"/>
                  <a:pt x="118" y="41"/>
                  <a:pt x="117" y="42"/>
                </a:cubicBezTo>
                <a:cubicBezTo>
                  <a:pt x="98" y="39"/>
                  <a:pt x="74" y="35"/>
                  <a:pt x="55" y="30"/>
                </a:cubicBezTo>
                <a:cubicBezTo>
                  <a:pt x="56" y="32"/>
                  <a:pt x="61" y="38"/>
                  <a:pt x="56" y="40"/>
                </a:cubicBezTo>
                <a:cubicBezTo>
                  <a:pt x="50" y="40"/>
                  <a:pt x="52" y="33"/>
                  <a:pt x="47" y="31"/>
                </a:cubicBezTo>
                <a:cubicBezTo>
                  <a:pt x="45" y="31"/>
                  <a:pt x="41" y="32"/>
                  <a:pt x="37" y="33"/>
                </a:cubicBezTo>
                <a:cubicBezTo>
                  <a:pt x="32" y="33"/>
                  <a:pt x="27" y="34"/>
                  <a:pt x="21" y="33"/>
                </a:cubicBezTo>
                <a:cubicBezTo>
                  <a:pt x="13" y="31"/>
                  <a:pt x="9" y="27"/>
                  <a:pt x="2" y="23"/>
                </a:cubicBezTo>
                <a:cubicBezTo>
                  <a:pt x="2" y="21"/>
                  <a:pt x="0" y="21"/>
                  <a:pt x="0" y="19"/>
                </a:cubicBezTo>
                <a:cubicBezTo>
                  <a:pt x="0" y="14"/>
                  <a:pt x="1" y="7"/>
                  <a:pt x="3" y="1"/>
                </a:cubicBezTo>
                <a:cubicBezTo>
                  <a:pt x="5" y="0"/>
                  <a:pt x="7" y="1"/>
                  <a:pt x="9" y="1"/>
                </a:cubicBezTo>
                <a:cubicBezTo>
                  <a:pt x="13" y="1"/>
                  <a:pt x="17" y="1"/>
                  <a:pt x="21" y="2"/>
                </a:cubicBezTo>
                <a:cubicBezTo>
                  <a:pt x="45" y="7"/>
                  <a:pt x="76" y="16"/>
                  <a:pt x="102" y="20"/>
                </a:cubicBezTo>
                <a:cubicBezTo>
                  <a:pt x="108" y="21"/>
                  <a:pt x="116" y="20"/>
                  <a:pt x="120" y="22"/>
                </a:cubicBezTo>
                <a:cubicBezTo>
                  <a:pt x="121" y="22"/>
                  <a:pt x="122" y="24"/>
                  <a:pt x="123" y="24"/>
                </a:cubicBezTo>
                <a:cubicBezTo>
                  <a:pt x="128" y="28"/>
                  <a:pt x="137" y="29"/>
                  <a:pt x="142" y="33"/>
                </a:cubicBezTo>
                <a:cubicBezTo>
                  <a:pt x="144" y="34"/>
                  <a:pt x="145" y="33"/>
                  <a:pt x="147" y="34"/>
                </a:cubicBezTo>
                <a:cubicBezTo>
                  <a:pt x="148" y="35"/>
                  <a:pt x="149" y="36"/>
                  <a:pt x="148" y="37"/>
                </a:cubicBezTo>
                <a:cubicBezTo>
                  <a:pt x="147" y="40"/>
                  <a:pt x="142" y="37"/>
                  <a:pt x="141" y="39"/>
                </a:cubicBezTo>
                <a:close/>
                <a:moveTo>
                  <a:pt x="121" y="26"/>
                </a:moveTo>
                <a:cubicBezTo>
                  <a:pt x="121" y="30"/>
                  <a:pt x="120" y="34"/>
                  <a:pt x="119" y="38"/>
                </a:cubicBezTo>
                <a:cubicBezTo>
                  <a:pt x="125" y="37"/>
                  <a:pt x="132" y="35"/>
                  <a:pt x="138" y="35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3" y="31"/>
                  <a:pt x="128" y="29"/>
                  <a:pt x="121" y="26"/>
                </a:cubicBezTo>
                <a:close/>
                <a:moveTo>
                  <a:pt x="119" y="24"/>
                </a:moveTo>
                <a:cubicBezTo>
                  <a:pt x="89" y="20"/>
                  <a:pt x="58" y="12"/>
                  <a:pt x="28" y="6"/>
                </a:cubicBezTo>
                <a:cubicBezTo>
                  <a:pt x="26" y="11"/>
                  <a:pt x="27" y="16"/>
                  <a:pt x="26" y="23"/>
                </a:cubicBezTo>
                <a:cubicBezTo>
                  <a:pt x="39" y="27"/>
                  <a:pt x="53" y="28"/>
                  <a:pt x="67" y="31"/>
                </a:cubicBezTo>
                <a:cubicBezTo>
                  <a:pt x="75" y="33"/>
                  <a:pt x="84" y="34"/>
                  <a:pt x="92" y="36"/>
                </a:cubicBezTo>
                <a:cubicBezTo>
                  <a:pt x="100" y="38"/>
                  <a:pt x="108" y="40"/>
                  <a:pt x="116" y="39"/>
                </a:cubicBezTo>
                <a:cubicBezTo>
                  <a:pt x="118" y="35"/>
                  <a:pt x="118" y="28"/>
                  <a:pt x="119" y="24"/>
                </a:cubicBezTo>
                <a:close/>
                <a:moveTo>
                  <a:pt x="25" y="25"/>
                </a:moveTo>
                <a:cubicBezTo>
                  <a:pt x="22" y="28"/>
                  <a:pt x="15" y="23"/>
                  <a:pt x="10" y="25"/>
                </a:cubicBezTo>
                <a:cubicBezTo>
                  <a:pt x="18" y="33"/>
                  <a:pt x="32" y="31"/>
                  <a:pt x="41" y="28"/>
                </a:cubicBezTo>
                <a:cubicBezTo>
                  <a:pt x="36" y="27"/>
                  <a:pt x="29" y="27"/>
                  <a:pt x="25" y="25"/>
                </a:cubicBezTo>
                <a:close/>
                <a:moveTo>
                  <a:pt x="26" y="5"/>
                </a:moveTo>
                <a:cubicBezTo>
                  <a:pt x="21" y="4"/>
                  <a:pt x="16" y="3"/>
                  <a:pt x="12" y="3"/>
                </a:cubicBezTo>
                <a:cubicBezTo>
                  <a:pt x="10" y="9"/>
                  <a:pt x="9" y="16"/>
                  <a:pt x="10" y="22"/>
                </a:cubicBezTo>
                <a:cubicBezTo>
                  <a:pt x="15" y="22"/>
                  <a:pt x="19" y="24"/>
                  <a:pt x="23" y="24"/>
                </a:cubicBezTo>
                <a:cubicBezTo>
                  <a:pt x="25" y="17"/>
                  <a:pt x="24" y="12"/>
                  <a:pt x="26" y="5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06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3903663" y="3948113"/>
            <a:ext cx="1927225" cy="1419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8132" name="Shape 21"/>
          <p:cNvCxnSpPr>
            <a:cxnSpLocks noChangeShapeType="1"/>
            <a:stCxn id="48131" idx="2"/>
          </p:cNvCxnSpPr>
          <p:nvPr/>
        </p:nvCxnSpPr>
        <p:spPr bwMode="auto">
          <a:xfrm rot="5400000">
            <a:off x="3725863" y="4632325"/>
            <a:ext cx="406400" cy="1876425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3900089" y="2412642"/>
            <a:ext cx="1927225" cy="1419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8135" name="Shape 11"/>
          <p:cNvCxnSpPr>
            <a:cxnSpLocks noChangeShapeType="1"/>
            <a:stCxn id="48134" idx="0"/>
          </p:cNvCxnSpPr>
          <p:nvPr/>
        </p:nvCxnSpPr>
        <p:spPr bwMode="auto">
          <a:xfrm rot="16200000" flipV="1">
            <a:off x="3723082" y="1272023"/>
            <a:ext cx="404813" cy="1876425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7" name="Rectangle 5"/>
          <p:cNvSpPr>
            <a:spLocks noChangeArrowheads="1"/>
          </p:cNvSpPr>
          <p:nvPr/>
        </p:nvSpPr>
        <p:spPr bwMode="auto">
          <a:xfrm>
            <a:off x="5933281" y="2397125"/>
            <a:ext cx="1925637" cy="1419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8138" name="Shape 16"/>
          <p:cNvCxnSpPr>
            <a:cxnSpLocks noChangeShapeType="1"/>
            <a:stCxn id="48137" idx="0"/>
          </p:cNvCxnSpPr>
          <p:nvPr/>
        </p:nvCxnSpPr>
        <p:spPr bwMode="auto">
          <a:xfrm rot="5400000" flipH="1" flipV="1">
            <a:off x="7682705" y="1206500"/>
            <a:ext cx="404813" cy="1976438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0" name="Rectangle 7"/>
          <p:cNvSpPr>
            <a:spLocks noChangeArrowheads="1"/>
          </p:cNvSpPr>
          <p:nvPr/>
        </p:nvSpPr>
        <p:spPr bwMode="auto">
          <a:xfrm>
            <a:off x="5932488" y="3948113"/>
            <a:ext cx="1925637" cy="14192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8141" name="Shape 19"/>
          <p:cNvCxnSpPr>
            <a:cxnSpLocks noChangeShapeType="1"/>
            <a:stCxn id="48140" idx="2"/>
          </p:cNvCxnSpPr>
          <p:nvPr/>
        </p:nvCxnSpPr>
        <p:spPr bwMode="auto">
          <a:xfrm rot="16200000" flipH="1">
            <a:off x="7681119" y="4582319"/>
            <a:ext cx="406400" cy="1976438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3" name="TextBox 13"/>
          <p:cNvSpPr txBox="1">
            <a:spLocks noChangeArrowheads="1"/>
          </p:cNvSpPr>
          <p:nvPr/>
        </p:nvSpPr>
        <p:spPr bwMode="auto">
          <a:xfrm>
            <a:off x="8332788" y="2320925"/>
            <a:ext cx="149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4" name="TextBox 13"/>
          <p:cNvSpPr txBox="1">
            <a:spLocks noChangeArrowheads="1"/>
          </p:cNvSpPr>
          <p:nvPr/>
        </p:nvSpPr>
        <p:spPr bwMode="auto">
          <a:xfrm>
            <a:off x="8332788" y="2643188"/>
            <a:ext cx="273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5" name="TextBox 13"/>
          <p:cNvSpPr txBox="1">
            <a:spLocks noChangeArrowheads="1"/>
          </p:cNvSpPr>
          <p:nvPr/>
        </p:nvSpPr>
        <p:spPr bwMode="auto">
          <a:xfrm>
            <a:off x="2195513" y="2320925"/>
            <a:ext cx="1277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6" name="TextBox 13"/>
          <p:cNvSpPr txBox="1">
            <a:spLocks noChangeArrowheads="1"/>
          </p:cNvSpPr>
          <p:nvPr/>
        </p:nvSpPr>
        <p:spPr bwMode="auto">
          <a:xfrm>
            <a:off x="769023" y="2638654"/>
            <a:ext cx="270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7" name="TextBox 13"/>
          <p:cNvSpPr txBox="1">
            <a:spLocks noChangeArrowheads="1"/>
          </p:cNvSpPr>
          <p:nvPr/>
        </p:nvSpPr>
        <p:spPr bwMode="auto">
          <a:xfrm>
            <a:off x="8332788" y="4899025"/>
            <a:ext cx="149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8" name="TextBox 13"/>
          <p:cNvSpPr txBox="1">
            <a:spLocks noChangeArrowheads="1"/>
          </p:cNvSpPr>
          <p:nvPr/>
        </p:nvSpPr>
        <p:spPr bwMode="auto">
          <a:xfrm>
            <a:off x="8332788" y="5221288"/>
            <a:ext cx="273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9" name="TextBox 13"/>
          <p:cNvSpPr txBox="1">
            <a:spLocks noChangeArrowheads="1"/>
          </p:cNvSpPr>
          <p:nvPr/>
        </p:nvSpPr>
        <p:spPr bwMode="auto">
          <a:xfrm>
            <a:off x="2195513" y="4899025"/>
            <a:ext cx="1277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50" name="TextBox 13"/>
          <p:cNvSpPr txBox="1">
            <a:spLocks noChangeArrowheads="1"/>
          </p:cNvSpPr>
          <p:nvPr/>
        </p:nvSpPr>
        <p:spPr bwMode="auto">
          <a:xfrm>
            <a:off x="855663" y="5221288"/>
            <a:ext cx="257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4459485" y="4165768"/>
            <a:ext cx="834161" cy="983914"/>
          </a:xfrm>
          <a:custGeom>
            <a:avLst/>
            <a:gdLst>
              <a:gd name="T0" fmla="*/ 91 w 124"/>
              <a:gd name="T1" fmla="*/ 55 h 137"/>
              <a:gd name="T2" fmla="*/ 75 w 124"/>
              <a:gd name="T3" fmla="*/ 94 h 137"/>
              <a:gd name="T4" fmla="*/ 94 w 124"/>
              <a:gd name="T5" fmla="*/ 102 h 137"/>
              <a:gd name="T6" fmla="*/ 77 w 124"/>
              <a:gd name="T7" fmla="*/ 121 h 137"/>
              <a:gd name="T8" fmla="*/ 75 w 124"/>
              <a:gd name="T9" fmla="*/ 123 h 137"/>
              <a:gd name="T10" fmla="*/ 47 w 124"/>
              <a:gd name="T11" fmla="*/ 112 h 137"/>
              <a:gd name="T12" fmla="*/ 45 w 124"/>
              <a:gd name="T13" fmla="*/ 111 h 137"/>
              <a:gd name="T14" fmla="*/ 42 w 124"/>
              <a:gd name="T15" fmla="*/ 90 h 137"/>
              <a:gd name="T16" fmla="*/ 20 w 124"/>
              <a:gd name="T17" fmla="*/ 74 h 137"/>
              <a:gd name="T18" fmla="*/ 62 w 124"/>
              <a:gd name="T19" fmla="*/ 79 h 137"/>
              <a:gd name="T20" fmla="*/ 76 w 124"/>
              <a:gd name="T21" fmla="*/ 61 h 137"/>
              <a:gd name="T22" fmla="*/ 32 w 124"/>
              <a:gd name="T23" fmla="*/ 43 h 137"/>
              <a:gd name="T24" fmla="*/ 0 w 124"/>
              <a:gd name="T25" fmla="*/ 46 h 137"/>
              <a:gd name="T26" fmla="*/ 35 w 124"/>
              <a:gd name="T27" fmla="*/ 31 h 137"/>
              <a:gd name="T28" fmla="*/ 29 w 124"/>
              <a:gd name="T29" fmla="*/ 17 h 137"/>
              <a:gd name="T30" fmla="*/ 55 w 124"/>
              <a:gd name="T31" fmla="*/ 13 h 137"/>
              <a:gd name="T32" fmla="*/ 57 w 124"/>
              <a:gd name="T33" fmla="*/ 14 h 137"/>
              <a:gd name="T34" fmla="*/ 71 w 124"/>
              <a:gd name="T35" fmla="*/ 48 h 137"/>
              <a:gd name="T36" fmla="*/ 114 w 124"/>
              <a:gd name="T37" fmla="*/ 30 h 137"/>
              <a:gd name="T38" fmla="*/ 89 w 124"/>
              <a:gd name="T39" fmla="*/ 45 h 137"/>
              <a:gd name="T40" fmla="*/ 122 w 124"/>
              <a:gd name="T41" fmla="*/ 49 h 137"/>
              <a:gd name="T42" fmla="*/ 81 w 124"/>
              <a:gd name="T43" fmla="*/ 55 h 137"/>
              <a:gd name="T44" fmla="*/ 79 w 124"/>
              <a:gd name="T45" fmla="*/ 59 h 137"/>
              <a:gd name="T46" fmla="*/ 43 w 124"/>
              <a:gd name="T47" fmla="*/ 36 h 137"/>
              <a:gd name="T48" fmla="*/ 61 w 124"/>
              <a:gd name="T49" fmla="*/ 91 h 137"/>
              <a:gd name="T50" fmla="*/ 41 w 124"/>
              <a:gd name="T51" fmla="*/ 46 h 137"/>
              <a:gd name="T52" fmla="*/ 41 w 124"/>
              <a:gd name="T53" fmla="*/ 44 h 137"/>
              <a:gd name="T54" fmla="*/ 40 w 124"/>
              <a:gd name="T55" fmla="*/ 41 h 137"/>
              <a:gd name="T56" fmla="*/ 65 w 124"/>
              <a:gd name="T57" fmla="*/ 97 h 137"/>
              <a:gd name="T58" fmla="*/ 38 w 124"/>
              <a:gd name="T59" fmla="*/ 36 h 137"/>
              <a:gd name="T60" fmla="*/ 38 w 124"/>
              <a:gd name="T61" fmla="*/ 36 h 137"/>
              <a:gd name="T62" fmla="*/ 65 w 124"/>
              <a:gd name="T63" fmla="*/ 95 h 137"/>
              <a:gd name="T64" fmla="*/ 62 w 124"/>
              <a:gd name="T65" fmla="*/ 85 h 137"/>
              <a:gd name="T66" fmla="*/ 29 w 124"/>
              <a:gd name="T67" fmla="*/ 83 h 137"/>
              <a:gd name="T68" fmla="*/ 35 w 124"/>
              <a:gd name="T69" fmla="*/ 84 h 137"/>
              <a:gd name="T70" fmla="*/ 35 w 124"/>
              <a:gd name="T71" fmla="*/ 84 h 137"/>
              <a:gd name="T72" fmla="*/ 35 w 124"/>
              <a:gd name="T73" fmla="*/ 91 h 137"/>
              <a:gd name="T74" fmla="*/ 16 w 124"/>
              <a:gd name="T75" fmla="*/ 83 h 137"/>
              <a:gd name="T76" fmla="*/ 28 w 124"/>
              <a:gd name="T77" fmla="*/ 77 h 137"/>
              <a:gd name="T78" fmla="*/ 29 w 124"/>
              <a:gd name="T79" fmla="*/ 97 h 137"/>
              <a:gd name="T80" fmla="*/ 25 w 124"/>
              <a:gd name="T81" fmla="*/ 97 h 137"/>
              <a:gd name="T82" fmla="*/ 17 w 124"/>
              <a:gd name="T83" fmla="*/ 89 h 137"/>
              <a:gd name="T84" fmla="*/ 19 w 124"/>
              <a:gd name="T85" fmla="*/ 94 h 137"/>
              <a:gd name="T86" fmla="*/ 25 w 124"/>
              <a:gd name="T87" fmla="*/ 86 h 137"/>
              <a:gd name="T88" fmla="*/ 22 w 124"/>
              <a:gd name="T89" fmla="*/ 94 h 137"/>
              <a:gd name="T90" fmla="*/ 28 w 124"/>
              <a:gd name="T91" fmla="*/ 100 h 137"/>
              <a:gd name="T92" fmla="*/ 22 w 124"/>
              <a:gd name="T93" fmla="*/ 98 h 137"/>
              <a:gd name="T94" fmla="*/ 13 w 124"/>
              <a:gd name="T95" fmla="*/ 87 h 137"/>
              <a:gd name="T96" fmla="*/ 15 w 124"/>
              <a:gd name="T97" fmla="*/ 9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" h="137">
                <a:moveTo>
                  <a:pt x="122" y="49"/>
                </a:moveTo>
                <a:cubicBezTo>
                  <a:pt x="120" y="52"/>
                  <a:pt x="114" y="54"/>
                  <a:pt x="112" y="50"/>
                </a:cubicBezTo>
                <a:cubicBezTo>
                  <a:pt x="105" y="52"/>
                  <a:pt x="98" y="53"/>
                  <a:pt x="91" y="55"/>
                </a:cubicBezTo>
                <a:cubicBezTo>
                  <a:pt x="90" y="59"/>
                  <a:pt x="83" y="63"/>
                  <a:pt x="78" y="62"/>
                </a:cubicBezTo>
                <a:cubicBezTo>
                  <a:pt x="77" y="68"/>
                  <a:pt x="74" y="75"/>
                  <a:pt x="72" y="81"/>
                </a:cubicBezTo>
                <a:cubicBezTo>
                  <a:pt x="77" y="84"/>
                  <a:pt x="79" y="91"/>
                  <a:pt x="75" y="94"/>
                </a:cubicBezTo>
                <a:cubicBezTo>
                  <a:pt x="82" y="96"/>
                  <a:pt x="89" y="97"/>
                  <a:pt x="96" y="100"/>
                </a:cubicBezTo>
                <a:cubicBezTo>
                  <a:pt x="99" y="94"/>
                  <a:pt x="107" y="97"/>
                  <a:pt x="106" y="104"/>
                </a:cubicBezTo>
                <a:cubicBezTo>
                  <a:pt x="103" y="109"/>
                  <a:pt x="94" y="109"/>
                  <a:pt x="94" y="102"/>
                </a:cubicBezTo>
                <a:cubicBezTo>
                  <a:pt x="88" y="100"/>
                  <a:pt x="82" y="98"/>
                  <a:pt x="75" y="97"/>
                </a:cubicBezTo>
                <a:cubicBezTo>
                  <a:pt x="74" y="98"/>
                  <a:pt x="72" y="100"/>
                  <a:pt x="69" y="100"/>
                </a:cubicBezTo>
                <a:cubicBezTo>
                  <a:pt x="71" y="106"/>
                  <a:pt x="74" y="112"/>
                  <a:pt x="77" y="121"/>
                </a:cubicBezTo>
                <a:cubicBezTo>
                  <a:pt x="78" y="121"/>
                  <a:pt x="80" y="121"/>
                  <a:pt x="81" y="121"/>
                </a:cubicBezTo>
                <a:cubicBezTo>
                  <a:pt x="91" y="130"/>
                  <a:pt x="75" y="137"/>
                  <a:pt x="73" y="127"/>
                </a:cubicBezTo>
                <a:cubicBezTo>
                  <a:pt x="73" y="125"/>
                  <a:pt x="75" y="125"/>
                  <a:pt x="75" y="123"/>
                </a:cubicBezTo>
                <a:cubicBezTo>
                  <a:pt x="75" y="117"/>
                  <a:pt x="67" y="106"/>
                  <a:pt x="67" y="101"/>
                </a:cubicBezTo>
                <a:cubicBezTo>
                  <a:pt x="64" y="100"/>
                  <a:pt x="61" y="101"/>
                  <a:pt x="60" y="98"/>
                </a:cubicBezTo>
                <a:cubicBezTo>
                  <a:pt x="55" y="103"/>
                  <a:pt x="52" y="108"/>
                  <a:pt x="47" y="112"/>
                </a:cubicBezTo>
                <a:cubicBezTo>
                  <a:pt x="46" y="114"/>
                  <a:pt x="47" y="115"/>
                  <a:pt x="47" y="118"/>
                </a:cubicBezTo>
                <a:cubicBezTo>
                  <a:pt x="43" y="122"/>
                  <a:pt x="37" y="122"/>
                  <a:pt x="35" y="117"/>
                </a:cubicBezTo>
                <a:cubicBezTo>
                  <a:pt x="34" y="113"/>
                  <a:pt x="41" y="107"/>
                  <a:pt x="45" y="111"/>
                </a:cubicBezTo>
                <a:cubicBezTo>
                  <a:pt x="49" y="106"/>
                  <a:pt x="53" y="102"/>
                  <a:pt x="58" y="97"/>
                </a:cubicBezTo>
                <a:cubicBezTo>
                  <a:pt x="56" y="95"/>
                  <a:pt x="56" y="93"/>
                  <a:pt x="55" y="91"/>
                </a:cubicBezTo>
                <a:cubicBezTo>
                  <a:pt x="51" y="89"/>
                  <a:pt x="47" y="90"/>
                  <a:pt x="42" y="90"/>
                </a:cubicBezTo>
                <a:cubicBezTo>
                  <a:pt x="40" y="95"/>
                  <a:pt x="38" y="100"/>
                  <a:pt x="32" y="103"/>
                </a:cubicBezTo>
                <a:cubicBezTo>
                  <a:pt x="25" y="105"/>
                  <a:pt x="16" y="102"/>
                  <a:pt x="12" y="95"/>
                </a:cubicBezTo>
                <a:cubicBezTo>
                  <a:pt x="7" y="87"/>
                  <a:pt x="12" y="78"/>
                  <a:pt x="20" y="74"/>
                </a:cubicBezTo>
                <a:cubicBezTo>
                  <a:pt x="29" y="70"/>
                  <a:pt x="40" y="76"/>
                  <a:pt x="42" y="87"/>
                </a:cubicBezTo>
                <a:cubicBezTo>
                  <a:pt x="46" y="88"/>
                  <a:pt x="50" y="87"/>
                  <a:pt x="55" y="88"/>
                </a:cubicBezTo>
                <a:cubicBezTo>
                  <a:pt x="55" y="84"/>
                  <a:pt x="58" y="80"/>
                  <a:pt x="62" y="79"/>
                </a:cubicBezTo>
                <a:cubicBezTo>
                  <a:pt x="65" y="78"/>
                  <a:pt x="69" y="80"/>
                  <a:pt x="70" y="80"/>
                </a:cubicBezTo>
                <a:cubicBezTo>
                  <a:pt x="70" y="79"/>
                  <a:pt x="73" y="71"/>
                  <a:pt x="73" y="70"/>
                </a:cubicBezTo>
                <a:cubicBezTo>
                  <a:pt x="75" y="67"/>
                  <a:pt x="76" y="64"/>
                  <a:pt x="76" y="61"/>
                </a:cubicBezTo>
                <a:cubicBezTo>
                  <a:pt x="73" y="59"/>
                  <a:pt x="69" y="54"/>
                  <a:pt x="71" y="50"/>
                </a:cubicBezTo>
                <a:cubicBezTo>
                  <a:pt x="65" y="48"/>
                  <a:pt x="59" y="45"/>
                  <a:pt x="52" y="44"/>
                </a:cubicBezTo>
                <a:cubicBezTo>
                  <a:pt x="48" y="53"/>
                  <a:pt x="35" y="52"/>
                  <a:pt x="32" y="43"/>
                </a:cubicBezTo>
                <a:cubicBezTo>
                  <a:pt x="25" y="43"/>
                  <a:pt x="19" y="43"/>
                  <a:pt x="12" y="45"/>
                </a:cubicBezTo>
                <a:cubicBezTo>
                  <a:pt x="11" y="48"/>
                  <a:pt x="11" y="50"/>
                  <a:pt x="8" y="51"/>
                </a:cubicBezTo>
                <a:cubicBezTo>
                  <a:pt x="5" y="52"/>
                  <a:pt x="1" y="50"/>
                  <a:pt x="0" y="46"/>
                </a:cubicBezTo>
                <a:cubicBezTo>
                  <a:pt x="1" y="41"/>
                  <a:pt x="8" y="40"/>
                  <a:pt x="11" y="43"/>
                </a:cubicBezTo>
                <a:cubicBezTo>
                  <a:pt x="18" y="41"/>
                  <a:pt x="24" y="41"/>
                  <a:pt x="30" y="40"/>
                </a:cubicBezTo>
                <a:cubicBezTo>
                  <a:pt x="31" y="37"/>
                  <a:pt x="32" y="33"/>
                  <a:pt x="35" y="31"/>
                </a:cubicBezTo>
                <a:cubicBezTo>
                  <a:pt x="33" y="25"/>
                  <a:pt x="28" y="19"/>
                  <a:pt x="25" y="14"/>
                </a:cubicBezTo>
                <a:cubicBezTo>
                  <a:pt x="18" y="22"/>
                  <a:pt x="11" y="7"/>
                  <a:pt x="20" y="6"/>
                </a:cubicBezTo>
                <a:cubicBezTo>
                  <a:pt x="25" y="5"/>
                  <a:pt x="27" y="12"/>
                  <a:pt x="29" y="17"/>
                </a:cubicBezTo>
                <a:cubicBezTo>
                  <a:pt x="32" y="21"/>
                  <a:pt x="35" y="24"/>
                  <a:pt x="37" y="29"/>
                </a:cubicBezTo>
                <a:cubicBezTo>
                  <a:pt x="40" y="29"/>
                  <a:pt x="44" y="28"/>
                  <a:pt x="47" y="29"/>
                </a:cubicBezTo>
                <a:cubicBezTo>
                  <a:pt x="50" y="24"/>
                  <a:pt x="52" y="18"/>
                  <a:pt x="55" y="13"/>
                </a:cubicBezTo>
                <a:cubicBezTo>
                  <a:pt x="54" y="12"/>
                  <a:pt x="53" y="10"/>
                  <a:pt x="52" y="10"/>
                </a:cubicBezTo>
                <a:cubicBezTo>
                  <a:pt x="51" y="2"/>
                  <a:pt x="64" y="0"/>
                  <a:pt x="65" y="7"/>
                </a:cubicBezTo>
                <a:cubicBezTo>
                  <a:pt x="66" y="11"/>
                  <a:pt x="61" y="16"/>
                  <a:pt x="57" y="14"/>
                </a:cubicBezTo>
                <a:cubicBezTo>
                  <a:pt x="54" y="19"/>
                  <a:pt x="51" y="25"/>
                  <a:pt x="49" y="30"/>
                </a:cubicBezTo>
                <a:cubicBezTo>
                  <a:pt x="51" y="34"/>
                  <a:pt x="56" y="38"/>
                  <a:pt x="53" y="42"/>
                </a:cubicBezTo>
                <a:cubicBezTo>
                  <a:pt x="60" y="43"/>
                  <a:pt x="65" y="46"/>
                  <a:pt x="71" y="48"/>
                </a:cubicBezTo>
                <a:cubicBezTo>
                  <a:pt x="74" y="43"/>
                  <a:pt x="83" y="40"/>
                  <a:pt x="87" y="43"/>
                </a:cubicBezTo>
                <a:cubicBezTo>
                  <a:pt x="93" y="38"/>
                  <a:pt x="101" y="33"/>
                  <a:pt x="103" y="26"/>
                </a:cubicBezTo>
                <a:cubicBezTo>
                  <a:pt x="107" y="22"/>
                  <a:pt x="113" y="25"/>
                  <a:pt x="114" y="30"/>
                </a:cubicBezTo>
                <a:cubicBezTo>
                  <a:pt x="113" y="32"/>
                  <a:pt x="111" y="34"/>
                  <a:pt x="108" y="35"/>
                </a:cubicBezTo>
                <a:cubicBezTo>
                  <a:pt x="106" y="34"/>
                  <a:pt x="104" y="34"/>
                  <a:pt x="103" y="32"/>
                </a:cubicBezTo>
                <a:cubicBezTo>
                  <a:pt x="99" y="36"/>
                  <a:pt x="94" y="40"/>
                  <a:pt x="89" y="45"/>
                </a:cubicBezTo>
                <a:cubicBezTo>
                  <a:pt x="90" y="47"/>
                  <a:pt x="91" y="49"/>
                  <a:pt x="91" y="52"/>
                </a:cubicBezTo>
                <a:cubicBezTo>
                  <a:pt x="97" y="51"/>
                  <a:pt x="103" y="51"/>
                  <a:pt x="110" y="48"/>
                </a:cubicBezTo>
                <a:cubicBezTo>
                  <a:pt x="112" y="40"/>
                  <a:pt x="124" y="39"/>
                  <a:pt x="122" y="49"/>
                </a:cubicBezTo>
                <a:close/>
                <a:moveTo>
                  <a:pt x="81" y="55"/>
                </a:moveTo>
                <a:cubicBezTo>
                  <a:pt x="82" y="58"/>
                  <a:pt x="85" y="55"/>
                  <a:pt x="85" y="54"/>
                </a:cubicBezTo>
                <a:cubicBezTo>
                  <a:pt x="83" y="54"/>
                  <a:pt x="83" y="54"/>
                  <a:pt x="81" y="55"/>
                </a:cubicBezTo>
                <a:close/>
                <a:moveTo>
                  <a:pt x="79" y="59"/>
                </a:moveTo>
                <a:cubicBezTo>
                  <a:pt x="80" y="60"/>
                  <a:pt x="83" y="60"/>
                  <a:pt x="84" y="59"/>
                </a:cubicBezTo>
                <a:cubicBezTo>
                  <a:pt x="82" y="59"/>
                  <a:pt x="81" y="57"/>
                  <a:pt x="79" y="59"/>
                </a:cubicBezTo>
                <a:close/>
                <a:moveTo>
                  <a:pt x="47" y="35"/>
                </a:moveTo>
                <a:cubicBezTo>
                  <a:pt x="46" y="35"/>
                  <a:pt x="45" y="35"/>
                  <a:pt x="44" y="34"/>
                </a:cubicBezTo>
                <a:cubicBezTo>
                  <a:pt x="45" y="35"/>
                  <a:pt x="42" y="35"/>
                  <a:pt x="43" y="36"/>
                </a:cubicBezTo>
                <a:cubicBezTo>
                  <a:pt x="45" y="34"/>
                  <a:pt x="46" y="38"/>
                  <a:pt x="49" y="37"/>
                </a:cubicBezTo>
                <a:cubicBezTo>
                  <a:pt x="48" y="36"/>
                  <a:pt x="47" y="36"/>
                  <a:pt x="47" y="35"/>
                </a:cubicBezTo>
                <a:close/>
                <a:moveTo>
                  <a:pt x="61" y="91"/>
                </a:moveTo>
                <a:cubicBezTo>
                  <a:pt x="64" y="87"/>
                  <a:pt x="68" y="90"/>
                  <a:pt x="69" y="87"/>
                </a:cubicBezTo>
                <a:cubicBezTo>
                  <a:pt x="67" y="87"/>
                  <a:pt x="62" y="88"/>
                  <a:pt x="61" y="91"/>
                </a:cubicBezTo>
                <a:close/>
                <a:moveTo>
                  <a:pt x="41" y="46"/>
                </a:moveTo>
                <a:cubicBezTo>
                  <a:pt x="42" y="48"/>
                  <a:pt x="48" y="46"/>
                  <a:pt x="48" y="43"/>
                </a:cubicBezTo>
                <a:cubicBezTo>
                  <a:pt x="46" y="44"/>
                  <a:pt x="43" y="46"/>
                  <a:pt x="41" y="46"/>
                </a:cubicBezTo>
                <a:close/>
                <a:moveTo>
                  <a:pt x="41" y="44"/>
                </a:moveTo>
                <a:cubicBezTo>
                  <a:pt x="43" y="44"/>
                  <a:pt x="46" y="43"/>
                  <a:pt x="46" y="41"/>
                </a:cubicBezTo>
                <a:cubicBezTo>
                  <a:pt x="44" y="41"/>
                  <a:pt x="41" y="42"/>
                  <a:pt x="41" y="44"/>
                </a:cubicBezTo>
                <a:close/>
                <a:moveTo>
                  <a:pt x="40" y="41"/>
                </a:moveTo>
                <a:cubicBezTo>
                  <a:pt x="41" y="40"/>
                  <a:pt x="43" y="39"/>
                  <a:pt x="43" y="37"/>
                </a:cubicBezTo>
                <a:cubicBezTo>
                  <a:pt x="42" y="38"/>
                  <a:pt x="39" y="39"/>
                  <a:pt x="40" y="41"/>
                </a:cubicBezTo>
                <a:close/>
                <a:moveTo>
                  <a:pt x="65" y="97"/>
                </a:moveTo>
                <a:cubicBezTo>
                  <a:pt x="66" y="98"/>
                  <a:pt x="70" y="99"/>
                  <a:pt x="71" y="96"/>
                </a:cubicBezTo>
                <a:cubicBezTo>
                  <a:pt x="70" y="95"/>
                  <a:pt x="66" y="97"/>
                  <a:pt x="65" y="97"/>
                </a:cubicBezTo>
                <a:close/>
                <a:moveTo>
                  <a:pt x="38" y="36"/>
                </a:moveTo>
                <a:cubicBezTo>
                  <a:pt x="39" y="37"/>
                  <a:pt x="39" y="37"/>
                  <a:pt x="40" y="37"/>
                </a:cubicBezTo>
                <a:cubicBezTo>
                  <a:pt x="39" y="36"/>
                  <a:pt x="42" y="37"/>
                  <a:pt x="41" y="36"/>
                </a:cubicBezTo>
                <a:cubicBezTo>
                  <a:pt x="40" y="36"/>
                  <a:pt x="40" y="35"/>
                  <a:pt x="38" y="36"/>
                </a:cubicBezTo>
                <a:close/>
                <a:moveTo>
                  <a:pt x="65" y="95"/>
                </a:moveTo>
                <a:cubicBezTo>
                  <a:pt x="66" y="95"/>
                  <a:pt x="68" y="96"/>
                  <a:pt x="68" y="94"/>
                </a:cubicBezTo>
                <a:cubicBezTo>
                  <a:pt x="67" y="93"/>
                  <a:pt x="65" y="94"/>
                  <a:pt x="65" y="95"/>
                </a:cubicBezTo>
                <a:close/>
                <a:moveTo>
                  <a:pt x="61" y="86"/>
                </a:moveTo>
                <a:cubicBezTo>
                  <a:pt x="61" y="86"/>
                  <a:pt x="61" y="87"/>
                  <a:pt x="61" y="87"/>
                </a:cubicBezTo>
                <a:cubicBezTo>
                  <a:pt x="62" y="87"/>
                  <a:pt x="62" y="86"/>
                  <a:pt x="62" y="85"/>
                </a:cubicBezTo>
                <a:cubicBezTo>
                  <a:pt x="62" y="85"/>
                  <a:pt x="61" y="86"/>
                  <a:pt x="61" y="86"/>
                </a:cubicBezTo>
                <a:close/>
                <a:moveTo>
                  <a:pt x="33" y="79"/>
                </a:moveTo>
                <a:cubicBezTo>
                  <a:pt x="32" y="81"/>
                  <a:pt x="30" y="82"/>
                  <a:pt x="29" y="83"/>
                </a:cubicBezTo>
                <a:cubicBezTo>
                  <a:pt x="32" y="83"/>
                  <a:pt x="35" y="81"/>
                  <a:pt x="37" y="83"/>
                </a:cubicBezTo>
                <a:cubicBezTo>
                  <a:pt x="36" y="81"/>
                  <a:pt x="35" y="81"/>
                  <a:pt x="33" y="79"/>
                </a:cubicBezTo>
                <a:close/>
                <a:moveTo>
                  <a:pt x="35" y="84"/>
                </a:moveTo>
                <a:cubicBezTo>
                  <a:pt x="33" y="84"/>
                  <a:pt x="31" y="84"/>
                  <a:pt x="30" y="86"/>
                </a:cubicBezTo>
                <a:cubicBezTo>
                  <a:pt x="31" y="88"/>
                  <a:pt x="34" y="88"/>
                  <a:pt x="36" y="87"/>
                </a:cubicBezTo>
                <a:cubicBezTo>
                  <a:pt x="37" y="86"/>
                  <a:pt x="35" y="85"/>
                  <a:pt x="35" y="84"/>
                </a:cubicBezTo>
                <a:close/>
                <a:moveTo>
                  <a:pt x="34" y="91"/>
                </a:moveTo>
                <a:cubicBezTo>
                  <a:pt x="32" y="92"/>
                  <a:pt x="31" y="93"/>
                  <a:pt x="29" y="94"/>
                </a:cubicBezTo>
                <a:cubicBezTo>
                  <a:pt x="31" y="94"/>
                  <a:pt x="35" y="94"/>
                  <a:pt x="35" y="91"/>
                </a:cubicBezTo>
                <a:cubicBezTo>
                  <a:pt x="35" y="91"/>
                  <a:pt x="34" y="92"/>
                  <a:pt x="34" y="91"/>
                </a:cubicBezTo>
                <a:close/>
                <a:moveTo>
                  <a:pt x="18" y="80"/>
                </a:moveTo>
                <a:cubicBezTo>
                  <a:pt x="17" y="81"/>
                  <a:pt x="15" y="81"/>
                  <a:pt x="16" y="83"/>
                </a:cubicBezTo>
                <a:cubicBezTo>
                  <a:pt x="18" y="82"/>
                  <a:pt x="20" y="82"/>
                  <a:pt x="20" y="84"/>
                </a:cubicBezTo>
                <a:cubicBezTo>
                  <a:pt x="22" y="83"/>
                  <a:pt x="23" y="82"/>
                  <a:pt x="25" y="82"/>
                </a:cubicBezTo>
                <a:cubicBezTo>
                  <a:pt x="25" y="80"/>
                  <a:pt x="28" y="79"/>
                  <a:pt x="28" y="77"/>
                </a:cubicBezTo>
                <a:cubicBezTo>
                  <a:pt x="26" y="78"/>
                  <a:pt x="20" y="85"/>
                  <a:pt x="18" y="80"/>
                </a:cubicBezTo>
                <a:close/>
                <a:moveTo>
                  <a:pt x="25" y="97"/>
                </a:moveTo>
                <a:cubicBezTo>
                  <a:pt x="25" y="99"/>
                  <a:pt x="27" y="98"/>
                  <a:pt x="29" y="97"/>
                </a:cubicBezTo>
                <a:cubicBezTo>
                  <a:pt x="29" y="97"/>
                  <a:pt x="30" y="98"/>
                  <a:pt x="30" y="98"/>
                </a:cubicBezTo>
                <a:cubicBezTo>
                  <a:pt x="31" y="98"/>
                  <a:pt x="35" y="96"/>
                  <a:pt x="34" y="95"/>
                </a:cubicBezTo>
                <a:cubicBezTo>
                  <a:pt x="31" y="98"/>
                  <a:pt x="27" y="95"/>
                  <a:pt x="25" y="97"/>
                </a:cubicBezTo>
                <a:close/>
                <a:moveTo>
                  <a:pt x="25" y="86"/>
                </a:moveTo>
                <a:cubicBezTo>
                  <a:pt x="25" y="85"/>
                  <a:pt x="26" y="85"/>
                  <a:pt x="26" y="84"/>
                </a:cubicBezTo>
                <a:cubicBezTo>
                  <a:pt x="23" y="84"/>
                  <a:pt x="18" y="86"/>
                  <a:pt x="17" y="89"/>
                </a:cubicBezTo>
                <a:cubicBezTo>
                  <a:pt x="19" y="88"/>
                  <a:pt x="20" y="88"/>
                  <a:pt x="21" y="89"/>
                </a:cubicBezTo>
                <a:cubicBezTo>
                  <a:pt x="21" y="90"/>
                  <a:pt x="19" y="91"/>
                  <a:pt x="17" y="92"/>
                </a:cubicBezTo>
                <a:cubicBezTo>
                  <a:pt x="18" y="93"/>
                  <a:pt x="18" y="94"/>
                  <a:pt x="19" y="94"/>
                </a:cubicBezTo>
                <a:cubicBezTo>
                  <a:pt x="19" y="91"/>
                  <a:pt x="24" y="88"/>
                  <a:pt x="28" y="87"/>
                </a:cubicBezTo>
                <a:cubicBezTo>
                  <a:pt x="27" y="87"/>
                  <a:pt x="28" y="86"/>
                  <a:pt x="27" y="86"/>
                </a:cubicBezTo>
                <a:cubicBezTo>
                  <a:pt x="26" y="86"/>
                  <a:pt x="25" y="87"/>
                  <a:pt x="25" y="86"/>
                </a:cubicBezTo>
                <a:close/>
                <a:moveTo>
                  <a:pt x="22" y="94"/>
                </a:moveTo>
                <a:cubicBezTo>
                  <a:pt x="25" y="95"/>
                  <a:pt x="26" y="91"/>
                  <a:pt x="29" y="89"/>
                </a:cubicBezTo>
                <a:cubicBezTo>
                  <a:pt x="26" y="89"/>
                  <a:pt x="21" y="91"/>
                  <a:pt x="22" y="94"/>
                </a:cubicBezTo>
                <a:close/>
                <a:moveTo>
                  <a:pt x="28" y="100"/>
                </a:moveTo>
                <a:cubicBezTo>
                  <a:pt x="28" y="102"/>
                  <a:pt x="31" y="101"/>
                  <a:pt x="31" y="100"/>
                </a:cubicBezTo>
                <a:cubicBezTo>
                  <a:pt x="30" y="101"/>
                  <a:pt x="29" y="100"/>
                  <a:pt x="28" y="100"/>
                </a:cubicBezTo>
                <a:close/>
                <a:moveTo>
                  <a:pt x="22" y="98"/>
                </a:moveTo>
                <a:cubicBezTo>
                  <a:pt x="23" y="99"/>
                  <a:pt x="25" y="101"/>
                  <a:pt x="25" y="99"/>
                </a:cubicBezTo>
                <a:cubicBezTo>
                  <a:pt x="24" y="99"/>
                  <a:pt x="23" y="98"/>
                  <a:pt x="22" y="98"/>
                </a:cubicBezTo>
                <a:close/>
                <a:moveTo>
                  <a:pt x="13" y="87"/>
                </a:moveTo>
                <a:cubicBezTo>
                  <a:pt x="13" y="86"/>
                  <a:pt x="14" y="86"/>
                  <a:pt x="14" y="84"/>
                </a:cubicBezTo>
                <a:cubicBezTo>
                  <a:pt x="13" y="85"/>
                  <a:pt x="13" y="86"/>
                  <a:pt x="13" y="87"/>
                </a:cubicBezTo>
                <a:close/>
                <a:moveTo>
                  <a:pt x="15" y="95"/>
                </a:moveTo>
                <a:cubicBezTo>
                  <a:pt x="16" y="96"/>
                  <a:pt x="19" y="98"/>
                  <a:pt x="20" y="96"/>
                </a:cubicBezTo>
                <a:cubicBezTo>
                  <a:pt x="18" y="97"/>
                  <a:pt x="17" y="94"/>
                  <a:pt x="15" y="95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162"/>
          <p:cNvSpPr>
            <a:spLocks noEditPoints="1"/>
          </p:cNvSpPr>
          <p:nvPr/>
        </p:nvSpPr>
        <p:spPr bwMode="auto">
          <a:xfrm>
            <a:off x="6520656" y="2877341"/>
            <a:ext cx="749300" cy="664371"/>
          </a:xfrm>
          <a:custGeom>
            <a:avLst/>
            <a:gdLst>
              <a:gd name="T0" fmla="*/ 47 w 93"/>
              <a:gd name="T1" fmla="*/ 27 h 90"/>
              <a:gd name="T2" fmla="*/ 72 w 93"/>
              <a:gd name="T3" fmla="*/ 14 h 90"/>
              <a:gd name="T4" fmla="*/ 69 w 93"/>
              <a:gd name="T5" fmla="*/ 71 h 90"/>
              <a:gd name="T6" fmla="*/ 5 w 93"/>
              <a:gd name="T7" fmla="*/ 82 h 90"/>
              <a:gd name="T8" fmla="*/ 29 w 93"/>
              <a:gd name="T9" fmla="*/ 0 h 90"/>
              <a:gd name="T10" fmla="*/ 32 w 93"/>
              <a:gd name="T11" fmla="*/ 19 h 90"/>
              <a:gd name="T12" fmla="*/ 33 w 93"/>
              <a:gd name="T13" fmla="*/ 21 h 90"/>
              <a:gd name="T14" fmla="*/ 42 w 93"/>
              <a:gd name="T15" fmla="*/ 10 h 90"/>
              <a:gd name="T16" fmla="*/ 32 w 93"/>
              <a:gd name="T17" fmla="*/ 6 h 90"/>
              <a:gd name="T18" fmla="*/ 29 w 93"/>
              <a:gd name="T19" fmla="*/ 5 h 90"/>
              <a:gd name="T20" fmla="*/ 27 w 93"/>
              <a:gd name="T21" fmla="*/ 6 h 90"/>
              <a:gd name="T22" fmla="*/ 44 w 93"/>
              <a:gd name="T23" fmla="*/ 19 h 90"/>
              <a:gd name="T24" fmla="*/ 39 w 93"/>
              <a:gd name="T25" fmla="*/ 22 h 90"/>
              <a:gd name="T26" fmla="*/ 39 w 93"/>
              <a:gd name="T27" fmla="*/ 22 h 90"/>
              <a:gd name="T28" fmla="*/ 40 w 93"/>
              <a:gd name="T29" fmla="*/ 30 h 90"/>
              <a:gd name="T30" fmla="*/ 42 w 93"/>
              <a:gd name="T31" fmla="*/ 24 h 90"/>
              <a:gd name="T32" fmla="*/ 42 w 93"/>
              <a:gd name="T33" fmla="*/ 19 h 90"/>
              <a:gd name="T34" fmla="*/ 65 w 93"/>
              <a:gd name="T35" fmla="*/ 33 h 90"/>
              <a:gd name="T36" fmla="*/ 72 w 93"/>
              <a:gd name="T37" fmla="*/ 35 h 90"/>
              <a:gd name="T38" fmla="*/ 75 w 93"/>
              <a:gd name="T39" fmla="*/ 38 h 90"/>
              <a:gd name="T40" fmla="*/ 80 w 93"/>
              <a:gd name="T41" fmla="*/ 38 h 90"/>
              <a:gd name="T42" fmla="*/ 84 w 93"/>
              <a:gd name="T43" fmla="*/ 30 h 90"/>
              <a:gd name="T44" fmla="*/ 89 w 93"/>
              <a:gd name="T45" fmla="*/ 27 h 90"/>
              <a:gd name="T46" fmla="*/ 20 w 93"/>
              <a:gd name="T47" fmla="*/ 18 h 90"/>
              <a:gd name="T48" fmla="*/ 64 w 93"/>
              <a:gd name="T49" fmla="*/ 56 h 90"/>
              <a:gd name="T50" fmla="*/ 36 w 93"/>
              <a:gd name="T51" fmla="*/ 54 h 90"/>
              <a:gd name="T52" fmla="*/ 63 w 93"/>
              <a:gd name="T53" fmla="*/ 33 h 90"/>
              <a:gd name="T54" fmla="*/ 63 w 93"/>
              <a:gd name="T55" fmla="*/ 33 h 90"/>
              <a:gd name="T56" fmla="*/ 87 w 93"/>
              <a:gd name="T57" fmla="*/ 35 h 90"/>
              <a:gd name="T58" fmla="*/ 34 w 93"/>
              <a:gd name="T59" fmla="*/ 44 h 90"/>
              <a:gd name="T60" fmla="*/ 85 w 93"/>
              <a:gd name="T61" fmla="*/ 48 h 90"/>
              <a:gd name="T62" fmla="*/ 77 w 93"/>
              <a:gd name="T63" fmla="*/ 46 h 90"/>
              <a:gd name="T64" fmla="*/ 82 w 93"/>
              <a:gd name="T65" fmla="*/ 49 h 90"/>
              <a:gd name="T66" fmla="*/ 69 w 93"/>
              <a:gd name="T67" fmla="*/ 57 h 90"/>
              <a:gd name="T68" fmla="*/ 71 w 93"/>
              <a:gd name="T69" fmla="*/ 55 h 90"/>
              <a:gd name="T70" fmla="*/ 67 w 93"/>
              <a:gd name="T71" fmla="*/ 56 h 90"/>
              <a:gd name="T72" fmla="*/ 61 w 93"/>
              <a:gd name="T73" fmla="*/ 64 h 90"/>
              <a:gd name="T74" fmla="*/ 66 w 93"/>
              <a:gd name="T75" fmla="*/ 67 h 90"/>
              <a:gd name="T76" fmla="*/ 69 w 93"/>
              <a:gd name="T77" fmla="*/ 67 h 90"/>
              <a:gd name="T78" fmla="*/ 69 w 93"/>
              <a:gd name="T79" fmla="*/ 67 h 90"/>
              <a:gd name="T80" fmla="*/ 48 w 93"/>
              <a:gd name="T81" fmla="*/ 72 h 90"/>
              <a:gd name="T82" fmla="*/ 59 w 93"/>
              <a:gd name="T83" fmla="*/ 72 h 90"/>
              <a:gd name="T84" fmla="*/ 17 w 93"/>
              <a:gd name="T85" fmla="*/ 77 h 90"/>
              <a:gd name="T86" fmla="*/ 17 w 93"/>
              <a:gd name="T87" fmla="*/ 77 h 90"/>
              <a:gd name="T88" fmla="*/ 11 w 93"/>
              <a:gd name="T89" fmla="*/ 78 h 90"/>
              <a:gd name="T90" fmla="*/ 24 w 93"/>
              <a:gd name="T91" fmla="*/ 77 h 90"/>
              <a:gd name="T92" fmla="*/ 39 w 93"/>
              <a:gd name="T93" fmla="*/ 76 h 90"/>
              <a:gd name="T94" fmla="*/ 49 w 93"/>
              <a:gd name="T95" fmla="*/ 81 h 90"/>
              <a:gd name="T96" fmla="*/ 27 w 93"/>
              <a:gd name="T97" fmla="*/ 78 h 90"/>
              <a:gd name="T98" fmla="*/ 55 w 93"/>
              <a:gd name="T99" fmla="*/ 79 h 90"/>
              <a:gd name="T100" fmla="*/ 55 w 93"/>
              <a:gd name="T101" fmla="*/ 7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" h="90">
                <a:moveTo>
                  <a:pt x="48" y="8"/>
                </a:moveTo>
                <a:cubicBezTo>
                  <a:pt x="48" y="11"/>
                  <a:pt x="47" y="13"/>
                  <a:pt x="47" y="16"/>
                </a:cubicBezTo>
                <a:cubicBezTo>
                  <a:pt x="47" y="20"/>
                  <a:pt x="48" y="24"/>
                  <a:pt x="47" y="27"/>
                </a:cubicBezTo>
                <a:cubicBezTo>
                  <a:pt x="45" y="34"/>
                  <a:pt x="34" y="42"/>
                  <a:pt x="37" y="51"/>
                </a:cubicBezTo>
                <a:cubicBezTo>
                  <a:pt x="45" y="48"/>
                  <a:pt x="51" y="41"/>
                  <a:pt x="57" y="35"/>
                </a:cubicBezTo>
                <a:cubicBezTo>
                  <a:pt x="63" y="29"/>
                  <a:pt x="68" y="22"/>
                  <a:pt x="72" y="14"/>
                </a:cubicBezTo>
                <a:cubicBezTo>
                  <a:pt x="79" y="17"/>
                  <a:pt x="85" y="19"/>
                  <a:pt x="92" y="22"/>
                </a:cubicBezTo>
                <a:cubicBezTo>
                  <a:pt x="93" y="28"/>
                  <a:pt x="89" y="37"/>
                  <a:pt x="90" y="44"/>
                </a:cubicBezTo>
                <a:cubicBezTo>
                  <a:pt x="85" y="52"/>
                  <a:pt x="78" y="62"/>
                  <a:pt x="69" y="71"/>
                </a:cubicBezTo>
                <a:cubicBezTo>
                  <a:pt x="61" y="79"/>
                  <a:pt x="53" y="88"/>
                  <a:pt x="41" y="90"/>
                </a:cubicBezTo>
                <a:cubicBezTo>
                  <a:pt x="36" y="90"/>
                  <a:pt x="28" y="90"/>
                  <a:pt x="21" y="88"/>
                </a:cubicBezTo>
                <a:cubicBezTo>
                  <a:pt x="16" y="87"/>
                  <a:pt x="13" y="83"/>
                  <a:pt x="5" y="82"/>
                </a:cubicBezTo>
                <a:cubicBezTo>
                  <a:pt x="3" y="77"/>
                  <a:pt x="1" y="75"/>
                  <a:pt x="1" y="69"/>
                </a:cubicBezTo>
                <a:cubicBezTo>
                  <a:pt x="0" y="43"/>
                  <a:pt x="13" y="25"/>
                  <a:pt x="24" y="8"/>
                </a:cubicBezTo>
                <a:cubicBezTo>
                  <a:pt x="26" y="5"/>
                  <a:pt x="27" y="2"/>
                  <a:pt x="29" y="0"/>
                </a:cubicBezTo>
                <a:cubicBezTo>
                  <a:pt x="36" y="2"/>
                  <a:pt x="42" y="5"/>
                  <a:pt x="48" y="8"/>
                </a:cubicBezTo>
                <a:close/>
                <a:moveTo>
                  <a:pt x="22" y="15"/>
                </a:moveTo>
                <a:cubicBezTo>
                  <a:pt x="25" y="17"/>
                  <a:pt x="29" y="18"/>
                  <a:pt x="32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3" y="18"/>
                  <a:pt x="34" y="18"/>
                  <a:pt x="34" y="19"/>
                </a:cubicBezTo>
                <a:cubicBezTo>
                  <a:pt x="34" y="20"/>
                  <a:pt x="33" y="19"/>
                  <a:pt x="33" y="21"/>
                </a:cubicBezTo>
                <a:cubicBezTo>
                  <a:pt x="35" y="20"/>
                  <a:pt x="35" y="22"/>
                  <a:pt x="36" y="22"/>
                </a:cubicBezTo>
                <a:cubicBezTo>
                  <a:pt x="39" y="18"/>
                  <a:pt x="43" y="14"/>
                  <a:pt x="44" y="9"/>
                </a:cubicBezTo>
                <a:cubicBezTo>
                  <a:pt x="44" y="10"/>
                  <a:pt x="43" y="10"/>
                  <a:pt x="42" y="10"/>
                </a:cubicBezTo>
                <a:cubicBezTo>
                  <a:pt x="42" y="9"/>
                  <a:pt x="42" y="9"/>
                  <a:pt x="42" y="8"/>
                </a:cubicBezTo>
                <a:cubicBezTo>
                  <a:pt x="39" y="7"/>
                  <a:pt x="37" y="4"/>
                  <a:pt x="34" y="5"/>
                </a:cubicBezTo>
                <a:cubicBezTo>
                  <a:pt x="36" y="6"/>
                  <a:pt x="32" y="8"/>
                  <a:pt x="32" y="6"/>
                </a:cubicBezTo>
                <a:cubicBezTo>
                  <a:pt x="31" y="5"/>
                  <a:pt x="34" y="5"/>
                  <a:pt x="32" y="4"/>
                </a:cubicBezTo>
                <a:cubicBezTo>
                  <a:pt x="32" y="5"/>
                  <a:pt x="31" y="3"/>
                  <a:pt x="30" y="3"/>
                </a:cubicBezTo>
                <a:cubicBezTo>
                  <a:pt x="29" y="4"/>
                  <a:pt x="29" y="4"/>
                  <a:pt x="29" y="5"/>
                </a:cubicBezTo>
                <a:cubicBezTo>
                  <a:pt x="30" y="5"/>
                  <a:pt x="30" y="5"/>
                  <a:pt x="30" y="6"/>
                </a:cubicBezTo>
                <a:cubicBezTo>
                  <a:pt x="30" y="7"/>
                  <a:pt x="30" y="7"/>
                  <a:pt x="29" y="8"/>
                </a:cubicBezTo>
                <a:cubicBezTo>
                  <a:pt x="28" y="8"/>
                  <a:pt x="28" y="7"/>
                  <a:pt x="27" y="6"/>
                </a:cubicBezTo>
                <a:cubicBezTo>
                  <a:pt x="26" y="9"/>
                  <a:pt x="24" y="12"/>
                  <a:pt x="22" y="15"/>
                </a:cubicBezTo>
                <a:close/>
                <a:moveTo>
                  <a:pt x="42" y="19"/>
                </a:moveTo>
                <a:cubicBezTo>
                  <a:pt x="42" y="17"/>
                  <a:pt x="44" y="18"/>
                  <a:pt x="44" y="19"/>
                </a:cubicBezTo>
                <a:cubicBezTo>
                  <a:pt x="44" y="20"/>
                  <a:pt x="44" y="20"/>
                  <a:pt x="43" y="21"/>
                </a:cubicBezTo>
                <a:cubicBezTo>
                  <a:pt x="42" y="21"/>
                  <a:pt x="41" y="20"/>
                  <a:pt x="41" y="19"/>
                </a:cubicBezTo>
                <a:cubicBezTo>
                  <a:pt x="41" y="20"/>
                  <a:pt x="39" y="21"/>
                  <a:pt x="39" y="22"/>
                </a:cubicBezTo>
                <a:cubicBezTo>
                  <a:pt x="41" y="22"/>
                  <a:pt x="42" y="22"/>
                  <a:pt x="42" y="24"/>
                </a:cubicBezTo>
                <a:cubicBezTo>
                  <a:pt x="42" y="25"/>
                  <a:pt x="40" y="25"/>
                  <a:pt x="39" y="25"/>
                </a:cubicBezTo>
                <a:cubicBezTo>
                  <a:pt x="38" y="23"/>
                  <a:pt x="40" y="23"/>
                  <a:pt x="39" y="22"/>
                </a:cubicBezTo>
                <a:cubicBezTo>
                  <a:pt x="38" y="24"/>
                  <a:pt x="39" y="25"/>
                  <a:pt x="39" y="27"/>
                </a:cubicBezTo>
                <a:cubicBezTo>
                  <a:pt x="40" y="27"/>
                  <a:pt x="41" y="26"/>
                  <a:pt x="42" y="28"/>
                </a:cubicBezTo>
                <a:cubicBezTo>
                  <a:pt x="41" y="29"/>
                  <a:pt x="41" y="30"/>
                  <a:pt x="40" y="30"/>
                </a:cubicBezTo>
                <a:cubicBezTo>
                  <a:pt x="40" y="31"/>
                  <a:pt x="39" y="33"/>
                  <a:pt x="40" y="33"/>
                </a:cubicBezTo>
                <a:cubicBezTo>
                  <a:pt x="41" y="30"/>
                  <a:pt x="43" y="29"/>
                  <a:pt x="44" y="26"/>
                </a:cubicBezTo>
                <a:cubicBezTo>
                  <a:pt x="44" y="25"/>
                  <a:pt x="42" y="26"/>
                  <a:pt x="42" y="24"/>
                </a:cubicBezTo>
                <a:cubicBezTo>
                  <a:pt x="43" y="23"/>
                  <a:pt x="44" y="23"/>
                  <a:pt x="45" y="22"/>
                </a:cubicBezTo>
                <a:cubicBezTo>
                  <a:pt x="44" y="18"/>
                  <a:pt x="46" y="17"/>
                  <a:pt x="45" y="14"/>
                </a:cubicBezTo>
                <a:cubicBezTo>
                  <a:pt x="45" y="16"/>
                  <a:pt x="41" y="17"/>
                  <a:pt x="42" y="19"/>
                </a:cubicBezTo>
                <a:close/>
                <a:moveTo>
                  <a:pt x="66" y="28"/>
                </a:moveTo>
                <a:cubicBezTo>
                  <a:pt x="68" y="29"/>
                  <a:pt x="67" y="31"/>
                  <a:pt x="68" y="33"/>
                </a:cubicBezTo>
                <a:cubicBezTo>
                  <a:pt x="67" y="34"/>
                  <a:pt x="65" y="32"/>
                  <a:pt x="65" y="33"/>
                </a:cubicBezTo>
                <a:cubicBezTo>
                  <a:pt x="65" y="35"/>
                  <a:pt x="67" y="34"/>
                  <a:pt x="68" y="34"/>
                </a:cubicBezTo>
                <a:cubicBezTo>
                  <a:pt x="68" y="35"/>
                  <a:pt x="68" y="36"/>
                  <a:pt x="70" y="36"/>
                </a:cubicBezTo>
                <a:cubicBezTo>
                  <a:pt x="70" y="35"/>
                  <a:pt x="71" y="35"/>
                  <a:pt x="72" y="35"/>
                </a:cubicBezTo>
                <a:cubicBezTo>
                  <a:pt x="73" y="36"/>
                  <a:pt x="72" y="37"/>
                  <a:pt x="73" y="38"/>
                </a:cubicBezTo>
                <a:cubicBezTo>
                  <a:pt x="73" y="37"/>
                  <a:pt x="74" y="36"/>
                  <a:pt x="74" y="36"/>
                </a:cubicBezTo>
                <a:cubicBezTo>
                  <a:pt x="75" y="37"/>
                  <a:pt x="76" y="37"/>
                  <a:pt x="75" y="38"/>
                </a:cubicBezTo>
                <a:cubicBezTo>
                  <a:pt x="77" y="38"/>
                  <a:pt x="77" y="39"/>
                  <a:pt x="77" y="39"/>
                </a:cubicBezTo>
                <a:cubicBezTo>
                  <a:pt x="78" y="37"/>
                  <a:pt x="76" y="37"/>
                  <a:pt x="77" y="35"/>
                </a:cubicBezTo>
                <a:cubicBezTo>
                  <a:pt x="80" y="35"/>
                  <a:pt x="80" y="37"/>
                  <a:pt x="80" y="38"/>
                </a:cubicBezTo>
                <a:cubicBezTo>
                  <a:pt x="83" y="36"/>
                  <a:pt x="78" y="36"/>
                  <a:pt x="82" y="33"/>
                </a:cubicBezTo>
                <a:cubicBezTo>
                  <a:pt x="83" y="34"/>
                  <a:pt x="83" y="34"/>
                  <a:pt x="84" y="33"/>
                </a:cubicBezTo>
                <a:cubicBezTo>
                  <a:pt x="85" y="32"/>
                  <a:pt x="83" y="32"/>
                  <a:pt x="84" y="30"/>
                </a:cubicBezTo>
                <a:cubicBezTo>
                  <a:pt x="84" y="30"/>
                  <a:pt x="84" y="30"/>
                  <a:pt x="85" y="30"/>
                </a:cubicBezTo>
                <a:cubicBezTo>
                  <a:pt x="86" y="29"/>
                  <a:pt x="86" y="31"/>
                  <a:pt x="86" y="31"/>
                </a:cubicBezTo>
                <a:cubicBezTo>
                  <a:pt x="87" y="29"/>
                  <a:pt x="88" y="28"/>
                  <a:pt x="89" y="27"/>
                </a:cubicBezTo>
                <a:cubicBezTo>
                  <a:pt x="89" y="19"/>
                  <a:pt x="78" y="21"/>
                  <a:pt x="73" y="17"/>
                </a:cubicBezTo>
                <a:cubicBezTo>
                  <a:pt x="71" y="21"/>
                  <a:pt x="68" y="24"/>
                  <a:pt x="66" y="28"/>
                </a:cubicBezTo>
                <a:close/>
                <a:moveTo>
                  <a:pt x="20" y="18"/>
                </a:moveTo>
                <a:cubicBezTo>
                  <a:pt x="16" y="26"/>
                  <a:pt x="8" y="36"/>
                  <a:pt x="6" y="45"/>
                </a:cubicBezTo>
                <a:cubicBezTo>
                  <a:pt x="3" y="62"/>
                  <a:pt x="13" y="72"/>
                  <a:pt x="26" y="74"/>
                </a:cubicBezTo>
                <a:cubicBezTo>
                  <a:pt x="43" y="77"/>
                  <a:pt x="56" y="64"/>
                  <a:pt x="64" y="56"/>
                </a:cubicBezTo>
                <a:cubicBezTo>
                  <a:pt x="69" y="51"/>
                  <a:pt x="73" y="47"/>
                  <a:pt x="76" y="42"/>
                </a:cubicBezTo>
                <a:cubicBezTo>
                  <a:pt x="72" y="40"/>
                  <a:pt x="66" y="37"/>
                  <a:pt x="60" y="35"/>
                </a:cubicBezTo>
                <a:cubicBezTo>
                  <a:pt x="52" y="40"/>
                  <a:pt x="47" y="53"/>
                  <a:pt x="36" y="54"/>
                </a:cubicBezTo>
                <a:cubicBezTo>
                  <a:pt x="17" y="56"/>
                  <a:pt x="30" y="30"/>
                  <a:pt x="34" y="24"/>
                </a:cubicBezTo>
                <a:cubicBezTo>
                  <a:pt x="30" y="22"/>
                  <a:pt x="25" y="20"/>
                  <a:pt x="20" y="18"/>
                </a:cubicBezTo>
                <a:close/>
                <a:moveTo>
                  <a:pt x="63" y="33"/>
                </a:moveTo>
                <a:cubicBezTo>
                  <a:pt x="63" y="31"/>
                  <a:pt x="65" y="32"/>
                  <a:pt x="65" y="32"/>
                </a:cubicBezTo>
                <a:cubicBezTo>
                  <a:pt x="66" y="32"/>
                  <a:pt x="66" y="30"/>
                  <a:pt x="65" y="30"/>
                </a:cubicBezTo>
                <a:cubicBezTo>
                  <a:pt x="64" y="30"/>
                  <a:pt x="62" y="33"/>
                  <a:pt x="63" y="33"/>
                </a:cubicBezTo>
                <a:close/>
                <a:moveTo>
                  <a:pt x="87" y="35"/>
                </a:moveTo>
                <a:cubicBezTo>
                  <a:pt x="87" y="34"/>
                  <a:pt x="88" y="33"/>
                  <a:pt x="87" y="33"/>
                </a:cubicBezTo>
                <a:cubicBezTo>
                  <a:pt x="87" y="34"/>
                  <a:pt x="85" y="34"/>
                  <a:pt x="87" y="35"/>
                </a:cubicBezTo>
                <a:close/>
                <a:moveTo>
                  <a:pt x="34" y="44"/>
                </a:moveTo>
                <a:cubicBezTo>
                  <a:pt x="35" y="43"/>
                  <a:pt x="36" y="41"/>
                  <a:pt x="35" y="41"/>
                </a:cubicBezTo>
                <a:cubicBezTo>
                  <a:pt x="35" y="42"/>
                  <a:pt x="33" y="43"/>
                  <a:pt x="34" y="44"/>
                </a:cubicBezTo>
                <a:close/>
                <a:moveTo>
                  <a:pt x="85" y="48"/>
                </a:moveTo>
                <a:cubicBezTo>
                  <a:pt x="86" y="47"/>
                  <a:pt x="88" y="45"/>
                  <a:pt x="87" y="43"/>
                </a:cubicBezTo>
                <a:cubicBezTo>
                  <a:pt x="87" y="45"/>
                  <a:pt x="84" y="46"/>
                  <a:pt x="85" y="48"/>
                </a:cubicBezTo>
                <a:close/>
                <a:moveTo>
                  <a:pt x="74" y="51"/>
                </a:moveTo>
                <a:cubicBezTo>
                  <a:pt x="75" y="53"/>
                  <a:pt x="76" y="55"/>
                  <a:pt x="77" y="56"/>
                </a:cubicBezTo>
                <a:cubicBezTo>
                  <a:pt x="77" y="54"/>
                  <a:pt x="77" y="49"/>
                  <a:pt x="77" y="46"/>
                </a:cubicBezTo>
                <a:cubicBezTo>
                  <a:pt x="76" y="48"/>
                  <a:pt x="75" y="49"/>
                  <a:pt x="74" y="51"/>
                </a:cubicBezTo>
                <a:close/>
                <a:moveTo>
                  <a:pt x="80" y="51"/>
                </a:moveTo>
                <a:cubicBezTo>
                  <a:pt x="82" y="51"/>
                  <a:pt x="82" y="50"/>
                  <a:pt x="82" y="49"/>
                </a:cubicBezTo>
                <a:cubicBezTo>
                  <a:pt x="81" y="49"/>
                  <a:pt x="81" y="47"/>
                  <a:pt x="80" y="47"/>
                </a:cubicBezTo>
                <a:cubicBezTo>
                  <a:pt x="80" y="49"/>
                  <a:pt x="81" y="50"/>
                  <a:pt x="80" y="51"/>
                </a:cubicBezTo>
                <a:close/>
                <a:moveTo>
                  <a:pt x="69" y="57"/>
                </a:moveTo>
                <a:cubicBezTo>
                  <a:pt x="72" y="59"/>
                  <a:pt x="68" y="61"/>
                  <a:pt x="69" y="64"/>
                </a:cubicBezTo>
                <a:cubicBezTo>
                  <a:pt x="71" y="63"/>
                  <a:pt x="72" y="62"/>
                  <a:pt x="73" y="61"/>
                </a:cubicBezTo>
                <a:cubicBezTo>
                  <a:pt x="70" y="61"/>
                  <a:pt x="73" y="55"/>
                  <a:pt x="71" y="55"/>
                </a:cubicBezTo>
                <a:cubicBezTo>
                  <a:pt x="71" y="56"/>
                  <a:pt x="69" y="56"/>
                  <a:pt x="69" y="57"/>
                </a:cubicBezTo>
                <a:close/>
                <a:moveTo>
                  <a:pt x="64" y="60"/>
                </a:moveTo>
                <a:cubicBezTo>
                  <a:pt x="65" y="59"/>
                  <a:pt x="67" y="58"/>
                  <a:pt x="67" y="56"/>
                </a:cubicBezTo>
                <a:cubicBezTo>
                  <a:pt x="66" y="58"/>
                  <a:pt x="63" y="59"/>
                  <a:pt x="64" y="60"/>
                </a:cubicBezTo>
                <a:close/>
                <a:moveTo>
                  <a:pt x="59" y="68"/>
                </a:moveTo>
                <a:cubicBezTo>
                  <a:pt x="60" y="67"/>
                  <a:pt x="61" y="65"/>
                  <a:pt x="61" y="64"/>
                </a:cubicBezTo>
                <a:cubicBezTo>
                  <a:pt x="60" y="66"/>
                  <a:pt x="59" y="66"/>
                  <a:pt x="59" y="68"/>
                </a:cubicBezTo>
                <a:close/>
                <a:moveTo>
                  <a:pt x="63" y="71"/>
                </a:moveTo>
                <a:cubicBezTo>
                  <a:pt x="64" y="70"/>
                  <a:pt x="65" y="69"/>
                  <a:pt x="66" y="67"/>
                </a:cubicBezTo>
                <a:cubicBezTo>
                  <a:pt x="66" y="66"/>
                  <a:pt x="66" y="66"/>
                  <a:pt x="65" y="65"/>
                </a:cubicBezTo>
                <a:cubicBezTo>
                  <a:pt x="65" y="68"/>
                  <a:pt x="62" y="69"/>
                  <a:pt x="63" y="71"/>
                </a:cubicBezTo>
                <a:close/>
                <a:moveTo>
                  <a:pt x="69" y="67"/>
                </a:moveTo>
                <a:cubicBezTo>
                  <a:pt x="69" y="68"/>
                  <a:pt x="67" y="68"/>
                  <a:pt x="68" y="69"/>
                </a:cubicBezTo>
                <a:cubicBezTo>
                  <a:pt x="68" y="68"/>
                  <a:pt x="71" y="67"/>
                  <a:pt x="70" y="66"/>
                </a:cubicBezTo>
                <a:cubicBezTo>
                  <a:pt x="70" y="67"/>
                  <a:pt x="69" y="67"/>
                  <a:pt x="69" y="67"/>
                </a:cubicBezTo>
                <a:close/>
                <a:moveTo>
                  <a:pt x="45" y="75"/>
                </a:moveTo>
                <a:cubicBezTo>
                  <a:pt x="44" y="75"/>
                  <a:pt x="46" y="75"/>
                  <a:pt x="47" y="75"/>
                </a:cubicBezTo>
                <a:cubicBezTo>
                  <a:pt x="46" y="73"/>
                  <a:pt x="49" y="72"/>
                  <a:pt x="48" y="72"/>
                </a:cubicBezTo>
                <a:cubicBezTo>
                  <a:pt x="47" y="73"/>
                  <a:pt x="45" y="73"/>
                  <a:pt x="45" y="75"/>
                </a:cubicBezTo>
                <a:close/>
                <a:moveTo>
                  <a:pt x="57" y="76"/>
                </a:moveTo>
                <a:cubicBezTo>
                  <a:pt x="58" y="75"/>
                  <a:pt x="60" y="75"/>
                  <a:pt x="59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3"/>
                  <a:pt x="56" y="75"/>
                  <a:pt x="57" y="76"/>
                </a:cubicBezTo>
                <a:close/>
                <a:moveTo>
                  <a:pt x="17" y="77"/>
                </a:moveTo>
                <a:cubicBezTo>
                  <a:pt x="18" y="77"/>
                  <a:pt x="18" y="75"/>
                  <a:pt x="18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5"/>
                  <a:pt x="16" y="76"/>
                  <a:pt x="17" y="77"/>
                </a:cubicBezTo>
                <a:close/>
                <a:moveTo>
                  <a:pt x="11" y="78"/>
                </a:moveTo>
                <a:cubicBezTo>
                  <a:pt x="14" y="79"/>
                  <a:pt x="14" y="75"/>
                  <a:pt x="12" y="75"/>
                </a:cubicBezTo>
                <a:cubicBezTo>
                  <a:pt x="12" y="76"/>
                  <a:pt x="11" y="76"/>
                  <a:pt x="11" y="78"/>
                </a:cubicBezTo>
                <a:close/>
                <a:moveTo>
                  <a:pt x="24" y="77"/>
                </a:moveTo>
                <a:cubicBezTo>
                  <a:pt x="24" y="76"/>
                  <a:pt x="22" y="76"/>
                  <a:pt x="21" y="75"/>
                </a:cubicBezTo>
                <a:cubicBezTo>
                  <a:pt x="21" y="77"/>
                  <a:pt x="22" y="77"/>
                  <a:pt x="24" y="77"/>
                </a:cubicBezTo>
                <a:close/>
                <a:moveTo>
                  <a:pt x="39" y="85"/>
                </a:moveTo>
                <a:cubicBezTo>
                  <a:pt x="40" y="82"/>
                  <a:pt x="41" y="80"/>
                  <a:pt x="41" y="76"/>
                </a:cubicBezTo>
                <a:cubicBezTo>
                  <a:pt x="40" y="77"/>
                  <a:pt x="39" y="75"/>
                  <a:pt x="39" y="76"/>
                </a:cubicBezTo>
                <a:cubicBezTo>
                  <a:pt x="42" y="78"/>
                  <a:pt x="35" y="82"/>
                  <a:pt x="39" y="85"/>
                </a:cubicBezTo>
                <a:close/>
                <a:moveTo>
                  <a:pt x="50" y="77"/>
                </a:moveTo>
                <a:cubicBezTo>
                  <a:pt x="51" y="79"/>
                  <a:pt x="49" y="79"/>
                  <a:pt x="49" y="81"/>
                </a:cubicBezTo>
                <a:cubicBezTo>
                  <a:pt x="51" y="80"/>
                  <a:pt x="54" y="79"/>
                  <a:pt x="53" y="76"/>
                </a:cubicBezTo>
                <a:cubicBezTo>
                  <a:pt x="53" y="77"/>
                  <a:pt x="51" y="76"/>
                  <a:pt x="50" y="77"/>
                </a:cubicBezTo>
                <a:close/>
                <a:moveTo>
                  <a:pt x="27" y="78"/>
                </a:moveTo>
                <a:cubicBezTo>
                  <a:pt x="27" y="79"/>
                  <a:pt x="31" y="78"/>
                  <a:pt x="29" y="77"/>
                </a:cubicBezTo>
                <a:cubicBezTo>
                  <a:pt x="29" y="77"/>
                  <a:pt x="27" y="76"/>
                  <a:pt x="27" y="78"/>
                </a:cubicBezTo>
                <a:close/>
                <a:moveTo>
                  <a:pt x="55" y="79"/>
                </a:moveTo>
                <a:cubicBezTo>
                  <a:pt x="55" y="80"/>
                  <a:pt x="53" y="81"/>
                  <a:pt x="53" y="82"/>
                </a:cubicBezTo>
                <a:cubicBezTo>
                  <a:pt x="55" y="81"/>
                  <a:pt x="58" y="79"/>
                  <a:pt x="58" y="78"/>
                </a:cubicBezTo>
                <a:cubicBezTo>
                  <a:pt x="57" y="79"/>
                  <a:pt x="56" y="79"/>
                  <a:pt x="55" y="79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4459485" y="2832102"/>
            <a:ext cx="815579" cy="758824"/>
          </a:xfrm>
          <a:custGeom>
            <a:avLst/>
            <a:gdLst>
              <a:gd name="T0" fmla="*/ 34 w 122"/>
              <a:gd name="T1" fmla="*/ 106 h 120"/>
              <a:gd name="T2" fmla="*/ 27 w 122"/>
              <a:gd name="T3" fmla="*/ 113 h 120"/>
              <a:gd name="T4" fmla="*/ 17 w 122"/>
              <a:gd name="T5" fmla="*/ 116 h 120"/>
              <a:gd name="T6" fmla="*/ 0 w 122"/>
              <a:gd name="T7" fmla="*/ 106 h 120"/>
              <a:gd name="T8" fmla="*/ 0 w 122"/>
              <a:gd name="T9" fmla="*/ 96 h 120"/>
              <a:gd name="T10" fmla="*/ 17 w 122"/>
              <a:gd name="T11" fmla="*/ 76 h 120"/>
              <a:gd name="T12" fmla="*/ 26 w 122"/>
              <a:gd name="T13" fmla="*/ 67 h 120"/>
              <a:gd name="T14" fmla="*/ 40 w 122"/>
              <a:gd name="T15" fmla="*/ 30 h 120"/>
              <a:gd name="T16" fmla="*/ 79 w 122"/>
              <a:gd name="T17" fmla="*/ 0 h 120"/>
              <a:gd name="T18" fmla="*/ 118 w 122"/>
              <a:gd name="T19" fmla="*/ 31 h 120"/>
              <a:gd name="T20" fmla="*/ 75 w 122"/>
              <a:gd name="T21" fmla="*/ 76 h 120"/>
              <a:gd name="T22" fmla="*/ 57 w 122"/>
              <a:gd name="T23" fmla="*/ 83 h 120"/>
              <a:gd name="T24" fmla="*/ 42 w 122"/>
              <a:gd name="T25" fmla="*/ 99 h 120"/>
              <a:gd name="T26" fmla="*/ 61 w 122"/>
              <a:gd name="T27" fmla="*/ 73 h 120"/>
              <a:gd name="T28" fmla="*/ 98 w 122"/>
              <a:gd name="T29" fmla="*/ 71 h 120"/>
              <a:gd name="T30" fmla="*/ 116 w 122"/>
              <a:gd name="T31" fmla="*/ 40 h 120"/>
              <a:gd name="T32" fmla="*/ 63 w 122"/>
              <a:gd name="T33" fmla="*/ 7 h 120"/>
              <a:gd name="T34" fmla="*/ 48 w 122"/>
              <a:gd name="T35" fmla="*/ 48 h 120"/>
              <a:gd name="T36" fmla="*/ 37 w 122"/>
              <a:gd name="T37" fmla="*/ 84 h 120"/>
              <a:gd name="T38" fmla="*/ 85 w 122"/>
              <a:gd name="T39" fmla="*/ 54 h 120"/>
              <a:gd name="T40" fmla="*/ 74 w 122"/>
              <a:gd name="T41" fmla="*/ 50 h 120"/>
              <a:gd name="T42" fmla="*/ 74 w 122"/>
              <a:gd name="T43" fmla="*/ 40 h 120"/>
              <a:gd name="T44" fmla="*/ 72 w 122"/>
              <a:gd name="T45" fmla="*/ 36 h 120"/>
              <a:gd name="T46" fmla="*/ 64 w 122"/>
              <a:gd name="T47" fmla="*/ 53 h 120"/>
              <a:gd name="T48" fmla="*/ 34 w 122"/>
              <a:gd name="T49" fmla="*/ 79 h 120"/>
              <a:gd name="T50" fmla="*/ 62 w 122"/>
              <a:gd name="T51" fmla="*/ 51 h 120"/>
              <a:gd name="T52" fmla="*/ 63 w 122"/>
              <a:gd name="T53" fmla="*/ 29 h 120"/>
              <a:gd name="T54" fmla="*/ 81 w 122"/>
              <a:gd name="T55" fmla="*/ 46 h 120"/>
              <a:gd name="T56" fmla="*/ 62 w 122"/>
              <a:gd name="T57" fmla="*/ 63 h 120"/>
              <a:gd name="T58" fmla="*/ 47 w 122"/>
              <a:gd name="T59" fmla="*/ 90 h 120"/>
              <a:gd name="T60" fmla="*/ 26 w 122"/>
              <a:gd name="T61" fmla="*/ 75 h 120"/>
              <a:gd name="T62" fmla="*/ 44 w 122"/>
              <a:gd name="T63" fmla="*/ 92 h 120"/>
              <a:gd name="T64" fmla="*/ 19 w 122"/>
              <a:gd name="T65" fmla="*/ 83 h 120"/>
              <a:gd name="T66" fmla="*/ 38 w 122"/>
              <a:gd name="T67" fmla="*/ 100 h 120"/>
              <a:gd name="T68" fmla="*/ 19 w 122"/>
              <a:gd name="T69" fmla="*/ 83 h 120"/>
              <a:gd name="T70" fmla="*/ 7 w 122"/>
              <a:gd name="T71" fmla="*/ 95 h 120"/>
              <a:gd name="T72" fmla="*/ 33 w 122"/>
              <a:gd name="T73" fmla="*/ 102 h 120"/>
              <a:gd name="T74" fmla="*/ 6 w 122"/>
              <a:gd name="T75" fmla="*/ 100 h 120"/>
              <a:gd name="T76" fmla="*/ 18 w 122"/>
              <a:gd name="T77" fmla="*/ 111 h 120"/>
              <a:gd name="T78" fmla="*/ 27 w 122"/>
              <a:gd name="T79" fmla="*/ 11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2" h="120">
                <a:moveTo>
                  <a:pt x="40" y="105"/>
                </a:moveTo>
                <a:cubicBezTo>
                  <a:pt x="37" y="106"/>
                  <a:pt x="37" y="104"/>
                  <a:pt x="34" y="106"/>
                </a:cubicBezTo>
                <a:cubicBezTo>
                  <a:pt x="32" y="107"/>
                  <a:pt x="34" y="111"/>
                  <a:pt x="32" y="113"/>
                </a:cubicBezTo>
                <a:cubicBezTo>
                  <a:pt x="30" y="114"/>
                  <a:pt x="29" y="112"/>
                  <a:pt x="27" y="113"/>
                </a:cubicBezTo>
                <a:cubicBezTo>
                  <a:pt x="25" y="115"/>
                  <a:pt x="26" y="119"/>
                  <a:pt x="23" y="120"/>
                </a:cubicBezTo>
                <a:cubicBezTo>
                  <a:pt x="21" y="119"/>
                  <a:pt x="19" y="117"/>
                  <a:pt x="17" y="116"/>
                </a:cubicBezTo>
                <a:cubicBezTo>
                  <a:pt x="14" y="115"/>
                  <a:pt x="13" y="118"/>
                  <a:pt x="11" y="118"/>
                </a:cubicBezTo>
                <a:cubicBezTo>
                  <a:pt x="6" y="118"/>
                  <a:pt x="0" y="112"/>
                  <a:pt x="0" y="106"/>
                </a:cubicBezTo>
                <a:cubicBezTo>
                  <a:pt x="1" y="103"/>
                  <a:pt x="3" y="102"/>
                  <a:pt x="3" y="99"/>
                </a:cubicBezTo>
                <a:cubicBezTo>
                  <a:pt x="2" y="97"/>
                  <a:pt x="1" y="98"/>
                  <a:pt x="0" y="96"/>
                </a:cubicBezTo>
                <a:cubicBezTo>
                  <a:pt x="3" y="92"/>
                  <a:pt x="11" y="91"/>
                  <a:pt x="10" y="85"/>
                </a:cubicBezTo>
                <a:cubicBezTo>
                  <a:pt x="16" y="84"/>
                  <a:pt x="17" y="80"/>
                  <a:pt x="17" y="76"/>
                </a:cubicBezTo>
                <a:cubicBezTo>
                  <a:pt x="19" y="75"/>
                  <a:pt x="21" y="76"/>
                  <a:pt x="23" y="73"/>
                </a:cubicBezTo>
                <a:cubicBezTo>
                  <a:pt x="25" y="71"/>
                  <a:pt x="24" y="69"/>
                  <a:pt x="26" y="67"/>
                </a:cubicBezTo>
                <a:cubicBezTo>
                  <a:pt x="33" y="60"/>
                  <a:pt x="44" y="55"/>
                  <a:pt x="45" y="48"/>
                </a:cubicBezTo>
                <a:cubicBezTo>
                  <a:pt x="46" y="43"/>
                  <a:pt x="41" y="35"/>
                  <a:pt x="40" y="30"/>
                </a:cubicBezTo>
                <a:cubicBezTo>
                  <a:pt x="40" y="18"/>
                  <a:pt x="56" y="7"/>
                  <a:pt x="67" y="3"/>
                </a:cubicBezTo>
                <a:cubicBezTo>
                  <a:pt x="71" y="2"/>
                  <a:pt x="76" y="0"/>
                  <a:pt x="79" y="0"/>
                </a:cubicBezTo>
                <a:cubicBezTo>
                  <a:pt x="82" y="0"/>
                  <a:pt x="90" y="1"/>
                  <a:pt x="93" y="2"/>
                </a:cubicBezTo>
                <a:cubicBezTo>
                  <a:pt x="104" y="5"/>
                  <a:pt x="115" y="18"/>
                  <a:pt x="118" y="31"/>
                </a:cubicBezTo>
                <a:cubicBezTo>
                  <a:pt x="122" y="47"/>
                  <a:pt x="109" y="78"/>
                  <a:pt x="86" y="78"/>
                </a:cubicBezTo>
                <a:cubicBezTo>
                  <a:pt x="83" y="78"/>
                  <a:pt x="79" y="77"/>
                  <a:pt x="75" y="76"/>
                </a:cubicBezTo>
                <a:cubicBezTo>
                  <a:pt x="72" y="75"/>
                  <a:pt x="68" y="73"/>
                  <a:pt x="64" y="75"/>
                </a:cubicBezTo>
                <a:cubicBezTo>
                  <a:pt x="62" y="77"/>
                  <a:pt x="60" y="80"/>
                  <a:pt x="57" y="83"/>
                </a:cubicBezTo>
                <a:cubicBezTo>
                  <a:pt x="55" y="85"/>
                  <a:pt x="52" y="88"/>
                  <a:pt x="50" y="90"/>
                </a:cubicBezTo>
                <a:cubicBezTo>
                  <a:pt x="48" y="92"/>
                  <a:pt x="47" y="97"/>
                  <a:pt x="42" y="99"/>
                </a:cubicBezTo>
                <a:cubicBezTo>
                  <a:pt x="41" y="101"/>
                  <a:pt x="41" y="103"/>
                  <a:pt x="40" y="105"/>
                </a:cubicBezTo>
                <a:close/>
                <a:moveTo>
                  <a:pt x="61" y="73"/>
                </a:moveTo>
                <a:cubicBezTo>
                  <a:pt x="68" y="68"/>
                  <a:pt x="78" y="75"/>
                  <a:pt x="85" y="75"/>
                </a:cubicBezTo>
                <a:cubicBezTo>
                  <a:pt x="89" y="75"/>
                  <a:pt x="94" y="73"/>
                  <a:pt x="98" y="71"/>
                </a:cubicBezTo>
                <a:cubicBezTo>
                  <a:pt x="105" y="67"/>
                  <a:pt x="107" y="62"/>
                  <a:pt x="112" y="56"/>
                </a:cubicBezTo>
                <a:cubicBezTo>
                  <a:pt x="112" y="49"/>
                  <a:pt x="115" y="46"/>
                  <a:pt x="116" y="40"/>
                </a:cubicBezTo>
                <a:cubicBezTo>
                  <a:pt x="117" y="26"/>
                  <a:pt x="104" y="7"/>
                  <a:pt x="90" y="4"/>
                </a:cubicBezTo>
                <a:cubicBezTo>
                  <a:pt x="82" y="2"/>
                  <a:pt x="72" y="4"/>
                  <a:pt x="63" y="7"/>
                </a:cubicBezTo>
                <a:cubicBezTo>
                  <a:pt x="53" y="11"/>
                  <a:pt x="43" y="22"/>
                  <a:pt x="43" y="30"/>
                </a:cubicBezTo>
                <a:cubicBezTo>
                  <a:pt x="43" y="36"/>
                  <a:pt x="48" y="42"/>
                  <a:pt x="48" y="48"/>
                </a:cubicBezTo>
                <a:cubicBezTo>
                  <a:pt x="46" y="57"/>
                  <a:pt x="35" y="62"/>
                  <a:pt x="27" y="71"/>
                </a:cubicBezTo>
                <a:cubicBezTo>
                  <a:pt x="28" y="76"/>
                  <a:pt x="33" y="79"/>
                  <a:pt x="37" y="84"/>
                </a:cubicBezTo>
                <a:cubicBezTo>
                  <a:pt x="46" y="75"/>
                  <a:pt x="55" y="66"/>
                  <a:pt x="64" y="57"/>
                </a:cubicBezTo>
                <a:cubicBezTo>
                  <a:pt x="71" y="56"/>
                  <a:pt x="78" y="54"/>
                  <a:pt x="85" y="54"/>
                </a:cubicBezTo>
                <a:cubicBezTo>
                  <a:pt x="85" y="51"/>
                  <a:pt x="82" y="50"/>
                  <a:pt x="80" y="48"/>
                </a:cubicBezTo>
                <a:cubicBezTo>
                  <a:pt x="79" y="51"/>
                  <a:pt x="75" y="52"/>
                  <a:pt x="74" y="50"/>
                </a:cubicBezTo>
                <a:cubicBezTo>
                  <a:pt x="73" y="47"/>
                  <a:pt x="78" y="47"/>
                  <a:pt x="79" y="45"/>
                </a:cubicBezTo>
                <a:cubicBezTo>
                  <a:pt x="78" y="42"/>
                  <a:pt x="76" y="41"/>
                  <a:pt x="74" y="40"/>
                </a:cubicBezTo>
                <a:cubicBezTo>
                  <a:pt x="73" y="43"/>
                  <a:pt x="68" y="46"/>
                  <a:pt x="67" y="41"/>
                </a:cubicBezTo>
                <a:cubicBezTo>
                  <a:pt x="68" y="38"/>
                  <a:pt x="72" y="38"/>
                  <a:pt x="72" y="36"/>
                </a:cubicBezTo>
                <a:cubicBezTo>
                  <a:pt x="70" y="34"/>
                  <a:pt x="66" y="34"/>
                  <a:pt x="64" y="35"/>
                </a:cubicBezTo>
                <a:cubicBezTo>
                  <a:pt x="65" y="41"/>
                  <a:pt x="64" y="47"/>
                  <a:pt x="64" y="53"/>
                </a:cubicBezTo>
                <a:cubicBezTo>
                  <a:pt x="55" y="60"/>
                  <a:pt x="48" y="67"/>
                  <a:pt x="41" y="73"/>
                </a:cubicBezTo>
                <a:cubicBezTo>
                  <a:pt x="39" y="75"/>
                  <a:pt x="38" y="80"/>
                  <a:pt x="34" y="79"/>
                </a:cubicBezTo>
                <a:cubicBezTo>
                  <a:pt x="34" y="76"/>
                  <a:pt x="38" y="74"/>
                  <a:pt x="40" y="72"/>
                </a:cubicBezTo>
                <a:cubicBezTo>
                  <a:pt x="48" y="64"/>
                  <a:pt x="54" y="57"/>
                  <a:pt x="62" y="51"/>
                </a:cubicBezTo>
                <a:cubicBezTo>
                  <a:pt x="62" y="47"/>
                  <a:pt x="62" y="43"/>
                  <a:pt x="62" y="40"/>
                </a:cubicBezTo>
                <a:cubicBezTo>
                  <a:pt x="61" y="36"/>
                  <a:pt x="60" y="31"/>
                  <a:pt x="63" y="29"/>
                </a:cubicBezTo>
                <a:cubicBezTo>
                  <a:pt x="65" y="30"/>
                  <a:pt x="63" y="31"/>
                  <a:pt x="63" y="32"/>
                </a:cubicBezTo>
                <a:cubicBezTo>
                  <a:pt x="71" y="29"/>
                  <a:pt x="80" y="40"/>
                  <a:pt x="81" y="46"/>
                </a:cubicBezTo>
                <a:cubicBezTo>
                  <a:pt x="85" y="47"/>
                  <a:pt x="88" y="51"/>
                  <a:pt x="88" y="55"/>
                </a:cubicBezTo>
                <a:cubicBezTo>
                  <a:pt x="80" y="59"/>
                  <a:pt x="70" y="55"/>
                  <a:pt x="62" y="63"/>
                </a:cubicBezTo>
                <a:cubicBezTo>
                  <a:pt x="54" y="70"/>
                  <a:pt x="46" y="79"/>
                  <a:pt x="39" y="85"/>
                </a:cubicBezTo>
                <a:cubicBezTo>
                  <a:pt x="42" y="87"/>
                  <a:pt x="44" y="90"/>
                  <a:pt x="47" y="90"/>
                </a:cubicBezTo>
                <a:cubicBezTo>
                  <a:pt x="54" y="85"/>
                  <a:pt x="56" y="78"/>
                  <a:pt x="61" y="73"/>
                </a:cubicBezTo>
                <a:close/>
                <a:moveTo>
                  <a:pt x="26" y="75"/>
                </a:moveTo>
                <a:cubicBezTo>
                  <a:pt x="24" y="78"/>
                  <a:pt x="21" y="77"/>
                  <a:pt x="19" y="79"/>
                </a:cubicBezTo>
                <a:cubicBezTo>
                  <a:pt x="23" y="87"/>
                  <a:pt x="37" y="93"/>
                  <a:pt x="44" y="92"/>
                </a:cubicBezTo>
                <a:cubicBezTo>
                  <a:pt x="36" y="87"/>
                  <a:pt x="32" y="82"/>
                  <a:pt x="26" y="75"/>
                </a:cubicBezTo>
                <a:close/>
                <a:moveTo>
                  <a:pt x="19" y="83"/>
                </a:moveTo>
                <a:cubicBezTo>
                  <a:pt x="17" y="85"/>
                  <a:pt x="15" y="86"/>
                  <a:pt x="13" y="88"/>
                </a:cubicBezTo>
                <a:cubicBezTo>
                  <a:pt x="20" y="96"/>
                  <a:pt x="29" y="100"/>
                  <a:pt x="38" y="100"/>
                </a:cubicBezTo>
                <a:cubicBezTo>
                  <a:pt x="38" y="98"/>
                  <a:pt x="40" y="96"/>
                  <a:pt x="41" y="95"/>
                </a:cubicBezTo>
                <a:cubicBezTo>
                  <a:pt x="33" y="93"/>
                  <a:pt x="25" y="91"/>
                  <a:pt x="19" y="83"/>
                </a:cubicBezTo>
                <a:close/>
                <a:moveTo>
                  <a:pt x="12" y="90"/>
                </a:moveTo>
                <a:cubicBezTo>
                  <a:pt x="12" y="93"/>
                  <a:pt x="8" y="94"/>
                  <a:pt x="7" y="95"/>
                </a:cubicBezTo>
                <a:cubicBezTo>
                  <a:pt x="13" y="103"/>
                  <a:pt x="22" y="106"/>
                  <a:pt x="30" y="108"/>
                </a:cubicBezTo>
                <a:cubicBezTo>
                  <a:pt x="29" y="105"/>
                  <a:pt x="34" y="103"/>
                  <a:pt x="33" y="102"/>
                </a:cubicBezTo>
                <a:cubicBezTo>
                  <a:pt x="26" y="101"/>
                  <a:pt x="19" y="97"/>
                  <a:pt x="12" y="90"/>
                </a:cubicBezTo>
                <a:close/>
                <a:moveTo>
                  <a:pt x="6" y="100"/>
                </a:moveTo>
                <a:cubicBezTo>
                  <a:pt x="6" y="104"/>
                  <a:pt x="2" y="109"/>
                  <a:pt x="7" y="113"/>
                </a:cubicBezTo>
                <a:cubicBezTo>
                  <a:pt x="11" y="111"/>
                  <a:pt x="14" y="108"/>
                  <a:pt x="18" y="111"/>
                </a:cubicBezTo>
                <a:cubicBezTo>
                  <a:pt x="19" y="112"/>
                  <a:pt x="20" y="115"/>
                  <a:pt x="22" y="116"/>
                </a:cubicBezTo>
                <a:cubicBezTo>
                  <a:pt x="22" y="114"/>
                  <a:pt x="25" y="111"/>
                  <a:pt x="27" y="110"/>
                </a:cubicBezTo>
                <a:cubicBezTo>
                  <a:pt x="20" y="109"/>
                  <a:pt x="13" y="105"/>
                  <a:pt x="6" y="100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6587331" y="4360471"/>
            <a:ext cx="501293" cy="548491"/>
          </a:xfrm>
          <a:custGeom>
            <a:avLst/>
            <a:gdLst>
              <a:gd name="T0" fmla="*/ 21 w 46"/>
              <a:gd name="T1" fmla="*/ 51 h 54"/>
              <a:gd name="T2" fmla="*/ 20 w 46"/>
              <a:gd name="T3" fmla="*/ 39 h 54"/>
              <a:gd name="T4" fmla="*/ 8 w 46"/>
              <a:gd name="T5" fmla="*/ 44 h 54"/>
              <a:gd name="T6" fmla="*/ 10 w 46"/>
              <a:gd name="T7" fmla="*/ 29 h 54"/>
              <a:gd name="T8" fmla="*/ 2 w 46"/>
              <a:gd name="T9" fmla="*/ 17 h 54"/>
              <a:gd name="T10" fmla="*/ 5 w 46"/>
              <a:gd name="T11" fmla="*/ 14 h 54"/>
              <a:gd name="T12" fmla="*/ 17 w 46"/>
              <a:gd name="T13" fmla="*/ 17 h 54"/>
              <a:gd name="T14" fmla="*/ 20 w 46"/>
              <a:gd name="T15" fmla="*/ 2 h 54"/>
              <a:gd name="T16" fmla="*/ 26 w 46"/>
              <a:gd name="T17" fmla="*/ 11 h 54"/>
              <a:gd name="T18" fmla="*/ 38 w 46"/>
              <a:gd name="T19" fmla="*/ 7 h 54"/>
              <a:gd name="T20" fmla="*/ 36 w 46"/>
              <a:gd name="T21" fmla="*/ 17 h 54"/>
              <a:gd name="T22" fmla="*/ 45 w 46"/>
              <a:gd name="T23" fmla="*/ 20 h 54"/>
              <a:gd name="T24" fmla="*/ 37 w 46"/>
              <a:gd name="T25" fmla="*/ 28 h 54"/>
              <a:gd name="T26" fmla="*/ 43 w 46"/>
              <a:gd name="T27" fmla="*/ 40 h 54"/>
              <a:gd name="T28" fmla="*/ 30 w 46"/>
              <a:gd name="T29" fmla="*/ 39 h 54"/>
              <a:gd name="T30" fmla="*/ 21 w 46"/>
              <a:gd name="T31" fmla="*/ 51 h 54"/>
              <a:gd name="T32" fmla="*/ 25 w 46"/>
              <a:gd name="T33" fmla="*/ 32 h 54"/>
              <a:gd name="T34" fmla="*/ 24 w 46"/>
              <a:gd name="T35" fmla="*/ 50 h 54"/>
              <a:gd name="T36" fmla="*/ 25 w 46"/>
              <a:gd name="T37" fmla="*/ 32 h 54"/>
              <a:gd name="T38" fmla="*/ 23 w 46"/>
              <a:gd name="T39" fmla="*/ 29 h 54"/>
              <a:gd name="T40" fmla="*/ 15 w 46"/>
              <a:gd name="T41" fmla="*/ 30 h 54"/>
              <a:gd name="T42" fmla="*/ 9 w 46"/>
              <a:gd name="T43" fmla="*/ 42 h 54"/>
              <a:gd name="T44" fmla="*/ 23 w 46"/>
              <a:gd name="T45" fmla="*/ 29 h 54"/>
              <a:gd name="T46" fmla="*/ 35 w 46"/>
              <a:gd name="T47" fmla="*/ 40 h 54"/>
              <a:gd name="T48" fmla="*/ 41 w 46"/>
              <a:gd name="T49" fmla="*/ 37 h 54"/>
              <a:gd name="T50" fmla="*/ 28 w 46"/>
              <a:gd name="T51" fmla="*/ 30 h 54"/>
              <a:gd name="T52" fmla="*/ 35 w 46"/>
              <a:gd name="T53" fmla="*/ 40 h 54"/>
              <a:gd name="T54" fmla="*/ 23 w 46"/>
              <a:gd name="T55" fmla="*/ 26 h 54"/>
              <a:gd name="T56" fmla="*/ 4 w 46"/>
              <a:gd name="T57" fmla="*/ 19 h 54"/>
              <a:gd name="T58" fmla="*/ 23 w 46"/>
              <a:gd name="T59" fmla="*/ 26 h 54"/>
              <a:gd name="T60" fmla="*/ 43 w 46"/>
              <a:gd name="T61" fmla="*/ 22 h 54"/>
              <a:gd name="T62" fmla="*/ 39 w 46"/>
              <a:gd name="T63" fmla="*/ 19 h 54"/>
              <a:gd name="T64" fmla="*/ 30 w 46"/>
              <a:gd name="T65" fmla="*/ 27 h 54"/>
              <a:gd name="T66" fmla="*/ 43 w 46"/>
              <a:gd name="T67" fmla="*/ 22 h 54"/>
              <a:gd name="T68" fmla="*/ 27 w 46"/>
              <a:gd name="T69" fmla="*/ 23 h 54"/>
              <a:gd name="T70" fmla="*/ 28 w 46"/>
              <a:gd name="T71" fmla="*/ 23 h 54"/>
              <a:gd name="T72" fmla="*/ 36 w 46"/>
              <a:gd name="T73" fmla="*/ 8 h 54"/>
              <a:gd name="T74" fmla="*/ 27 w 46"/>
              <a:gd name="T75" fmla="*/ 23 h 54"/>
              <a:gd name="T76" fmla="*/ 18 w 46"/>
              <a:gd name="T77" fmla="*/ 5 h 54"/>
              <a:gd name="T78" fmla="*/ 25 w 46"/>
              <a:gd name="T79" fmla="*/ 23 h 54"/>
              <a:gd name="T80" fmla="*/ 18 w 46"/>
              <a:gd name="T81" fmla="*/ 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" h="54">
                <a:moveTo>
                  <a:pt x="21" y="51"/>
                </a:moveTo>
                <a:cubicBezTo>
                  <a:pt x="19" y="48"/>
                  <a:pt x="19" y="44"/>
                  <a:pt x="20" y="39"/>
                </a:cubicBezTo>
                <a:cubicBezTo>
                  <a:pt x="17" y="40"/>
                  <a:pt x="14" y="45"/>
                  <a:pt x="8" y="44"/>
                </a:cubicBezTo>
                <a:cubicBezTo>
                  <a:pt x="2" y="43"/>
                  <a:pt x="6" y="31"/>
                  <a:pt x="10" y="29"/>
                </a:cubicBezTo>
                <a:cubicBezTo>
                  <a:pt x="5" y="28"/>
                  <a:pt x="0" y="23"/>
                  <a:pt x="2" y="17"/>
                </a:cubicBezTo>
                <a:cubicBezTo>
                  <a:pt x="3" y="16"/>
                  <a:pt x="5" y="15"/>
                  <a:pt x="5" y="14"/>
                </a:cubicBezTo>
                <a:cubicBezTo>
                  <a:pt x="10" y="13"/>
                  <a:pt x="14" y="15"/>
                  <a:pt x="17" y="17"/>
                </a:cubicBezTo>
                <a:cubicBezTo>
                  <a:pt x="14" y="14"/>
                  <a:pt x="12" y="0"/>
                  <a:pt x="20" y="2"/>
                </a:cubicBezTo>
                <a:cubicBezTo>
                  <a:pt x="24" y="3"/>
                  <a:pt x="25" y="7"/>
                  <a:pt x="26" y="11"/>
                </a:cubicBezTo>
                <a:cubicBezTo>
                  <a:pt x="28" y="7"/>
                  <a:pt x="34" y="1"/>
                  <a:pt x="38" y="7"/>
                </a:cubicBezTo>
                <a:cubicBezTo>
                  <a:pt x="38" y="11"/>
                  <a:pt x="38" y="14"/>
                  <a:pt x="36" y="17"/>
                </a:cubicBezTo>
                <a:cubicBezTo>
                  <a:pt x="41" y="15"/>
                  <a:pt x="43" y="18"/>
                  <a:pt x="45" y="20"/>
                </a:cubicBezTo>
                <a:cubicBezTo>
                  <a:pt x="46" y="26"/>
                  <a:pt x="41" y="27"/>
                  <a:pt x="37" y="28"/>
                </a:cubicBezTo>
                <a:cubicBezTo>
                  <a:pt x="41" y="32"/>
                  <a:pt x="45" y="34"/>
                  <a:pt x="43" y="40"/>
                </a:cubicBezTo>
                <a:cubicBezTo>
                  <a:pt x="40" y="43"/>
                  <a:pt x="32" y="43"/>
                  <a:pt x="30" y="39"/>
                </a:cubicBezTo>
                <a:cubicBezTo>
                  <a:pt x="30" y="45"/>
                  <a:pt x="29" y="54"/>
                  <a:pt x="21" y="51"/>
                </a:cubicBezTo>
                <a:close/>
                <a:moveTo>
                  <a:pt x="25" y="32"/>
                </a:moveTo>
                <a:cubicBezTo>
                  <a:pt x="23" y="36"/>
                  <a:pt x="19" y="46"/>
                  <a:pt x="24" y="50"/>
                </a:cubicBezTo>
                <a:cubicBezTo>
                  <a:pt x="29" y="48"/>
                  <a:pt x="28" y="35"/>
                  <a:pt x="25" y="32"/>
                </a:cubicBezTo>
                <a:close/>
                <a:moveTo>
                  <a:pt x="23" y="29"/>
                </a:moveTo>
                <a:cubicBezTo>
                  <a:pt x="20" y="31"/>
                  <a:pt x="18" y="30"/>
                  <a:pt x="15" y="30"/>
                </a:cubicBezTo>
                <a:cubicBezTo>
                  <a:pt x="10" y="31"/>
                  <a:pt x="6" y="37"/>
                  <a:pt x="9" y="42"/>
                </a:cubicBezTo>
                <a:cubicBezTo>
                  <a:pt x="16" y="41"/>
                  <a:pt x="22" y="36"/>
                  <a:pt x="23" y="29"/>
                </a:cubicBezTo>
                <a:close/>
                <a:moveTo>
                  <a:pt x="35" y="40"/>
                </a:moveTo>
                <a:cubicBezTo>
                  <a:pt x="39" y="41"/>
                  <a:pt x="41" y="39"/>
                  <a:pt x="41" y="37"/>
                </a:cubicBezTo>
                <a:cubicBezTo>
                  <a:pt x="41" y="32"/>
                  <a:pt x="34" y="29"/>
                  <a:pt x="28" y="30"/>
                </a:cubicBezTo>
                <a:cubicBezTo>
                  <a:pt x="30" y="34"/>
                  <a:pt x="31" y="39"/>
                  <a:pt x="35" y="40"/>
                </a:cubicBezTo>
                <a:close/>
                <a:moveTo>
                  <a:pt x="23" y="26"/>
                </a:moveTo>
                <a:cubicBezTo>
                  <a:pt x="19" y="22"/>
                  <a:pt x="11" y="12"/>
                  <a:pt x="4" y="19"/>
                </a:cubicBezTo>
                <a:cubicBezTo>
                  <a:pt x="4" y="28"/>
                  <a:pt x="15" y="28"/>
                  <a:pt x="23" y="26"/>
                </a:cubicBezTo>
                <a:close/>
                <a:moveTo>
                  <a:pt x="43" y="22"/>
                </a:moveTo>
                <a:cubicBezTo>
                  <a:pt x="43" y="21"/>
                  <a:pt x="41" y="19"/>
                  <a:pt x="39" y="19"/>
                </a:cubicBezTo>
                <a:cubicBezTo>
                  <a:pt x="35" y="18"/>
                  <a:pt x="30" y="25"/>
                  <a:pt x="30" y="27"/>
                </a:cubicBezTo>
                <a:cubicBezTo>
                  <a:pt x="34" y="27"/>
                  <a:pt x="43" y="27"/>
                  <a:pt x="43" y="22"/>
                </a:cubicBezTo>
                <a:close/>
                <a:moveTo>
                  <a:pt x="27" y="23"/>
                </a:moveTo>
                <a:cubicBezTo>
                  <a:pt x="27" y="23"/>
                  <a:pt x="27" y="23"/>
                  <a:pt x="28" y="23"/>
                </a:cubicBezTo>
                <a:cubicBezTo>
                  <a:pt x="31" y="19"/>
                  <a:pt x="37" y="16"/>
                  <a:pt x="36" y="8"/>
                </a:cubicBezTo>
                <a:cubicBezTo>
                  <a:pt x="29" y="5"/>
                  <a:pt x="29" y="17"/>
                  <a:pt x="27" y="23"/>
                </a:cubicBezTo>
                <a:close/>
                <a:moveTo>
                  <a:pt x="18" y="5"/>
                </a:moveTo>
                <a:cubicBezTo>
                  <a:pt x="14" y="12"/>
                  <a:pt x="22" y="19"/>
                  <a:pt x="25" y="23"/>
                </a:cubicBezTo>
                <a:cubicBezTo>
                  <a:pt x="25" y="15"/>
                  <a:pt x="25" y="6"/>
                  <a:pt x="18" y="5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137742" y="588027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88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82273" y="2822509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" name="矩形 15"/>
          <p:cNvSpPr/>
          <p:nvPr/>
        </p:nvSpPr>
        <p:spPr>
          <a:xfrm>
            <a:off x="3833811" y="5059878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40420" y="2692400"/>
            <a:ext cx="1842770" cy="1017270"/>
            <a:chOff x="13292" y="4240"/>
            <a:chExt cx="2902" cy="1602"/>
          </a:xfrm>
          <a:solidFill>
            <a:schemeClr val="bg1"/>
          </a:solidFill>
        </p:grpSpPr>
        <p:sp>
          <p:nvSpPr>
            <p:cNvPr id="38" name="Freeform 308"/>
            <p:cNvSpPr>
              <a:spLocks noEditPoints="1"/>
            </p:cNvSpPr>
            <p:nvPr/>
          </p:nvSpPr>
          <p:spPr bwMode="auto">
            <a:xfrm>
              <a:off x="13292" y="4240"/>
              <a:ext cx="2902" cy="1602"/>
            </a:xfrm>
            <a:custGeom>
              <a:avLst/>
              <a:gdLst>
                <a:gd name="T0" fmla="*/ 257 w 266"/>
                <a:gd name="T1" fmla="*/ 89 h 113"/>
                <a:gd name="T2" fmla="*/ 70 w 266"/>
                <a:gd name="T3" fmla="*/ 96 h 113"/>
                <a:gd name="T4" fmla="*/ 1 w 266"/>
                <a:gd name="T5" fmla="*/ 87 h 113"/>
                <a:gd name="T6" fmla="*/ 52 w 266"/>
                <a:gd name="T7" fmla="*/ 4 h 113"/>
                <a:gd name="T8" fmla="*/ 216 w 266"/>
                <a:gd name="T9" fmla="*/ 4 h 113"/>
                <a:gd name="T10" fmla="*/ 19 w 266"/>
                <a:gd name="T11" fmla="*/ 25 h 113"/>
                <a:gd name="T12" fmla="*/ 13 w 266"/>
                <a:gd name="T13" fmla="*/ 35 h 113"/>
                <a:gd name="T14" fmla="*/ 11 w 266"/>
                <a:gd name="T15" fmla="*/ 74 h 113"/>
                <a:gd name="T16" fmla="*/ 11 w 266"/>
                <a:gd name="T17" fmla="*/ 80 h 113"/>
                <a:gd name="T18" fmla="*/ 30 w 266"/>
                <a:gd name="T19" fmla="*/ 92 h 113"/>
                <a:gd name="T20" fmla="*/ 52 w 266"/>
                <a:gd name="T21" fmla="*/ 72 h 113"/>
                <a:gd name="T22" fmla="*/ 84 w 266"/>
                <a:gd name="T23" fmla="*/ 82 h 113"/>
                <a:gd name="T24" fmla="*/ 97 w 266"/>
                <a:gd name="T25" fmla="*/ 92 h 113"/>
                <a:gd name="T26" fmla="*/ 107 w 266"/>
                <a:gd name="T27" fmla="*/ 90 h 113"/>
                <a:gd name="T28" fmla="*/ 121 w 266"/>
                <a:gd name="T29" fmla="*/ 89 h 113"/>
                <a:gd name="T30" fmla="*/ 130 w 266"/>
                <a:gd name="T31" fmla="*/ 89 h 113"/>
                <a:gd name="T32" fmla="*/ 164 w 266"/>
                <a:gd name="T33" fmla="*/ 92 h 113"/>
                <a:gd name="T34" fmla="*/ 189 w 266"/>
                <a:gd name="T35" fmla="*/ 92 h 113"/>
                <a:gd name="T36" fmla="*/ 219 w 266"/>
                <a:gd name="T37" fmla="*/ 37 h 113"/>
                <a:gd name="T38" fmla="*/ 253 w 266"/>
                <a:gd name="T39" fmla="*/ 91 h 113"/>
                <a:gd name="T40" fmla="*/ 250 w 266"/>
                <a:gd name="T41" fmla="*/ 78 h 113"/>
                <a:gd name="T42" fmla="*/ 250 w 266"/>
                <a:gd name="T43" fmla="*/ 66 h 113"/>
                <a:gd name="T44" fmla="*/ 232 w 266"/>
                <a:gd name="T45" fmla="*/ 68 h 113"/>
                <a:gd name="T46" fmla="*/ 248 w 266"/>
                <a:gd name="T47" fmla="*/ 37 h 113"/>
                <a:gd name="T48" fmla="*/ 255 w 266"/>
                <a:gd name="T49" fmla="*/ 38 h 113"/>
                <a:gd name="T50" fmla="*/ 251 w 266"/>
                <a:gd name="T51" fmla="*/ 30 h 113"/>
                <a:gd name="T52" fmla="*/ 250 w 266"/>
                <a:gd name="T53" fmla="*/ 23 h 113"/>
                <a:gd name="T54" fmla="*/ 249 w 266"/>
                <a:gd name="T55" fmla="*/ 16 h 113"/>
                <a:gd name="T56" fmla="*/ 233 w 266"/>
                <a:gd name="T57" fmla="*/ 9 h 113"/>
                <a:gd name="T58" fmla="*/ 143 w 266"/>
                <a:gd name="T59" fmla="*/ 4 h 113"/>
                <a:gd name="T60" fmla="*/ 46 w 266"/>
                <a:gd name="T61" fmla="*/ 9 h 113"/>
                <a:gd name="T62" fmla="*/ 25 w 266"/>
                <a:gd name="T63" fmla="*/ 15 h 113"/>
                <a:gd name="T64" fmla="*/ 23 w 266"/>
                <a:gd name="T65" fmla="*/ 23 h 113"/>
                <a:gd name="T66" fmla="*/ 11 w 266"/>
                <a:gd name="T67" fmla="*/ 58 h 113"/>
                <a:gd name="T68" fmla="*/ 11 w 266"/>
                <a:gd name="T69" fmla="*/ 58 h 113"/>
                <a:gd name="T70" fmla="*/ 255 w 266"/>
                <a:gd name="T71" fmla="*/ 41 h 113"/>
                <a:gd name="T72" fmla="*/ 81 w 266"/>
                <a:gd name="T73" fmla="*/ 93 h 113"/>
                <a:gd name="T74" fmla="*/ 207 w 266"/>
                <a:gd name="T75" fmla="*/ 80 h 113"/>
                <a:gd name="T76" fmla="*/ 53 w 266"/>
                <a:gd name="T77" fmla="*/ 43 h 113"/>
                <a:gd name="T78" fmla="*/ 53 w 266"/>
                <a:gd name="T79" fmla="*/ 43 h 113"/>
                <a:gd name="T80" fmla="*/ 203 w 266"/>
                <a:gd name="T81" fmla="*/ 43 h 113"/>
                <a:gd name="T82" fmla="*/ 5 w 266"/>
                <a:gd name="T83" fmla="*/ 78 h 113"/>
                <a:gd name="T84" fmla="*/ 219 w 266"/>
                <a:gd name="T85" fmla="*/ 78 h 113"/>
                <a:gd name="T86" fmla="*/ 262 w 266"/>
                <a:gd name="T87" fmla="*/ 79 h 113"/>
                <a:gd name="T88" fmla="*/ 213 w 266"/>
                <a:gd name="T89" fmla="*/ 86 h 113"/>
                <a:gd name="T90" fmla="*/ 64 w 266"/>
                <a:gd name="T91" fmla="*/ 84 h 113"/>
                <a:gd name="T92" fmla="*/ 55 w 266"/>
                <a:gd name="T93" fmla="*/ 86 h 113"/>
                <a:gd name="T94" fmla="*/ 46 w 266"/>
                <a:gd name="T95" fmla="*/ 90 h 113"/>
                <a:gd name="T96" fmla="*/ 218 w 266"/>
                <a:gd name="T97" fmla="*/ 87 h 113"/>
                <a:gd name="T98" fmla="*/ 64 w 266"/>
                <a:gd name="T99" fmla="*/ 93 h 113"/>
                <a:gd name="T100" fmla="*/ 212 w 266"/>
                <a:gd name="T101" fmla="*/ 102 h 113"/>
                <a:gd name="T102" fmla="*/ 55 w 266"/>
                <a:gd name="T103" fmla="*/ 101 h 113"/>
                <a:gd name="T104" fmla="*/ 218 w 266"/>
                <a:gd name="T10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13">
                  <a:moveTo>
                    <a:pt x="259" y="74"/>
                  </a:moveTo>
                  <a:cubicBezTo>
                    <a:pt x="261" y="76"/>
                    <a:pt x="263" y="73"/>
                    <a:pt x="265" y="75"/>
                  </a:cubicBezTo>
                  <a:cubicBezTo>
                    <a:pt x="266" y="80"/>
                    <a:pt x="265" y="84"/>
                    <a:pt x="265" y="88"/>
                  </a:cubicBezTo>
                  <a:cubicBezTo>
                    <a:pt x="263" y="89"/>
                    <a:pt x="260" y="88"/>
                    <a:pt x="257" y="89"/>
                  </a:cubicBezTo>
                  <a:cubicBezTo>
                    <a:pt x="256" y="91"/>
                    <a:pt x="259" y="94"/>
                    <a:pt x="257" y="96"/>
                  </a:cubicBezTo>
                  <a:cubicBezTo>
                    <a:pt x="251" y="96"/>
                    <a:pt x="246" y="95"/>
                    <a:pt x="238" y="95"/>
                  </a:cubicBezTo>
                  <a:cubicBezTo>
                    <a:pt x="233" y="111"/>
                    <a:pt x="207" y="113"/>
                    <a:pt x="203" y="96"/>
                  </a:cubicBezTo>
                  <a:cubicBezTo>
                    <a:pt x="161" y="93"/>
                    <a:pt x="109" y="97"/>
                    <a:pt x="70" y="96"/>
                  </a:cubicBezTo>
                  <a:cubicBezTo>
                    <a:pt x="66" y="109"/>
                    <a:pt x="41" y="113"/>
                    <a:pt x="37" y="96"/>
                  </a:cubicBezTo>
                  <a:cubicBezTo>
                    <a:pt x="29" y="95"/>
                    <a:pt x="16" y="96"/>
                    <a:pt x="8" y="94"/>
                  </a:cubicBezTo>
                  <a:cubicBezTo>
                    <a:pt x="7" y="91"/>
                    <a:pt x="8" y="90"/>
                    <a:pt x="8" y="87"/>
                  </a:cubicBezTo>
                  <a:cubicBezTo>
                    <a:pt x="6" y="86"/>
                    <a:pt x="3" y="88"/>
                    <a:pt x="1" y="87"/>
                  </a:cubicBezTo>
                  <a:cubicBezTo>
                    <a:pt x="0" y="83"/>
                    <a:pt x="0" y="78"/>
                    <a:pt x="1" y="74"/>
                  </a:cubicBezTo>
                  <a:cubicBezTo>
                    <a:pt x="4" y="72"/>
                    <a:pt x="4" y="74"/>
                    <a:pt x="8" y="74"/>
                  </a:cubicBezTo>
                  <a:cubicBezTo>
                    <a:pt x="8" y="62"/>
                    <a:pt x="8" y="46"/>
                    <a:pt x="9" y="34"/>
                  </a:cubicBezTo>
                  <a:cubicBezTo>
                    <a:pt x="12" y="13"/>
                    <a:pt x="32" y="5"/>
                    <a:pt x="52" y="4"/>
                  </a:cubicBezTo>
                  <a:cubicBezTo>
                    <a:pt x="69" y="4"/>
                    <a:pt x="88" y="2"/>
                    <a:pt x="104" y="2"/>
                  </a:cubicBezTo>
                  <a:cubicBezTo>
                    <a:pt x="112" y="1"/>
                    <a:pt x="120" y="2"/>
                    <a:pt x="128" y="2"/>
                  </a:cubicBezTo>
                  <a:cubicBezTo>
                    <a:pt x="146" y="1"/>
                    <a:pt x="166" y="0"/>
                    <a:pt x="184" y="0"/>
                  </a:cubicBezTo>
                  <a:cubicBezTo>
                    <a:pt x="195" y="1"/>
                    <a:pt x="206" y="4"/>
                    <a:pt x="216" y="4"/>
                  </a:cubicBezTo>
                  <a:cubicBezTo>
                    <a:pt x="227" y="5"/>
                    <a:pt x="237" y="4"/>
                    <a:pt x="246" y="9"/>
                  </a:cubicBezTo>
                  <a:cubicBezTo>
                    <a:pt x="264" y="19"/>
                    <a:pt x="258" y="54"/>
                    <a:pt x="259" y="74"/>
                  </a:cubicBezTo>
                  <a:close/>
                  <a:moveTo>
                    <a:pt x="17" y="23"/>
                  </a:moveTo>
                  <a:cubicBezTo>
                    <a:pt x="18" y="23"/>
                    <a:pt x="19" y="23"/>
                    <a:pt x="19" y="25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5" y="28"/>
                    <a:pt x="14" y="28"/>
                    <a:pt x="14" y="30"/>
                  </a:cubicBezTo>
                  <a:cubicBezTo>
                    <a:pt x="15" y="31"/>
                    <a:pt x="16" y="31"/>
                    <a:pt x="16" y="33"/>
                  </a:cubicBezTo>
                  <a:cubicBezTo>
                    <a:pt x="16" y="35"/>
                    <a:pt x="12" y="33"/>
                    <a:pt x="13" y="35"/>
                  </a:cubicBezTo>
                  <a:cubicBezTo>
                    <a:pt x="21" y="37"/>
                    <a:pt x="30" y="36"/>
                    <a:pt x="39" y="35"/>
                  </a:cubicBezTo>
                  <a:cubicBezTo>
                    <a:pt x="43" y="43"/>
                    <a:pt x="39" y="52"/>
                    <a:pt x="40" y="62"/>
                  </a:cubicBezTo>
                  <a:cubicBezTo>
                    <a:pt x="32" y="67"/>
                    <a:pt x="16" y="58"/>
                    <a:pt x="11" y="65"/>
                  </a:cubicBezTo>
                  <a:cubicBezTo>
                    <a:pt x="11" y="68"/>
                    <a:pt x="12" y="70"/>
                    <a:pt x="11" y="74"/>
                  </a:cubicBezTo>
                  <a:cubicBezTo>
                    <a:pt x="13" y="74"/>
                    <a:pt x="11" y="71"/>
                    <a:pt x="14" y="72"/>
                  </a:cubicBezTo>
                  <a:cubicBezTo>
                    <a:pt x="14" y="72"/>
                    <a:pt x="15" y="72"/>
                    <a:pt x="15" y="73"/>
                  </a:cubicBezTo>
                  <a:cubicBezTo>
                    <a:pt x="16" y="77"/>
                    <a:pt x="12" y="74"/>
                    <a:pt x="11" y="75"/>
                  </a:cubicBezTo>
                  <a:cubicBezTo>
                    <a:pt x="12" y="77"/>
                    <a:pt x="11" y="78"/>
                    <a:pt x="11" y="80"/>
                  </a:cubicBezTo>
                  <a:cubicBezTo>
                    <a:pt x="11" y="81"/>
                    <a:pt x="13" y="79"/>
                    <a:pt x="14" y="81"/>
                  </a:cubicBezTo>
                  <a:cubicBezTo>
                    <a:pt x="15" y="85"/>
                    <a:pt x="11" y="83"/>
                    <a:pt x="11" y="85"/>
                  </a:cubicBezTo>
                  <a:cubicBezTo>
                    <a:pt x="11" y="87"/>
                    <a:pt x="13" y="88"/>
                    <a:pt x="11" y="91"/>
                  </a:cubicBezTo>
                  <a:cubicBezTo>
                    <a:pt x="18" y="92"/>
                    <a:pt x="21" y="92"/>
                    <a:pt x="30" y="92"/>
                  </a:cubicBezTo>
                  <a:cubicBezTo>
                    <a:pt x="29" y="89"/>
                    <a:pt x="31" y="89"/>
                    <a:pt x="32" y="89"/>
                  </a:cubicBezTo>
                  <a:cubicBezTo>
                    <a:pt x="35" y="89"/>
                    <a:pt x="32" y="92"/>
                    <a:pt x="34" y="92"/>
                  </a:cubicBezTo>
                  <a:cubicBezTo>
                    <a:pt x="35" y="91"/>
                    <a:pt x="36" y="93"/>
                    <a:pt x="37" y="92"/>
                  </a:cubicBezTo>
                  <a:cubicBezTo>
                    <a:pt x="37" y="80"/>
                    <a:pt x="42" y="73"/>
                    <a:pt x="52" y="72"/>
                  </a:cubicBezTo>
                  <a:cubicBezTo>
                    <a:pt x="54" y="59"/>
                    <a:pt x="46" y="45"/>
                    <a:pt x="51" y="38"/>
                  </a:cubicBezTo>
                  <a:cubicBezTo>
                    <a:pt x="61" y="39"/>
                    <a:pt x="71" y="38"/>
                    <a:pt x="81" y="35"/>
                  </a:cubicBezTo>
                  <a:cubicBezTo>
                    <a:pt x="83" y="40"/>
                    <a:pt x="82" y="45"/>
                    <a:pt x="82" y="50"/>
                  </a:cubicBezTo>
                  <a:cubicBezTo>
                    <a:pt x="83" y="61"/>
                    <a:pt x="83" y="72"/>
                    <a:pt x="84" y="82"/>
                  </a:cubicBezTo>
                  <a:cubicBezTo>
                    <a:pt x="84" y="86"/>
                    <a:pt x="84" y="93"/>
                    <a:pt x="88" y="93"/>
                  </a:cubicBezTo>
                  <a:cubicBezTo>
                    <a:pt x="88" y="93"/>
                    <a:pt x="87" y="90"/>
                    <a:pt x="90" y="90"/>
                  </a:cubicBezTo>
                  <a:cubicBezTo>
                    <a:pt x="92" y="91"/>
                    <a:pt x="91" y="93"/>
                    <a:pt x="92" y="93"/>
                  </a:cubicBezTo>
                  <a:cubicBezTo>
                    <a:pt x="94" y="93"/>
                    <a:pt x="96" y="94"/>
                    <a:pt x="97" y="92"/>
                  </a:cubicBezTo>
                  <a:cubicBezTo>
                    <a:pt x="94" y="92"/>
                    <a:pt x="96" y="89"/>
                    <a:pt x="98" y="90"/>
                  </a:cubicBezTo>
                  <a:cubicBezTo>
                    <a:pt x="100" y="91"/>
                    <a:pt x="96" y="93"/>
                    <a:pt x="99" y="93"/>
                  </a:cubicBezTo>
                  <a:cubicBezTo>
                    <a:pt x="101" y="94"/>
                    <a:pt x="104" y="93"/>
                    <a:pt x="106" y="92"/>
                  </a:cubicBezTo>
                  <a:cubicBezTo>
                    <a:pt x="105" y="92"/>
                    <a:pt x="107" y="90"/>
                    <a:pt x="107" y="90"/>
                  </a:cubicBezTo>
                  <a:cubicBezTo>
                    <a:pt x="108" y="90"/>
                    <a:pt x="109" y="90"/>
                    <a:pt x="109" y="90"/>
                  </a:cubicBezTo>
                  <a:cubicBezTo>
                    <a:pt x="110" y="91"/>
                    <a:pt x="109" y="92"/>
                    <a:pt x="109" y="93"/>
                  </a:cubicBezTo>
                  <a:cubicBezTo>
                    <a:pt x="113" y="93"/>
                    <a:pt x="118" y="92"/>
                    <a:pt x="120" y="93"/>
                  </a:cubicBezTo>
                  <a:cubicBezTo>
                    <a:pt x="120" y="91"/>
                    <a:pt x="119" y="90"/>
                    <a:pt x="121" y="89"/>
                  </a:cubicBezTo>
                  <a:cubicBezTo>
                    <a:pt x="123" y="89"/>
                    <a:pt x="124" y="91"/>
                    <a:pt x="123" y="92"/>
                  </a:cubicBezTo>
                  <a:cubicBezTo>
                    <a:pt x="124" y="92"/>
                    <a:pt x="127" y="93"/>
                    <a:pt x="128" y="92"/>
                  </a:cubicBezTo>
                  <a:cubicBezTo>
                    <a:pt x="127" y="92"/>
                    <a:pt x="127" y="89"/>
                    <a:pt x="128" y="90"/>
                  </a:cubicBezTo>
                  <a:cubicBezTo>
                    <a:pt x="129" y="90"/>
                    <a:pt x="129" y="89"/>
                    <a:pt x="130" y="89"/>
                  </a:cubicBezTo>
                  <a:cubicBezTo>
                    <a:pt x="131" y="92"/>
                    <a:pt x="135" y="93"/>
                    <a:pt x="139" y="91"/>
                  </a:cubicBezTo>
                  <a:cubicBezTo>
                    <a:pt x="137" y="92"/>
                    <a:pt x="139" y="89"/>
                    <a:pt x="139" y="89"/>
                  </a:cubicBezTo>
                  <a:cubicBezTo>
                    <a:pt x="144" y="87"/>
                    <a:pt x="140" y="92"/>
                    <a:pt x="142" y="92"/>
                  </a:cubicBezTo>
                  <a:cubicBezTo>
                    <a:pt x="152" y="92"/>
                    <a:pt x="157" y="92"/>
                    <a:pt x="164" y="92"/>
                  </a:cubicBezTo>
                  <a:cubicBezTo>
                    <a:pt x="164" y="90"/>
                    <a:pt x="164" y="89"/>
                    <a:pt x="166" y="89"/>
                  </a:cubicBezTo>
                  <a:cubicBezTo>
                    <a:pt x="167" y="89"/>
                    <a:pt x="167" y="90"/>
                    <a:pt x="167" y="92"/>
                  </a:cubicBezTo>
                  <a:cubicBezTo>
                    <a:pt x="171" y="92"/>
                    <a:pt x="174" y="92"/>
                    <a:pt x="176" y="90"/>
                  </a:cubicBezTo>
                  <a:cubicBezTo>
                    <a:pt x="178" y="93"/>
                    <a:pt x="186" y="92"/>
                    <a:pt x="189" y="92"/>
                  </a:cubicBezTo>
                  <a:cubicBezTo>
                    <a:pt x="189" y="88"/>
                    <a:pt x="190" y="81"/>
                    <a:pt x="190" y="76"/>
                  </a:cubicBezTo>
                  <a:cubicBezTo>
                    <a:pt x="189" y="67"/>
                    <a:pt x="185" y="43"/>
                    <a:pt x="191" y="39"/>
                  </a:cubicBezTo>
                  <a:cubicBezTo>
                    <a:pt x="194" y="37"/>
                    <a:pt x="203" y="40"/>
                    <a:pt x="209" y="39"/>
                  </a:cubicBezTo>
                  <a:cubicBezTo>
                    <a:pt x="213" y="38"/>
                    <a:pt x="215" y="37"/>
                    <a:pt x="219" y="37"/>
                  </a:cubicBezTo>
                  <a:cubicBezTo>
                    <a:pt x="219" y="38"/>
                    <a:pt x="220" y="37"/>
                    <a:pt x="220" y="38"/>
                  </a:cubicBezTo>
                  <a:cubicBezTo>
                    <a:pt x="220" y="49"/>
                    <a:pt x="223" y="62"/>
                    <a:pt x="223" y="72"/>
                  </a:cubicBezTo>
                  <a:cubicBezTo>
                    <a:pt x="234" y="73"/>
                    <a:pt x="238" y="82"/>
                    <a:pt x="238" y="92"/>
                  </a:cubicBezTo>
                  <a:cubicBezTo>
                    <a:pt x="243" y="91"/>
                    <a:pt x="249" y="93"/>
                    <a:pt x="253" y="91"/>
                  </a:cubicBezTo>
                  <a:cubicBezTo>
                    <a:pt x="251" y="90"/>
                    <a:pt x="254" y="90"/>
                    <a:pt x="253" y="88"/>
                  </a:cubicBezTo>
                  <a:cubicBezTo>
                    <a:pt x="253" y="87"/>
                    <a:pt x="250" y="88"/>
                    <a:pt x="250" y="86"/>
                  </a:cubicBezTo>
                  <a:cubicBezTo>
                    <a:pt x="251" y="85"/>
                    <a:pt x="252" y="83"/>
                    <a:pt x="254" y="85"/>
                  </a:cubicBezTo>
                  <a:cubicBezTo>
                    <a:pt x="255" y="80"/>
                    <a:pt x="251" y="80"/>
                    <a:pt x="250" y="78"/>
                  </a:cubicBezTo>
                  <a:cubicBezTo>
                    <a:pt x="251" y="77"/>
                    <a:pt x="251" y="76"/>
                    <a:pt x="253" y="76"/>
                  </a:cubicBezTo>
                  <a:cubicBezTo>
                    <a:pt x="255" y="76"/>
                    <a:pt x="253" y="80"/>
                    <a:pt x="255" y="80"/>
                  </a:cubicBezTo>
                  <a:cubicBezTo>
                    <a:pt x="256" y="74"/>
                    <a:pt x="253" y="66"/>
                    <a:pt x="255" y="63"/>
                  </a:cubicBezTo>
                  <a:cubicBezTo>
                    <a:pt x="251" y="62"/>
                    <a:pt x="253" y="66"/>
                    <a:pt x="250" y="66"/>
                  </a:cubicBezTo>
                  <a:cubicBezTo>
                    <a:pt x="248" y="66"/>
                    <a:pt x="249" y="63"/>
                    <a:pt x="247" y="63"/>
                  </a:cubicBezTo>
                  <a:cubicBezTo>
                    <a:pt x="243" y="64"/>
                    <a:pt x="239" y="64"/>
                    <a:pt x="235" y="65"/>
                  </a:cubicBezTo>
                  <a:cubicBezTo>
                    <a:pt x="234" y="65"/>
                    <a:pt x="236" y="68"/>
                    <a:pt x="235" y="68"/>
                  </a:cubicBezTo>
                  <a:cubicBezTo>
                    <a:pt x="234" y="68"/>
                    <a:pt x="233" y="68"/>
                    <a:pt x="232" y="68"/>
                  </a:cubicBezTo>
                  <a:cubicBezTo>
                    <a:pt x="231" y="67"/>
                    <a:pt x="232" y="66"/>
                    <a:pt x="232" y="64"/>
                  </a:cubicBezTo>
                  <a:cubicBezTo>
                    <a:pt x="230" y="65"/>
                    <a:pt x="229" y="64"/>
                    <a:pt x="229" y="63"/>
                  </a:cubicBezTo>
                  <a:cubicBezTo>
                    <a:pt x="228" y="53"/>
                    <a:pt x="228" y="47"/>
                    <a:pt x="227" y="38"/>
                  </a:cubicBezTo>
                  <a:cubicBezTo>
                    <a:pt x="233" y="36"/>
                    <a:pt x="242" y="38"/>
                    <a:pt x="248" y="37"/>
                  </a:cubicBezTo>
                  <a:cubicBezTo>
                    <a:pt x="247" y="37"/>
                    <a:pt x="247" y="34"/>
                    <a:pt x="248" y="34"/>
                  </a:cubicBezTo>
                  <a:cubicBezTo>
                    <a:pt x="248" y="34"/>
                    <a:pt x="248" y="33"/>
                    <a:pt x="249" y="33"/>
                  </a:cubicBezTo>
                  <a:cubicBezTo>
                    <a:pt x="251" y="34"/>
                    <a:pt x="251" y="35"/>
                    <a:pt x="250" y="37"/>
                  </a:cubicBezTo>
                  <a:cubicBezTo>
                    <a:pt x="252" y="37"/>
                    <a:pt x="254" y="37"/>
                    <a:pt x="255" y="38"/>
                  </a:cubicBezTo>
                  <a:cubicBezTo>
                    <a:pt x="255" y="35"/>
                    <a:pt x="251" y="38"/>
                    <a:pt x="251" y="35"/>
                  </a:cubicBezTo>
                  <a:cubicBezTo>
                    <a:pt x="252" y="35"/>
                    <a:pt x="252" y="34"/>
                    <a:pt x="252" y="34"/>
                  </a:cubicBezTo>
                  <a:cubicBezTo>
                    <a:pt x="254" y="33"/>
                    <a:pt x="253" y="35"/>
                    <a:pt x="255" y="34"/>
                  </a:cubicBezTo>
                  <a:cubicBezTo>
                    <a:pt x="256" y="30"/>
                    <a:pt x="251" y="34"/>
                    <a:pt x="251" y="30"/>
                  </a:cubicBezTo>
                  <a:cubicBezTo>
                    <a:pt x="251" y="28"/>
                    <a:pt x="254" y="30"/>
                    <a:pt x="254" y="28"/>
                  </a:cubicBezTo>
                  <a:cubicBezTo>
                    <a:pt x="253" y="28"/>
                    <a:pt x="254" y="27"/>
                    <a:pt x="254" y="26"/>
                  </a:cubicBezTo>
                  <a:cubicBezTo>
                    <a:pt x="252" y="27"/>
                    <a:pt x="248" y="27"/>
                    <a:pt x="249" y="23"/>
                  </a:cubicBezTo>
                  <a:cubicBezTo>
                    <a:pt x="249" y="23"/>
                    <a:pt x="250" y="23"/>
                    <a:pt x="250" y="23"/>
                  </a:cubicBezTo>
                  <a:cubicBezTo>
                    <a:pt x="252" y="23"/>
                    <a:pt x="252" y="25"/>
                    <a:pt x="253" y="26"/>
                  </a:cubicBezTo>
                  <a:cubicBezTo>
                    <a:pt x="253" y="23"/>
                    <a:pt x="252" y="21"/>
                    <a:pt x="251" y="20"/>
                  </a:cubicBezTo>
                  <a:cubicBezTo>
                    <a:pt x="251" y="22"/>
                    <a:pt x="248" y="20"/>
                    <a:pt x="248" y="19"/>
                  </a:cubicBezTo>
                  <a:cubicBezTo>
                    <a:pt x="247" y="17"/>
                    <a:pt x="249" y="17"/>
                    <a:pt x="249" y="16"/>
                  </a:cubicBezTo>
                  <a:cubicBezTo>
                    <a:pt x="247" y="15"/>
                    <a:pt x="245" y="12"/>
                    <a:pt x="242" y="11"/>
                  </a:cubicBezTo>
                  <a:cubicBezTo>
                    <a:pt x="240" y="12"/>
                    <a:pt x="241" y="14"/>
                    <a:pt x="238" y="13"/>
                  </a:cubicBezTo>
                  <a:cubicBezTo>
                    <a:pt x="237" y="12"/>
                    <a:pt x="238" y="12"/>
                    <a:pt x="238" y="10"/>
                  </a:cubicBezTo>
                  <a:cubicBezTo>
                    <a:pt x="236" y="10"/>
                    <a:pt x="234" y="10"/>
                    <a:pt x="233" y="9"/>
                  </a:cubicBezTo>
                  <a:cubicBezTo>
                    <a:pt x="232" y="10"/>
                    <a:pt x="231" y="11"/>
                    <a:pt x="230" y="11"/>
                  </a:cubicBezTo>
                  <a:cubicBezTo>
                    <a:pt x="229" y="11"/>
                    <a:pt x="229" y="9"/>
                    <a:pt x="229" y="8"/>
                  </a:cubicBezTo>
                  <a:cubicBezTo>
                    <a:pt x="225" y="9"/>
                    <a:pt x="223" y="7"/>
                    <a:pt x="220" y="9"/>
                  </a:cubicBezTo>
                  <a:cubicBezTo>
                    <a:pt x="196" y="3"/>
                    <a:pt x="168" y="4"/>
                    <a:pt x="143" y="4"/>
                  </a:cubicBezTo>
                  <a:cubicBezTo>
                    <a:pt x="136" y="4"/>
                    <a:pt x="130" y="6"/>
                    <a:pt x="123" y="6"/>
                  </a:cubicBezTo>
                  <a:cubicBezTo>
                    <a:pt x="102" y="5"/>
                    <a:pt x="85" y="5"/>
                    <a:pt x="62" y="8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59" y="7"/>
                    <a:pt x="50" y="8"/>
                    <a:pt x="46" y="9"/>
                  </a:cubicBezTo>
                  <a:cubicBezTo>
                    <a:pt x="44" y="9"/>
                    <a:pt x="48" y="10"/>
                    <a:pt x="47" y="12"/>
                  </a:cubicBezTo>
                  <a:cubicBezTo>
                    <a:pt x="46" y="12"/>
                    <a:pt x="45" y="12"/>
                    <a:pt x="44" y="12"/>
                  </a:cubicBezTo>
                  <a:cubicBezTo>
                    <a:pt x="43" y="12"/>
                    <a:pt x="43" y="9"/>
                    <a:pt x="42" y="9"/>
                  </a:cubicBezTo>
                  <a:cubicBezTo>
                    <a:pt x="35" y="11"/>
                    <a:pt x="31" y="12"/>
                    <a:pt x="25" y="15"/>
                  </a:cubicBezTo>
                  <a:cubicBezTo>
                    <a:pt x="26" y="17"/>
                    <a:pt x="26" y="18"/>
                    <a:pt x="24" y="19"/>
                  </a:cubicBezTo>
                  <a:cubicBezTo>
                    <a:pt x="23" y="18"/>
                    <a:pt x="21" y="18"/>
                    <a:pt x="21" y="20"/>
                  </a:cubicBezTo>
                  <a:cubicBezTo>
                    <a:pt x="22" y="19"/>
                    <a:pt x="23" y="20"/>
                    <a:pt x="23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1" y="23"/>
                    <a:pt x="19" y="23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19" y="21"/>
                    <a:pt x="17" y="22"/>
                    <a:pt x="17" y="23"/>
                  </a:cubicBezTo>
                  <a:close/>
                  <a:moveTo>
                    <a:pt x="11" y="58"/>
                  </a:moveTo>
                  <a:cubicBezTo>
                    <a:pt x="21" y="58"/>
                    <a:pt x="28" y="59"/>
                    <a:pt x="35" y="60"/>
                  </a:cubicBezTo>
                  <a:cubicBezTo>
                    <a:pt x="36" y="51"/>
                    <a:pt x="35" y="47"/>
                    <a:pt x="36" y="39"/>
                  </a:cubicBezTo>
                  <a:cubicBezTo>
                    <a:pt x="29" y="40"/>
                    <a:pt x="21" y="39"/>
                    <a:pt x="12" y="39"/>
                  </a:cubicBezTo>
                  <a:cubicBezTo>
                    <a:pt x="12" y="46"/>
                    <a:pt x="12" y="52"/>
                    <a:pt x="11" y="58"/>
                  </a:cubicBezTo>
                  <a:close/>
                  <a:moveTo>
                    <a:pt x="232" y="41"/>
                  </a:moveTo>
                  <a:cubicBezTo>
                    <a:pt x="232" y="49"/>
                    <a:pt x="232" y="56"/>
                    <a:pt x="233" y="61"/>
                  </a:cubicBezTo>
                  <a:cubicBezTo>
                    <a:pt x="241" y="61"/>
                    <a:pt x="250" y="60"/>
                    <a:pt x="256" y="59"/>
                  </a:cubicBezTo>
                  <a:cubicBezTo>
                    <a:pt x="256" y="54"/>
                    <a:pt x="255" y="48"/>
                    <a:pt x="255" y="41"/>
                  </a:cubicBezTo>
                  <a:cubicBezTo>
                    <a:pt x="248" y="39"/>
                    <a:pt x="238" y="42"/>
                    <a:pt x="232" y="41"/>
                  </a:cubicBezTo>
                  <a:close/>
                  <a:moveTo>
                    <a:pt x="69" y="42"/>
                  </a:moveTo>
                  <a:cubicBezTo>
                    <a:pt x="69" y="63"/>
                    <a:pt x="70" y="75"/>
                    <a:pt x="71" y="93"/>
                  </a:cubicBezTo>
                  <a:cubicBezTo>
                    <a:pt x="75" y="93"/>
                    <a:pt x="78" y="92"/>
                    <a:pt x="81" y="93"/>
                  </a:cubicBezTo>
                  <a:cubicBezTo>
                    <a:pt x="81" y="75"/>
                    <a:pt x="78" y="60"/>
                    <a:pt x="79" y="41"/>
                  </a:cubicBezTo>
                  <a:cubicBezTo>
                    <a:pt x="75" y="42"/>
                    <a:pt x="73" y="43"/>
                    <a:pt x="69" y="42"/>
                  </a:cubicBezTo>
                  <a:close/>
                  <a:moveTo>
                    <a:pt x="207" y="43"/>
                  </a:moveTo>
                  <a:cubicBezTo>
                    <a:pt x="206" y="55"/>
                    <a:pt x="206" y="67"/>
                    <a:pt x="207" y="80"/>
                  </a:cubicBezTo>
                  <a:cubicBezTo>
                    <a:pt x="210" y="76"/>
                    <a:pt x="214" y="73"/>
                    <a:pt x="220" y="73"/>
                  </a:cubicBezTo>
                  <a:cubicBezTo>
                    <a:pt x="220" y="61"/>
                    <a:pt x="216" y="51"/>
                    <a:pt x="217" y="41"/>
                  </a:cubicBezTo>
                  <a:cubicBezTo>
                    <a:pt x="212" y="41"/>
                    <a:pt x="212" y="42"/>
                    <a:pt x="207" y="43"/>
                  </a:cubicBezTo>
                  <a:close/>
                  <a:moveTo>
                    <a:pt x="53" y="43"/>
                  </a:moveTo>
                  <a:cubicBezTo>
                    <a:pt x="54" y="52"/>
                    <a:pt x="55" y="61"/>
                    <a:pt x="55" y="72"/>
                  </a:cubicBezTo>
                  <a:cubicBezTo>
                    <a:pt x="60" y="73"/>
                    <a:pt x="64" y="75"/>
                    <a:pt x="67" y="79"/>
                  </a:cubicBezTo>
                  <a:cubicBezTo>
                    <a:pt x="67" y="67"/>
                    <a:pt x="65" y="53"/>
                    <a:pt x="65" y="42"/>
                  </a:cubicBezTo>
                  <a:cubicBezTo>
                    <a:pt x="61" y="42"/>
                    <a:pt x="58" y="43"/>
                    <a:pt x="53" y="43"/>
                  </a:cubicBezTo>
                  <a:close/>
                  <a:moveTo>
                    <a:pt x="192" y="44"/>
                  </a:moveTo>
                  <a:cubicBezTo>
                    <a:pt x="190" y="61"/>
                    <a:pt x="194" y="76"/>
                    <a:pt x="193" y="92"/>
                  </a:cubicBezTo>
                  <a:cubicBezTo>
                    <a:pt x="196" y="92"/>
                    <a:pt x="199" y="92"/>
                    <a:pt x="202" y="92"/>
                  </a:cubicBezTo>
                  <a:cubicBezTo>
                    <a:pt x="205" y="78"/>
                    <a:pt x="203" y="58"/>
                    <a:pt x="203" y="43"/>
                  </a:cubicBezTo>
                  <a:cubicBezTo>
                    <a:pt x="199" y="43"/>
                    <a:pt x="194" y="43"/>
                    <a:pt x="192" y="44"/>
                  </a:cubicBezTo>
                  <a:close/>
                  <a:moveTo>
                    <a:pt x="5" y="83"/>
                  </a:moveTo>
                  <a:cubicBezTo>
                    <a:pt x="8" y="84"/>
                    <a:pt x="8" y="81"/>
                    <a:pt x="7" y="78"/>
                  </a:cubicBezTo>
                  <a:cubicBezTo>
                    <a:pt x="6" y="78"/>
                    <a:pt x="6" y="77"/>
                    <a:pt x="5" y="78"/>
                  </a:cubicBezTo>
                  <a:cubicBezTo>
                    <a:pt x="5" y="79"/>
                    <a:pt x="5" y="81"/>
                    <a:pt x="5" y="83"/>
                  </a:cubicBezTo>
                  <a:close/>
                  <a:moveTo>
                    <a:pt x="220" y="81"/>
                  </a:moveTo>
                  <a:cubicBezTo>
                    <a:pt x="219" y="80"/>
                    <a:pt x="220" y="79"/>
                    <a:pt x="220" y="78"/>
                  </a:cubicBezTo>
                  <a:cubicBezTo>
                    <a:pt x="220" y="78"/>
                    <a:pt x="219" y="78"/>
                    <a:pt x="219" y="78"/>
                  </a:cubicBezTo>
                  <a:cubicBezTo>
                    <a:pt x="219" y="79"/>
                    <a:pt x="219" y="81"/>
                    <a:pt x="220" y="81"/>
                  </a:cubicBezTo>
                  <a:close/>
                  <a:moveTo>
                    <a:pt x="257" y="85"/>
                  </a:moveTo>
                  <a:cubicBezTo>
                    <a:pt x="259" y="85"/>
                    <a:pt x="260" y="85"/>
                    <a:pt x="261" y="84"/>
                  </a:cubicBezTo>
                  <a:cubicBezTo>
                    <a:pt x="261" y="82"/>
                    <a:pt x="262" y="81"/>
                    <a:pt x="262" y="79"/>
                  </a:cubicBezTo>
                  <a:cubicBezTo>
                    <a:pt x="261" y="79"/>
                    <a:pt x="259" y="79"/>
                    <a:pt x="258" y="79"/>
                  </a:cubicBezTo>
                  <a:cubicBezTo>
                    <a:pt x="258" y="81"/>
                    <a:pt x="257" y="83"/>
                    <a:pt x="257" y="85"/>
                  </a:cubicBezTo>
                  <a:close/>
                  <a:moveTo>
                    <a:pt x="210" y="85"/>
                  </a:moveTo>
                  <a:cubicBezTo>
                    <a:pt x="210" y="84"/>
                    <a:pt x="212" y="86"/>
                    <a:pt x="213" y="86"/>
                  </a:cubicBezTo>
                  <a:cubicBezTo>
                    <a:pt x="212" y="85"/>
                    <a:pt x="211" y="83"/>
                    <a:pt x="210" y="82"/>
                  </a:cubicBezTo>
                  <a:cubicBezTo>
                    <a:pt x="211" y="83"/>
                    <a:pt x="209" y="85"/>
                    <a:pt x="210" y="85"/>
                  </a:cubicBezTo>
                  <a:close/>
                  <a:moveTo>
                    <a:pt x="65" y="87"/>
                  </a:moveTo>
                  <a:cubicBezTo>
                    <a:pt x="65" y="86"/>
                    <a:pt x="65" y="85"/>
                    <a:pt x="64" y="84"/>
                  </a:cubicBezTo>
                  <a:cubicBezTo>
                    <a:pt x="64" y="85"/>
                    <a:pt x="63" y="88"/>
                    <a:pt x="65" y="87"/>
                  </a:cubicBezTo>
                  <a:close/>
                  <a:moveTo>
                    <a:pt x="51" y="91"/>
                  </a:moveTo>
                  <a:cubicBezTo>
                    <a:pt x="53" y="91"/>
                    <a:pt x="53" y="91"/>
                    <a:pt x="56" y="90"/>
                  </a:cubicBezTo>
                  <a:cubicBezTo>
                    <a:pt x="55" y="89"/>
                    <a:pt x="55" y="88"/>
                    <a:pt x="55" y="86"/>
                  </a:cubicBezTo>
                  <a:cubicBezTo>
                    <a:pt x="52" y="84"/>
                    <a:pt x="49" y="88"/>
                    <a:pt x="51" y="91"/>
                  </a:cubicBezTo>
                  <a:close/>
                  <a:moveTo>
                    <a:pt x="42" y="88"/>
                  </a:moveTo>
                  <a:cubicBezTo>
                    <a:pt x="42" y="88"/>
                    <a:pt x="41" y="91"/>
                    <a:pt x="42" y="91"/>
                  </a:cubicBezTo>
                  <a:cubicBezTo>
                    <a:pt x="43" y="90"/>
                    <a:pt x="44" y="88"/>
                    <a:pt x="46" y="90"/>
                  </a:cubicBezTo>
                  <a:cubicBezTo>
                    <a:pt x="46" y="89"/>
                    <a:pt x="47" y="88"/>
                    <a:pt x="46" y="87"/>
                  </a:cubicBezTo>
                  <a:cubicBezTo>
                    <a:pt x="46" y="88"/>
                    <a:pt x="43" y="88"/>
                    <a:pt x="42" y="88"/>
                  </a:cubicBezTo>
                  <a:close/>
                  <a:moveTo>
                    <a:pt x="224" y="91"/>
                  </a:moveTo>
                  <a:cubicBezTo>
                    <a:pt x="224" y="88"/>
                    <a:pt x="221" y="88"/>
                    <a:pt x="218" y="87"/>
                  </a:cubicBezTo>
                  <a:cubicBezTo>
                    <a:pt x="215" y="92"/>
                    <a:pt x="221" y="94"/>
                    <a:pt x="224" y="91"/>
                  </a:cubicBezTo>
                  <a:close/>
                  <a:moveTo>
                    <a:pt x="64" y="93"/>
                  </a:moveTo>
                  <a:cubicBezTo>
                    <a:pt x="65" y="92"/>
                    <a:pt x="64" y="90"/>
                    <a:pt x="63" y="90"/>
                  </a:cubicBezTo>
                  <a:cubicBezTo>
                    <a:pt x="62" y="91"/>
                    <a:pt x="63" y="93"/>
                    <a:pt x="64" y="93"/>
                  </a:cubicBezTo>
                  <a:close/>
                  <a:moveTo>
                    <a:pt x="46" y="99"/>
                  </a:moveTo>
                  <a:cubicBezTo>
                    <a:pt x="47" y="99"/>
                    <a:pt x="49" y="96"/>
                    <a:pt x="48" y="96"/>
                  </a:cubicBezTo>
                  <a:cubicBezTo>
                    <a:pt x="48" y="97"/>
                    <a:pt x="46" y="97"/>
                    <a:pt x="46" y="99"/>
                  </a:cubicBezTo>
                  <a:close/>
                  <a:moveTo>
                    <a:pt x="212" y="102"/>
                  </a:moveTo>
                  <a:cubicBezTo>
                    <a:pt x="212" y="102"/>
                    <a:pt x="212" y="101"/>
                    <a:pt x="213" y="101"/>
                  </a:cubicBezTo>
                  <a:cubicBezTo>
                    <a:pt x="210" y="100"/>
                    <a:pt x="210" y="97"/>
                    <a:pt x="207" y="96"/>
                  </a:cubicBezTo>
                  <a:cubicBezTo>
                    <a:pt x="208" y="99"/>
                    <a:pt x="210" y="101"/>
                    <a:pt x="212" y="102"/>
                  </a:cubicBezTo>
                  <a:close/>
                  <a:moveTo>
                    <a:pt x="55" y="101"/>
                  </a:moveTo>
                  <a:cubicBezTo>
                    <a:pt x="54" y="99"/>
                    <a:pt x="54" y="98"/>
                    <a:pt x="53" y="97"/>
                  </a:cubicBezTo>
                  <a:cubicBezTo>
                    <a:pt x="54" y="98"/>
                    <a:pt x="53" y="101"/>
                    <a:pt x="55" y="101"/>
                  </a:cubicBezTo>
                  <a:close/>
                  <a:moveTo>
                    <a:pt x="216" y="104"/>
                  </a:moveTo>
                  <a:cubicBezTo>
                    <a:pt x="217" y="103"/>
                    <a:pt x="219" y="100"/>
                    <a:pt x="218" y="99"/>
                  </a:cubicBezTo>
                  <a:cubicBezTo>
                    <a:pt x="216" y="100"/>
                    <a:pt x="213" y="103"/>
                    <a:pt x="216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279"/>
            <p:cNvSpPr>
              <a:spLocks noEditPoints="1"/>
            </p:cNvSpPr>
            <p:nvPr/>
          </p:nvSpPr>
          <p:spPr bwMode="auto">
            <a:xfrm>
              <a:off x="14280" y="4821"/>
              <a:ext cx="928" cy="439"/>
            </a:xfrm>
            <a:custGeom>
              <a:avLst/>
              <a:gdLst>
                <a:gd name="T0" fmla="*/ 93 w 95"/>
                <a:gd name="T1" fmla="*/ 1 h 28"/>
                <a:gd name="T2" fmla="*/ 94 w 95"/>
                <a:gd name="T3" fmla="*/ 24 h 28"/>
                <a:gd name="T4" fmla="*/ 58 w 95"/>
                <a:gd name="T5" fmla="*/ 25 h 28"/>
                <a:gd name="T6" fmla="*/ 1 w 95"/>
                <a:gd name="T7" fmla="*/ 26 h 28"/>
                <a:gd name="T8" fmla="*/ 0 w 95"/>
                <a:gd name="T9" fmla="*/ 2 h 28"/>
                <a:gd name="T10" fmla="*/ 10 w 95"/>
                <a:gd name="T11" fmla="*/ 0 h 28"/>
                <a:gd name="T12" fmla="*/ 93 w 95"/>
                <a:gd name="T13" fmla="*/ 1 h 28"/>
                <a:gd name="T14" fmla="*/ 4 w 95"/>
                <a:gd name="T15" fmla="*/ 4 h 28"/>
                <a:gd name="T16" fmla="*/ 4 w 95"/>
                <a:gd name="T17" fmla="*/ 22 h 28"/>
                <a:gd name="T18" fmla="*/ 16 w 95"/>
                <a:gd name="T19" fmla="*/ 23 h 28"/>
                <a:gd name="T20" fmla="*/ 14 w 95"/>
                <a:gd name="T21" fmla="*/ 4 h 28"/>
                <a:gd name="T22" fmla="*/ 4 w 95"/>
                <a:gd name="T23" fmla="*/ 4 h 28"/>
                <a:gd name="T24" fmla="*/ 62 w 95"/>
                <a:gd name="T25" fmla="*/ 4 h 28"/>
                <a:gd name="T26" fmla="*/ 63 w 95"/>
                <a:gd name="T27" fmla="*/ 20 h 28"/>
                <a:gd name="T28" fmla="*/ 75 w 95"/>
                <a:gd name="T29" fmla="*/ 21 h 28"/>
                <a:gd name="T30" fmla="*/ 74 w 95"/>
                <a:gd name="T31" fmla="*/ 4 h 28"/>
                <a:gd name="T32" fmla="*/ 62 w 95"/>
                <a:gd name="T33" fmla="*/ 4 h 28"/>
                <a:gd name="T34" fmla="*/ 18 w 95"/>
                <a:gd name="T35" fmla="*/ 4 h 28"/>
                <a:gd name="T36" fmla="*/ 20 w 95"/>
                <a:gd name="T37" fmla="*/ 23 h 28"/>
                <a:gd name="T38" fmla="*/ 29 w 95"/>
                <a:gd name="T39" fmla="*/ 22 h 28"/>
                <a:gd name="T40" fmla="*/ 28 w 95"/>
                <a:gd name="T41" fmla="*/ 4 h 28"/>
                <a:gd name="T42" fmla="*/ 18 w 95"/>
                <a:gd name="T43" fmla="*/ 4 h 28"/>
                <a:gd name="T44" fmla="*/ 33 w 95"/>
                <a:gd name="T45" fmla="*/ 22 h 28"/>
                <a:gd name="T46" fmla="*/ 45 w 95"/>
                <a:gd name="T47" fmla="*/ 22 h 28"/>
                <a:gd name="T48" fmla="*/ 44 w 95"/>
                <a:gd name="T49" fmla="*/ 4 h 28"/>
                <a:gd name="T50" fmla="*/ 32 w 95"/>
                <a:gd name="T51" fmla="*/ 4 h 28"/>
                <a:gd name="T52" fmla="*/ 33 w 95"/>
                <a:gd name="T53" fmla="*/ 22 h 28"/>
                <a:gd name="T54" fmla="*/ 47 w 95"/>
                <a:gd name="T55" fmla="*/ 4 h 28"/>
                <a:gd name="T56" fmla="*/ 49 w 95"/>
                <a:gd name="T57" fmla="*/ 21 h 28"/>
                <a:gd name="T58" fmla="*/ 59 w 95"/>
                <a:gd name="T59" fmla="*/ 21 h 28"/>
                <a:gd name="T60" fmla="*/ 58 w 95"/>
                <a:gd name="T61" fmla="*/ 4 h 28"/>
                <a:gd name="T62" fmla="*/ 47 w 95"/>
                <a:gd name="T63" fmla="*/ 4 h 28"/>
                <a:gd name="T64" fmla="*/ 79 w 95"/>
                <a:gd name="T65" fmla="*/ 21 h 28"/>
                <a:gd name="T66" fmla="*/ 90 w 95"/>
                <a:gd name="T67" fmla="*/ 20 h 28"/>
                <a:gd name="T68" fmla="*/ 90 w 95"/>
                <a:gd name="T69" fmla="*/ 4 h 28"/>
                <a:gd name="T70" fmla="*/ 78 w 95"/>
                <a:gd name="T71" fmla="*/ 4 h 28"/>
                <a:gd name="T72" fmla="*/ 79 w 95"/>
                <a:gd name="T7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28">
                  <a:moveTo>
                    <a:pt x="93" y="1"/>
                  </a:moveTo>
                  <a:cubicBezTo>
                    <a:pt x="95" y="8"/>
                    <a:pt x="93" y="17"/>
                    <a:pt x="94" y="24"/>
                  </a:cubicBezTo>
                  <a:cubicBezTo>
                    <a:pt x="82" y="26"/>
                    <a:pt x="70" y="24"/>
                    <a:pt x="58" y="25"/>
                  </a:cubicBezTo>
                  <a:cubicBezTo>
                    <a:pt x="42" y="25"/>
                    <a:pt x="22" y="28"/>
                    <a:pt x="1" y="26"/>
                  </a:cubicBezTo>
                  <a:cubicBezTo>
                    <a:pt x="0" y="19"/>
                    <a:pt x="0" y="9"/>
                    <a:pt x="0" y="2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36" y="0"/>
                    <a:pt x="68" y="0"/>
                    <a:pt x="93" y="1"/>
                  </a:cubicBezTo>
                  <a:close/>
                  <a:moveTo>
                    <a:pt x="4" y="4"/>
                  </a:moveTo>
                  <a:cubicBezTo>
                    <a:pt x="3" y="11"/>
                    <a:pt x="4" y="15"/>
                    <a:pt x="4" y="22"/>
                  </a:cubicBezTo>
                  <a:cubicBezTo>
                    <a:pt x="9" y="22"/>
                    <a:pt x="10" y="23"/>
                    <a:pt x="16" y="23"/>
                  </a:cubicBezTo>
                  <a:cubicBezTo>
                    <a:pt x="16" y="19"/>
                    <a:pt x="16" y="9"/>
                    <a:pt x="14" y="4"/>
                  </a:cubicBezTo>
                  <a:cubicBezTo>
                    <a:pt x="10" y="4"/>
                    <a:pt x="8" y="3"/>
                    <a:pt x="4" y="4"/>
                  </a:cubicBezTo>
                  <a:close/>
                  <a:moveTo>
                    <a:pt x="62" y="4"/>
                  </a:moveTo>
                  <a:cubicBezTo>
                    <a:pt x="62" y="9"/>
                    <a:pt x="63" y="15"/>
                    <a:pt x="63" y="20"/>
                  </a:cubicBezTo>
                  <a:cubicBezTo>
                    <a:pt x="66" y="22"/>
                    <a:pt x="72" y="20"/>
                    <a:pt x="75" y="21"/>
                  </a:cubicBezTo>
                  <a:cubicBezTo>
                    <a:pt x="75" y="16"/>
                    <a:pt x="75" y="9"/>
                    <a:pt x="74" y="4"/>
                  </a:cubicBezTo>
                  <a:cubicBezTo>
                    <a:pt x="68" y="4"/>
                    <a:pt x="66" y="3"/>
                    <a:pt x="62" y="4"/>
                  </a:cubicBezTo>
                  <a:close/>
                  <a:moveTo>
                    <a:pt x="18" y="4"/>
                  </a:moveTo>
                  <a:cubicBezTo>
                    <a:pt x="19" y="10"/>
                    <a:pt x="19" y="16"/>
                    <a:pt x="20" y="23"/>
                  </a:cubicBezTo>
                  <a:cubicBezTo>
                    <a:pt x="24" y="23"/>
                    <a:pt x="25" y="23"/>
                    <a:pt x="29" y="22"/>
                  </a:cubicBezTo>
                  <a:cubicBezTo>
                    <a:pt x="29" y="16"/>
                    <a:pt x="29" y="10"/>
                    <a:pt x="28" y="4"/>
                  </a:cubicBezTo>
                  <a:cubicBezTo>
                    <a:pt x="24" y="4"/>
                    <a:pt x="23" y="4"/>
                    <a:pt x="18" y="4"/>
                  </a:cubicBezTo>
                  <a:close/>
                  <a:moveTo>
                    <a:pt x="33" y="22"/>
                  </a:moveTo>
                  <a:cubicBezTo>
                    <a:pt x="37" y="22"/>
                    <a:pt x="42" y="21"/>
                    <a:pt x="45" y="22"/>
                  </a:cubicBezTo>
                  <a:cubicBezTo>
                    <a:pt x="45" y="16"/>
                    <a:pt x="45" y="9"/>
                    <a:pt x="44" y="4"/>
                  </a:cubicBezTo>
                  <a:cubicBezTo>
                    <a:pt x="40" y="4"/>
                    <a:pt x="36" y="4"/>
                    <a:pt x="32" y="4"/>
                  </a:cubicBezTo>
                  <a:cubicBezTo>
                    <a:pt x="32" y="8"/>
                    <a:pt x="33" y="14"/>
                    <a:pt x="33" y="22"/>
                  </a:cubicBezTo>
                  <a:close/>
                  <a:moveTo>
                    <a:pt x="47" y="4"/>
                  </a:moveTo>
                  <a:cubicBezTo>
                    <a:pt x="49" y="10"/>
                    <a:pt x="47" y="16"/>
                    <a:pt x="49" y="21"/>
                  </a:cubicBezTo>
                  <a:cubicBezTo>
                    <a:pt x="52" y="21"/>
                    <a:pt x="55" y="20"/>
                    <a:pt x="59" y="21"/>
                  </a:cubicBezTo>
                  <a:cubicBezTo>
                    <a:pt x="61" y="15"/>
                    <a:pt x="58" y="10"/>
                    <a:pt x="58" y="4"/>
                  </a:cubicBezTo>
                  <a:cubicBezTo>
                    <a:pt x="55" y="5"/>
                    <a:pt x="52" y="3"/>
                    <a:pt x="47" y="4"/>
                  </a:cubicBezTo>
                  <a:close/>
                  <a:moveTo>
                    <a:pt x="79" y="21"/>
                  </a:moveTo>
                  <a:cubicBezTo>
                    <a:pt x="84" y="21"/>
                    <a:pt x="87" y="21"/>
                    <a:pt x="90" y="20"/>
                  </a:cubicBezTo>
                  <a:cubicBezTo>
                    <a:pt x="89" y="13"/>
                    <a:pt x="90" y="11"/>
                    <a:pt x="90" y="4"/>
                  </a:cubicBezTo>
                  <a:cubicBezTo>
                    <a:pt x="86" y="4"/>
                    <a:pt x="82" y="4"/>
                    <a:pt x="78" y="4"/>
                  </a:cubicBezTo>
                  <a:cubicBezTo>
                    <a:pt x="78" y="10"/>
                    <a:pt x="78" y="17"/>
                    <a:pt x="7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1" name="Freeform 85"/>
          <p:cNvSpPr/>
          <p:nvPr/>
        </p:nvSpPr>
        <p:spPr bwMode="auto">
          <a:xfrm rot="20415556">
            <a:off x="1331699" y="4773975"/>
            <a:ext cx="2339535" cy="1373485"/>
          </a:xfrm>
          <a:custGeom>
            <a:avLst/>
            <a:gdLst>
              <a:gd name="T0" fmla="*/ 465 w 643"/>
              <a:gd name="T1" fmla="*/ 289 h 336"/>
              <a:gd name="T2" fmla="*/ 463 w 643"/>
              <a:gd name="T3" fmla="*/ 286 h 336"/>
              <a:gd name="T4" fmla="*/ 465 w 643"/>
              <a:gd name="T5" fmla="*/ 273 h 336"/>
              <a:gd name="T6" fmla="*/ 429 w 643"/>
              <a:gd name="T7" fmla="*/ 213 h 336"/>
              <a:gd name="T8" fmla="*/ 412 w 643"/>
              <a:gd name="T9" fmla="*/ 207 h 336"/>
              <a:gd name="T10" fmla="*/ 361 w 643"/>
              <a:gd name="T11" fmla="*/ 255 h 336"/>
              <a:gd name="T12" fmla="*/ 359 w 643"/>
              <a:gd name="T13" fmla="*/ 256 h 336"/>
              <a:gd name="T14" fmla="*/ 238 w 643"/>
              <a:gd name="T15" fmla="*/ 219 h 336"/>
              <a:gd name="T16" fmla="*/ 236 w 643"/>
              <a:gd name="T17" fmla="*/ 218 h 336"/>
              <a:gd name="T18" fmla="*/ 236 w 643"/>
              <a:gd name="T19" fmla="*/ 217 h 336"/>
              <a:gd name="T20" fmla="*/ 241 w 643"/>
              <a:gd name="T21" fmla="*/ 186 h 336"/>
              <a:gd name="T22" fmla="*/ 211 w 643"/>
              <a:gd name="T23" fmla="*/ 123 h 336"/>
              <a:gd name="T24" fmla="*/ 198 w 643"/>
              <a:gd name="T25" fmla="*/ 119 h 336"/>
              <a:gd name="T26" fmla="*/ 147 w 643"/>
              <a:gd name="T27" fmla="*/ 184 h 336"/>
              <a:gd name="T28" fmla="*/ 146 w 643"/>
              <a:gd name="T29" fmla="*/ 185 h 336"/>
              <a:gd name="T30" fmla="*/ 145 w 643"/>
              <a:gd name="T31" fmla="*/ 185 h 336"/>
              <a:gd name="T32" fmla="*/ 1 w 643"/>
              <a:gd name="T33" fmla="*/ 140 h 336"/>
              <a:gd name="T34" fmla="*/ 0 w 643"/>
              <a:gd name="T35" fmla="*/ 139 h 336"/>
              <a:gd name="T36" fmla="*/ 0 w 643"/>
              <a:gd name="T37" fmla="*/ 138 h 336"/>
              <a:gd name="T38" fmla="*/ 20 w 643"/>
              <a:gd name="T39" fmla="*/ 67 h 336"/>
              <a:gd name="T40" fmla="*/ 50 w 643"/>
              <a:gd name="T41" fmla="*/ 36 h 336"/>
              <a:gd name="T42" fmla="*/ 76 w 643"/>
              <a:gd name="T43" fmla="*/ 40 h 336"/>
              <a:gd name="T44" fmla="*/ 149 w 643"/>
              <a:gd name="T45" fmla="*/ 63 h 336"/>
              <a:gd name="T46" fmla="*/ 182 w 643"/>
              <a:gd name="T47" fmla="*/ 52 h 336"/>
              <a:gd name="T48" fmla="*/ 248 w 643"/>
              <a:gd name="T49" fmla="*/ 0 h 336"/>
              <a:gd name="T50" fmla="*/ 249 w 643"/>
              <a:gd name="T51" fmla="*/ 0 h 336"/>
              <a:gd name="T52" fmla="*/ 353 w 643"/>
              <a:gd name="T53" fmla="*/ 24 h 336"/>
              <a:gd name="T54" fmla="*/ 471 w 643"/>
              <a:gd name="T55" fmla="*/ 96 h 336"/>
              <a:gd name="T56" fmla="*/ 468 w 643"/>
              <a:gd name="T57" fmla="*/ 97 h 336"/>
              <a:gd name="T58" fmla="*/ 352 w 643"/>
              <a:gd name="T59" fmla="*/ 28 h 336"/>
              <a:gd name="T60" fmla="*/ 248 w 643"/>
              <a:gd name="T61" fmla="*/ 4 h 336"/>
              <a:gd name="T62" fmla="*/ 184 w 643"/>
              <a:gd name="T63" fmla="*/ 55 h 336"/>
              <a:gd name="T64" fmla="*/ 149 w 643"/>
              <a:gd name="T65" fmla="*/ 67 h 336"/>
              <a:gd name="T66" fmla="*/ 75 w 643"/>
              <a:gd name="T67" fmla="*/ 44 h 336"/>
              <a:gd name="T68" fmla="*/ 50 w 643"/>
              <a:gd name="T69" fmla="*/ 40 h 336"/>
              <a:gd name="T70" fmla="*/ 24 w 643"/>
              <a:gd name="T71" fmla="*/ 68 h 336"/>
              <a:gd name="T72" fmla="*/ 4 w 643"/>
              <a:gd name="T73" fmla="*/ 137 h 336"/>
              <a:gd name="T74" fmla="*/ 144 w 643"/>
              <a:gd name="T75" fmla="*/ 181 h 336"/>
              <a:gd name="T76" fmla="*/ 198 w 643"/>
              <a:gd name="T77" fmla="*/ 115 h 336"/>
              <a:gd name="T78" fmla="*/ 213 w 643"/>
              <a:gd name="T79" fmla="*/ 119 h 336"/>
              <a:gd name="T80" fmla="*/ 245 w 643"/>
              <a:gd name="T81" fmla="*/ 186 h 336"/>
              <a:gd name="T82" fmla="*/ 241 w 643"/>
              <a:gd name="T83" fmla="*/ 216 h 336"/>
              <a:gd name="T84" fmla="*/ 358 w 643"/>
              <a:gd name="T85" fmla="*/ 252 h 336"/>
              <a:gd name="T86" fmla="*/ 412 w 643"/>
              <a:gd name="T87" fmla="*/ 203 h 336"/>
              <a:gd name="T88" fmla="*/ 432 w 643"/>
              <a:gd name="T89" fmla="*/ 210 h 336"/>
              <a:gd name="T90" fmla="*/ 469 w 643"/>
              <a:gd name="T91" fmla="*/ 273 h 336"/>
              <a:gd name="T92" fmla="*/ 468 w 643"/>
              <a:gd name="T93" fmla="*/ 286 h 336"/>
              <a:gd name="T94" fmla="*/ 612 w 643"/>
              <a:gd name="T95" fmla="*/ 332 h 336"/>
              <a:gd name="T96" fmla="*/ 639 w 643"/>
              <a:gd name="T97" fmla="*/ 252 h 336"/>
              <a:gd name="T98" fmla="*/ 548 w 643"/>
              <a:gd name="T99" fmla="*/ 210 h 336"/>
              <a:gd name="T100" fmla="*/ 468 w 643"/>
              <a:gd name="T101" fmla="*/ 97 h 336"/>
              <a:gd name="T102" fmla="*/ 471 w 643"/>
              <a:gd name="T103" fmla="*/ 96 h 336"/>
              <a:gd name="T104" fmla="*/ 550 w 643"/>
              <a:gd name="T105" fmla="*/ 207 h 336"/>
              <a:gd name="T106" fmla="*/ 642 w 643"/>
              <a:gd name="T107" fmla="*/ 249 h 336"/>
              <a:gd name="T108" fmla="*/ 643 w 643"/>
              <a:gd name="T109" fmla="*/ 251 h 336"/>
              <a:gd name="T110" fmla="*/ 615 w 643"/>
              <a:gd name="T111" fmla="*/ 336 h 336"/>
              <a:gd name="T112" fmla="*/ 613 w 643"/>
              <a:gd name="T1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3" h="336">
                <a:moveTo>
                  <a:pt x="613" y="336"/>
                </a:moveTo>
                <a:cubicBezTo>
                  <a:pt x="591" y="336"/>
                  <a:pt x="488" y="297"/>
                  <a:pt x="465" y="289"/>
                </a:cubicBezTo>
                <a:cubicBezTo>
                  <a:pt x="465" y="289"/>
                  <a:pt x="465" y="289"/>
                  <a:pt x="465" y="289"/>
                </a:cubicBezTo>
                <a:cubicBezTo>
                  <a:pt x="464" y="288"/>
                  <a:pt x="463" y="287"/>
                  <a:pt x="463" y="286"/>
                </a:cubicBezTo>
                <a:cubicBezTo>
                  <a:pt x="463" y="286"/>
                  <a:pt x="463" y="286"/>
                  <a:pt x="463" y="286"/>
                </a:cubicBezTo>
                <a:cubicBezTo>
                  <a:pt x="464" y="282"/>
                  <a:pt x="465" y="278"/>
                  <a:pt x="465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5" y="250"/>
                  <a:pt x="452" y="230"/>
                  <a:pt x="429" y="213"/>
                </a:cubicBezTo>
                <a:cubicBezTo>
                  <a:pt x="429" y="213"/>
                  <a:pt x="429" y="213"/>
                  <a:pt x="429" y="213"/>
                </a:cubicBezTo>
                <a:cubicBezTo>
                  <a:pt x="423" y="209"/>
                  <a:pt x="417" y="207"/>
                  <a:pt x="412" y="207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391" y="206"/>
                  <a:pt x="373" y="236"/>
                  <a:pt x="361" y="255"/>
                </a:cubicBezTo>
                <a:cubicBezTo>
                  <a:pt x="361" y="255"/>
                  <a:pt x="361" y="255"/>
                  <a:pt x="361" y="255"/>
                </a:cubicBezTo>
                <a:cubicBezTo>
                  <a:pt x="360" y="256"/>
                  <a:pt x="359" y="257"/>
                  <a:pt x="359" y="256"/>
                </a:cubicBezTo>
                <a:cubicBezTo>
                  <a:pt x="359" y="256"/>
                  <a:pt x="359" y="256"/>
                  <a:pt x="359" y="256"/>
                </a:cubicBezTo>
                <a:cubicBezTo>
                  <a:pt x="347" y="252"/>
                  <a:pt x="261" y="227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7" y="219"/>
                  <a:pt x="237" y="219"/>
                  <a:pt x="236" y="218"/>
                </a:cubicBezTo>
                <a:cubicBezTo>
                  <a:pt x="236" y="218"/>
                  <a:pt x="236" y="218"/>
                  <a:pt x="236" y="218"/>
                </a:cubicBezTo>
                <a:cubicBezTo>
                  <a:pt x="236" y="218"/>
                  <a:pt x="236" y="217"/>
                  <a:pt x="236" y="217"/>
                </a:cubicBezTo>
                <a:cubicBezTo>
                  <a:pt x="236" y="217"/>
                  <a:pt x="236" y="217"/>
                  <a:pt x="236" y="217"/>
                </a:cubicBezTo>
                <a:cubicBezTo>
                  <a:pt x="239" y="209"/>
                  <a:pt x="241" y="198"/>
                  <a:pt x="241" y="186"/>
                </a:cubicBezTo>
                <a:cubicBezTo>
                  <a:pt x="241" y="186"/>
                  <a:pt x="241" y="186"/>
                  <a:pt x="241" y="186"/>
                </a:cubicBezTo>
                <a:cubicBezTo>
                  <a:pt x="241" y="161"/>
                  <a:pt x="233" y="132"/>
                  <a:pt x="211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07" y="120"/>
                  <a:pt x="202" y="119"/>
                  <a:pt x="198" y="11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71" y="119"/>
                  <a:pt x="151" y="160"/>
                  <a:pt x="147" y="184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47" y="184"/>
                  <a:pt x="147" y="185"/>
                  <a:pt x="146" y="185"/>
                </a:cubicBezTo>
                <a:cubicBezTo>
                  <a:pt x="146" y="185"/>
                  <a:pt x="146" y="185"/>
                  <a:pt x="146" y="185"/>
                </a:cubicBezTo>
                <a:cubicBezTo>
                  <a:pt x="146" y="185"/>
                  <a:pt x="145" y="185"/>
                  <a:pt x="145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19" y="178"/>
                  <a:pt x="25" y="144"/>
                  <a:pt x="1" y="140"/>
                </a:cubicBezTo>
                <a:cubicBezTo>
                  <a:pt x="1" y="140"/>
                  <a:pt x="1" y="140"/>
                  <a:pt x="1" y="140"/>
                </a:cubicBezTo>
                <a:cubicBezTo>
                  <a:pt x="1" y="140"/>
                  <a:pt x="0" y="140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7" y="114"/>
                  <a:pt x="15" y="91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5" y="44"/>
                  <a:pt x="35" y="36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7" y="36"/>
                  <a:pt x="66" y="38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111" y="46"/>
                  <a:pt x="127" y="63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58" y="63"/>
                  <a:pt x="168" y="60"/>
                  <a:pt x="182" y="52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206" y="39"/>
                  <a:pt x="216" y="3"/>
                  <a:pt x="248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49" y="0"/>
                  <a:pt x="299" y="8"/>
                  <a:pt x="353" y="24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406" y="40"/>
                  <a:pt x="461" y="63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69" y="97"/>
                  <a:pt x="469" y="97"/>
                </a:cubicBezTo>
                <a:cubicBezTo>
                  <a:pt x="468" y="97"/>
                  <a:pt x="468" y="97"/>
                  <a:pt x="468" y="97"/>
                </a:cubicBezTo>
                <a:cubicBezTo>
                  <a:pt x="459" y="67"/>
                  <a:pt x="404" y="43"/>
                  <a:pt x="352" y="28"/>
                </a:cubicBezTo>
                <a:cubicBezTo>
                  <a:pt x="352" y="28"/>
                  <a:pt x="352" y="28"/>
                  <a:pt x="352" y="28"/>
                </a:cubicBezTo>
                <a:cubicBezTo>
                  <a:pt x="301" y="12"/>
                  <a:pt x="252" y="5"/>
                  <a:pt x="248" y="4"/>
                </a:cubicBezTo>
                <a:cubicBezTo>
                  <a:pt x="248" y="4"/>
                  <a:pt x="248" y="4"/>
                  <a:pt x="248" y="4"/>
                </a:cubicBezTo>
                <a:cubicBezTo>
                  <a:pt x="220" y="6"/>
                  <a:pt x="210" y="40"/>
                  <a:pt x="184" y="55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70" y="63"/>
                  <a:pt x="159" y="67"/>
                  <a:pt x="149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25" y="66"/>
                  <a:pt x="109" y="50"/>
                  <a:pt x="75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65" y="42"/>
                  <a:pt x="57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36" y="40"/>
                  <a:pt x="30" y="46"/>
                  <a:pt x="24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19" y="91"/>
                  <a:pt x="12" y="114"/>
                  <a:pt x="4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31" y="142"/>
                  <a:pt x="116" y="172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9" y="156"/>
                  <a:pt x="168" y="116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203" y="115"/>
                  <a:pt x="208" y="117"/>
                  <a:pt x="213" y="119"/>
                </a:cubicBezTo>
                <a:cubicBezTo>
                  <a:pt x="213" y="119"/>
                  <a:pt x="213" y="119"/>
                  <a:pt x="213" y="119"/>
                </a:cubicBezTo>
                <a:cubicBezTo>
                  <a:pt x="237" y="130"/>
                  <a:pt x="245" y="160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8"/>
                  <a:pt x="244" y="208"/>
                  <a:pt x="241" y="216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65" y="224"/>
                  <a:pt x="343" y="246"/>
                  <a:pt x="358" y="252"/>
                </a:cubicBezTo>
                <a:cubicBezTo>
                  <a:pt x="358" y="252"/>
                  <a:pt x="358" y="252"/>
                  <a:pt x="358" y="252"/>
                </a:cubicBezTo>
                <a:cubicBezTo>
                  <a:pt x="371" y="233"/>
                  <a:pt x="388" y="203"/>
                  <a:pt x="412" y="203"/>
                </a:cubicBezTo>
                <a:cubicBezTo>
                  <a:pt x="412" y="203"/>
                  <a:pt x="412" y="203"/>
                  <a:pt x="412" y="203"/>
                </a:cubicBezTo>
                <a:cubicBezTo>
                  <a:pt x="418" y="203"/>
                  <a:pt x="425" y="205"/>
                  <a:pt x="432" y="210"/>
                </a:cubicBezTo>
                <a:cubicBezTo>
                  <a:pt x="432" y="210"/>
                  <a:pt x="432" y="210"/>
                  <a:pt x="432" y="210"/>
                </a:cubicBezTo>
                <a:cubicBezTo>
                  <a:pt x="455" y="227"/>
                  <a:pt x="469" y="248"/>
                  <a:pt x="469" y="273"/>
                </a:cubicBezTo>
                <a:cubicBezTo>
                  <a:pt x="469" y="273"/>
                  <a:pt x="469" y="273"/>
                  <a:pt x="469" y="273"/>
                </a:cubicBezTo>
                <a:cubicBezTo>
                  <a:pt x="469" y="277"/>
                  <a:pt x="468" y="281"/>
                  <a:pt x="468" y="286"/>
                </a:cubicBezTo>
                <a:cubicBezTo>
                  <a:pt x="468" y="286"/>
                  <a:pt x="468" y="286"/>
                  <a:pt x="468" y="286"/>
                </a:cubicBezTo>
                <a:cubicBezTo>
                  <a:pt x="493" y="295"/>
                  <a:pt x="590" y="331"/>
                  <a:pt x="612" y="332"/>
                </a:cubicBezTo>
                <a:cubicBezTo>
                  <a:pt x="612" y="332"/>
                  <a:pt x="612" y="332"/>
                  <a:pt x="612" y="332"/>
                </a:cubicBezTo>
                <a:cubicBezTo>
                  <a:pt x="626" y="314"/>
                  <a:pt x="634" y="287"/>
                  <a:pt x="639" y="252"/>
                </a:cubicBezTo>
                <a:cubicBezTo>
                  <a:pt x="639" y="252"/>
                  <a:pt x="639" y="252"/>
                  <a:pt x="639" y="252"/>
                </a:cubicBezTo>
                <a:cubicBezTo>
                  <a:pt x="607" y="236"/>
                  <a:pt x="575" y="226"/>
                  <a:pt x="548" y="210"/>
                </a:cubicBezTo>
                <a:cubicBezTo>
                  <a:pt x="548" y="210"/>
                  <a:pt x="548" y="210"/>
                  <a:pt x="548" y="210"/>
                </a:cubicBezTo>
                <a:cubicBezTo>
                  <a:pt x="495" y="181"/>
                  <a:pt x="488" y="169"/>
                  <a:pt x="468" y="97"/>
                </a:cubicBezTo>
                <a:cubicBezTo>
                  <a:pt x="468" y="97"/>
                  <a:pt x="468" y="97"/>
                  <a:pt x="468" y="97"/>
                </a:cubicBezTo>
                <a:cubicBezTo>
                  <a:pt x="469" y="97"/>
                  <a:pt x="469" y="97"/>
                  <a:pt x="469" y="97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92" y="168"/>
                  <a:pt x="497" y="177"/>
                  <a:pt x="550" y="207"/>
                </a:cubicBezTo>
                <a:cubicBezTo>
                  <a:pt x="550" y="207"/>
                  <a:pt x="550" y="207"/>
                  <a:pt x="550" y="207"/>
                </a:cubicBezTo>
                <a:cubicBezTo>
                  <a:pt x="577" y="222"/>
                  <a:pt x="609" y="233"/>
                  <a:pt x="642" y="249"/>
                </a:cubicBezTo>
                <a:cubicBezTo>
                  <a:pt x="642" y="249"/>
                  <a:pt x="642" y="249"/>
                  <a:pt x="642" y="249"/>
                </a:cubicBezTo>
                <a:cubicBezTo>
                  <a:pt x="643" y="250"/>
                  <a:pt x="643" y="251"/>
                  <a:pt x="643" y="251"/>
                </a:cubicBezTo>
                <a:cubicBezTo>
                  <a:pt x="643" y="251"/>
                  <a:pt x="643" y="251"/>
                  <a:pt x="643" y="251"/>
                </a:cubicBezTo>
                <a:cubicBezTo>
                  <a:pt x="638" y="288"/>
                  <a:pt x="630" y="316"/>
                  <a:pt x="615" y="336"/>
                </a:cubicBezTo>
                <a:cubicBezTo>
                  <a:pt x="615" y="336"/>
                  <a:pt x="615" y="336"/>
                  <a:pt x="615" y="336"/>
                </a:cubicBezTo>
                <a:cubicBezTo>
                  <a:pt x="614" y="336"/>
                  <a:pt x="614" y="336"/>
                  <a:pt x="613" y="336"/>
                </a:cubicBezTo>
                <a:cubicBezTo>
                  <a:pt x="613" y="336"/>
                  <a:pt x="613" y="336"/>
                  <a:pt x="613" y="336"/>
                </a:cubicBezTo>
                <a:cubicBezTo>
                  <a:pt x="613" y="336"/>
                  <a:pt x="613" y="336"/>
                  <a:pt x="613" y="3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21201008">
            <a:off x="1970307" y="4957347"/>
            <a:ext cx="1062317" cy="956982"/>
            <a:chOff x="2103716" y="4767727"/>
            <a:chExt cx="1289089" cy="1066400"/>
          </a:xfrm>
        </p:grpSpPr>
        <p:sp>
          <p:nvSpPr>
            <p:cNvPr id="42" name="Freeform 86"/>
            <p:cNvSpPr>
              <a:spLocks noEditPoints="1"/>
            </p:cNvSpPr>
            <p:nvPr/>
          </p:nvSpPr>
          <p:spPr bwMode="auto">
            <a:xfrm rot="20662363">
              <a:off x="2115744" y="5303011"/>
              <a:ext cx="281169" cy="456532"/>
            </a:xfrm>
            <a:custGeom>
              <a:avLst/>
              <a:gdLst>
                <a:gd name="T0" fmla="*/ 13 w 69"/>
                <a:gd name="T1" fmla="*/ 92 h 110"/>
                <a:gd name="T2" fmla="*/ 0 w 69"/>
                <a:gd name="T3" fmla="*/ 49 h 110"/>
                <a:gd name="T4" fmla="*/ 0 w 69"/>
                <a:gd name="T5" fmla="*/ 49 h 110"/>
                <a:gd name="T6" fmla="*/ 8 w 69"/>
                <a:gd name="T7" fmla="*/ 16 h 110"/>
                <a:gd name="T8" fmla="*/ 8 w 69"/>
                <a:gd name="T9" fmla="*/ 16 h 110"/>
                <a:gd name="T10" fmla="*/ 30 w 69"/>
                <a:gd name="T11" fmla="*/ 1 h 110"/>
                <a:gd name="T12" fmla="*/ 30 w 69"/>
                <a:gd name="T13" fmla="*/ 1 h 110"/>
                <a:gd name="T14" fmla="*/ 32 w 69"/>
                <a:gd name="T15" fmla="*/ 0 h 110"/>
                <a:gd name="T16" fmla="*/ 32 w 69"/>
                <a:gd name="T17" fmla="*/ 0 h 110"/>
                <a:gd name="T18" fmla="*/ 33 w 69"/>
                <a:gd name="T19" fmla="*/ 1 h 110"/>
                <a:gd name="T20" fmla="*/ 33 w 69"/>
                <a:gd name="T21" fmla="*/ 1 h 110"/>
                <a:gd name="T22" fmla="*/ 36 w 69"/>
                <a:gd name="T23" fmla="*/ 0 h 110"/>
                <a:gd name="T24" fmla="*/ 36 w 69"/>
                <a:gd name="T25" fmla="*/ 0 h 110"/>
                <a:gd name="T26" fmla="*/ 37 w 69"/>
                <a:gd name="T27" fmla="*/ 0 h 110"/>
                <a:gd name="T28" fmla="*/ 37 w 69"/>
                <a:gd name="T29" fmla="*/ 0 h 110"/>
                <a:gd name="T30" fmla="*/ 39 w 69"/>
                <a:gd name="T31" fmla="*/ 2 h 110"/>
                <a:gd name="T32" fmla="*/ 39 w 69"/>
                <a:gd name="T33" fmla="*/ 2 h 110"/>
                <a:gd name="T34" fmla="*/ 68 w 69"/>
                <a:gd name="T35" fmla="*/ 43 h 110"/>
                <a:gd name="T36" fmla="*/ 68 w 69"/>
                <a:gd name="T37" fmla="*/ 43 h 110"/>
                <a:gd name="T38" fmla="*/ 69 w 69"/>
                <a:gd name="T39" fmla="*/ 58 h 110"/>
                <a:gd name="T40" fmla="*/ 69 w 69"/>
                <a:gd name="T41" fmla="*/ 58 h 110"/>
                <a:gd name="T42" fmla="*/ 41 w 69"/>
                <a:gd name="T43" fmla="*/ 110 h 110"/>
                <a:gd name="T44" fmla="*/ 41 w 69"/>
                <a:gd name="T45" fmla="*/ 110 h 110"/>
                <a:gd name="T46" fmla="*/ 13 w 69"/>
                <a:gd name="T47" fmla="*/ 92 h 110"/>
                <a:gd name="T48" fmla="*/ 12 w 69"/>
                <a:gd name="T49" fmla="*/ 18 h 110"/>
                <a:gd name="T50" fmla="*/ 4 w 69"/>
                <a:gd name="T51" fmla="*/ 49 h 110"/>
                <a:gd name="T52" fmla="*/ 4 w 69"/>
                <a:gd name="T53" fmla="*/ 49 h 110"/>
                <a:gd name="T54" fmla="*/ 16 w 69"/>
                <a:gd name="T55" fmla="*/ 90 h 110"/>
                <a:gd name="T56" fmla="*/ 16 w 69"/>
                <a:gd name="T57" fmla="*/ 90 h 110"/>
                <a:gd name="T58" fmla="*/ 41 w 69"/>
                <a:gd name="T59" fmla="*/ 106 h 110"/>
                <a:gd name="T60" fmla="*/ 41 w 69"/>
                <a:gd name="T61" fmla="*/ 106 h 110"/>
                <a:gd name="T62" fmla="*/ 59 w 69"/>
                <a:gd name="T63" fmla="*/ 92 h 110"/>
                <a:gd name="T64" fmla="*/ 59 w 69"/>
                <a:gd name="T65" fmla="*/ 92 h 110"/>
                <a:gd name="T66" fmla="*/ 65 w 69"/>
                <a:gd name="T67" fmla="*/ 58 h 110"/>
                <a:gd name="T68" fmla="*/ 65 w 69"/>
                <a:gd name="T69" fmla="*/ 58 h 110"/>
                <a:gd name="T70" fmla="*/ 64 w 69"/>
                <a:gd name="T71" fmla="*/ 44 h 110"/>
                <a:gd name="T72" fmla="*/ 64 w 69"/>
                <a:gd name="T73" fmla="*/ 44 h 110"/>
                <a:gd name="T74" fmla="*/ 33 w 69"/>
                <a:gd name="T75" fmla="*/ 5 h 110"/>
                <a:gd name="T76" fmla="*/ 33 w 69"/>
                <a:gd name="T77" fmla="*/ 5 h 110"/>
                <a:gd name="T78" fmla="*/ 12 w 69"/>
                <a:gd name="T79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110">
                  <a:moveTo>
                    <a:pt x="13" y="92"/>
                  </a:moveTo>
                  <a:cubicBezTo>
                    <a:pt x="5" y="82"/>
                    <a:pt x="0" y="6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7"/>
                    <a:pt x="3" y="2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8"/>
                    <a:pt x="20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58" y="8"/>
                    <a:pt x="65" y="2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8"/>
                    <a:pt x="69" y="53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83"/>
                    <a:pt x="60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3" y="110"/>
                    <a:pt x="23" y="105"/>
                    <a:pt x="13" y="92"/>
                  </a:cubicBezTo>
                  <a:close/>
                  <a:moveTo>
                    <a:pt x="12" y="18"/>
                  </a:moveTo>
                  <a:cubicBezTo>
                    <a:pt x="7" y="26"/>
                    <a:pt x="4" y="3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5"/>
                    <a:pt x="9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26" y="102"/>
                    <a:pt x="34" y="107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8" y="107"/>
                    <a:pt x="54" y="101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3" y="82"/>
                    <a:pt x="65" y="70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3"/>
                    <a:pt x="65" y="49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23"/>
                    <a:pt x="54" y="8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3" y="5"/>
                    <a:pt x="16" y="10"/>
                    <a:pt x="12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87"/>
            <p:cNvSpPr>
              <a:spLocks noEditPoints="1"/>
            </p:cNvSpPr>
            <p:nvPr/>
          </p:nvSpPr>
          <p:spPr bwMode="auto">
            <a:xfrm rot="20662363">
              <a:off x="3084232" y="5394400"/>
              <a:ext cx="308573" cy="439727"/>
            </a:xfrm>
            <a:custGeom>
              <a:avLst/>
              <a:gdLst>
                <a:gd name="T0" fmla="*/ 11 w 76"/>
                <a:gd name="T1" fmla="*/ 81 h 106"/>
                <a:gd name="T2" fmla="*/ 0 w 76"/>
                <a:gd name="T3" fmla="*/ 43 h 106"/>
                <a:gd name="T4" fmla="*/ 0 w 76"/>
                <a:gd name="T5" fmla="*/ 43 h 106"/>
                <a:gd name="T6" fmla="*/ 7 w 76"/>
                <a:gd name="T7" fmla="*/ 14 h 106"/>
                <a:gd name="T8" fmla="*/ 7 w 76"/>
                <a:gd name="T9" fmla="*/ 14 h 106"/>
                <a:gd name="T10" fmla="*/ 32 w 76"/>
                <a:gd name="T11" fmla="*/ 0 h 106"/>
                <a:gd name="T12" fmla="*/ 32 w 76"/>
                <a:gd name="T13" fmla="*/ 0 h 106"/>
                <a:gd name="T14" fmla="*/ 37 w 76"/>
                <a:gd name="T15" fmla="*/ 1 h 106"/>
                <a:gd name="T16" fmla="*/ 37 w 76"/>
                <a:gd name="T17" fmla="*/ 1 h 106"/>
                <a:gd name="T18" fmla="*/ 39 w 76"/>
                <a:gd name="T19" fmla="*/ 1 h 106"/>
                <a:gd name="T20" fmla="*/ 39 w 76"/>
                <a:gd name="T21" fmla="*/ 1 h 106"/>
                <a:gd name="T22" fmla="*/ 41 w 76"/>
                <a:gd name="T23" fmla="*/ 1 h 106"/>
                <a:gd name="T24" fmla="*/ 41 w 76"/>
                <a:gd name="T25" fmla="*/ 1 h 106"/>
                <a:gd name="T26" fmla="*/ 45 w 76"/>
                <a:gd name="T27" fmla="*/ 3 h 106"/>
                <a:gd name="T28" fmla="*/ 45 w 76"/>
                <a:gd name="T29" fmla="*/ 3 h 106"/>
                <a:gd name="T30" fmla="*/ 47 w 76"/>
                <a:gd name="T31" fmla="*/ 4 h 106"/>
                <a:gd name="T32" fmla="*/ 47 w 76"/>
                <a:gd name="T33" fmla="*/ 4 h 106"/>
                <a:gd name="T34" fmla="*/ 75 w 76"/>
                <a:gd name="T35" fmla="*/ 51 h 106"/>
                <a:gd name="T36" fmla="*/ 75 w 76"/>
                <a:gd name="T37" fmla="*/ 51 h 106"/>
                <a:gd name="T38" fmla="*/ 76 w 76"/>
                <a:gd name="T39" fmla="*/ 59 h 106"/>
                <a:gd name="T40" fmla="*/ 76 w 76"/>
                <a:gd name="T41" fmla="*/ 59 h 106"/>
                <a:gd name="T42" fmla="*/ 45 w 76"/>
                <a:gd name="T43" fmla="*/ 106 h 106"/>
                <a:gd name="T44" fmla="*/ 45 w 76"/>
                <a:gd name="T45" fmla="*/ 106 h 106"/>
                <a:gd name="T46" fmla="*/ 11 w 76"/>
                <a:gd name="T47" fmla="*/ 81 h 106"/>
                <a:gd name="T48" fmla="*/ 4 w 76"/>
                <a:gd name="T49" fmla="*/ 43 h 106"/>
                <a:gd name="T50" fmla="*/ 14 w 76"/>
                <a:gd name="T51" fmla="*/ 78 h 106"/>
                <a:gd name="T52" fmla="*/ 14 w 76"/>
                <a:gd name="T53" fmla="*/ 78 h 106"/>
                <a:gd name="T54" fmla="*/ 45 w 76"/>
                <a:gd name="T55" fmla="*/ 102 h 106"/>
                <a:gd name="T56" fmla="*/ 45 w 76"/>
                <a:gd name="T57" fmla="*/ 102 h 106"/>
                <a:gd name="T58" fmla="*/ 64 w 76"/>
                <a:gd name="T59" fmla="*/ 89 h 106"/>
                <a:gd name="T60" fmla="*/ 64 w 76"/>
                <a:gd name="T61" fmla="*/ 89 h 106"/>
                <a:gd name="T62" fmla="*/ 72 w 76"/>
                <a:gd name="T63" fmla="*/ 59 h 106"/>
                <a:gd name="T64" fmla="*/ 72 w 76"/>
                <a:gd name="T65" fmla="*/ 59 h 106"/>
                <a:gd name="T66" fmla="*/ 71 w 76"/>
                <a:gd name="T67" fmla="*/ 52 h 106"/>
                <a:gd name="T68" fmla="*/ 71 w 76"/>
                <a:gd name="T69" fmla="*/ 52 h 106"/>
                <a:gd name="T70" fmla="*/ 39 w 76"/>
                <a:gd name="T71" fmla="*/ 5 h 106"/>
                <a:gd name="T72" fmla="*/ 39 w 76"/>
                <a:gd name="T73" fmla="*/ 5 h 106"/>
                <a:gd name="T74" fmla="*/ 32 w 76"/>
                <a:gd name="T75" fmla="*/ 4 h 106"/>
                <a:gd name="T76" fmla="*/ 32 w 76"/>
                <a:gd name="T77" fmla="*/ 4 h 106"/>
                <a:gd name="T78" fmla="*/ 4 w 76"/>
                <a:gd name="T79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106">
                  <a:moveTo>
                    <a:pt x="11" y="81"/>
                  </a:moveTo>
                  <a:cubicBezTo>
                    <a:pt x="4" y="71"/>
                    <a:pt x="0" y="5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2"/>
                    <a:pt x="2" y="2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6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2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67" y="15"/>
                    <a:pt x="73" y="32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4"/>
                    <a:pt x="76" y="56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81"/>
                    <a:pt x="6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35" y="106"/>
                    <a:pt x="23" y="99"/>
                    <a:pt x="11" y="81"/>
                  </a:cubicBezTo>
                  <a:close/>
                  <a:moveTo>
                    <a:pt x="4" y="43"/>
                  </a:moveTo>
                  <a:cubicBezTo>
                    <a:pt x="4" y="56"/>
                    <a:pt x="8" y="69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6" y="96"/>
                    <a:pt x="37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3" y="102"/>
                    <a:pt x="60" y="97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9" y="81"/>
                    <a:pt x="72" y="7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7"/>
                    <a:pt x="72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31"/>
                    <a:pt x="63" y="1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4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3" y="4"/>
                    <a:pt x="4" y="22"/>
                    <a:pt x="4" y="4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88"/>
            <p:cNvSpPr>
              <a:spLocks noEditPoints="1"/>
            </p:cNvSpPr>
            <p:nvPr/>
          </p:nvSpPr>
          <p:spPr bwMode="auto">
            <a:xfrm rot="20662363">
              <a:off x="2724878" y="4767727"/>
              <a:ext cx="559050" cy="501345"/>
            </a:xfrm>
            <a:custGeom>
              <a:avLst/>
              <a:gdLst>
                <a:gd name="T0" fmla="*/ 1 w 138"/>
                <a:gd name="T1" fmla="*/ 80 h 121"/>
                <a:gd name="T2" fmla="*/ 0 w 138"/>
                <a:gd name="T3" fmla="*/ 78 h 121"/>
                <a:gd name="T4" fmla="*/ 0 w 138"/>
                <a:gd name="T5" fmla="*/ 78 h 121"/>
                <a:gd name="T6" fmla="*/ 18 w 138"/>
                <a:gd name="T7" fmla="*/ 5 h 121"/>
                <a:gd name="T8" fmla="*/ 18 w 138"/>
                <a:gd name="T9" fmla="*/ 5 h 121"/>
                <a:gd name="T10" fmla="*/ 18 w 138"/>
                <a:gd name="T11" fmla="*/ 5 h 121"/>
                <a:gd name="T12" fmla="*/ 18 w 138"/>
                <a:gd name="T13" fmla="*/ 5 h 121"/>
                <a:gd name="T14" fmla="*/ 16 w 138"/>
                <a:gd name="T15" fmla="*/ 3 h 121"/>
                <a:gd name="T16" fmla="*/ 16 w 138"/>
                <a:gd name="T17" fmla="*/ 3 h 121"/>
                <a:gd name="T18" fmla="*/ 19 w 138"/>
                <a:gd name="T19" fmla="*/ 1 h 121"/>
                <a:gd name="T20" fmla="*/ 19 w 138"/>
                <a:gd name="T21" fmla="*/ 1 h 121"/>
                <a:gd name="T22" fmla="*/ 19 w 138"/>
                <a:gd name="T23" fmla="*/ 1 h 121"/>
                <a:gd name="T24" fmla="*/ 19 w 138"/>
                <a:gd name="T25" fmla="*/ 1 h 121"/>
                <a:gd name="T26" fmla="*/ 21 w 138"/>
                <a:gd name="T27" fmla="*/ 0 h 121"/>
                <a:gd name="T28" fmla="*/ 21 w 138"/>
                <a:gd name="T29" fmla="*/ 0 h 121"/>
                <a:gd name="T30" fmla="*/ 23 w 138"/>
                <a:gd name="T31" fmla="*/ 2 h 121"/>
                <a:gd name="T32" fmla="*/ 23 w 138"/>
                <a:gd name="T33" fmla="*/ 2 h 121"/>
                <a:gd name="T34" fmla="*/ 99 w 138"/>
                <a:gd name="T35" fmla="*/ 28 h 121"/>
                <a:gd name="T36" fmla="*/ 99 w 138"/>
                <a:gd name="T37" fmla="*/ 28 h 121"/>
                <a:gd name="T38" fmla="*/ 100 w 138"/>
                <a:gd name="T39" fmla="*/ 29 h 121"/>
                <a:gd name="T40" fmla="*/ 138 w 138"/>
                <a:gd name="T41" fmla="*/ 115 h 121"/>
                <a:gd name="T42" fmla="*/ 138 w 138"/>
                <a:gd name="T43" fmla="*/ 115 h 121"/>
                <a:gd name="T44" fmla="*/ 137 w 138"/>
                <a:gd name="T45" fmla="*/ 116 h 121"/>
                <a:gd name="T46" fmla="*/ 137 w 138"/>
                <a:gd name="T47" fmla="*/ 116 h 121"/>
                <a:gd name="T48" fmla="*/ 123 w 138"/>
                <a:gd name="T49" fmla="*/ 121 h 121"/>
                <a:gd name="T50" fmla="*/ 123 w 138"/>
                <a:gd name="T51" fmla="*/ 121 h 121"/>
                <a:gd name="T52" fmla="*/ 1 w 138"/>
                <a:gd name="T53" fmla="*/ 80 h 121"/>
                <a:gd name="T54" fmla="*/ 134 w 138"/>
                <a:gd name="T55" fmla="*/ 114 h 121"/>
                <a:gd name="T56" fmla="*/ 97 w 138"/>
                <a:gd name="T57" fmla="*/ 32 h 121"/>
                <a:gd name="T58" fmla="*/ 97 w 138"/>
                <a:gd name="T59" fmla="*/ 32 h 121"/>
                <a:gd name="T60" fmla="*/ 22 w 138"/>
                <a:gd name="T61" fmla="*/ 6 h 121"/>
                <a:gd name="T62" fmla="*/ 22 w 138"/>
                <a:gd name="T63" fmla="*/ 6 h 121"/>
                <a:gd name="T64" fmla="*/ 4 w 138"/>
                <a:gd name="T65" fmla="*/ 77 h 121"/>
                <a:gd name="T66" fmla="*/ 4 w 138"/>
                <a:gd name="T67" fmla="*/ 77 h 121"/>
                <a:gd name="T68" fmla="*/ 123 w 138"/>
                <a:gd name="T69" fmla="*/ 117 h 121"/>
                <a:gd name="T70" fmla="*/ 123 w 138"/>
                <a:gd name="T71" fmla="*/ 117 h 121"/>
                <a:gd name="T72" fmla="*/ 134 w 138"/>
                <a:gd name="T73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21">
                  <a:moveTo>
                    <a:pt x="1" y="80"/>
                  </a:moveTo>
                  <a:cubicBezTo>
                    <a:pt x="1" y="80"/>
                    <a:pt x="0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63"/>
                    <a:pt x="15" y="20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48" y="7"/>
                    <a:pt x="65" y="16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24" y="61"/>
                    <a:pt x="137" y="88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7" y="116"/>
                    <a:pt x="137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4" y="120"/>
                    <a:pt x="129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92" y="121"/>
                    <a:pt x="21" y="90"/>
                    <a:pt x="1" y="80"/>
                  </a:cubicBezTo>
                  <a:close/>
                  <a:moveTo>
                    <a:pt x="134" y="114"/>
                  </a:moveTo>
                  <a:cubicBezTo>
                    <a:pt x="133" y="89"/>
                    <a:pt x="121" y="63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63" y="19"/>
                    <a:pt x="4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9" y="21"/>
                    <a:pt x="7" y="62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26" y="87"/>
                    <a:pt x="94" y="117"/>
                    <a:pt x="123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8" y="117"/>
                    <a:pt x="132" y="116"/>
                    <a:pt x="134" y="1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89"/>
            <p:cNvSpPr>
              <a:spLocks noEditPoints="1"/>
            </p:cNvSpPr>
            <p:nvPr/>
          </p:nvSpPr>
          <p:spPr bwMode="auto">
            <a:xfrm rot="20662363">
              <a:off x="2103716" y="4773983"/>
              <a:ext cx="605637" cy="448129"/>
            </a:xfrm>
            <a:custGeom>
              <a:avLst/>
              <a:gdLst>
                <a:gd name="T0" fmla="*/ 1 w 149"/>
                <a:gd name="T1" fmla="*/ 64 h 108"/>
                <a:gd name="T2" fmla="*/ 0 w 149"/>
                <a:gd name="T3" fmla="*/ 62 h 108"/>
                <a:gd name="T4" fmla="*/ 0 w 149"/>
                <a:gd name="T5" fmla="*/ 62 h 108"/>
                <a:gd name="T6" fmla="*/ 0 w 149"/>
                <a:gd name="T7" fmla="*/ 60 h 108"/>
                <a:gd name="T8" fmla="*/ 0 w 149"/>
                <a:gd name="T9" fmla="*/ 60 h 108"/>
                <a:gd name="T10" fmla="*/ 49 w 149"/>
                <a:gd name="T11" fmla="*/ 3 h 108"/>
                <a:gd name="T12" fmla="*/ 49 w 149"/>
                <a:gd name="T13" fmla="*/ 3 h 108"/>
                <a:gd name="T14" fmla="*/ 49 w 149"/>
                <a:gd name="T15" fmla="*/ 3 h 108"/>
                <a:gd name="T16" fmla="*/ 49 w 149"/>
                <a:gd name="T17" fmla="*/ 3 h 108"/>
                <a:gd name="T18" fmla="*/ 49 w 149"/>
                <a:gd name="T19" fmla="*/ 2 h 108"/>
                <a:gd name="T20" fmla="*/ 49 w 149"/>
                <a:gd name="T21" fmla="*/ 2 h 108"/>
                <a:gd name="T22" fmla="*/ 51 w 149"/>
                <a:gd name="T23" fmla="*/ 0 h 108"/>
                <a:gd name="T24" fmla="*/ 51 w 149"/>
                <a:gd name="T25" fmla="*/ 0 h 108"/>
                <a:gd name="T26" fmla="*/ 148 w 149"/>
                <a:gd name="T27" fmla="*/ 33 h 108"/>
                <a:gd name="T28" fmla="*/ 148 w 149"/>
                <a:gd name="T29" fmla="*/ 33 h 108"/>
                <a:gd name="T30" fmla="*/ 149 w 149"/>
                <a:gd name="T31" fmla="*/ 34 h 108"/>
                <a:gd name="T32" fmla="*/ 149 w 149"/>
                <a:gd name="T33" fmla="*/ 34 h 108"/>
                <a:gd name="T34" fmla="*/ 149 w 149"/>
                <a:gd name="T35" fmla="*/ 40 h 108"/>
                <a:gd name="T36" fmla="*/ 149 w 149"/>
                <a:gd name="T37" fmla="*/ 40 h 108"/>
                <a:gd name="T38" fmla="*/ 137 w 149"/>
                <a:gd name="T39" fmla="*/ 106 h 108"/>
                <a:gd name="T40" fmla="*/ 137 w 149"/>
                <a:gd name="T41" fmla="*/ 106 h 108"/>
                <a:gd name="T42" fmla="*/ 135 w 149"/>
                <a:gd name="T43" fmla="*/ 108 h 108"/>
                <a:gd name="T44" fmla="*/ 135 w 149"/>
                <a:gd name="T45" fmla="*/ 108 h 108"/>
                <a:gd name="T46" fmla="*/ 132 w 149"/>
                <a:gd name="T47" fmla="*/ 108 h 108"/>
                <a:gd name="T48" fmla="*/ 132 w 149"/>
                <a:gd name="T49" fmla="*/ 108 h 108"/>
                <a:gd name="T50" fmla="*/ 1 w 149"/>
                <a:gd name="T51" fmla="*/ 64 h 108"/>
                <a:gd name="T52" fmla="*/ 132 w 149"/>
                <a:gd name="T53" fmla="*/ 104 h 108"/>
                <a:gd name="T54" fmla="*/ 133 w 149"/>
                <a:gd name="T55" fmla="*/ 104 h 108"/>
                <a:gd name="T56" fmla="*/ 133 w 149"/>
                <a:gd name="T57" fmla="*/ 104 h 108"/>
                <a:gd name="T58" fmla="*/ 145 w 149"/>
                <a:gd name="T59" fmla="*/ 40 h 108"/>
                <a:gd name="T60" fmla="*/ 145 w 149"/>
                <a:gd name="T61" fmla="*/ 40 h 108"/>
                <a:gd name="T62" fmla="*/ 145 w 149"/>
                <a:gd name="T63" fmla="*/ 36 h 108"/>
                <a:gd name="T64" fmla="*/ 145 w 149"/>
                <a:gd name="T65" fmla="*/ 36 h 108"/>
                <a:gd name="T66" fmla="*/ 52 w 149"/>
                <a:gd name="T67" fmla="*/ 5 h 108"/>
                <a:gd name="T68" fmla="*/ 52 w 149"/>
                <a:gd name="T69" fmla="*/ 5 h 108"/>
                <a:gd name="T70" fmla="*/ 52 w 149"/>
                <a:gd name="T71" fmla="*/ 6 h 108"/>
                <a:gd name="T72" fmla="*/ 52 w 149"/>
                <a:gd name="T73" fmla="*/ 6 h 108"/>
                <a:gd name="T74" fmla="*/ 4 w 149"/>
                <a:gd name="T75" fmla="*/ 60 h 108"/>
                <a:gd name="T76" fmla="*/ 4 w 149"/>
                <a:gd name="T77" fmla="*/ 60 h 108"/>
                <a:gd name="T78" fmla="*/ 4 w 149"/>
                <a:gd name="T79" fmla="*/ 61 h 108"/>
                <a:gd name="T80" fmla="*/ 4 w 149"/>
                <a:gd name="T81" fmla="*/ 61 h 108"/>
                <a:gd name="T82" fmla="*/ 132 w 149"/>
                <a:gd name="T83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108">
                  <a:moveTo>
                    <a:pt x="1" y="64"/>
                  </a:move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38"/>
                    <a:pt x="37" y="15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7" y="7"/>
                    <a:pt x="125" y="21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3"/>
                    <a:pt x="149" y="33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6"/>
                    <a:pt x="149" y="38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62"/>
                    <a:pt x="141" y="83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7"/>
                    <a:pt x="136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4" y="108"/>
                    <a:pt x="133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04" y="108"/>
                    <a:pt x="20" y="75"/>
                    <a:pt x="1" y="64"/>
                  </a:cubicBezTo>
                  <a:close/>
                  <a:moveTo>
                    <a:pt x="132" y="104"/>
                  </a:moveTo>
                  <a:cubicBezTo>
                    <a:pt x="132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81"/>
                    <a:pt x="145" y="61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39"/>
                    <a:pt x="145" y="37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23" y="25"/>
                    <a:pt x="77" y="11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9" y="18"/>
                    <a:pt x="4" y="42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3" y="72"/>
                    <a:pt x="107" y="104"/>
                    <a:pt x="132" y="1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90"/>
            <p:cNvSpPr/>
            <p:nvPr/>
          </p:nvSpPr>
          <p:spPr bwMode="auto">
            <a:xfrm rot="20662363">
              <a:off x="2867260" y="4941199"/>
              <a:ext cx="256505" cy="257674"/>
            </a:xfrm>
            <a:custGeom>
              <a:avLst/>
              <a:gdLst>
                <a:gd name="T0" fmla="*/ 22 w 63"/>
                <a:gd name="T1" fmla="*/ 61 h 62"/>
                <a:gd name="T2" fmla="*/ 0 w 63"/>
                <a:gd name="T3" fmla="*/ 32 h 62"/>
                <a:gd name="T4" fmla="*/ 0 w 63"/>
                <a:gd name="T5" fmla="*/ 32 h 62"/>
                <a:gd name="T6" fmla="*/ 30 w 63"/>
                <a:gd name="T7" fmla="*/ 1 h 62"/>
                <a:gd name="T8" fmla="*/ 30 w 63"/>
                <a:gd name="T9" fmla="*/ 1 h 62"/>
                <a:gd name="T10" fmla="*/ 36 w 63"/>
                <a:gd name="T11" fmla="*/ 1 h 62"/>
                <a:gd name="T12" fmla="*/ 36 w 63"/>
                <a:gd name="T13" fmla="*/ 1 h 62"/>
                <a:gd name="T14" fmla="*/ 37 w 63"/>
                <a:gd name="T15" fmla="*/ 3 h 62"/>
                <a:gd name="T16" fmla="*/ 37 w 63"/>
                <a:gd name="T17" fmla="*/ 3 h 62"/>
                <a:gd name="T18" fmla="*/ 35 w 63"/>
                <a:gd name="T19" fmla="*/ 5 h 62"/>
                <a:gd name="T20" fmla="*/ 35 w 63"/>
                <a:gd name="T21" fmla="*/ 5 h 62"/>
                <a:gd name="T22" fmla="*/ 30 w 63"/>
                <a:gd name="T23" fmla="*/ 5 h 62"/>
                <a:gd name="T24" fmla="*/ 30 w 63"/>
                <a:gd name="T25" fmla="*/ 5 h 62"/>
                <a:gd name="T26" fmla="*/ 4 w 63"/>
                <a:gd name="T27" fmla="*/ 32 h 62"/>
                <a:gd name="T28" fmla="*/ 4 w 63"/>
                <a:gd name="T29" fmla="*/ 32 h 62"/>
                <a:gd name="T30" fmla="*/ 23 w 63"/>
                <a:gd name="T31" fmla="*/ 57 h 62"/>
                <a:gd name="T32" fmla="*/ 23 w 63"/>
                <a:gd name="T33" fmla="*/ 57 h 62"/>
                <a:gd name="T34" fmla="*/ 30 w 63"/>
                <a:gd name="T35" fmla="*/ 58 h 62"/>
                <a:gd name="T36" fmla="*/ 30 w 63"/>
                <a:gd name="T37" fmla="*/ 58 h 62"/>
                <a:gd name="T38" fmla="*/ 58 w 63"/>
                <a:gd name="T39" fmla="*/ 29 h 62"/>
                <a:gd name="T40" fmla="*/ 58 w 63"/>
                <a:gd name="T41" fmla="*/ 29 h 62"/>
                <a:gd name="T42" fmla="*/ 39 w 63"/>
                <a:gd name="T43" fmla="*/ 8 h 62"/>
                <a:gd name="T44" fmla="*/ 39 w 63"/>
                <a:gd name="T45" fmla="*/ 8 h 62"/>
                <a:gd name="T46" fmla="*/ 37 w 63"/>
                <a:gd name="T47" fmla="*/ 6 h 62"/>
                <a:gd name="T48" fmla="*/ 37 w 63"/>
                <a:gd name="T49" fmla="*/ 6 h 62"/>
                <a:gd name="T50" fmla="*/ 40 w 63"/>
                <a:gd name="T51" fmla="*/ 4 h 62"/>
                <a:gd name="T52" fmla="*/ 40 w 63"/>
                <a:gd name="T53" fmla="*/ 4 h 62"/>
                <a:gd name="T54" fmla="*/ 62 w 63"/>
                <a:gd name="T55" fmla="*/ 29 h 62"/>
                <a:gd name="T56" fmla="*/ 62 w 63"/>
                <a:gd name="T57" fmla="*/ 29 h 62"/>
                <a:gd name="T58" fmla="*/ 30 w 63"/>
                <a:gd name="T59" fmla="*/ 62 h 62"/>
                <a:gd name="T60" fmla="*/ 30 w 63"/>
                <a:gd name="T61" fmla="*/ 62 h 62"/>
                <a:gd name="T62" fmla="*/ 30 w 63"/>
                <a:gd name="T63" fmla="*/ 62 h 62"/>
                <a:gd name="T64" fmla="*/ 30 w 63"/>
                <a:gd name="T65" fmla="*/ 62 h 62"/>
                <a:gd name="T66" fmla="*/ 22 w 63"/>
                <a:gd name="T6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2">
                  <a:moveTo>
                    <a:pt x="22" y="61"/>
                  </a:moveTo>
                  <a:cubicBezTo>
                    <a:pt x="7" y="57"/>
                    <a:pt x="0" y="4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4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8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2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4" y="18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3"/>
                    <a:pt x="10" y="53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7"/>
                    <a:pt x="28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47" y="58"/>
                    <a:pt x="58" y="4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0"/>
                    <a:pt x="53" y="11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55" y="7"/>
                    <a:pt x="63" y="1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45"/>
                    <a:pt x="4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8" y="62"/>
                    <a:pt x="25" y="61"/>
                    <a:pt x="22" y="6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91"/>
            <p:cNvSpPr/>
            <p:nvPr/>
          </p:nvSpPr>
          <p:spPr bwMode="auto">
            <a:xfrm rot="20662363">
              <a:off x="2939067" y="5084358"/>
              <a:ext cx="141407" cy="44813"/>
            </a:xfrm>
            <a:custGeom>
              <a:avLst/>
              <a:gdLst>
                <a:gd name="T0" fmla="*/ 1 w 35"/>
                <a:gd name="T1" fmla="*/ 3 h 11"/>
                <a:gd name="T2" fmla="*/ 1 w 35"/>
                <a:gd name="T3" fmla="*/ 0 h 11"/>
                <a:gd name="T4" fmla="*/ 1 w 35"/>
                <a:gd name="T5" fmla="*/ 0 h 11"/>
                <a:gd name="T6" fmla="*/ 4 w 35"/>
                <a:gd name="T7" fmla="*/ 1 h 11"/>
                <a:gd name="T8" fmla="*/ 4 w 35"/>
                <a:gd name="T9" fmla="*/ 1 h 11"/>
                <a:gd name="T10" fmla="*/ 20 w 35"/>
                <a:gd name="T11" fmla="*/ 7 h 11"/>
                <a:gd name="T12" fmla="*/ 20 w 35"/>
                <a:gd name="T13" fmla="*/ 7 h 11"/>
                <a:gd name="T14" fmla="*/ 32 w 35"/>
                <a:gd name="T15" fmla="*/ 4 h 11"/>
                <a:gd name="T16" fmla="*/ 32 w 35"/>
                <a:gd name="T17" fmla="*/ 4 h 11"/>
                <a:gd name="T18" fmla="*/ 35 w 35"/>
                <a:gd name="T19" fmla="*/ 5 h 11"/>
                <a:gd name="T20" fmla="*/ 35 w 35"/>
                <a:gd name="T21" fmla="*/ 5 h 11"/>
                <a:gd name="T22" fmla="*/ 34 w 35"/>
                <a:gd name="T23" fmla="*/ 8 h 11"/>
                <a:gd name="T24" fmla="*/ 34 w 35"/>
                <a:gd name="T25" fmla="*/ 8 h 11"/>
                <a:gd name="T26" fmla="*/ 20 w 35"/>
                <a:gd name="T27" fmla="*/ 11 h 11"/>
                <a:gd name="T28" fmla="*/ 20 w 35"/>
                <a:gd name="T29" fmla="*/ 11 h 11"/>
                <a:gd name="T30" fmla="*/ 1 w 35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5"/>
                    <a:pt x="14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9" y="6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4" y="4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0" y="10"/>
                    <a:pt x="25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3" y="11"/>
                    <a:pt x="5" y="9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92"/>
            <p:cNvSpPr/>
            <p:nvPr/>
          </p:nvSpPr>
          <p:spPr bwMode="auto">
            <a:xfrm rot="20662363">
              <a:off x="2947496" y="5024847"/>
              <a:ext cx="19183" cy="25207"/>
            </a:xfrm>
            <a:custGeom>
              <a:avLst/>
              <a:gdLst>
                <a:gd name="T0" fmla="*/ 2 w 5"/>
                <a:gd name="T1" fmla="*/ 6 h 6"/>
                <a:gd name="T2" fmla="*/ 1 w 5"/>
                <a:gd name="T3" fmla="*/ 3 h 6"/>
                <a:gd name="T4" fmla="*/ 1 w 5"/>
                <a:gd name="T5" fmla="*/ 3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0 h 6"/>
                <a:gd name="T12" fmla="*/ 1 w 5"/>
                <a:gd name="T13" fmla="*/ 0 h 6"/>
                <a:gd name="T14" fmla="*/ 4 w 5"/>
                <a:gd name="T15" fmla="*/ 1 h 6"/>
                <a:gd name="T16" fmla="*/ 4 w 5"/>
                <a:gd name="T17" fmla="*/ 1 h 6"/>
                <a:gd name="T18" fmla="*/ 5 w 5"/>
                <a:gd name="T19" fmla="*/ 4 h 6"/>
                <a:gd name="T20" fmla="*/ 5 w 5"/>
                <a:gd name="T21" fmla="*/ 4 h 6"/>
                <a:gd name="T22" fmla="*/ 4 w 5"/>
                <a:gd name="T23" fmla="*/ 5 h 6"/>
                <a:gd name="T24" fmla="*/ 4 w 5"/>
                <a:gd name="T25" fmla="*/ 5 h 6"/>
                <a:gd name="T26" fmla="*/ 3 w 5"/>
                <a:gd name="T27" fmla="*/ 6 h 6"/>
                <a:gd name="T28" fmla="*/ 3 w 5"/>
                <a:gd name="T29" fmla="*/ 6 h 6"/>
                <a:gd name="T30" fmla="*/ 2 w 5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93"/>
            <p:cNvSpPr/>
            <p:nvPr/>
          </p:nvSpPr>
          <p:spPr bwMode="auto">
            <a:xfrm rot="20662363">
              <a:off x="3034339" y="5017325"/>
              <a:ext cx="24664" cy="29689"/>
            </a:xfrm>
            <a:custGeom>
              <a:avLst/>
              <a:gdLst>
                <a:gd name="T0" fmla="*/ 1 w 6"/>
                <a:gd name="T1" fmla="*/ 7 h 7"/>
                <a:gd name="T2" fmla="*/ 0 w 6"/>
                <a:gd name="T3" fmla="*/ 4 h 7"/>
                <a:gd name="T4" fmla="*/ 0 w 6"/>
                <a:gd name="T5" fmla="*/ 4 h 7"/>
                <a:gd name="T6" fmla="*/ 2 w 6"/>
                <a:gd name="T7" fmla="*/ 1 h 7"/>
                <a:gd name="T8" fmla="*/ 2 w 6"/>
                <a:gd name="T9" fmla="*/ 1 h 7"/>
                <a:gd name="T10" fmla="*/ 4 w 6"/>
                <a:gd name="T11" fmla="*/ 0 h 7"/>
                <a:gd name="T12" fmla="*/ 4 w 6"/>
                <a:gd name="T13" fmla="*/ 0 h 7"/>
                <a:gd name="T14" fmla="*/ 6 w 6"/>
                <a:gd name="T15" fmla="*/ 1 h 7"/>
                <a:gd name="T16" fmla="*/ 6 w 6"/>
                <a:gd name="T17" fmla="*/ 1 h 7"/>
                <a:gd name="T18" fmla="*/ 6 w 6"/>
                <a:gd name="T19" fmla="*/ 2 h 7"/>
                <a:gd name="T20" fmla="*/ 6 w 6"/>
                <a:gd name="T21" fmla="*/ 2 h 7"/>
                <a:gd name="T22" fmla="*/ 5 w 6"/>
                <a:gd name="T23" fmla="*/ 6 h 7"/>
                <a:gd name="T24" fmla="*/ 5 w 6"/>
                <a:gd name="T25" fmla="*/ 6 h 7"/>
                <a:gd name="T26" fmla="*/ 3 w 6"/>
                <a:gd name="T27" fmla="*/ 7 h 7"/>
                <a:gd name="T28" fmla="*/ 3 w 6"/>
                <a:gd name="T29" fmla="*/ 7 h 7"/>
                <a:gd name="T30" fmla="*/ 3 w 6"/>
                <a:gd name="T31" fmla="*/ 7 h 7"/>
                <a:gd name="T32" fmla="*/ 3 w 6"/>
                <a:gd name="T33" fmla="*/ 7 h 7"/>
                <a:gd name="T34" fmla="*/ 2 w 6"/>
                <a:gd name="T35" fmla="*/ 7 h 7"/>
                <a:gd name="T36" fmla="*/ 2 w 6"/>
                <a:gd name="T37" fmla="*/ 7 h 7"/>
                <a:gd name="T38" fmla="*/ 1 w 6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94"/>
            <p:cNvSpPr>
              <a:spLocks noEditPoints="1"/>
            </p:cNvSpPr>
            <p:nvPr/>
          </p:nvSpPr>
          <p:spPr bwMode="auto">
            <a:xfrm rot="20662363">
              <a:off x="2785100" y="4887665"/>
              <a:ext cx="380921" cy="268878"/>
            </a:xfrm>
            <a:custGeom>
              <a:avLst/>
              <a:gdLst>
                <a:gd name="T0" fmla="*/ 79 w 94"/>
                <a:gd name="T1" fmla="*/ 64 h 65"/>
                <a:gd name="T2" fmla="*/ 77 w 94"/>
                <a:gd name="T3" fmla="*/ 57 h 65"/>
                <a:gd name="T4" fmla="*/ 83 w 94"/>
                <a:gd name="T5" fmla="*/ 42 h 65"/>
                <a:gd name="T6" fmla="*/ 79 w 94"/>
                <a:gd name="T7" fmla="*/ 27 h 65"/>
                <a:gd name="T8" fmla="*/ 72 w 94"/>
                <a:gd name="T9" fmla="*/ 29 h 65"/>
                <a:gd name="T10" fmla="*/ 58 w 94"/>
                <a:gd name="T11" fmla="*/ 22 h 65"/>
                <a:gd name="T12" fmla="*/ 46 w 94"/>
                <a:gd name="T13" fmla="*/ 17 h 65"/>
                <a:gd name="T14" fmla="*/ 32 w 94"/>
                <a:gd name="T15" fmla="*/ 17 h 65"/>
                <a:gd name="T16" fmla="*/ 26 w 94"/>
                <a:gd name="T17" fmla="*/ 17 h 65"/>
                <a:gd name="T18" fmla="*/ 14 w 94"/>
                <a:gd name="T19" fmla="*/ 27 h 65"/>
                <a:gd name="T20" fmla="*/ 6 w 94"/>
                <a:gd name="T21" fmla="*/ 38 h 65"/>
                <a:gd name="T22" fmla="*/ 3 w 94"/>
                <a:gd name="T23" fmla="*/ 35 h 65"/>
                <a:gd name="T24" fmla="*/ 6 w 94"/>
                <a:gd name="T25" fmla="*/ 32 h 65"/>
                <a:gd name="T26" fmla="*/ 7 w 94"/>
                <a:gd name="T27" fmla="*/ 32 h 65"/>
                <a:gd name="T28" fmla="*/ 9 w 94"/>
                <a:gd name="T29" fmla="*/ 29 h 65"/>
                <a:gd name="T30" fmla="*/ 2 w 94"/>
                <a:gd name="T31" fmla="*/ 27 h 65"/>
                <a:gd name="T32" fmla="*/ 0 w 94"/>
                <a:gd name="T33" fmla="*/ 21 h 65"/>
                <a:gd name="T34" fmla="*/ 2 w 94"/>
                <a:gd name="T35" fmla="*/ 15 h 65"/>
                <a:gd name="T36" fmla="*/ 7 w 94"/>
                <a:gd name="T37" fmla="*/ 14 h 65"/>
                <a:gd name="T38" fmla="*/ 15 w 94"/>
                <a:gd name="T39" fmla="*/ 22 h 65"/>
                <a:gd name="T40" fmla="*/ 18 w 94"/>
                <a:gd name="T41" fmla="*/ 19 h 65"/>
                <a:gd name="T42" fmla="*/ 21 w 94"/>
                <a:gd name="T43" fmla="*/ 14 h 65"/>
                <a:gd name="T44" fmla="*/ 15 w 94"/>
                <a:gd name="T45" fmla="*/ 4 h 65"/>
                <a:gd name="T46" fmla="*/ 17 w 94"/>
                <a:gd name="T47" fmla="*/ 1 h 65"/>
                <a:gd name="T48" fmla="*/ 18 w 94"/>
                <a:gd name="T49" fmla="*/ 0 h 65"/>
                <a:gd name="T50" fmla="*/ 29 w 94"/>
                <a:gd name="T51" fmla="*/ 8 h 65"/>
                <a:gd name="T52" fmla="*/ 28 w 94"/>
                <a:gd name="T53" fmla="*/ 13 h 65"/>
                <a:gd name="T54" fmla="*/ 41 w 94"/>
                <a:gd name="T55" fmla="*/ 11 h 65"/>
                <a:gd name="T56" fmla="*/ 40 w 94"/>
                <a:gd name="T57" fmla="*/ 7 h 65"/>
                <a:gd name="T58" fmla="*/ 47 w 94"/>
                <a:gd name="T59" fmla="*/ 2 h 65"/>
                <a:gd name="T60" fmla="*/ 51 w 94"/>
                <a:gd name="T61" fmla="*/ 3 h 65"/>
                <a:gd name="T62" fmla="*/ 53 w 94"/>
                <a:gd name="T63" fmla="*/ 5 h 65"/>
                <a:gd name="T64" fmla="*/ 48 w 94"/>
                <a:gd name="T65" fmla="*/ 13 h 65"/>
                <a:gd name="T66" fmla="*/ 57 w 94"/>
                <a:gd name="T67" fmla="*/ 18 h 65"/>
                <a:gd name="T68" fmla="*/ 57 w 94"/>
                <a:gd name="T69" fmla="*/ 16 h 65"/>
                <a:gd name="T70" fmla="*/ 67 w 94"/>
                <a:gd name="T71" fmla="*/ 7 h 65"/>
                <a:gd name="T72" fmla="*/ 68 w 94"/>
                <a:gd name="T73" fmla="*/ 9 h 65"/>
                <a:gd name="T74" fmla="*/ 64 w 94"/>
                <a:gd name="T75" fmla="*/ 22 h 65"/>
                <a:gd name="T76" fmla="*/ 72 w 94"/>
                <a:gd name="T77" fmla="*/ 25 h 65"/>
                <a:gd name="T78" fmla="*/ 84 w 94"/>
                <a:gd name="T79" fmla="*/ 17 h 65"/>
                <a:gd name="T80" fmla="*/ 86 w 94"/>
                <a:gd name="T81" fmla="*/ 17 h 65"/>
                <a:gd name="T82" fmla="*/ 83 w 94"/>
                <a:gd name="T83" fmla="*/ 24 h 65"/>
                <a:gd name="T84" fmla="*/ 82 w 94"/>
                <a:gd name="T85" fmla="*/ 30 h 65"/>
                <a:gd name="T86" fmla="*/ 86 w 94"/>
                <a:gd name="T87" fmla="*/ 40 h 65"/>
                <a:gd name="T88" fmla="*/ 91 w 94"/>
                <a:gd name="T89" fmla="*/ 38 h 65"/>
                <a:gd name="T90" fmla="*/ 93 w 94"/>
                <a:gd name="T91" fmla="*/ 42 h 65"/>
                <a:gd name="T92" fmla="*/ 87 w 94"/>
                <a:gd name="T93" fmla="*/ 44 h 65"/>
                <a:gd name="T94" fmla="*/ 82 w 94"/>
                <a:gd name="T95" fmla="*/ 61 h 65"/>
                <a:gd name="T96" fmla="*/ 85 w 94"/>
                <a:gd name="T97" fmla="*/ 61 h 65"/>
                <a:gd name="T98" fmla="*/ 92 w 94"/>
                <a:gd name="T99" fmla="*/ 61 h 65"/>
                <a:gd name="T100" fmla="*/ 91 w 94"/>
                <a:gd name="T101" fmla="*/ 63 h 65"/>
                <a:gd name="T102" fmla="*/ 85 w 94"/>
                <a:gd name="T103" fmla="*/ 65 h 65"/>
                <a:gd name="T104" fmla="*/ 7 w 94"/>
                <a:gd name="T105" fmla="*/ 26 h 65"/>
                <a:gd name="T106" fmla="*/ 11 w 94"/>
                <a:gd name="T107" fmla="*/ 23 h 65"/>
                <a:gd name="T108" fmla="*/ 7 w 94"/>
                <a:gd name="T109" fmla="*/ 18 h 65"/>
                <a:gd name="T110" fmla="*/ 4 w 94"/>
                <a:gd name="T111" fmla="*/ 21 h 65"/>
                <a:gd name="T112" fmla="*/ 61 w 94"/>
                <a:gd name="T113" fmla="*/ 16 h 65"/>
                <a:gd name="T114" fmla="*/ 61 w 94"/>
                <a:gd name="T115" fmla="*/ 16 h 65"/>
                <a:gd name="T116" fmla="*/ 25 w 94"/>
                <a:gd name="T117" fmla="*/ 8 h 65"/>
                <a:gd name="T118" fmla="*/ 24 w 94"/>
                <a:gd name="T119" fmla="*/ 12 h 65"/>
                <a:gd name="T120" fmla="*/ 45 w 94"/>
                <a:gd name="T121" fmla="*/ 9 h 65"/>
                <a:gd name="T122" fmla="*/ 47 w 94"/>
                <a:gd name="T12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" h="65">
                  <a:moveTo>
                    <a:pt x="85" y="65"/>
                  </a:moveTo>
                  <a:cubicBezTo>
                    <a:pt x="83" y="65"/>
                    <a:pt x="81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8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1"/>
                    <a:pt x="77" y="59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2"/>
                    <a:pt x="79" y="46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0" y="40"/>
                    <a:pt x="78" y="35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8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6" y="28"/>
                    <a:pt x="74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9"/>
                    <a:pt x="62" y="26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4" y="22"/>
                    <a:pt x="50" y="19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0" y="16"/>
                    <a:pt x="36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7"/>
                    <a:pt x="28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9"/>
                    <a:pt x="23" y="20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4"/>
                    <a:pt x="17" y="26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31"/>
                    <a:pt x="10" y="36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4" y="38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3"/>
                    <a:pt x="6" y="3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4"/>
                    <a:pt x="5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12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8"/>
                    <a:pt x="15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8"/>
                    <a:pt x="21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2"/>
                    <a:pt x="15" y="9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6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1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5" y="13"/>
                    <a:pt x="38" y="13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0" y="9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5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3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8"/>
                    <a:pt x="50" y="11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5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2"/>
                    <a:pt x="60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6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14"/>
                    <a:pt x="66" y="18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1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7" y="24"/>
                    <a:pt x="69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5"/>
                    <a:pt x="77" y="24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0"/>
                    <a:pt x="82" y="18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6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8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5" y="22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5"/>
                    <a:pt x="82" y="28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3"/>
                    <a:pt x="83" y="35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9"/>
                    <a:pt x="85" y="39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8" y="39"/>
                    <a:pt x="8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3" y="38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4" y="40"/>
                    <a:pt x="93" y="41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1" y="43"/>
                    <a:pt x="89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4" y="47"/>
                    <a:pt x="81" y="52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8"/>
                    <a:pt x="81" y="60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6" y="61"/>
                    <a:pt x="88" y="61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92" y="60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3" y="62"/>
                    <a:pt x="92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89" y="65"/>
                    <a:pt x="87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lose/>
                  <a:moveTo>
                    <a:pt x="4" y="21"/>
                  </a:moveTo>
                  <a:cubicBezTo>
                    <a:pt x="4" y="25"/>
                    <a:pt x="5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5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9"/>
                    <a:pt x="10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4" y="21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3" y="14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6"/>
                  </a:cubicBezTo>
                  <a:close/>
                  <a:moveTo>
                    <a:pt x="24" y="12"/>
                  </a:moveTo>
                  <a:cubicBezTo>
                    <a:pt x="25" y="10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4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8"/>
                    <a:pt x="21" y="10"/>
                    <a:pt x="24" y="12"/>
                  </a:cubicBezTo>
                  <a:close/>
                  <a:moveTo>
                    <a:pt x="44" y="7"/>
                  </a:moveTo>
                  <a:cubicBezTo>
                    <a:pt x="44" y="8"/>
                    <a:pt x="44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8" y="8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7"/>
                    <a:pt x="44" y="7"/>
                    <a:pt x="44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95"/>
            <p:cNvSpPr>
              <a:spLocks noEditPoints="1"/>
            </p:cNvSpPr>
            <p:nvPr/>
          </p:nvSpPr>
          <p:spPr bwMode="auto">
            <a:xfrm rot="20662363">
              <a:off x="2448737" y="4957341"/>
              <a:ext cx="167167" cy="166928"/>
            </a:xfrm>
            <a:custGeom>
              <a:avLst/>
              <a:gdLst>
                <a:gd name="T0" fmla="*/ 22 w 41"/>
                <a:gd name="T1" fmla="*/ 40 h 40"/>
                <a:gd name="T2" fmla="*/ 20 w 41"/>
                <a:gd name="T3" fmla="*/ 40 h 40"/>
                <a:gd name="T4" fmla="*/ 20 w 41"/>
                <a:gd name="T5" fmla="*/ 40 h 40"/>
                <a:gd name="T6" fmla="*/ 0 w 41"/>
                <a:gd name="T7" fmla="*/ 16 h 40"/>
                <a:gd name="T8" fmla="*/ 0 w 41"/>
                <a:gd name="T9" fmla="*/ 16 h 40"/>
                <a:gd name="T10" fmla="*/ 3 w 41"/>
                <a:gd name="T11" fmla="*/ 6 h 40"/>
                <a:gd name="T12" fmla="*/ 3 w 41"/>
                <a:gd name="T13" fmla="*/ 6 h 40"/>
                <a:gd name="T14" fmla="*/ 11 w 41"/>
                <a:gd name="T15" fmla="*/ 2 h 40"/>
                <a:gd name="T16" fmla="*/ 11 w 41"/>
                <a:gd name="T17" fmla="*/ 2 h 40"/>
                <a:gd name="T18" fmla="*/ 16 w 41"/>
                <a:gd name="T19" fmla="*/ 3 h 40"/>
                <a:gd name="T20" fmla="*/ 16 w 41"/>
                <a:gd name="T21" fmla="*/ 3 h 40"/>
                <a:gd name="T22" fmla="*/ 25 w 41"/>
                <a:gd name="T23" fmla="*/ 0 h 40"/>
                <a:gd name="T24" fmla="*/ 25 w 41"/>
                <a:gd name="T25" fmla="*/ 0 h 40"/>
                <a:gd name="T26" fmla="*/ 41 w 41"/>
                <a:gd name="T27" fmla="*/ 20 h 40"/>
                <a:gd name="T28" fmla="*/ 41 w 41"/>
                <a:gd name="T29" fmla="*/ 20 h 40"/>
                <a:gd name="T30" fmla="*/ 36 w 41"/>
                <a:gd name="T31" fmla="*/ 33 h 40"/>
                <a:gd name="T32" fmla="*/ 36 w 41"/>
                <a:gd name="T33" fmla="*/ 33 h 40"/>
                <a:gd name="T34" fmla="*/ 22 w 41"/>
                <a:gd name="T35" fmla="*/ 40 h 40"/>
                <a:gd name="T36" fmla="*/ 22 w 41"/>
                <a:gd name="T37" fmla="*/ 40 h 40"/>
                <a:gd name="T38" fmla="*/ 22 w 41"/>
                <a:gd name="T39" fmla="*/ 40 h 40"/>
                <a:gd name="T40" fmla="*/ 4 w 41"/>
                <a:gd name="T41" fmla="*/ 16 h 40"/>
                <a:gd name="T42" fmla="*/ 20 w 41"/>
                <a:gd name="T43" fmla="*/ 36 h 40"/>
                <a:gd name="T44" fmla="*/ 20 w 41"/>
                <a:gd name="T45" fmla="*/ 36 h 40"/>
                <a:gd name="T46" fmla="*/ 22 w 41"/>
                <a:gd name="T47" fmla="*/ 36 h 40"/>
                <a:gd name="T48" fmla="*/ 22 w 41"/>
                <a:gd name="T49" fmla="*/ 36 h 40"/>
                <a:gd name="T50" fmla="*/ 37 w 41"/>
                <a:gd name="T51" fmla="*/ 20 h 40"/>
                <a:gd name="T52" fmla="*/ 37 w 41"/>
                <a:gd name="T53" fmla="*/ 20 h 40"/>
                <a:gd name="T54" fmla="*/ 33 w 41"/>
                <a:gd name="T55" fmla="*/ 9 h 40"/>
                <a:gd name="T56" fmla="*/ 33 w 41"/>
                <a:gd name="T57" fmla="*/ 9 h 40"/>
                <a:gd name="T58" fmla="*/ 25 w 41"/>
                <a:gd name="T59" fmla="*/ 4 h 40"/>
                <a:gd name="T60" fmla="*/ 25 w 41"/>
                <a:gd name="T61" fmla="*/ 4 h 40"/>
                <a:gd name="T62" fmla="*/ 20 w 41"/>
                <a:gd name="T63" fmla="*/ 5 h 40"/>
                <a:gd name="T64" fmla="*/ 20 w 41"/>
                <a:gd name="T65" fmla="*/ 5 h 40"/>
                <a:gd name="T66" fmla="*/ 20 w 41"/>
                <a:gd name="T67" fmla="*/ 6 h 40"/>
                <a:gd name="T68" fmla="*/ 20 w 41"/>
                <a:gd name="T69" fmla="*/ 6 h 40"/>
                <a:gd name="T70" fmla="*/ 17 w 41"/>
                <a:gd name="T71" fmla="*/ 7 h 40"/>
                <a:gd name="T72" fmla="*/ 17 w 41"/>
                <a:gd name="T73" fmla="*/ 7 h 40"/>
                <a:gd name="T74" fmla="*/ 16 w 41"/>
                <a:gd name="T75" fmla="*/ 7 h 40"/>
                <a:gd name="T76" fmla="*/ 16 w 41"/>
                <a:gd name="T77" fmla="*/ 7 h 40"/>
                <a:gd name="T78" fmla="*/ 15 w 41"/>
                <a:gd name="T79" fmla="*/ 7 h 40"/>
                <a:gd name="T80" fmla="*/ 15 w 41"/>
                <a:gd name="T81" fmla="*/ 7 h 40"/>
                <a:gd name="T82" fmla="*/ 13 w 41"/>
                <a:gd name="T83" fmla="*/ 7 h 40"/>
                <a:gd name="T84" fmla="*/ 13 w 41"/>
                <a:gd name="T85" fmla="*/ 7 h 40"/>
                <a:gd name="T86" fmla="*/ 12 w 41"/>
                <a:gd name="T87" fmla="*/ 6 h 40"/>
                <a:gd name="T88" fmla="*/ 12 w 41"/>
                <a:gd name="T89" fmla="*/ 6 h 40"/>
                <a:gd name="T90" fmla="*/ 11 w 41"/>
                <a:gd name="T91" fmla="*/ 6 h 40"/>
                <a:gd name="T92" fmla="*/ 11 w 41"/>
                <a:gd name="T93" fmla="*/ 6 h 40"/>
                <a:gd name="T94" fmla="*/ 4 w 41"/>
                <a:gd name="T9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22" y="40"/>
                  </a:move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7" y="38"/>
                    <a:pt x="0" y="2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1" y="1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5"/>
                    <a:pt x="39" y="30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3" y="37"/>
                    <a:pt x="28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lose/>
                  <a:moveTo>
                    <a:pt x="4" y="16"/>
                  </a:moveTo>
                  <a:cubicBezTo>
                    <a:pt x="4" y="24"/>
                    <a:pt x="1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2" y="36"/>
                    <a:pt x="36" y="28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5" y="12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6"/>
                    <a:pt x="28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2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8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6"/>
                    <a:pt x="5" y="10"/>
                    <a:pt x="4" y="1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96"/>
            <p:cNvSpPr/>
            <p:nvPr/>
          </p:nvSpPr>
          <p:spPr bwMode="auto">
            <a:xfrm rot="20662363">
              <a:off x="2507035" y="5037251"/>
              <a:ext cx="72896" cy="38091"/>
            </a:xfrm>
            <a:custGeom>
              <a:avLst/>
              <a:gdLst>
                <a:gd name="T0" fmla="*/ 12 w 18"/>
                <a:gd name="T1" fmla="*/ 9 h 9"/>
                <a:gd name="T2" fmla="*/ 1 w 18"/>
                <a:gd name="T3" fmla="*/ 3 h 9"/>
                <a:gd name="T4" fmla="*/ 1 w 18"/>
                <a:gd name="T5" fmla="*/ 3 h 9"/>
                <a:gd name="T6" fmla="*/ 1 w 18"/>
                <a:gd name="T7" fmla="*/ 0 h 9"/>
                <a:gd name="T8" fmla="*/ 1 w 18"/>
                <a:gd name="T9" fmla="*/ 0 h 9"/>
                <a:gd name="T10" fmla="*/ 4 w 18"/>
                <a:gd name="T11" fmla="*/ 0 h 9"/>
                <a:gd name="T12" fmla="*/ 4 w 18"/>
                <a:gd name="T13" fmla="*/ 0 h 9"/>
                <a:gd name="T14" fmla="*/ 12 w 18"/>
                <a:gd name="T15" fmla="*/ 5 h 9"/>
                <a:gd name="T16" fmla="*/ 12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7 w 18"/>
                <a:gd name="T23" fmla="*/ 5 h 9"/>
                <a:gd name="T24" fmla="*/ 17 w 18"/>
                <a:gd name="T25" fmla="*/ 5 h 9"/>
                <a:gd name="T26" fmla="*/ 17 w 18"/>
                <a:gd name="T27" fmla="*/ 8 h 9"/>
                <a:gd name="T28" fmla="*/ 17 w 18"/>
                <a:gd name="T29" fmla="*/ 8 h 9"/>
                <a:gd name="T30" fmla="*/ 12 w 18"/>
                <a:gd name="T31" fmla="*/ 9 h 9"/>
                <a:gd name="T32" fmla="*/ 12 w 18"/>
                <a:gd name="T33" fmla="*/ 9 h 9"/>
                <a:gd name="T34" fmla="*/ 12 w 1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cubicBezTo>
                    <a:pt x="8" y="9"/>
                    <a:pt x="4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0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18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4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97"/>
            <p:cNvSpPr/>
            <p:nvPr/>
          </p:nvSpPr>
          <p:spPr bwMode="auto">
            <a:xfrm rot="20662363">
              <a:off x="2508474" y="5006359"/>
              <a:ext cx="19183" cy="28008"/>
            </a:xfrm>
            <a:custGeom>
              <a:avLst/>
              <a:gdLst>
                <a:gd name="T0" fmla="*/ 1 w 5"/>
                <a:gd name="T1" fmla="*/ 5 h 7"/>
                <a:gd name="T2" fmla="*/ 0 w 5"/>
                <a:gd name="T3" fmla="*/ 2 h 7"/>
                <a:gd name="T4" fmla="*/ 0 w 5"/>
                <a:gd name="T5" fmla="*/ 2 h 7"/>
                <a:gd name="T6" fmla="*/ 2 w 5"/>
                <a:gd name="T7" fmla="*/ 0 h 7"/>
                <a:gd name="T8" fmla="*/ 2 w 5"/>
                <a:gd name="T9" fmla="*/ 0 h 7"/>
                <a:gd name="T10" fmla="*/ 4 w 5"/>
                <a:gd name="T11" fmla="*/ 1 h 7"/>
                <a:gd name="T12" fmla="*/ 4 w 5"/>
                <a:gd name="T13" fmla="*/ 1 h 7"/>
                <a:gd name="T14" fmla="*/ 5 w 5"/>
                <a:gd name="T15" fmla="*/ 5 h 7"/>
                <a:gd name="T16" fmla="*/ 5 w 5"/>
                <a:gd name="T17" fmla="*/ 5 h 7"/>
                <a:gd name="T18" fmla="*/ 5 w 5"/>
                <a:gd name="T19" fmla="*/ 5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98"/>
            <p:cNvSpPr/>
            <p:nvPr/>
          </p:nvSpPr>
          <p:spPr bwMode="auto">
            <a:xfrm rot="20662363">
              <a:off x="2549090" y="4994016"/>
              <a:ext cx="24664" cy="16805"/>
            </a:xfrm>
            <a:custGeom>
              <a:avLst/>
              <a:gdLst>
                <a:gd name="T0" fmla="*/ 0 w 6"/>
                <a:gd name="T1" fmla="*/ 3 h 4"/>
                <a:gd name="T2" fmla="*/ 2 w 6"/>
                <a:gd name="T3" fmla="*/ 0 h 4"/>
                <a:gd name="T4" fmla="*/ 2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4 h 4"/>
                <a:gd name="T16" fmla="*/ 4 w 6"/>
                <a:gd name="T17" fmla="*/ 4 h 4"/>
                <a:gd name="T18" fmla="*/ 2 w 6"/>
                <a:gd name="T19" fmla="*/ 4 h 4"/>
                <a:gd name="T20" fmla="*/ 2 w 6"/>
                <a:gd name="T21" fmla="*/ 4 h 4"/>
                <a:gd name="T22" fmla="*/ 2 w 6"/>
                <a:gd name="T23" fmla="*/ 4 h 4"/>
                <a:gd name="T24" fmla="*/ 2 w 6"/>
                <a:gd name="T25" fmla="*/ 4 h 4"/>
                <a:gd name="T26" fmla="*/ 2 w 6"/>
                <a:gd name="T27" fmla="*/ 4 h 4"/>
                <a:gd name="T28" fmla="*/ 0 w 6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99"/>
            <p:cNvSpPr/>
            <p:nvPr/>
          </p:nvSpPr>
          <p:spPr bwMode="auto">
            <a:xfrm rot="20662363">
              <a:off x="2408381" y="4912478"/>
              <a:ext cx="130445" cy="95227"/>
            </a:xfrm>
            <a:custGeom>
              <a:avLst/>
              <a:gdLst>
                <a:gd name="T0" fmla="*/ 0 w 32"/>
                <a:gd name="T1" fmla="*/ 13 h 23"/>
                <a:gd name="T2" fmla="*/ 1 w 32"/>
                <a:gd name="T3" fmla="*/ 11 h 23"/>
                <a:gd name="T4" fmla="*/ 3 w 32"/>
                <a:gd name="T5" fmla="*/ 11 h 23"/>
                <a:gd name="T6" fmla="*/ 7 w 32"/>
                <a:gd name="T7" fmla="*/ 13 h 23"/>
                <a:gd name="T8" fmla="*/ 7 w 32"/>
                <a:gd name="T9" fmla="*/ 11 h 23"/>
                <a:gd name="T10" fmla="*/ 7 w 32"/>
                <a:gd name="T11" fmla="*/ 9 h 23"/>
                <a:gd name="T12" fmla="*/ 10 w 32"/>
                <a:gd name="T13" fmla="*/ 8 h 23"/>
                <a:gd name="T14" fmla="*/ 16 w 32"/>
                <a:gd name="T15" fmla="*/ 11 h 23"/>
                <a:gd name="T16" fmla="*/ 15 w 32"/>
                <a:gd name="T17" fmla="*/ 3 h 23"/>
                <a:gd name="T18" fmla="*/ 16 w 32"/>
                <a:gd name="T19" fmla="*/ 1 h 23"/>
                <a:gd name="T20" fmla="*/ 18 w 32"/>
                <a:gd name="T21" fmla="*/ 0 h 23"/>
                <a:gd name="T22" fmla="*/ 26 w 32"/>
                <a:gd name="T23" fmla="*/ 8 h 23"/>
                <a:gd name="T24" fmla="*/ 28 w 32"/>
                <a:gd name="T25" fmla="*/ 7 h 23"/>
                <a:gd name="T26" fmla="*/ 29 w 32"/>
                <a:gd name="T27" fmla="*/ 8 h 23"/>
                <a:gd name="T28" fmla="*/ 30 w 32"/>
                <a:gd name="T29" fmla="*/ 9 h 23"/>
                <a:gd name="T30" fmla="*/ 30 w 32"/>
                <a:gd name="T31" fmla="*/ 9 h 23"/>
                <a:gd name="T32" fmla="*/ 30 w 32"/>
                <a:gd name="T33" fmla="*/ 9 h 23"/>
                <a:gd name="T34" fmla="*/ 30 w 32"/>
                <a:gd name="T35" fmla="*/ 9 h 23"/>
                <a:gd name="T36" fmla="*/ 30 w 32"/>
                <a:gd name="T37" fmla="*/ 10 h 23"/>
                <a:gd name="T38" fmla="*/ 30 w 32"/>
                <a:gd name="T39" fmla="*/ 12 h 23"/>
                <a:gd name="T40" fmla="*/ 31 w 32"/>
                <a:gd name="T41" fmla="*/ 16 h 23"/>
                <a:gd name="T42" fmla="*/ 31 w 32"/>
                <a:gd name="T43" fmla="*/ 18 h 23"/>
                <a:gd name="T44" fmla="*/ 28 w 32"/>
                <a:gd name="T45" fmla="*/ 18 h 23"/>
                <a:gd name="T46" fmla="*/ 19 w 32"/>
                <a:gd name="T47" fmla="*/ 6 h 23"/>
                <a:gd name="T48" fmla="*/ 21 w 32"/>
                <a:gd name="T49" fmla="*/ 13 h 23"/>
                <a:gd name="T50" fmla="*/ 21 w 32"/>
                <a:gd name="T51" fmla="*/ 16 h 23"/>
                <a:gd name="T52" fmla="*/ 18 w 32"/>
                <a:gd name="T53" fmla="*/ 16 h 23"/>
                <a:gd name="T54" fmla="*/ 12 w 32"/>
                <a:gd name="T55" fmla="*/ 13 h 23"/>
                <a:gd name="T56" fmla="*/ 13 w 32"/>
                <a:gd name="T57" fmla="*/ 17 h 23"/>
                <a:gd name="T58" fmla="*/ 12 w 32"/>
                <a:gd name="T59" fmla="*/ 20 h 23"/>
                <a:gd name="T60" fmla="*/ 10 w 32"/>
                <a:gd name="T61" fmla="*/ 20 h 23"/>
                <a:gd name="T62" fmla="*/ 5 w 32"/>
                <a:gd name="T63" fmla="*/ 16 h 23"/>
                <a:gd name="T64" fmla="*/ 6 w 32"/>
                <a:gd name="T65" fmla="*/ 20 h 23"/>
                <a:gd name="T66" fmla="*/ 5 w 32"/>
                <a:gd name="T67" fmla="*/ 23 h 23"/>
                <a:gd name="T68" fmla="*/ 4 w 32"/>
                <a:gd name="T69" fmla="*/ 23 h 23"/>
                <a:gd name="T70" fmla="*/ 2 w 32"/>
                <a:gd name="T7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3">
                  <a:moveTo>
                    <a:pt x="2" y="22"/>
                  </a:moveTo>
                  <a:cubicBezTo>
                    <a:pt x="1" y="19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6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4" y="5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14"/>
                    <a:pt x="23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9"/>
                    <a:pt x="20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4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8"/>
                    <a:pt x="6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2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00"/>
            <p:cNvSpPr>
              <a:spLocks noEditPoints="1"/>
            </p:cNvSpPr>
            <p:nvPr/>
          </p:nvSpPr>
          <p:spPr bwMode="auto">
            <a:xfrm rot="20662363">
              <a:off x="2203130" y="4948283"/>
              <a:ext cx="171551" cy="178131"/>
            </a:xfrm>
            <a:custGeom>
              <a:avLst/>
              <a:gdLst>
                <a:gd name="T0" fmla="*/ 22 w 42"/>
                <a:gd name="T1" fmla="*/ 43 h 43"/>
                <a:gd name="T2" fmla="*/ 0 w 42"/>
                <a:gd name="T3" fmla="*/ 20 h 43"/>
                <a:gd name="T4" fmla="*/ 0 w 42"/>
                <a:gd name="T5" fmla="*/ 20 h 43"/>
                <a:gd name="T6" fmla="*/ 13 w 42"/>
                <a:gd name="T7" fmla="*/ 0 h 43"/>
                <a:gd name="T8" fmla="*/ 13 w 42"/>
                <a:gd name="T9" fmla="*/ 0 h 43"/>
                <a:gd name="T10" fmla="*/ 19 w 42"/>
                <a:gd name="T11" fmla="*/ 1 h 43"/>
                <a:gd name="T12" fmla="*/ 19 w 42"/>
                <a:gd name="T13" fmla="*/ 1 h 43"/>
                <a:gd name="T14" fmla="*/ 42 w 42"/>
                <a:gd name="T15" fmla="*/ 28 h 43"/>
                <a:gd name="T16" fmla="*/ 42 w 42"/>
                <a:gd name="T17" fmla="*/ 28 h 43"/>
                <a:gd name="T18" fmla="*/ 37 w 42"/>
                <a:gd name="T19" fmla="*/ 38 h 43"/>
                <a:gd name="T20" fmla="*/ 37 w 42"/>
                <a:gd name="T21" fmla="*/ 38 h 43"/>
                <a:gd name="T22" fmla="*/ 24 w 42"/>
                <a:gd name="T23" fmla="*/ 43 h 43"/>
                <a:gd name="T24" fmla="*/ 24 w 42"/>
                <a:gd name="T25" fmla="*/ 43 h 43"/>
                <a:gd name="T26" fmla="*/ 22 w 42"/>
                <a:gd name="T27" fmla="*/ 43 h 43"/>
                <a:gd name="T28" fmla="*/ 7 w 42"/>
                <a:gd name="T29" fmla="*/ 8 h 43"/>
                <a:gd name="T30" fmla="*/ 4 w 42"/>
                <a:gd name="T31" fmla="*/ 20 h 43"/>
                <a:gd name="T32" fmla="*/ 4 w 42"/>
                <a:gd name="T33" fmla="*/ 20 h 43"/>
                <a:gd name="T34" fmla="*/ 22 w 42"/>
                <a:gd name="T35" fmla="*/ 39 h 43"/>
                <a:gd name="T36" fmla="*/ 22 w 42"/>
                <a:gd name="T37" fmla="*/ 39 h 43"/>
                <a:gd name="T38" fmla="*/ 24 w 42"/>
                <a:gd name="T39" fmla="*/ 39 h 43"/>
                <a:gd name="T40" fmla="*/ 24 w 42"/>
                <a:gd name="T41" fmla="*/ 39 h 43"/>
                <a:gd name="T42" fmla="*/ 38 w 42"/>
                <a:gd name="T43" fmla="*/ 28 h 43"/>
                <a:gd name="T44" fmla="*/ 38 w 42"/>
                <a:gd name="T45" fmla="*/ 28 h 43"/>
                <a:gd name="T46" fmla="*/ 30 w 42"/>
                <a:gd name="T47" fmla="*/ 12 h 43"/>
                <a:gd name="T48" fmla="*/ 30 w 42"/>
                <a:gd name="T49" fmla="*/ 12 h 43"/>
                <a:gd name="T50" fmla="*/ 19 w 42"/>
                <a:gd name="T51" fmla="*/ 6 h 43"/>
                <a:gd name="T52" fmla="*/ 19 w 42"/>
                <a:gd name="T53" fmla="*/ 6 h 43"/>
                <a:gd name="T54" fmla="*/ 17 w 42"/>
                <a:gd name="T55" fmla="*/ 5 h 43"/>
                <a:gd name="T56" fmla="*/ 17 w 42"/>
                <a:gd name="T57" fmla="*/ 5 h 43"/>
                <a:gd name="T58" fmla="*/ 17 w 42"/>
                <a:gd name="T59" fmla="*/ 5 h 43"/>
                <a:gd name="T60" fmla="*/ 17 w 42"/>
                <a:gd name="T61" fmla="*/ 5 h 43"/>
                <a:gd name="T62" fmla="*/ 12 w 42"/>
                <a:gd name="T63" fmla="*/ 5 h 43"/>
                <a:gd name="T64" fmla="*/ 12 w 42"/>
                <a:gd name="T65" fmla="*/ 5 h 43"/>
                <a:gd name="T66" fmla="*/ 11 w 42"/>
                <a:gd name="T67" fmla="*/ 5 h 43"/>
                <a:gd name="T68" fmla="*/ 11 w 42"/>
                <a:gd name="T69" fmla="*/ 5 h 43"/>
                <a:gd name="T70" fmla="*/ 11 w 42"/>
                <a:gd name="T71" fmla="*/ 4 h 43"/>
                <a:gd name="T72" fmla="*/ 11 w 42"/>
                <a:gd name="T73" fmla="*/ 4 h 43"/>
                <a:gd name="T74" fmla="*/ 7 w 42"/>
                <a:gd name="T7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43">
                  <a:moveTo>
                    <a:pt x="22" y="43"/>
                  </a:moveTo>
                  <a:cubicBezTo>
                    <a:pt x="6" y="42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2" y="5"/>
                    <a:pt x="41" y="17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2"/>
                    <a:pt x="40" y="36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4" y="41"/>
                    <a:pt x="30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2" y="43"/>
                  </a:cubicBezTo>
                  <a:close/>
                  <a:moveTo>
                    <a:pt x="7" y="8"/>
                  </a:moveTo>
                  <a:cubicBezTo>
                    <a:pt x="5" y="11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9"/>
                    <a:pt x="9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4" y="39"/>
                    <a:pt x="37" y="34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3"/>
                    <a:pt x="35" y="17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9"/>
                    <a:pt x="24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8" y="7"/>
                    <a:pt x="7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01"/>
            <p:cNvSpPr/>
            <p:nvPr/>
          </p:nvSpPr>
          <p:spPr bwMode="auto">
            <a:xfrm rot="20662363">
              <a:off x="2248997" y="5048466"/>
              <a:ext cx="84954" cy="40892"/>
            </a:xfrm>
            <a:custGeom>
              <a:avLst/>
              <a:gdLst>
                <a:gd name="T0" fmla="*/ 13 w 21"/>
                <a:gd name="T1" fmla="*/ 10 h 10"/>
                <a:gd name="T2" fmla="*/ 1 w 21"/>
                <a:gd name="T3" fmla="*/ 3 h 10"/>
                <a:gd name="T4" fmla="*/ 1 w 21"/>
                <a:gd name="T5" fmla="*/ 3 h 10"/>
                <a:gd name="T6" fmla="*/ 1 w 21"/>
                <a:gd name="T7" fmla="*/ 0 h 10"/>
                <a:gd name="T8" fmla="*/ 1 w 21"/>
                <a:gd name="T9" fmla="*/ 0 h 10"/>
                <a:gd name="T10" fmla="*/ 4 w 21"/>
                <a:gd name="T11" fmla="*/ 0 h 10"/>
                <a:gd name="T12" fmla="*/ 4 w 21"/>
                <a:gd name="T13" fmla="*/ 0 h 10"/>
                <a:gd name="T14" fmla="*/ 13 w 21"/>
                <a:gd name="T15" fmla="*/ 6 h 10"/>
                <a:gd name="T16" fmla="*/ 13 w 21"/>
                <a:gd name="T17" fmla="*/ 6 h 10"/>
                <a:gd name="T18" fmla="*/ 17 w 21"/>
                <a:gd name="T19" fmla="*/ 3 h 10"/>
                <a:gd name="T20" fmla="*/ 17 w 21"/>
                <a:gd name="T21" fmla="*/ 3 h 10"/>
                <a:gd name="T22" fmla="*/ 20 w 21"/>
                <a:gd name="T23" fmla="*/ 2 h 10"/>
                <a:gd name="T24" fmla="*/ 20 w 21"/>
                <a:gd name="T25" fmla="*/ 2 h 10"/>
                <a:gd name="T26" fmla="*/ 21 w 21"/>
                <a:gd name="T27" fmla="*/ 5 h 10"/>
                <a:gd name="T28" fmla="*/ 21 w 21"/>
                <a:gd name="T29" fmla="*/ 5 h 10"/>
                <a:gd name="T30" fmla="*/ 13 w 21"/>
                <a:gd name="T31" fmla="*/ 10 h 10"/>
                <a:gd name="T32" fmla="*/ 13 w 21"/>
                <a:gd name="T33" fmla="*/ 10 h 10"/>
                <a:gd name="T34" fmla="*/ 13 w 21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0">
                  <a:moveTo>
                    <a:pt x="13" y="10"/>
                  </a:moveTo>
                  <a:cubicBezTo>
                    <a:pt x="8" y="10"/>
                    <a:pt x="4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1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6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8"/>
                    <a:pt x="16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02"/>
            <p:cNvSpPr/>
            <p:nvPr/>
          </p:nvSpPr>
          <p:spPr bwMode="auto">
            <a:xfrm rot="20662363">
              <a:off x="2240905" y="5019233"/>
              <a:ext cx="24664" cy="21286"/>
            </a:xfrm>
            <a:custGeom>
              <a:avLst/>
              <a:gdLst>
                <a:gd name="T0" fmla="*/ 3 w 6"/>
                <a:gd name="T1" fmla="*/ 4 h 5"/>
                <a:gd name="T2" fmla="*/ 1 w 6"/>
                <a:gd name="T3" fmla="*/ 2 h 5"/>
                <a:gd name="T4" fmla="*/ 1 w 6"/>
                <a:gd name="T5" fmla="*/ 2 h 5"/>
                <a:gd name="T6" fmla="*/ 2 w 6"/>
                <a:gd name="T7" fmla="*/ 0 h 5"/>
                <a:gd name="T8" fmla="*/ 2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6 w 6"/>
                <a:gd name="T15" fmla="*/ 1 h 5"/>
                <a:gd name="T16" fmla="*/ 6 w 6"/>
                <a:gd name="T17" fmla="*/ 1 h 5"/>
                <a:gd name="T18" fmla="*/ 6 w 6"/>
                <a:gd name="T19" fmla="*/ 3 h 5"/>
                <a:gd name="T20" fmla="*/ 6 w 6"/>
                <a:gd name="T21" fmla="*/ 3 h 5"/>
                <a:gd name="T22" fmla="*/ 6 w 6"/>
                <a:gd name="T23" fmla="*/ 3 h 5"/>
                <a:gd name="T24" fmla="*/ 6 w 6"/>
                <a:gd name="T25" fmla="*/ 3 h 5"/>
                <a:gd name="T26" fmla="*/ 4 w 6"/>
                <a:gd name="T27" fmla="*/ 5 h 5"/>
                <a:gd name="T28" fmla="*/ 4 w 6"/>
                <a:gd name="T29" fmla="*/ 5 h 5"/>
                <a:gd name="T30" fmla="*/ 3 w 6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03"/>
            <p:cNvSpPr/>
            <p:nvPr/>
          </p:nvSpPr>
          <p:spPr bwMode="auto">
            <a:xfrm rot="20662363">
              <a:off x="2284735" y="5007126"/>
              <a:ext cx="23568" cy="21286"/>
            </a:xfrm>
            <a:custGeom>
              <a:avLst/>
              <a:gdLst>
                <a:gd name="T0" fmla="*/ 0 w 6"/>
                <a:gd name="T1" fmla="*/ 3 h 5"/>
                <a:gd name="T2" fmla="*/ 2 w 6"/>
                <a:gd name="T3" fmla="*/ 1 h 5"/>
                <a:gd name="T4" fmla="*/ 2 w 6"/>
                <a:gd name="T5" fmla="*/ 1 h 5"/>
                <a:gd name="T6" fmla="*/ 4 w 6"/>
                <a:gd name="T7" fmla="*/ 0 h 5"/>
                <a:gd name="T8" fmla="*/ 4 w 6"/>
                <a:gd name="T9" fmla="*/ 0 h 5"/>
                <a:gd name="T10" fmla="*/ 4 w 6"/>
                <a:gd name="T11" fmla="*/ 0 h 5"/>
                <a:gd name="T12" fmla="*/ 6 w 6"/>
                <a:gd name="T13" fmla="*/ 2 h 5"/>
                <a:gd name="T14" fmla="*/ 6 w 6"/>
                <a:gd name="T15" fmla="*/ 2 h 5"/>
                <a:gd name="T16" fmla="*/ 4 w 6"/>
                <a:gd name="T17" fmla="*/ 4 h 5"/>
                <a:gd name="T18" fmla="*/ 4 w 6"/>
                <a:gd name="T19" fmla="*/ 4 h 5"/>
                <a:gd name="T20" fmla="*/ 3 w 6"/>
                <a:gd name="T21" fmla="*/ 5 h 5"/>
                <a:gd name="T22" fmla="*/ 3 w 6"/>
                <a:gd name="T23" fmla="*/ 5 h 5"/>
                <a:gd name="T24" fmla="*/ 2 w 6"/>
                <a:gd name="T25" fmla="*/ 5 h 5"/>
                <a:gd name="T26" fmla="*/ 2 w 6"/>
                <a:gd name="T27" fmla="*/ 5 h 5"/>
                <a:gd name="T28" fmla="*/ 0 w 6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104"/>
            <p:cNvSpPr/>
            <p:nvPr/>
          </p:nvSpPr>
          <p:spPr bwMode="auto">
            <a:xfrm rot="20662363">
              <a:off x="2209083" y="4872436"/>
              <a:ext cx="101396" cy="105310"/>
            </a:xfrm>
            <a:custGeom>
              <a:avLst/>
              <a:gdLst>
                <a:gd name="T0" fmla="*/ 5 w 25"/>
                <a:gd name="T1" fmla="*/ 25 h 25"/>
                <a:gd name="T2" fmla="*/ 0 w 25"/>
                <a:gd name="T3" fmla="*/ 17 h 25"/>
                <a:gd name="T4" fmla="*/ 0 w 25"/>
                <a:gd name="T5" fmla="*/ 17 h 25"/>
                <a:gd name="T6" fmla="*/ 5 w 25"/>
                <a:gd name="T7" fmla="*/ 9 h 25"/>
                <a:gd name="T8" fmla="*/ 5 w 25"/>
                <a:gd name="T9" fmla="*/ 9 h 25"/>
                <a:gd name="T10" fmla="*/ 8 w 25"/>
                <a:gd name="T11" fmla="*/ 9 h 25"/>
                <a:gd name="T12" fmla="*/ 8 w 25"/>
                <a:gd name="T13" fmla="*/ 9 h 25"/>
                <a:gd name="T14" fmla="*/ 10 w 25"/>
                <a:gd name="T15" fmla="*/ 11 h 25"/>
                <a:gd name="T16" fmla="*/ 10 w 25"/>
                <a:gd name="T17" fmla="*/ 11 h 25"/>
                <a:gd name="T18" fmla="*/ 18 w 25"/>
                <a:gd name="T19" fmla="*/ 1 h 25"/>
                <a:gd name="T20" fmla="*/ 18 w 25"/>
                <a:gd name="T21" fmla="*/ 1 h 25"/>
                <a:gd name="T22" fmla="*/ 20 w 25"/>
                <a:gd name="T23" fmla="*/ 1 h 25"/>
                <a:gd name="T24" fmla="*/ 20 w 25"/>
                <a:gd name="T25" fmla="*/ 1 h 25"/>
                <a:gd name="T26" fmla="*/ 25 w 25"/>
                <a:gd name="T27" fmla="*/ 11 h 25"/>
                <a:gd name="T28" fmla="*/ 25 w 25"/>
                <a:gd name="T29" fmla="*/ 11 h 25"/>
                <a:gd name="T30" fmla="*/ 23 w 25"/>
                <a:gd name="T31" fmla="*/ 13 h 25"/>
                <a:gd name="T32" fmla="*/ 23 w 25"/>
                <a:gd name="T33" fmla="*/ 13 h 25"/>
                <a:gd name="T34" fmla="*/ 21 w 25"/>
                <a:gd name="T35" fmla="*/ 11 h 25"/>
                <a:gd name="T36" fmla="*/ 21 w 25"/>
                <a:gd name="T37" fmla="*/ 11 h 25"/>
                <a:gd name="T38" fmla="*/ 18 w 25"/>
                <a:gd name="T39" fmla="*/ 5 h 25"/>
                <a:gd name="T40" fmla="*/ 18 w 25"/>
                <a:gd name="T41" fmla="*/ 5 h 25"/>
                <a:gd name="T42" fmla="*/ 14 w 25"/>
                <a:gd name="T43" fmla="*/ 12 h 25"/>
                <a:gd name="T44" fmla="*/ 14 w 25"/>
                <a:gd name="T45" fmla="*/ 12 h 25"/>
                <a:gd name="T46" fmla="*/ 14 w 25"/>
                <a:gd name="T47" fmla="*/ 15 h 25"/>
                <a:gd name="T48" fmla="*/ 14 w 25"/>
                <a:gd name="T49" fmla="*/ 15 h 25"/>
                <a:gd name="T50" fmla="*/ 13 w 25"/>
                <a:gd name="T51" fmla="*/ 17 h 25"/>
                <a:gd name="T52" fmla="*/ 13 w 25"/>
                <a:gd name="T53" fmla="*/ 17 h 25"/>
                <a:gd name="T54" fmla="*/ 10 w 25"/>
                <a:gd name="T55" fmla="*/ 16 h 25"/>
                <a:gd name="T56" fmla="*/ 10 w 25"/>
                <a:gd name="T57" fmla="*/ 16 h 25"/>
                <a:gd name="T58" fmla="*/ 6 w 25"/>
                <a:gd name="T59" fmla="*/ 13 h 25"/>
                <a:gd name="T60" fmla="*/ 6 w 25"/>
                <a:gd name="T61" fmla="*/ 13 h 25"/>
                <a:gd name="T62" fmla="*/ 4 w 25"/>
                <a:gd name="T63" fmla="*/ 17 h 25"/>
                <a:gd name="T64" fmla="*/ 4 w 25"/>
                <a:gd name="T65" fmla="*/ 17 h 25"/>
                <a:gd name="T66" fmla="*/ 7 w 25"/>
                <a:gd name="T67" fmla="*/ 21 h 25"/>
                <a:gd name="T68" fmla="*/ 7 w 25"/>
                <a:gd name="T69" fmla="*/ 21 h 25"/>
                <a:gd name="T70" fmla="*/ 8 w 25"/>
                <a:gd name="T71" fmla="*/ 24 h 25"/>
                <a:gd name="T72" fmla="*/ 8 w 25"/>
                <a:gd name="T73" fmla="*/ 24 h 25"/>
                <a:gd name="T74" fmla="*/ 6 w 25"/>
                <a:gd name="T75" fmla="*/ 25 h 25"/>
                <a:gd name="T76" fmla="*/ 6 w 25"/>
                <a:gd name="T77" fmla="*/ 25 h 25"/>
                <a:gd name="T78" fmla="*/ 5 w 25"/>
                <a:gd name="T7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5" y="25"/>
                  </a:moveTo>
                  <a:cubicBezTo>
                    <a:pt x="2" y="23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2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6"/>
                    <a:pt x="13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4"/>
                    <a:pt x="24" y="7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6"/>
                    <a:pt x="14" y="9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8" y="1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5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105"/>
            <p:cNvSpPr/>
            <p:nvPr/>
          </p:nvSpPr>
          <p:spPr bwMode="auto">
            <a:xfrm rot="20662363">
              <a:off x="2266470" y="4892003"/>
              <a:ext cx="93175" cy="82904"/>
            </a:xfrm>
            <a:custGeom>
              <a:avLst/>
              <a:gdLst>
                <a:gd name="T0" fmla="*/ 2 w 23"/>
                <a:gd name="T1" fmla="*/ 20 h 20"/>
                <a:gd name="T2" fmla="*/ 0 w 23"/>
                <a:gd name="T3" fmla="*/ 18 h 20"/>
                <a:gd name="T4" fmla="*/ 0 w 23"/>
                <a:gd name="T5" fmla="*/ 18 h 20"/>
                <a:gd name="T6" fmla="*/ 13 w 23"/>
                <a:gd name="T7" fmla="*/ 6 h 20"/>
                <a:gd name="T8" fmla="*/ 13 w 23"/>
                <a:gd name="T9" fmla="*/ 6 h 20"/>
                <a:gd name="T10" fmla="*/ 14 w 23"/>
                <a:gd name="T11" fmla="*/ 6 h 20"/>
                <a:gd name="T12" fmla="*/ 14 w 23"/>
                <a:gd name="T13" fmla="*/ 6 h 20"/>
                <a:gd name="T14" fmla="*/ 15 w 23"/>
                <a:gd name="T15" fmla="*/ 2 h 20"/>
                <a:gd name="T16" fmla="*/ 15 w 23"/>
                <a:gd name="T17" fmla="*/ 2 h 20"/>
                <a:gd name="T18" fmla="*/ 16 w 23"/>
                <a:gd name="T19" fmla="*/ 0 h 20"/>
                <a:gd name="T20" fmla="*/ 16 w 23"/>
                <a:gd name="T21" fmla="*/ 0 h 20"/>
                <a:gd name="T22" fmla="*/ 18 w 23"/>
                <a:gd name="T23" fmla="*/ 0 h 20"/>
                <a:gd name="T24" fmla="*/ 18 w 23"/>
                <a:gd name="T25" fmla="*/ 0 h 20"/>
                <a:gd name="T26" fmla="*/ 23 w 23"/>
                <a:gd name="T27" fmla="*/ 10 h 20"/>
                <a:gd name="T28" fmla="*/ 23 w 23"/>
                <a:gd name="T29" fmla="*/ 10 h 20"/>
                <a:gd name="T30" fmla="*/ 21 w 23"/>
                <a:gd name="T31" fmla="*/ 13 h 20"/>
                <a:gd name="T32" fmla="*/ 21 w 23"/>
                <a:gd name="T33" fmla="*/ 13 h 20"/>
                <a:gd name="T34" fmla="*/ 19 w 23"/>
                <a:gd name="T35" fmla="*/ 11 h 20"/>
                <a:gd name="T36" fmla="*/ 19 w 23"/>
                <a:gd name="T37" fmla="*/ 11 h 20"/>
                <a:gd name="T38" fmla="*/ 18 w 23"/>
                <a:gd name="T39" fmla="*/ 7 h 20"/>
                <a:gd name="T40" fmla="*/ 18 w 23"/>
                <a:gd name="T41" fmla="*/ 7 h 20"/>
                <a:gd name="T42" fmla="*/ 17 w 23"/>
                <a:gd name="T43" fmla="*/ 11 h 20"/>
                <a:gd name="T44" fmla="*/ 17 w 23"/>
                <a:gd name="T45" fmla="*/ 11 h 20"/>
                <a:gd name="T46" fmla="*/ 17 w 23"/>
                <a:gd name="T47" fmla="*/ 11 h 20"/>
                <a:gd name="T48" fmla="*/ 17 w 23"/>
                <a:gd name="T49" fmla="*/ 11 h 20"/>
                <a:gd name="T50" fmla="*/ 16 w 23"/>
                <a:gd name="T51" fmla="*/ 13 h 20"/>
                <a:gd name="T52" fmla="*/ 16 w 23"/>
                <a:gd name="T53" fmla="*/ 13 h 20"/>
                <a:gd name="T54" fmla="*/ 14 w 23"/>
                <a:gd name="T55" fmla="*/ 12 h 20"/>
                <a:gd name="T56" fmla="*/ 14 w 23"/>
                <a:gd name="T57" fmla="*/ 12 h 20"/>
                <a:gd name="T58" fmla="*/ 12 w 23"/>
                <a:gd name="T59" fmla="*/ 10 h 20"/>
                <a:gd name="T60" fmla="*/ 12 w 23"/>
                <a:gd name="T61" fmla="*/ 10 h 20"/>
                <a:gd name="T62" fmla="*/ 4 w 23"/>
                <a:gd name="T63" fmla="*/ 18 h 20"/>
                <a:gd name="T64" fmla="*/ 4 w 23"/>
                <a:gd name="T65" fmla="*/ 18 h 20"/>
                <a:gd name="T66" fmla="*/ 4 w 23"/>
                <a:gd name="T67" fmla="*/ 18 h 20"/>
                <a:gd name="T68" fmla="*/ 2 w 23"/>
                <a:gd name="T69" fmla="*/ 20 h 20"/>
                <a:gd name="T70" fmla="*/ 2 w 23"/>
                <a:gd name="T71" fmla="*/ 20 h 20"/>
                <a:gd name="T72" fmla="*/ 2 w 23"/>
                <a:gd name="T7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7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9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106"/>
            <p:cNvSpPr/>
            <p:nvPr/>
          </p:nvSpPr>
          <p:spPr bwMode="auto">
            <a:xfrm rot="20662363">
              <a:off x="2313975" y="4936554"/>
              <a:ext cx="114002" cy="66099"/>
            </a:xfrm>
            <a:custGeom>
              <a:avLst/>
              <a:gdLst>
                <a:gd name="T0" fmla="*/ 1 w 28"/>
                <a:gd name="T1" fmla="*/ 14 h 16"/>
                <a:gd name="T2" fmla="*/ 1 w 28"/>
                <a:gd name="T3" fmla="*/ 11 h 16"/>
                <a:gd name="T4" fmla="*/ 1 w 28"/>
                <a:gd name="T5" fmla="*/ 11 h 16"/>
                <a:gd name="T6" fmla="*/ 7 w 28"/>
                <a:gd name="T7" fmla="*/ 4 h 16"/>
                <a:gd name="T8" fmla="*/ 7 w 28"/>
                <a:gd name="T9" fmla="*/ 4 h 16"/>
                <a:gd name="T10" fmla="*/ 9 w 28"/>
                <a:gd name="T11" fmla="*/ 5 h 16"/>
                <a:gd name="T12" fmla="*/ 9 w 28"/>
                <a:gd name="T13" fmla="*/ 5 h 16"/>
                <a:gd name="T14" fmla="*/ 10 w 28"/>
                <a:gd name="T15" fmla="*/ 6 h 16"/>
                <a:gd name="T16" fmla="*/ 10 w 28"/>
                <a:gd name="T17" fmla="*/ 6 h 16"/>
                <a:gd name="T18" fmla="*/ 17 w 28"/>
                <a:gd name="T19" fmla="*/ 0 h 16"/>
                <a:gd name="T20" fmla="*/ 17 w 28"/>
                <a:gd name="T21" fmla="*/ 0 h 16"/>
                <a:gd name="T22" fmla="*/ 28 w 28"/>
                <a:gd name="T23" fmla="*/ 9 h 16"/>
                <a:gd name="T24" fmla="*/ 28 w 28"/>
                <a:gd name="T25" fmla="*/ 9 h 16"/>
                <a:gd name="T26" fmla="*/ 27 w 28"/>
                <a:gd name="T27" fmla="*/ 12 h 16"/>
                <a:gd name="T28" fmla="*/ 27 w 28"/>
                <a:gd name="T29" fmla="*/ 12 h 16"/>
                <a:gd name="T30" fmla="*/ 24 w 28"/>
                <a:gd name="T31" fmla="*/ 10 h 16"/>
                <a:gd name="T32" fmla="*/ 24 w 28"/>
                <a:gd name="T33" fmla="*/ 10 h 16"/>
                <a:gd name="T34" fmla="*/ 17 w 28"/>
                <a:gd name="T35" fmla="*/ 4 h 16"/>
                <a:gd name="T36" fmla="*/ 17 w 28"/>
                <a:gd name="T37" fmla="*/ 4 h 16"/>
                <a:gd name="T38" fmla="*/ 13 w 28"/>
                <a:gd name="T39" fmla="*/ 10 h 16"/>
                <a:gd name="T40" fmla="*/ 13 w 28"/>
                <a:gd name="T41" fmla="*/ 10 h 16"/>
                <a:gd name="T42" fmla="*/ 12 w 28"/>
                <a:gd name="T43" fmla="*/ 11 h 16"/>
                <a:gd name="T44" fmla="*/ 12 w 28"/>
                <a:gd name="T45" fmla="*/ 11 h 16"/>
                <a:gd name="T46" fmla="*/ 10 w 28"/>
                <a:gd name="T47" fmla="*/ 11 h 16"/>
                <a:gd name="T48" fmla="*/ 10 w 28"/>
                <a:gd name="T49" fmla="*/ 11 h 16"/>
                <a:gd name="T50" fmla="*/ 7 w 28"/>
                <a:gd name="T51" fmla="*/ 9 h 16"/>
                <a:gd name="T52" fmla="*/ 7 w 28"/>
                <a:gd name="T53" fmla="*/ 9 h 16"/>
                <a:gd name="T54" fmla="*/ 5 w 28"/>
                <a:gd name="T55" fmla="*/ 11 h 16"/>
                <a:gd name="T56" fmla="*/ 5 w 28"/>
                <a:gd name="T57" fmla="*/ 11 h 16"/>
                <a:gd name="T58" fmla="*/ 5 w 28"/>
                <a:gd name="T59" fmla="*/ 13 h 16"/>
                <a:gd name="T60" fmla="*/ 5 w 28"/>
                <a:gd name="T61" fmla="*/ 13 h 16"/>
                <a:gd name="T62" fmla="*/ 3 w 28"/>
                <a:gd name="T63" fmla="*/ 16 h 16"/>
                <a:gd name="T64" fmla="*/ 3 w 28"/>
                <a:gd name="T65" fmla="*/ 16 h 16"/>
                <a:gd name="T66" fmla="*/ 3 w 28"/>
                <a:gd name="T67" fmla="*/ 16 h 16"/>
                <a:gd name="T68" fmla="*/ 3 w 28"/>
                <a:gd name="T69" fmla="*/ 16 h 16"/>
                <a:gd name="T70" fmla="*/ 1 w 28"/>
                <a:gd name="T7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16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3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6"/>
                    <a:pt x="19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4" y="5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137742" y="588027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70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9" y="1379095"/>
            <a:ext cx="12185359" cy="5478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93" y="254834"/>
            <a:ext cx="152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38989" y="254834"/>
            <a:ext cx="0" cy="830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93889" y="347166"/>
            <a:ext cx="36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17888" y="4315888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36944" y="4315888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20816" y="4315888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04687" y="4315888"/>
            <a:ext cx="1152000" cy="115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32"/>
          <p:cNvSpPr txBox="1"/>
          <p:nvPr/>
        </p:nvSpPr>
        <p:spPr>
          <a:xfrm>
            <a:off x="505169" y="5962888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32"/>
          <p:cNvSpPr txBox="1"/>
          <p:nvPr/>
        </p:nvSpPr>
        <p:spPr>
          <a:xfrm>
            <a:off x="3410584" y="5962888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2"/>
          <p:cNvSpPr txBox="1"/>
          <p:nvPr/>
        </p:nvSpPr>
        <p:spPr>
          <a:xfrm>
            <a:off x="6384602" y="5963287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2"/>
          <p:cNvSpPr txBox="1"/>
          <p:nvPr/>
        </p:nvSpPr>
        <p:spPr>
          <a:xfrm>
            <a:off x="9260572" y="5962888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61153" y="4486601"/>
            <a:ext cx="865469" cy="803089"/>
            <a:chOff x="7764463" y="536575"/>
            <a:chExt cx="1300163" cy="1173163"/>
          </a:xfrm>
          <a:solidFill>
            <a:schemeClr val="bg1"/>
          </a:solidFill>
        </p:grpSpPr>
        <p:sp>
          <p:nvSpPr>
            <p:cNvPr id="29" name="Freeform 140"/>
            <p:cNvSpPr/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41"/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142"/>
            <p:cNvSpPr/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43"/>
            <p:cNvSpPr/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44"/>
            <p:cNvSpPr/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45"/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46"/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47"/>
            <p:cNvSpPr/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48"/>
            <p:cNvSpPr/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3836" y="4564038"/>
            <a:ext cx="838215" cy="656176"/>
            <a:chOff x="7280275" y="3238500"/>
            <a:chExt cx="515938" cy="455613"/>
          </a:xfrm>
          <a:solidFill>
            <a:schemeClr val="bg1"/>
          </a:solidFill>
        </p:grpSpPr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7280275" y="3238500"/>
              <a:ext cx="515938" cy="455613"/>
            </a:xfrm>
            <a:custGeom>
              <a:avLst/>
              <a:gdLst>
                <a:gd name="T0" fmla="*/ 706 w 797"/>
                <a:gd name="T1" fmla="*/ 355 h 706"/>
                <a:gd name="T2" fmla="*/ 619 w 797"/>
                <a:gd name="T3" fmla="*/ 410 h 706"/>
                <a:gd name="T4" fmla="*/ 560 w 797"/>
                <a:gd name="T5" fmla="*/ 468 h 706"/>
                <a:gd name="T6" fmla="*/ 401 w 797"/>
                <a:gd name="T7" fmla="*/ 705 h 706"/>
                <a:gd name="T8" fmla="*/ 193 w 797"/>
                <a:gd name="T9" fmla="*/ 631 h 706"/>
                <a:gd name="T10" fmla="*/ 61 w 797"/>
                <a:gd name="T11" fmla="*/ 584 h 706"/>
                <a:gd name="T12" fmla="*/ 3 w 797"/>
                <a:gd name="T13" fmla="*/ 413 h 706"/>
                <a:gd name="T14" fmla="*/ 133 w 797"/>
                <a:gd name="T15" fmla="*/ 230 h 706"/>
                <a:gd name="T16" fmla="*/ 249 w 797"/>
                <a:gd name="T17" fmla="*/ 176 h 706"/>
                <a:gd name="T18" fmla="*/ 314 w 797"/>
                <a:gd name="T19" fmla="*/ 99 h 706"/>
                <a:gd name="T20" fmla="*/ 418 w 797"/>
                <a:gd name="T21" fmla="*/ 12 h 706"/>
                <a:gd name="T22" fmla="*/ 558 w 797"/>
                <a:gd name="T23" fmla="*/ 70 h 706"/>
                <a:gd name="T24" fmla="*/ 602 w 797"/>
                <a:gd name="T25" fmla="*/ 82 h 706"/>
                <a:gd name="T26" fmla="*/ 691 w 797"/>
                <a:gd name="T27" fmla="*/ 350 h 706"/>
                <a:gd name="T28" fmla="*/ 778 w 797"/>
                <a:gd name="T29" fmla="*/ 183 h 706"/>
                <a:gd name="T30" fmla="*/ 771 w 797"/>
                <a:gd name="T31" fmla="*/ 160 h 706"/>
                <a:gd name="T32" fmla="*/ 655 w 797"/>
                <a:gd name="T33" fmla="*/ 165 h 706"/>
                <a:gd name="T34" fmla="*/ 548 w 797"/>
                <a:gd name="T35" fmla="*/ 280 h 706"/>
                <a:gd name="T36" fmla="*/ 353 w 797"/>
                <a:gd name="T37" fmla="*/ 418 h 706"/>
                <a:gd name="T38" fmla="*/ 234 w 797"/>
                <a:gd name="T39" fmla="*/ 276 h 706"/>
                <a:gd name="T40" fmla="*/ 493 w 797"/>
                <a:gd name="T41" fmla="*/ 46 h 706"/>
                <a:gd name="T42" fmla="*/ 372 w 797"/>
                <a:gd name="T43" fmla="*/ 31 h 706"/>
                <a:gd name="T44" fmla="*/ 305 w 797"/>
                <a:gd name="T45" fmla="*/ 121 h 706"/>
                <a:gd name="T46" fmla="*/ 210 w 797"/>
                <a:gd name="T47" fmla="*/ 220 h 706"/>
                <a:gd name="T48" fmla="*/ 239 w 797"/>
                <a:gd name="T49" fmla="*/ 423 h 706"/>
                <a:gd name="T50" fmla="*/ 471 w 797"/>
                <a:gd name="T51" fmla="*/ 452 h 706"/>
                <a:gd name="T52" fmla="*/ 502 w 797"/>
                <a:gd name="T53" fmla="*/ 413 h 706"/>
                <a:gd name="T54" fmla="*/ 551 w 797"/>
                <a:gd name="T55" fmla="*/ 309 h 706"/>
                <a:gd name="T56" fmla="*/ 637 w 797"/>
                <a:gd name="T57" fmla="*/ 254 h 706"/>
                <a:gd name="T58" fmla="*/ 650 w 797"/>
                <a:gd name="T59" fmla="*/ 282 h 706"/>
                <a:gd name="T60" fmla="*/ 652 w 797"/>
                <a:gd name="T61" fmla="*/ 270 h 706"/>
                <a:gd name="T62" fmla="*/ 485 w 797"/>
                <a:gd name="T63" fmla="*/ 164 h 706"/>
                <a:gd name="T64" fmla="*/ 249 w 797"/>
                <a:gd name="T65" fmla="*/ 377 h 706"/>
                <a:gd name="T66" fmla="*/ 418 w 797"/>
                <a:gd name="T67" fmla="*/ 377 h 706"/>
                <a:gd name="T68" fmla="*/ 674 w 797"/>
                <a:gd name="T69" fmla="*/ 130 h 706"/>
                <a:gd name="T70" fmla="*/ 635 w 797"/>
                <a:gd name="T71" fmla="*/ 290 h 706"/>
                <a:gd name="T72" fmla="*/ 640 w 797"/>
                <a:gd name="T73" fmla="*/ 370 h 706"/>
                <a:gd name="T74" fmla="*/ 587 w 797"/>
                <a:gd name="T75" fmla="*/ 300 h 706"/>
                <a:gd name="T76" fmla="*/ 575 w 797"/>
                <a:gd name="T77" fmla="*/ 319 h 706"/>
                <a:gd name="T78" fmla="*/ 589 w 797"/>
                <a:gd name="T79" fmla="*/ 416 h 706"/>
                <a:gd name="T80" fmla="*/ 527 w 797"/>
                <a:gd name="T81" fmla="*/ 375 h 706"/>
                <a:gd name="T82" fmla="*/ 375 w 797"/>
                <a:gd name="T83" fmla="*/ 230 h 706"/>
                <a:gd name="T84" fmla="*/ 468 w 797"/>
                <a:gd name="T85" fmla="*/ 155 h 706"/>
                <a:gd name="T86" fmla="*/ 500 w 797"/>
                <a:gd name="T87" fmla="*/ 123 h 706"/>
                <a:gd name="T88" fmla="*/ 510 w 797"/>
                <a:gd name="T89" fmla="*/ 60 h 706"/>
                <a:gd name="T90" fmla="*/ 374 w 797"/>
                <a:gd name="T91" fmla="*/ 174 h 706"/>
                <a:gd name="T92" fmla="*/ 246 w 797"/>
                <a:gd name="T93" fmla="*/ 290 h 706"/>
                <a:gd name="T94" fmla="*/ 268 w 797"/>
                <a:gd name="T95" fmla="*/ 312 h 706"/>
                <a:gd name="T96" fmla="*/ 324 w 797"/>
                <a:gd name="T97" fmla="*/ 266 h 706"/>
                <a:gd name="T98" fmla="*/ 370 w 797"/>
                <a:gd name="T99" fmla="*/ 205 h 706"/>
                <a:gd name="T100" fmla="*/ 507 w 797"/>
                <a:gd name="T101" fmla="*/ 427 h 706"/>
                <a:gd name="T102" fmla="*/ 459 w 797"/>
                <a:gd name="T103" fmla="*/ 631 h 706"/>
                <a:gd name="T104" fmla="*/ 500 w 797"/>
                <a:gd name="T105" fmla="*/ 452 h 706"/>
                <a:gd name="T106" fmla="*/ 210 w 797"/>
                <a:gd name="T107" fmla="*/ 439 h 706"/>
                <a:gd name="T108" fmla="*/ 29 w 797"/>
                <a:gd name="T109" fmla="*/ 546 h 706"/>
                <a:gd name="T110" fmla="*/ 285 w 797"/>
                <a:gd name="T111" fmla="*/ 659 h 706"/>
                <a:gd name="T112" fmla="*/ 399 w 797"/>
                <a:gd name="T113" fmla="*/ 584 h 706"/>
                <a:gd name="T114" fmla="*/ 408 w 797"/>
                <a:gd name="T115" fmla="*/ 686 h 706"/>
                <a:gd name="T116" fmla="*/ 227 w 797"/>
                <a:gd name="T117" fmla="*/ 312 h 706"/>
                <a:gd name="T118" fmla="*/ 223 w 797"/>
                <a:gd name="T119" fmla="*/ 319 h 706"/>
                <a:gd name="T120" fmla="*/ 223 w 797"/>
                <a:gd name="T121" fmla="*/ 31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7" h="706">
                  <a:moveTo>
                    <a:pt x="794" y="154"/>
                  </a:moveTo>
                  <a:cubicBezTo>
                    <a:pt x="787" y="201"/>
                    <a:pt x="797" y="242"/>
                    <a:pt x="785" y="280"/>
                  </a:cubicBezTo>
                  <a:cubicBezTo>
                    <a:pt x="758" y="304"/>
                    <a:pt x="727" y="324"/>
                    <a:pt x="706" y="355"/>
                  </a:cubicBezTo>
                  <a:cubicBezTo>
                    <a:pt x="699" y="357"/>
                    <a:pt x="696" y="364"/>
                    <a:pt x="688" y="365"/>
                  </a:cubicBezTo>
                  <a:cubicBezTo>
                    <a:pt x="685" y="372"/>
                    <a:pt x="679" y="376"/>
                    <a:pt x="674" y="381"/>
                  </a:cubicBezTo>
                  <a:cubicBezTo>
                    <a:pt x="648" y="376"/>
                    <a:pt x="634" y="393"/>
                    <a:pt x="619" y="410"/>
                  </a:cubicBezTo>
                  <a:cubicBezTo>
                    <a:pt x="616" y="410"/>
                    <a:pt x="613" y="410"/>
                    <a:pt x="609" y="410"/>
                  </a:cubicBezTo>
                  <a:cubicBezTo>
                    <a:pt x="600" y="420"/>
                    <a:pt x="599" y="437"/>
                    <a:pt x="580" y="437"/>
                  </a:cubicBezTo>
                  <a:cubicBezTo>
                    <a:pt x="578" y="451"/>
                    <a:pt x="574" y="465"/>
                    <a:pt x="560" y="468"/>
                  </a:cubicBezTo>
                  <a:cubicBezTo>
                    <a:pt x="560" y="486"/>
                    <a:pt x="549" y="515"/>
                    <a:pt x="538" y="532"/>
                  </a:cubicBezTo>
                  <a:cubicBezTo>
                    <a:pt x="542" y="549"/>
                    <a:pt x="533" y="556"/>
                    <a:pt x="529" y="573"/>
                  </a:cubicBezTo>
                  <a:cubicBezTo>
                    <a:pt x="481" y="612"/>
                    <a:pt x="454" y="671"/>
                    <a:pt x="401" y="705"/>
                  </a:cubicBezTo>
                  <a:cubicBezTo>
                    <a:pt x="389" y="706"/>
                    <a:pt x="375" y="700"/>
                    <a:pt x="365" y="705"/>
                  </a:cubicBezTo>
                  <a:cubicBezTo>
                    <a:pt x="333" y="685"/>
                    <a:pt x="294" y="675"/>
                    <a:pt x="258" y="660"/>
                  </a:cubicBezTo>
                  <a:cubicBezTo>
                    <a:pt x="236" y="652"/>
                    <a:pt x="214" y="641"/>
                    <a:pt x="193" y="631"/>
                  </a:cubicBezTo>
                  <a:cubicBezTo>
                    <a:pt x="187" y="629"/>
                    <a:pt x="182" y="622"/>
                    <a:pt x="176" y="620"/>
                  </a:cubicBezTo>
                  <a:cubicBezTo>
                    <a:pt x="159" y="613"/>
                    <a:pt x="139" y="612"/>
                    <a:pt x="123" y="604"/>
                  </a:cubicBezTo>
                  <a:cubicBezTo>
                    <a:pt x="108" y="598"/>
                    <a:pt x="83" y="588"/>
                    <a:pt x="61" y="584"/>
                  </a:cubicBezTo>
                  <a:cubicBezTo>
                    <a:pt x="43" y="566"/>
                    <a:pt x="17" y="560"/>
                    <a:pt x="8" y="536"/>
                  </a:cubicBezTo>
                  <a:cubicBezTo>
                    <a:pt x="0" y="511"/>
                    <a:pt x="1" y="455"/>
                    <a:pt x="0" y="430"/>
                  </a:cubicBezTo>
                  <a:cubicBezTo>
                    <a:pt x="0" y="425"/>
                    <a:pt x="3" y="418"/>
                    <a:pt x="3" y="413"/>
                  </a:cubicBezTo>
                  <a:cubicBezTo>
                    <a:pt x="3" y="389"/>
                    <a:pt x="0" y="368"/>
                    <a:pt x="5" y="348"/>
                  </a:cubicBezTo>
                  <a:cubicBezTo>
                    <a:pt x="7" y="346"/>
                    <a:pt x="15" y="346"/>
                    <a:pt x="17" y="348"/>
                  </a:cubicBezTo>
                  <a:cubicBezTo>
                    <a:pt x="48" y="302"/>
                    <a:pt x="97" y="265"/>
                    <a:pt x="133" y="230"/>
                  </a:cubicBezTo>
                  <a:cubicBezTo>
                    <a:pt x="161" y="226"/>
                    <a:pt x="185" y="239"/>
                    <a:pt x="196" y="212"/>
                  </a:cubicBezTo>
                  <a:cubicBezTo>
                    <a:pt x="215" y="212"/>
                    <a:pt x="228" y="200"/>
                    <a:pt x="232" y="177"/>
                  </a:cubicBezTo>
                  <a:cubicBezTo>
                    <a:pt x="239" y="176"/>
                    <a:pt x="245" y="177"/>
                    <a:pt x="249" y="176"/>
                  </a:cubicBezTo>
                  <a:cubicBezTo>
                    <a:pt x="257" y="170"/>
                    <a:pt x="256" y="157"/>
                    <a:pt x="261" y="148"/>
                  </a:cubicBezTo>
                  <a:cubicBezTo>
                    <a:pt x="292" y="148"/>
                    <a:pt x="290" y="124"/>
                    <a:pt x="299" y="102"/>
                  </a:cubicBezTo>
                  <a:cubicBezTo>
                    <a:pt x="305" y="102"/>
                    <a:pt x="307" y="100"/>
                    <a:pt x="314" y="99"/>
                  </a:cubicBezTo>
                  <a:cubicBezTo>
                    <a:pt x="317" y="83"/>
                    <a:pt x="317" y="75"/>
                    <a:pt x="316" y="60"/>
                  </a:cubicBezTo>
                  <a:cubicBezTo>
                    <a:pt x="336" y="36"/>
                    <a:pt x="365" y="22"/>
                    <a:pt x="387" y="0"/>
                  </a:cubicBezTo>
                  <a:cubicBezTo>
                    <a:pt x="396" y="4"/>
                    <a:pt x="412" y="0"/>
                    <a:pt x="418" y="12"/>
                  </a:cubicBezTo>
                  <a:cubicBezTo>
                    <a:pt x="447" y="19"/>
                    <a:pt x="483" y="23"/>
                    <a:pt x="510" y="41"/>
                  </a:cubicBezTo>
                  <a:cubicBezTo>
                    <a:pt x="518" y="41"/>
                    <a:pt x="519" y="33"/>
                    <a:pt x="527" y="32"/>
                  </a:cubicBezTo>
                  <a:cubicBezTo>
                    <a:pt x="541" y="43"/>
                    <a:pt x="542" y="59"/>
                    <a:pt x="558" y="70"/>
                  </a:cubicBezTo>
                  <a:cubicBezTo>
                    <a:pt x="562" y="70"/>
                    <a:pt x="563" y="67"/>
                    <a:pt x="568" y="68"/>
                  </a:cubicBezTo>
                  <a:cubicBezTo>
                    <a:pt x="578" y="79"/>
                    <a:pt x="591" y="79"/>
                    <a:pt x="604" y="84"/>
                  </a:cubicBezTo>
                  <a:cubicBezTo>
                    <a:pt x="604" y="82"/>
                    <a:pt x="603" y="82"/>
                    <a:pt x="602" y="82"/>
                  </a:cubicBezTo>
                  <a:cubicBezTo>
                    <a:pt x="653" y="100"/>
                    <a:pt x="729" y="123"/>
                    <a:pt x="794" y="154"/>
                  </a:cubicBezTo>
                  <a:close/>
                  <a:moveTo>
                    <a:pt x="683" y="271"/>
                  </a:moveTo>
                  <a:cubicBezTo>
                    <a:pt x="691" y="299"/>
                    <a:pt x="677" y="328"/>
                    <a:pt x="691" y="350"/>
                  </a:cubicBezTo>
                  <a:cubicBezTo>
                    <a:pt x="708" y="337"/>
                    <a:pt x="718" y="317"/>
                    <a:pt x="736" y="302"/>
                  </a:cubicBezTo>
                  <a:cubicBezTo>
                    <a:pt x="746" y="293"/>
                    <a:pt x="760" y="290"/>
                    <a:pt x="768" y="280"/>
                  </a:cubicBezTo>
                  <a:cubicBezTo>
                    <a:pt x="786" y="256"/>
                    <a:pt x="777" y="212"/>
                    <a:pt x="778" y="183"/>
                  </a:cubicBezTo>
                  <a:cubicBezTo>
                    <a:pt x="751" y="217"/>
                    <a:pt x="722" y="249"/>
                    <a:pt x="683" y="271"/>
                  </a:cubicBezTo>
                  <a:close/>
                  <a:moveTo>
                    <a:pt x="720" y="225"/>
                  </a:moveTo>
                  <a:cubicBezTo>
                    <a:pt x="740" y="204"/>
                    <a:pt x="768" y="193"/>
                    <a:pt x="771" y="160"/>
                  </a:cubicBezTo>
                  <a:cubicBezTo>
                    <a:pt x="747" y="150"/>
                    <a:pt x="725" y="137"/>
                    <a:pt x="696" y="131"/>
                  </a:cubicBezTo>
                  <a:cubicBezTo>
                    <a:pt x="694" y="137"/>
                    <a:pt x="686" y="139"/>
                    <a:pt x="686" y="147"/>
                  </a:cubicBezTo>
                  <a:cubicBezTo>
                    <a:pt x="675" y="148"/>
                    <a:pt x="663" y="157"/>
                    <a:pt x="655" y="165"/>
                  </a:cubicBezTo>
                  <a:cubicBezTo>
                    <a:pt x="644" y="177"/>
                    <a:pt x="637" y="194"/>
                    <a:pt x="626" y="205"/>
                  </a:cubicBezTo>
                  <a:cubicBezTo>
                    <a:pt x="621" y="204"/>
                    <a:pt x="620" y="207"/>
                    <a:pt x="616" y="208"/>
                  </a:cubicBezTo>
                  <a:cubicBezTo>
                    <a:pt x="596" y="235"/>
                    <a:pt x="574" y="259"/>
                    <a:pt x="548" y="280"/>
                  </a:cubicBezTo>
                  <a:cubicBezTo>
                    <a:pt x="528" y="300"/>
                    <a:pt x="515" y="327"/>
                    <a:pt x="488" y="340"/>
                  </a:cubicBezTo>
                  <a:cubicBezTo>
                    <a:pt x="482" y="358"/>
                    <a:pt x="462" y="362"/>
                    <a:pt x="452" y="375"/>
                  </a:cubicBezTo>
                  <a:cubicBezTo>
                    <a:pt x="421" y="395"/>
                    <a:pt x="397" y="417"/>
                    <a:pt x="353" y="418"/>
                  </a:cubicBezTo>
                  <a:cubicBezTo>
                    <a:pt x="315" y="419"/>
                    <a:pt x="285" y="411"/>
                    <a:pt x="251" y="399"/>
                  </a:cubicBezTo>
                  <a:cubicBezTo>
                    <a:pt x="235" y="386"/>
                    <a:pt x="218" y="374"/>
                    <a:pt x="203" y="360"/>
                  </a:cubicBezTo>
                  <a:cubicBezTo>
                    <a:pt x="184" y="324"/>
                    <a:pt x="224" y="298"/>
                    <a:pt x="234" y="276"/>
                  </a:cubicBezTo>
                  <a:cubicBezTo>
                    <a:pt x="290" y="233"/>
                    <a:pt x="336" y="180"/>
                    <a:pt x="398" y="142"/>
                  </a:cubicBezTo>
                  <a:cubicBezTo>
                    <a:pt x="414" y="126"/>
                    <a:pt x="432" y="112"/>
                    <a:pt x="449" y="97"/>
                  </a:cubicBezTo>
                  <a:cubicBezTo>
                    <a:pt x="465" y="83"/>
                    <a:pt x="488" y="70"/>
                    <a:pt x="493" y="46"/>
                  </a:cubicBezTo>
                  <a:cubicBezTo>
                    <a:pt x="482" y="38"/>
                    <a:pt x="469" y="41"/>
                    <a:pt x="454" y="37"/>
                  </a:cubicBezTo>
                  <a:cubicBezTo>
                    <a:pt x="435" y="33"/>
                    <a:pt x="402" y="16"/>
                    <a:pt x="389" y="19"/>
                  </a:cubicBezTo>
                  <a:cubicBezTo>
                    <a:pt x="383" y="20"/>
                    <a:pt x="379" y="26"/>
                    <a:pt x="372" y="31"/>
                  </a:cubicBezTo>
                  <a:cubicBezTo>
                    <a:pt x="355" y="43"/>
                    <a:pt x="341" y="52"/>
                    <a:pt x="331" y="66"/>
                  </a:cubicBezTo>
                  <a:cubicBezTo>
                    <a:pt x="332" y="85"/>
                    <a:pt x="327" y="93"/>
                    <a:pt x="324" y="111"/>
                  </a:cubicBezTo>
                  <a:cubicBezTo>
                    <a:pt x="318" y="117"/>
                    <a:pt x="312" y="118"/>
                    <a:pt x="305" y="121"/>
                  </a:cubicBezTo>
                  <a:cubicBezTo>
                    <a:pt x="310" y="142"/>
                    <a:pt x="293" y="154"/>
                    <a:pt x="275" y="157"/>
                  </a:cubicBezTo>
                  <a:cubicBezTo>
                    <a:pt x="266" y="169"/>
                    <a:pt x="269" y="193"/>
                    <a:pt x="242" y="188"/>
                  </a:cubicBezTo>
                  <a:cubicBezTo>
                    <a:pt x="236" y="202"/>
                    <a:pt x="227" y="222"/>
                    <a:pt x="210" y="220"/>
                  </a:cubicBezTo>
                  <a:cubicBezTo>
                    <a:pt x="200" y="240"/>
                    <a:pt x="167" y="242"/>
                    <a:pt x="143" y="242"/>
                  </a:cubicBezTo>
                  <a:cubicBezTo>
                    <a:pt x="100" y="274"/>
                    <a:pt x="62" y="310"/>
                    <a:pt x="29" y="352"/>
                  </a:cubicBezTo>
                  <a:cubicBezTo>
                    <a:pt x="95" y="372"/>
                    <a:pt x="166" y="404"/>
                    <a:pt x="239" y="423"/>
                  </a:cubicBezTo>
                  <a:cubicBezTo>
                    <a:pt x="242" y="427"/>
                    <a:pt x="245" y="430"/>
                    <a:pt x="251" y="432"/>
                  </a:cubicBezTo>
                  <a:cubicBezTo>
                    <a:pt x="300" y="448"/>
                    <a:pt x="365" y="471"/>
                    <a:pt x="416" y="485"/>
                  </a:cubicBezTo>
                  <a:cubicBezTo>
                    <a:pt x="433" y="473"/>
                    <a:pt x="456" y="468"/>
                    <a:pt x="471" y="452"/>
                  </a:cubicBezTo>
                  <a:cubicBezTo>
                    <a:pt x="476" y="447"/>
                    <a:pt x="478" y="439"/>
                    <a:pt x="483" y="435"/>
                  </a:cubicBezTo>
                  <a:cubicBezTo>
                    <a:pt x="486" y="433"/>
                    <a:pt x="489" y="436"/>
                    <a:pt x="491" y="433"/>
                  </a:cubicBezTo>
                  <a:cubicBezTo>
                    <a:pt x="496" y="429"/>
                    <a:pt x="501" y="418"/>
                    <a:pt x="502" y="413"/>
                  </a:cubicBezTo>
                  <a:cubicBezTo>
                    <a:pt x="503" y="403"/>
                    <a:pt x="496" y="393"/>
                    <a:pt x="498" y="384"/>
                  </a:cubicBezTo>
                  <a:cubicBezTo>
                    <a:pt x="501" y="371"/>
                    <a:pt x="514" y="369"/>
                    <a:pt x="527" y="363"/>
                  </a:cubicBezTo>
                  <a:cubicBezTo>
                    <a:pt x="538" y="345"/>
                    <a:pt x="532" y="320"/>
                    <a:pt x="551" y="309"/>
                  </a:cubicBezTo>
                  <a:cubicBezTo>
                    <a:pt x="555" y="309"/>
                    <a:pt x="559" y="309"/>
                    <a:pt x="563" y="309"/>
                  </a:cubicBezTo>
                  <a:cubicBezTo>
                    <a:pt x="575" y="298"/>
                    <a:pt x="585" y="276"/>
                    <a:pt x="609" y="282"/>
                  </a:cubicBezTo>
                  <a:cubicBezTo>
                    <a:pt x="619" y="273"/>
                    <a:pt x="622" y="258"/>
                    <a:pt x="637" y="254"/>
                  </a:cubicBezTo>
                  <a:cubicBezTo>
                    <a:pt x="648" y="258"/>
                    <a:pt x="665" y="251"/>
                    <a:pt x="681" y="259"/>
                  </a:cubicBezTo>
                  <a:cubicBezTo>
                    <a:pt x="694" y="252"/>
                    <a:pt x="707" y="239"/>
                    <a:pt x="720" y="225"/>
                  </a:cubicBezTo>
                  <a:close/>
                  <a:moveTo>
                    <a:pt x="650" y="282"/>
                  </a:moveTo>
                  <a:cubicBezTo>
                    <a:pt x="644" y="305"/>
                    <a:pt x="663" y="338"/>
                    <a:pt x="667" y="365"/>
                  </a:cubicBezTo>
                  <a:cubicBezTo>
                    <a:pt x="674" y="367"/>
                    <a:pt x="672" y="360"/>
                    <a:pt x="679" y="362"/>
                  </a:cubicBezTo>
                  <a:cubicBezTo>
                    <a:pt x="662" y="336"/>
                    <a:pt x="694" y="262"/>
                    <a:pt x="652" y="270"/>
                  </a:cubicBezTo>
                  <a:cubicBezTo>
                    <a:pt x="651" y="274"/>
                    <a:pt x="651" y="278"/>
                    <a:pt x="650" y="282"/>
                  </a:cubicBezTo>
                  <a:close/>
                  <a:moveTo>
                    <a:pt x="558" y="89"/>
                  </a:moveTo>
                  <a:cubicBezTo>
                    <a:pt x="535" y="115"/>
                    <a:pt x="502" y="138"/>
                    <a:pt x="485" y="164"/>
                  </a:cubicBezTo>
                  <a:cubicBezTo>
                    <a:pt x="454" y="180"/>
                    <a:pt x="429" y="202"/>
                    <a:pt x="408" y="227"/>
                  </a:cubicBezTo>
                  <a:cubicBezTo>
                    <a:pt x="357" y="259"/>
                    <a:pt x="313" y="298"/>
                    <a:pt x="266" y="333"/>
                  </a:cubicBezTo>
                  <a:cubicBezTo>
                    <a:pt x="257" y="344"/>
                    <a:pt x="253" y="360"/>
                    <a:pt x="249" y="377"/>
                  </a:cubicBezTo>
                  <a:cubicBezTo>
                    <a:pt x="268" y="393"/>
                    <a:pt x="292" y="402"/>
                    <a:pt x="319" y="404"/>
                  </a:cubicBezTo>
                  <a:cubicBezTo>
                    <a:pt x="346" y="407"/>
                    <a:pt x="380" y="405"/>
                    <a:pt x="403" y="391"/>
                  </a:cubicBezTo>
                  <a:cubicBezTo>
                    <a:pt x="408" y="387"/>
                    <a:pt x="413" y="381"/>
                    <a:pt x="418" y="377"/>
                  </a:cubicBezTo>
                  <a:cubicBezTo>
                    <a:pt x="430" y="369"/>
                    <a:pt x="444" y="364"/>
                    <a:pt x="456" y="357"/>
                  </a:cubicBezTo>
                  <a:cubicBezTo>
                    <a:pt x="474" y="344"/>
                    <a:pt x="483" y="323"/>
                    <a:pt x="502" y="314"/>
                  </a:cubicBezTo>
                  <a:cubicBezTo>
                    <a:pt x="555" y="249"/>
                    <a:pt x="619" y="194"/>
                    <a:pt x="674" y="130"/>
                  </a:cubicBezTo>
                  <a:cubicBezTo>
                    <a:pt x="675" y="130"/>
                    <a:pt x="676" y="129"/>
                    <a:pt x="676" y="128"/>
                  </a:cubicBezTo>
                  <a:cubicBezTo>
                    <a:pt x="636" y="116"/>
                    <a:pt x="607" y="95"/>
                    <a:pt x="558" y="89"/>
                  </a:cubicBezTo>
                  <a:close/>
                  <a:moveTo>
                    <a:pt x="635" y="290"/>
                  </a:moveTo>
                  <a:cubicBezTo>
                    <a:pt x="631" y="291"/>
                    <a:pt x="631" y="288"/>
                    <a:pt x="630" y="287"/>
                  </a:cubicBezTo>
                  <a:cubicBezTo>
                    <a:pt x="626" y="289"/>
                    <a:pt x="624" y="291"/>
                    <a:pt x="619" y="292"/>
                  </a:cubicBezTo>
                  <a:cubicBezTo>
                    <a:pt x="625" y="316"/>
                    <a:pt x="624" y="352"/>
                    <a:pt x="640" y="370"/>
                  </a:cubicBezTo>
                  <a:cubicBezTo>
                    <a:pt x="661" y="345"/>
                    <a:pt x="635" y="323"/>
                    <a:pt x="635" y="290"/>
                  </a:cubicBezTo>
                  <a:close/>
                  <a:moveTo>
                    <a:pt x="604" y="293"/>
                  </a:moveTo>
                  <a:cubicBezTo>
                    <a:pt x="600" y="294"/>
                    <a:pt x="591" y="295"/>
                    <a:pt x="587" y="300"/>
                  </a:cubicBezTo>
                  <a:cubicBezTo>
                    <a:pt x="585" y="337"/>
                    <a:pt x="589" y="378"/>
                    <a:pt x="613" y="394"/>
                  </a:cubicBezTo>
                  <a:cubicBezTo>
                    <a:pt x="632" y="365"/>
                    <a:pt x="611" y="327"/>
                    <a:pt x="604" y="293"/>
                  </a:cubicBezTo>
                  <a:close/>
                  <a:moveTo>
                    <a:pt x="575" y="319"/>
                  </a:moveTo>
                  <a:cubicBezTo>
                    <a:pt x="567" y="321"/>
                    <a:pt x="559" y="321"/>
                    <a:pt x="553" y="324"/>
                  </a:cubicBezTo>
                  <a:cubicBezTo>
                    <a:pt x="547" y="359"/>
                    <a:pt x="565" y="394"/>
                    <a:pt x="578" y="420"/>
                  </a:cubicBezTo>
                  <a:cubicBezTo>
                    <a:pt x="585" y="422"/>
                    <a:pt x="583" y="416"/>
                    <a:pt x="589" y="416"/>
                  </a:cubicBezTo>
                  <a:cubicBezTo>
                    <a:pt x="597" y="384"/>
                    <a:pt x="573" y="359"/>
                    <a:pt x="575" y="319"/>
                  </a:cubicBezTo>
                  <a:close/>
                  <a:moveTo>
                    <a:pt x="544" y="362"/>
                  </a:moveTo>
                  <a:cubicBezTo>
                    <a:pt x="538" y="360"/>
                    <a:pt x="532" y="370"/>
                    <a:pt x="527" y="375"/>
                  </a:cubicBezTo>
                  <a:cubicBezTo>
                    <a:pt x="536" y="402"/>
                    <a:pt x="540" y="434"/>
                    <a:pt x="556" y="452"/>
                  </a:cubicBezTo>
                  <a:cubicBezTo>
                    <a:pt x="579" y="428"/>
                    <a:pt x="547" y="392"/>
                    <a:pt x="544" y="362"/>
                  </a:cubicBezTo>
                  <a:close/>
                  <a:moveTo>
                    <a:pt x="375" y="230"/>
                  </a:moveTo>
                  <a:cubicBezTo>
                    <a:pt x="399" y="208"/>
                    <a:pt x="426" y="187"/>
                    <a:pt x="454" y="165"/>
                  </a:cubicBezTo>
                  <a:cubicBezTo>
                    <a:pt x="461" y="153"/>
                    <a:pt x="454" y="131"/>
                    <a:pt x="461" y="123"/>
                  </a:cubicBezTo>
                  <a:cubicBezTo>
                    <a:pt x="469" y="131"/>
                    <a:pt x="466" y="141"/>
                    <a:pt x="468" y="155"/>
                  </a:cubicBezTo>
                  <a:cubicBezTo>
                    <a:pt x="479" y="153"/>
                    <a:pt x="478" y="137"/>
                    <a:pt x="490" y="135"/>
                  </a:cubicBezTo>
                  <a:cubicBezTo>
                    <a:pt x="487" y="123"/>
                    <a:pt x="488" y="97"/>
                    <a:pt x="493" y="85"/>
                  </a:cubicBezTo>
                  <a:cubicBezTo>
                    <a:pt x="498" y="98"/>
                    <a:pt x="501" y="111"/>
                    <a:pt x="500" y="123"/>
                  </a:cubicBezTo>
                  <a:cubicBezTo>
                    <a:pt x="517" y="111"/>
                    <a:pt x="528" y="93"/>
                    <a:pt x="544" y="80"/>
                  </a:cubicBezTo>
                  <a:cubicBezTo>
                    <a:pt x="541" y="71"/>
                    <a:pt x="532" y="68"/>
                    <a:pt x="527" y="60"/>
                  </a:cubicBezTo>
                  <a:cubicBezTo>
                    <a:pt x="521" y="60"/>
                    <a:pt x="514" y="57"/>
                    <a:pt x="510" y="60"/>
                  </a:cubicBezTo>
                  <a:cubicBezTo>
                    <a:pt x="493" y="71"/>
                    <a:pt x="475" y="93"/>
                    <a:pt x="454" y="111"/>
                  </a:cubicBezTo>
                  <a:cubicBezTo>
                    <a:pt x="428" y="134"/>
                    <a:pt x="402" y="153"/>
                    <a:pt x="380" y="172"/>
                  </a:cubicBezTo>
                  <a:cubicBezTo>
                    <a:pt x="379" y="174"/>
                    <a:pt x="376" y="172"/>
                    <a:pt x="374" y="174"/>
                  </a:cubicBezTo>
                  <a:cubicBezTo>
                    <a:pt x="364" y="181"/>
                    <a:pt x="358" y="192"/>
                    <a:pt x="348" y="200"/>
                  </a:cubicBezTo>
                  <a:cubicBezTo>
                    <a:pt x="323" y="221"/>
                    <a:pt x="297" y="240"/>
                    <a:pt x="276" y="261"/>
                  </a:cubicBezTo>
                  <a:cubicBezTo>
                    <a:pt x="266" y="271"/>
                    <a:pt x="254" y="279"/>
                    <a:pt x="246" y="290"/>
                  </a:cubicBezTo>
                  <a:cubicBezTo>
                    <a:pt x="247" y="309"/>
                    <a:pt x="246" y="317"/>
                    <a:pt x="252" y="331"/>
                  </a:cubicBezTo>
                  <a:cubicBezTo>
                    <a:pt x="265" y="323"/>
                    <a:pt x="250" y="288"/>
                    <a:pt x="264" y="283"/>
                  </a:cubicBezTo>
                  <a:cubicBezTo>
                    <a:pt x="267" y="292"/>
                    <a:pt x="268" y="301"/>
                    <a:pt x="268" y="312"/>
                  </a:cubicBezTo>
                  <a:cubicBezTo>
                    <a:pt x="283" y="301"/>
                    <a:pt x="296" y="288"/>
                    <a:pt x="312" y="278"/>
                  </a:cubicBezTo>
                  <a:cubicBezTo>
                    <a:pt x="315" y="266"/>
                    <a:pt x="312" y="247"/>
                    <a:pt x="322" y="242"/>
                  </a:cubicBezTo>
                  <a:cubicBezTo>
                    <a:pt x="324" y="249"/>
                    <a:pt x="328" y="260"/>
                    <a:pt x="324" y="266"/>
                  </a:cubicBezTo>
                  <a:cubicBezTo>
                    <a:pt x="347" y="265"/>
                    <a:pt x="328" y="227"/>
                    <a:pt x="338" y="220"/>
                  </a:cubicBezTo>
                  <a:cubicBezTo>
                    <a:pt x="345" y="225"/>
                    <a:pt x="345" y="237"/>
                    <a:pt x="346" y="247"/>
                  </a:cubicBezTo>
                  <a:cubicBezTo>
                    <a:pt x="374" y="245"/>
                    <a:pt x="356" y="214"/>
                    <a:pt x="370" y="205"/>
                  </a:cubicBezTo>
                  <a:cubicBezTo>
                    <a:pt x="374" y="211"/>
                    <a:pt x="373" y="227"/>
                    <a:pt x="375" y="230"/>
                  </a:cubicBezTo>
                  <a:close/>
                  <a:moveTo>
                    <a:pt x="515" y="379"/>
                  </a:moveTo>
                  <a:cubicBezTo>
                    <a:pt x="501" y="390"/>
                    <a:pt x="520" y="414"/>
                    <a:pt x="507" y="427"/>
                  </a:cubicBezTo>
                  <a:cubicBezTo>
                    <a:pt x="513" y="455"/>
                    <a:pt x="525" y="484"/>
                    <a:pt x="534" y="510"/>
                  </a:cubicBezTo>
                  <a:cubicBezTo>
                    <a:pt x="559" y="471"/>
                    <a:pt x="524" y="415"/>
                    <a:pt x="515" y="379"/>
                  </a:cubicBezTo>
                  <a:close/>
                  <a:moveTo>
                    <a:pt x="459" y="631"/>
                  </a:moveTo>
                  <a:cubicBezTo>
                    <a:pt x="466" y="623"/>
                    <a:pt x="471" y="614"/>
                    <a:pt x="478" y="606"/>
                  </a:cubicBezTo>
                  <a:cubicBezTo>
                    <a:pt x="492" y="589"/>
                    <a:pt x="512" y="575"/>
                    <a:pt x="519" y="558"/>
                  </a:cubicBezTo>
                  <a:cubicBezTo>
                    <a:pt x="533" y="527"/>
                    <a:pt x="508" y="489"/>
                    <a:pt x="500" y="452"/>
                  </a:cubicBezTo>
                  <a:cubicBezTo>
                    <a:pt x="487" y="454"/>
                    <a:pt x="480" y="467"/>
                    <a:pt x="471" y="468"/>
                  </a:cubicBezTo>
                  <a:cubicBezTo>
                    <a:pt x="461" y="492"/>
                    <a:pt x="431" y="504"/>
                    <a:pt x="404" y="502"/>
                  </a:cubicBezTo>
                  <a:cubicBezTo>
                    <a:pt x="340" y="473"/>
                    <a:pt x="280" y="459"/>
                    <a:pt x="210" y="439"/>
                  </a:cubicBezTo>
                  <a:cubicBezTo>
                    <a:pt x="209" y="436"/>
                    <a:pt x="212" y="430"/>
                    <a:pt x="206" y="432"/>
                  </a:cubicBezTo>
                  <a:cubicBezTo>
                    <a:pt x="150" y="412"/>
                    <a:pt x="78" y="388"/>
                    <a:pt x="15" y="362"/>
                  </a:cubicBezTo>
                  <a:cubicBezTo>
                    <a:pt x="17" y="429"/>
                    <a:pt x="8" y="494"/>
                    <a:pt x="29" y="546"/>
                  </a:cubicBezTo>
                  <a:cubicBezTo>
                    <a:pt x="60" y="569"/>
                    <a:pt x="97" y="578"/>
                    <a:pt x="131" y="592"/>
                  </a:cubicBezTo>
                  <a:cubicBezTo>
                    <a:pt x="146" y="598"/>
                    <a:pt x="161" y="600"/>
                    <a:pt x="176" y="606"/>
                  </a:cubicBezTo>
                  <a:cubicBezTo>
                    <a:pt x="214" y="620"/>
                    <a:pt x="247" y="648"/>
                    <a:pt x="285" y="659"/>
                  </a:cubicBezTo>
                  <a:cubicBezTo>
                    <a:pt x="289" y="659"/>
                    <a:pt x="293" y="659"/>
                    <a:pt x="297" y="659"/>
                  </a:cubicBezTo>
                  <a:cubicBezTo>
                    <a:pt x="325" y="670"/>
                    <a:pt x="352" y="685"/>
                    <a:pt x="386" y="690"/>
                  </a:cubicBezTo>
                  <a:cubicBezTo>
                    <a:pt x="406" y="667"/>
                    <a:pt x="396" y="620"/>
                    <a:pt x="399" y="584"/>
                  </a:cubicBezTo>
                  <a:cubicBezTo>
                    <a:pt x="401" y="566"/>
                    <a:pt x="404" y="550"/>
                    <a:pt x="408" y="536"/>
                  </a:cubicBezTo>
                  <a:cubicBezTo>
                    <a:pt x="419" y="565"/>
                    <a:pt x="401" y="620"/>
                    <a:pt x="411" y="657"/>
                  </a:cubicBezTo>
                  <a:cubicBezTo>
                    <a:pt x="406" y="666"/>
                    <a:pt x="405" y="677"/>
                    <a:pt x="408" y="686"/>
                  </a:cubicBezTo>
                  <a:cubicBezTo>
                    <a:pt x="426" y="669"/>
                    <a:pt x="443" y="650"/>
                    <a:pt x="459" y="631"/>
                  </a:cubicBezTo>
                  <a:close/>
                  <a:moveTo>
                    <a:pt x="237" y="300"/>
                  </a:moveTo>
                  <a:cubicBezTo>
                    <a:pt x="231" y="302"/>
                    <a:pt x="231" y="309"/>
                    <a:pt x="227" y="312"/>
                  </a:cubicBezTo>
                  <a:cubicBezTo>
                    <a:pt x="238" y="312"/>
                    <a:pt x="231" y="330"/>
                    <a:pt x="239" y="333"/>
                  </a:cubicBezTo>
                  <a:cubicBezTo>
                    <a:pt x="237" y="322"/>
                    <a:pt x="236" y="310"/>
                    <a:pt x="237" y="300"/>
                  </a:cubicBezTo>
                  <a:close/>
                  <a:moveTo>
                    <a:pt x="223" y="319"/>
                  </a:moveTo>
                  <a:cubicBezTo>
                    <a:pt x="220" y="324"/>
                    <a:pt x="218" y="334"/>
                    <a:pt x="210" y="329"/>
                  </a:cubicBezTo>
                  <a:cubicBezTo>
                    <a:pt x="211" y="348"/>
                    <a:pt x="216" y="356"/>
                    <a:pt x="229" y="365"/>
                  </a:cubicBezTo>
                  <a:cubicBezTo>
                    <a:pt x="229" y="348"/>
                    <a:pt x="230" y="330"/>
                    <a:pt x="223" y="3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38"/>
            <p:cNvSpPr>
              <a:spLocks noEditPoints="1"/>
            </p:cNvSpPr>
            <p:nvPr/>
          </p:nvSpPr>
          <p:spPr bwMode="auto">
            <a:xfrm>
              <a:off x="7551738" y="3370263"/>
              <a:ext cx="82550" cy="58738"/>
            </a:xfrm>
            <a:custGeom>
              <a:avLst/>
              <a:gdLst>
                <a:gd name="T0" fmla="*/ 95 w 127"/>
                <a:gd name="T1" fmla="*/ 0 h 92"/>
                <a:gd name="T2" fmla="*/ 118 w 127"/>
                <a:gd name="T3" fmla="*/ 56 h 92"/>
                <a:gd name="T4" fmla="*/ 5 w 127"/>
                <a:gd name="T5" fmla="*/ 65 h 92"/>
                <a:gd name="T6" fmla="*/ 0 w 127"/>
                <a:gd name="T7" fmla="*/ 34 h 92"/>
                <a:gd name="T8" fmla="*/ 95 w 127"/>
                <a:gd name="T9" fmla="*/ 0 h 92"/>
                <a:gd name="T10" fmla="*/ 71 w 127"/>
                <a:gd name="T11" fmla="*/ 41 h 92"/>
                <a:gd name="T12" fmla="*/ 82 w 127"/>
                <a:gd name="T13" fmla="*/ 56 h 92"/>
                <a:gd name="T14" fmla="*/ 97 w 127"/>
                <a:gd name="T15" fmla="*/ 46 h 92"/>
                <a:gd name="T16" fmla="*/ 97 w 127"/>
                <a:gd name="T17" fmla="*/ 36 h 92"/>
                <a:gd name="T18" fmla="*/ 99 w 127"/>
                <a:gd name="T19" fmla="*/ 34 h 92"/>
                <a:gd name="T20" fmla="*/ 71 w 127"/>
                <a:gd name="T21" fmla="*/ 41 h 92"/>
                <a:gd name="T22" fmla="*/ 68 w 127"/>
                <a:gd name="T23" fmla="*/ 21 h 92"/>
                <a:gd name="T24" fmla="*/ 68 w 127"/>
                <a:gd name="T25" fmla="*/ 31 h 92"/>
                <a:gd name="T26" fmla="*/ 89 w 127"/>
                <a:gd name="T27" fmla="*/ 21 h 92"/>
                <a:gd name="T28" fmla="*/ 68 w 127"/>
                <a:gd name="T29" fmla="*/ 21 h 92"/>
                <a:gd name="T30" fmla="*/ 54 w 127"/>
                <a:gd name="T31" fmla="*/ 44 h 92"/>
                <a:gd name="T32" fmla="*/ 37 w 127"/>
                <a:gd name="T33" fmla="*/ 58 h 92"/>
                <a:gd name="T34" fmla="*/ 63 w 127"/>
                <a:gd name="T35" fmla="*/ 60 h 92"/>
                <a:gd name="T36" fmla="*/ 54 w 127"/>
                <a:gd name="T37" fmla="*/ 44 h 92"/>
                <a:gd name="T38" fmla="*/ 56 w 127"/>
                <a:gd name="T39" fmla="*/ 19 h 92"/>
                <a:gd name="T40" fmla="*/ 13 w 127"/>
                <a:gd name="T41" fmla="*/ 50 h 92"/>
                <a:gd name="T42" fmla="*/ 58 w 127"/>
                <a:gd name="T43" fmla="*/ 32 h 92"/>
                <a:gd name="T44" fmla="*/ 56 w 127"/>
                <a:gd name="T45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92">
                  <a:moveTo>
                    <a:pt x="95" y="0"/>
                  </a:moveTo>
                  <a:cubicBezTo>
                    <a:pt x="118" y="12"/>
                    <a:pt x="127" y="35"/>
                    <a:pt x="118" y="56"/>
                  </a:cubicBezTo>
                  <a:cubicBezTo>
                    <a:pt x="102" y="91"/>
                    <a:pt x="23" y="92"/>
                    <a:pt x="5" y="65"/>
                  </a:cubicBezTo>
                  <a:cubicBezTo>
                    <a:pt x="0" y="57"/>
                    <a:pt x="0" y="46"/>
                    <a:pt x="0" y="34"/>
                  </a:cubicBezTo>
                  <a:cubicBezTo>
                    <a:pt x="17" y="4"/>
                    <a:pt x="63" y="3"/>
                    <a:pt x="95" y="0"/>
                  </a:cubicBezTo>
                  <a:close/>
                  <a:moveTo>
                    <a:pt x="71" y="41"/>
                  </a:moveTo>
                  <a:cubicBezTo>
                    <a:pt x="71" y="50"/>
                    <a:pt x="75" y="55"/>
                    <a:pt x="82" y="56"/>
                  </a:cubicBezTo>
                  <a:cubicBezTo>
                    <a:pt x="87" y="53"/>
                    <a:pt x="93" y="50"/>
                    <a:pt x="97" y="46"/>
                  </a:cubicBezTo>
                  <a:cubicBezTo>
                    <a:pt x="99" y="41"/>
                    <a:pt x="92" y="37"/>
                    <a:pt x="97" y="36"/>
                  </a:cubicBezTo>
                  <a:cubicBezTo>
                    <a:pt x="97" y="38"/>
                    <a:pt x="99" y="37"/>
                    <a:pt x="99" y="34"/>
                  </a:cubicBezTo>
                  <a:cubicBezTo>
                    <a:pt x="87" y="34"/>
                    <a:pt x="80" y="39"/>
                    <a:pt x="71" y="41"/>
                  </a:cubicBezTo>
                  <a:close/>
                  <a:moveTo>
                    <a:pt x="68" y="21"/>
                  </a:moveTo>
                  <a:cubicBezTo>
                    <a:pt x="68" y="24"/>
                    <a:pt x="68" y="27"/>
                    <a:pt x="68" y="31"/>
                  </a:cubicBezTo>
                  <a:cubicBezTo>
                    <a:pt x="75" y="27"/>
                    <a:pt x="85" y="27"/>
                    <a:pt x="89" y="21"/>
                  </a:cubicBezTo>
                  <a:cubicBezTo>
                    <a:pt x="86" y="15"/>
                    <a:pt x="75" y="17"/>
                    <a:pt x="68" y="21"/>
                  </a:cubicBezTo>
                  <a:close/>
                  <a:moveTo>
                    <a:pt x="54" y="44"/>
                  </a:moveTo>
                  <a:cubicBezTo>
                    <a:pt x="49" y="53"/>
                    <a:pt x="40" y="47"/>
                    <a:pt x="37" y="58"/>
                  </a:cubicBezTo>
                  <a:cubicBezTo>
                    <a:pt x="49" y="58"/>
                    <a:pt x="50" y="59"/>
                    <a:pt x="63" y="60"/>
                  </a:cubicBezTo>
                  <a:cubicBezTo>
                    <a:pt x="64" y="51"/>
                    <a:pt x="60" y="47"/>
                    <a:pt x="54" y="44"/>
                  </a:cubicBezTo>
                  <a:close/>
                  <a:moveTo>
                    <a:pt x="56" y="19"/>
                  </a:moveTo>
                  <a:cubicBezTo>
                    <a:pt x="36" y="25"/>
                    <a:pt x="14" y="30"/>
                    <a:pt x="13" y="50"/>
                  </a:cubicBezTo>
                  <a:cubicBezTo>
                    <a:pt x="30" y="42"/>
                    <a:pt x="41" y="38"/>
                    <a:pt x="58" y="32"/>
                  </a:cubicBezTo>
                  <a:cubicBezTo>
                    <a:pt x="57" y="28"/>
                    <a:pt x="55" y="25"/>
                    <a:pt x="56" y="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139"/>
            <p:cNvSpPr>
              <a:spLocks noEditPoints="1"/>
            </p:cNvSpPr>
            <p:nvPr/>
          </p:nvSpPr>
          <p:spPr bwMode="auto">
            <a:xfrm>
              <a:off x="7294563" y="3516313"/>
              <a:ext cx="165100" cy="103188"/>
            </a:xfrm>
            <a:custGeom>
              <a:avLst/>
              <a:gdLst>
                <a:gd name="T0" fmla="*/ 206 w 256"/>
                <a:gd name="T1" fmla="*/ 147 h 160"/>
                <a:gd name="T2" fmla="*/ 134 w 256"/>
                <a:gd name="T3" fmla="*/ 155 h 160"/>
                <a:gd name="T4" fmla="*/ 33 w 256"/>
                <a:gd name="T5" fmla="*/ 104 h 160"/>
                <a:gd name="T6" fmla="*/ 20 w 256"/>
                <a:gd name="T7" fmla="*/ 29 h 160"/>
                <a:gd name="T8" fmla="*/ 73 w 256"/>
                <a:gd name="T9" fmla="*/ 0 h 160"/>
                <a:gd name="T10" fmla="*/ 175 w 256"/>
                <a:gd name="T11" fmla="*/ 38 h 160"/>
                <a:gd name="T12" fmla="*/ 206 w 256"/>
                <a:gd name="T13" fmla="*/ 147 h 160"/>
                <a:gd name="T14" fmla="*/ 209 w 256"/>
                <a:gd name="T15" fmla="*/ 99 h 160"/>
                <a:gd name="T16" fmla="*/ 173 w 256"/>
                <a:gd name="T17" fmla="*/ 120 h 160"/>
                <a:gd name="T18" fmla="*/ 213 w 256"/>
                <a:gd name="T19" fmla="*/ 104 h 160"/>
                <a:gd name="T20" fmla="*/ 209 w 256"/>
                <a:gd name="T21" fmla="*/ 99 h 160"/>
                <a:gd name="T22" fmla="*/ 197 w 256"/>
                <a:gd name="T23" fmla="*/ 79 h 160"/>
                <a:gd name="T24" fmla="*/ 146 w 256"/>
                <a:gd name="T25" fmla="*/ 111 h 160"/>
                <a:gd name="T26" fmla="*/ 204 w 256"/>
                <a:gd name="T27" fmla="*/ 82 h 160"/>
                <a:gd name="T28" fmla="*/ 197 w 256"/>
                <a:gd name="T29" fmla="*/ 79 h 160"/>
                <a:gd name="T30" fmla="*/ 177 w 256"/>
                <a:gd name="T31" fmla="*/ 60 h 160"/>
                <a:gd name="T32" fmla="*/ 119 w 256"/>
                <a:gd name="T33" fmla="*/ 97 h 160"/>
                <a:gd name="T34" fmla="*/ 189 w 256"/>
                <a:gd name="T35" fmla="*/ 67 h 160"/>
                <a:gd name="T36" fmla="*/ 177 w 256"/>
                <a:gd name="T37" fmla="*/ 60 h 160"/>
                <a:gd name="T38" fmla="*/ 76 w 256"/>
                <a:gd name="T39" fmla="*/ 50 h 160"/>
                <a:gd name="T40" fmla="*/ 103 w 256"/>
                <a:gd name="T41" fmla="*/ 22 h 160"/>
                <a:gd name="T42" fmla="*/ 30 w 256"/>
                <a:gd name="T43" fmla="*/ 70 h 160"/>
                <a:gd name="T44" fmla="*/ 83 w 256"/>
                <a:gd name="T45" fmla="*/ 123 h 160"/>
                <a:gd name="T46" fmla="*/ 93 w 256"/>
                <a:gd name="T47" fmla="*/ 123 h 160"/>
                <a:gd name="T48" fmla="*/ 97 w 256"/>
                <a:gd name="T49" fmla="*/ 128 h 160"/>
                <a:gd name="T50" fmla="*/ 179 w 256"/>
                <a:gd name="T51" fmla="*/ 135 h 160"/>
                <a:gd name="T52" fmla="*/ 76 w 256"/>
                <a:gd name="T53" fmla="*/ 50 h 160"/>
                <a:gd name="T54" fmla="*/ 151 w 256"/>
                <a:gd name="T55" fmla="*/ 41 h 160"/>
                <a:gd name="T56" fmla="*/ 95 w 256"/>
                <a:gd name="T57" fmla="*/ 77 h 160"/>
                <a:gd name="T58" fmla="*/ 102 w 256"/>
                <a:gd name="T59" fmla="*/ 85 h 160"/>
                <a:gd name="T60" fmla="*/ 163 w 256"/>
                <a:gd name="T61" fmla="*/ 48 h 160"/>
                <a:gd name="T62" fmla="*/ 151 w 256"/>
                <a:gd name="T63" fmla="*/ 41 h 160"/>
                <a:gd name="T64" fmla="*/ 126 w 256"/>
                <a:gd name="T65" fmla="*/ 44 h 160"/>
                <a:gd name="T66" fmla="*/ 134 w 256"/>
                <a:gd name="T67" fmla="*/ 32 h 160"/>
                <a:gd name="T68" fmla="*/ 129 w 256"/>
                <a:gd name="T69" fmla="*/ 38 h 160"/>
                <a:gd name="T70" fmla="*/ 93 w 256"/>
                <a:gd name="T71" fmla="*/ 67 h 160"/>
                <a:gd name="T72" fmla="*/ 126 w 256"/>
                <a:gd name="T73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60">
                  <a:moveTo>
                    <a:pt x="206" y="147"/>
                  </a:moveTo>
                  <a:cubicBezTo>
                    <a:pt x="184" y="151"/>
                    <a:pt x="161" y="160"/>
                    <a:pt x="134" y="155"/>
                  </a:cubicBezTo>
                  <a:cubicBezTo>
                    <a:pt x="98" y="149"/>
                    <a:pt x="57" y="127"/>
                    <a:pt x="33" y="104"/>
                  </a:cubicBezTo>
                  <a:cubicBezTo>
                    <a:pt x="16" y="87"/>
                    <a:pt x="0" y="56"/>
                    <a:pt x="20" y="29"/>
                  </a:cubicBezTo>
                  <a:cubicBezTo>
                    <a:pt x="32" y="13"/>
                    <a:pt x="48" y="9"/>
                    <a:pt x="73" y="0"/>
                  </a:cubicBezTo>
                  <a:cubicBezTo>
                    <a:pt x="111" y="2"/>
                    <a:pt x="138" y="25"/>
                    <a:pt x="175" y="38"/>
                  </a:cubicBezTo>
                  <a:cubicBezTo>
                    <a:pt x="202" y="61"/>
                    <a:pt x="256" y="114"/>
                    <a:pt x="206" y="147"/>
                  </a:cubicBezTo>
                  <a:close/>
                  <a:moveTo>
                    <a:pt x="209" y="99"/>
                  </a:moveTo>
                  <a:cubicBezTo>
                    <a:pt x="198" y="107"/>
                    <a:pt x="182" y="109"/>
                    <a:pt x="173" y="120"/>
                  </a:cubicBezTo>
                  <a:cubicBezTo>
                    <a:pt x="188" y="121"/>
                    <a:pt x="202" y="112"/>
                    <a:pt x="213" y="104"/>
                  </a:cubicBezTo>
                  <a:cubicBezTo>
                    <a:pt x="210" y="104"/>
                    <a:pt x="212" y="99"/>
                    <a:pt x="209" y="99"/>
                  </a:cubicBezTo>
                  <a:close/>
                  <a:moveTo>
                    <a:pt x="197" y="79"/>
                  </a:moveTo>
                  <a:cubicBezTo>
                    <a:pt x="182" y="90"/>
                    <a:pt x="161" y="95"/>
                    <a:pt x="146" y="111"/>
                  </a:cubicBezTo>
                  <a:cubicBezTo>
                    <a:pt x="174" y="113"/>
                    <a:pt x="188" y="92"/>
                    <a:pt x="204" y="82"/>
                  </a:cubicBezTo>
                  <a:cubicBezTo>
                    <a:pt x="201" y="82"/>
                    <a:pt x="202" y="77"/>
                    <a:pt x="197" y="79"/>
                  </a:cubicBezTo>
                  <a:close/>
                  <a:moveTo>
                    <a:pt x="177" y="60"/>
                  </a:moveTo>
                  <a:cubicBezTo>
                    <a:pt x="157" y="72"/>
                    <a:pt x="137" y="84"/>
                    <a:pt x="119" y="97"/>
                  </a:cubicBezTo>
                  <a:cubicBezTo>
                    <a:pt x="150" y="107"/>
                    <a:pt x="171" y="81"/>
                    <a:pt x="189" y="67"/>
                  </a:cubicBezTo>
                  <a:cubicBezTo>
                    <a:pt x="185" y="65"/>
                    <a:pt x="183" y="60"/>
                    <a:pt x="177" y="60"/>
                  </a:cubicBezTo>
                  <a:close/>
                  <a:moveTo>
                    <a:pt x="76" y="50"/>
                  </a:moveTo>
                  <a:cubicBezTo>
                    <a:pt x="79" y="35"/>
                    <a:pt x="94" y="33"/>
                    <a:pt x="103" y="22"/>
                  </a:cubicBezTo>
                  <a:cubicBezTo>
                    <a:pt x="75" y="17"/>
                    <a:pt x="21" y="23"/>
                    <a:pt x="30" y="70"/>
                  </a:cubicBezTo>
                  <a:cubicBezTo>
                    <a:pt x="46" y="85"/>
                    <a:pt x="58" y="111"/>
                    <a:pt x="83" y="123"/>
                  </a:cubicBezTo>
                  <a:cubicBezTo>
                    <a:pt x="86" y="124"/>
                    <a:pt x="90" y="122"/>
                    <a:pt x="93" y="123"/>
                  </a:cubicBezTo>
                  <a:cubicBezTo>
                    <a:pt x="94" y="123"/>
                    <a:pt x="95" y="127"/>
                    <a:pt x="97" y="128"/>
                  </a:cubicBezTo>
                  <a:cubicBezTo>
                    <a:pt x="121" y="137"/>
                    <a:pt x="154" y="148"/>
                    <a:pt x="179" y="135"/>
                  </a:cubicBezTo>
                  <a:cubicBezTo>
                    <a:pt x="139" y="128"/>
                    <a:pt x="65" y="98"/>
                    <a:pt x="76" y="50"/>
                  </a:cubicBezTo>
                  <a:close/>
                  <a:moveTo>
                    <a:pt x="151" y="41"/>
                  </a:moveTo>
                  <a:cubicBezTo>
                    <a:pt x="136" y="56"/>
                    <a:pt x="112" y="63"/>
                    <a:pt x="95" y="77"/>
                  </a:cubicBezTo>
                  <a:cubicBezTo>
                    <a:pt x="99" y="78"/>
                    <a:pt x="99" y="83"/>
                    <a:pt x="102" y="85"/>
                  </a:cubicBezTo>
                  <a:cubicBezTo>
                    <a:pt x="130" y="81"/>
                    <a:pt x="145" y="63"/>
                    <a:pt x="163" y="48"/>
                  </a:cubicBezTo>
                  <a:cubicBezTo>
                    <a:pt x="159" y="46"/>
                    <a:pt x="157" y="42"/>
                    <a:pt x="151" y="41"/>
                  </a:cubicBezTo>
                  <a:close/>
                  <a:moveTo>
                    <a:pt x="126" y="44"/>
                  </a:moveTo>
                  <a:cubicBezTo>
                    <a:pt x="129" y="41"/>
                    <a:pt x="142" y="36"/>
                    <a:pt x="134" y="32"/>
                  </a:cubicBezTo>
                  <a:cubicBezTo>
                    <a:pt x="132" y="34"/>
                    <a:pt x="134" y="39"/>
                    <a:pt x="129" y="38"/>
                  </a:cubicBezTo>
                  <a:cubicBezTo>
                    <a:pt x="111" y="31"/>
                    <a:pt x="83" y="47"/>
                    <a:pt x="93" y="67"/>
                  </a:cubicBezTo>
                  <a:cubicBezTo>
                    <a:pt x="103" y="58"/>
                    <a:pt x="117" y="54"/>
                    <a:pt x="126" y="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22403" y="4566846"/>
            <a:ext cx="748826" cy="653368"/>
            <a:chOff x="3136900" y="5457825"/>
            <a:chExt cx="1235075" cy="863600"/>
          </a:xfrm>
          <a:solidFill>
            <a:schemeClr val="bg1"/>
          </a:solidFill>
        </p:grpSpPr>
        <p:sp>
          <p:nvSpPr>
            <p:cNvPr id="44" name="Freeform 120"/>
            <p:cNvSpPr/>
            <p:nvPr/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21"/>
            <p:cNvSpPr/>
            <p:nvPr/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22"/>
            <p:cNvSpPr/>
            <p:nvPr/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123"/>
            <p:cNvSpPr>
              <a:spLocks noEditPoints="1"/>
            </p:cNvSpPr>
            <p:nvPr/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924072" y="4679190"/>
            <a:ext cx="913229" cy="530215"/>
            <a:chOff x="3168650" y="2200275"/>
            <a:chExt cx="1123950" cy="588963"/>
          </a:xfrm>
          <a:solidFill>
            <a:schemeClr val="bg1"/>
          </a:solidFill>
        </p:grpSpPr>
        <p:sp>
          <p:nvSpPr>
            <p:cNvPr id="49" name="Freeform 156"/>
            <p:cNvSpPr/>
            <p:nvPr/>
          </p:nvSpPr>
          <p:spPr bwMode="auto">
            <a:xfrm>
              <a:off x="3300413" y="2438400"/>
              <a:ext cx="128588" cy="31750"/>
            </a:xfrm>
            <a:custGeom>
              <a:avLst/>
              <a:gdLst>
                <a:gd name="T0" fmla="*/ 199 w 199"/>
                <a:gd name="T1" fmla="*/ 38 h 49"/>
                <a:gd name="T2" fmla="*/ 82 w 199"/>
                <a:gd name="T3" fmla="*/ 32 h 49"/>
                <a:gd name="T4" fmla="*/ 0 w 199"/>
                <a:gd name="T5" fmla="*/ 2 h 49"/>
                <a:gd name="T6" fmla="*/ 199 w 199"/>
                <a:gd name="T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49">
                  <a:moveTo>
                    <a:pt x="199" y="38"/>
                  </a:moveTo>
                  <a:cubicBezTo>
                    <a:pt x="177" y="49"/>
                    <a:pt x="125" y="38"/>
                    <a:pt x="82" y="32"/>
                  </a:cubicBezTo>
                  <a:cubicBezTo>
                    <a:pt x="52" y="27"/>
                    <a:pt x="11" y="24"/>
                    <a:pt x="0" y="2"/>
                  </a:cubicBezTo>
                  <a:cubicBezTo>
                    <a:pt x="58" y="0"/>
                    <a:pt x="144" y="18"/>
                    <a:pt x="199" y="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57"/>
            <p:cNvSpPr>
              <a:spLocks noEditPoints="1"/>
            </p:cNvSpPr>
            <p:nvPr/>
          </p:nvSpPr>
          <p:spPr bwMode="auto">
            <a:xfrm>
              <a:off x="3168650" y="2200275"/>
              <a:ext cx="1123950" cy="588963"/>
            </a:xfrm>
            <a:custGeom>
              <a:avLst/>
              <a:gdLst>
                <a:gd name="T0" fmla="*/ 1728 w 1740"/>
                <a:gd name="T1" fmla="*/ 243 h 912"/>
                <a:gd name="T2" fmla="*/ 1646 w 1740"/>
                <a:gd name="T3" fmla="*/ 354 h 912"/>
                <a:gd name="T4" fmla="*/ 1239 w 1740"/>
                <a:gd name="T5" fmla="*/ 623 h 912"/>
                <a:gd name="T6" fmla="*/ 1010 w 1740"/>
                <a:gd name="T7" fmla="*/ 773 h 912"/>
                <a:gd name="T8" fmla="*/ 718 w 1740"/>
                <a:gd name="T9" fmla="*/ 776 h 912"/>
                <a:gd name="T10" fmla="*/ 615 w 1740"/>
                <a:gd name="T11" fmla="*/ 902 h 912"/>
                <a:gd name="T12" fmla="*/ 624 w 1740"/>
                <a:gd name="T13" fmla="*/ 820 h 912"/>
                <a:gd name="T14" fmla="*/ 545 w 1740"/>
                <a:gd name="T15" fmla="*/ 732 h 912"/>
                <a:gd name="T16" fmla="*/ 9 w 1740"/>
                <a:gd name="T17" fmla="*/ 594 h 912"/>
                <a:gd name="T18" fmla="*/ 9 w 1740"/>
                <a:gd name="T19" fmla="*/ 550 h 912"/>
                <a:gd name="T20" fmla="*/ 114 w 1740"/>
                <a:gd name="T21" fmla="*/ 497 h 912"/>
                <a:gd name="T22" fmla="*/ 94 w 1740"/>
                <a:gd name="T23" fmla="*/ 427 h 912"/>
                <a:gd name="T24" fmla="*/ 47 w 1740"/>
                <a:gd name="T25" fmla="*/ 374 h 912"/>
                <a:gd name="T26" fmla="*/ 392 w 1740"/>
                <a:gd name="T27" fmla="*/ 207 h 912"/>
                <a:gd name="T28" fmla="*/ 641 w 1740"/>
                <a:gd name="T29" fmla="*/ 96 h 912"/>
                <a:gd name="T30" fmla="*/ 741 w 1740"/>
                <a:gd name="T31" fmla="*/ 46 h 912"/>
                <a:gd name="T32" fmla="*/ 975 w 1740"/>
                <a:gd name="T33" fmla="*/ 20 h 912"/>
                <a:gd name="T34" fmla="*/ 1388 w 1740"/>
                <a:gd name="T35" fmla="*/ 67 h 912"/>
                <a:gd name="T36" fmla="*/ 1614 w 1740"/>
                <a:gd name="T37" fmla="*/ 114 h 912"/>
                <a:gd name="T38" fmla="*/ 873 w 1740"/>
                <a:gd name="T39" fmla="*/ 38 h 912"/>
                <a:gd name="T40" fmla="*/ 662 w 1740"/>
                <a:gd name="T41" fmla="*/ 114 h 912"/>
                <a:gd name="T42" fmla="*/ 501 w 1740"/>
                <a:gd name="T43" fmla="*/ 184 h 912"/>
                <a:gd name="T44" fmla="*/ 234 w 1740"/>
                <a:gd name="T45" fmla="*/ 404 h 912"/>
                <a:gd name="T46" fmla="*/ 498 w 1740"/>
                <a:gd name="T47" fmla="*/ 448 h 912"/>
                <a:gd name="T48" fmla="*/ 972 w 1740"/>
                <a:gd name="T49" fmla="*/ 582 h 912"/>
                <a:gd name="T50" fmla="*/ 914 w 1740"/>
                <a:gd name="T51" fmla="*/ 743 h 912"/>
                <a:gd name="T52" fmla="*/ 750 w 1740"/>
                <a:gd name="T53" fmla="*/ 755 h 912"/>
                <a:gd name="T54" fmla="*/ 978 w 1740"/>
                <a:gd name="T55" fmla="*/ 758 h 912"/>
                <a:gd name="T56" fmla="*/ 970 w 1740"/>
                <a:gd name="T57" fmla="*/ 506 h 912"/>
                <a:gd name="T58" fmla="*/ 618 w 1740"/>
                <a:gd name="T59" fmla="*/ 433 h 912"/>
                <a:gd name="T60" fmla="*/ 993 w 1740"/>
                <a:gd name="T61" fmla="*/ 494 h 912"/>
                <a:gd name="T62" fmla="*/ 1057 w 1740"/>
                <a:gd name="T63" fmla="*/ 64 h 912"/>
                <a:gd name="T64" fmla="*/ 1034 w 1740"/>
                <a:gd name="T65" fmla="*/ 720 h 912"/>
                <a:gd name="T66" fmla="*/ 1681 w 1740"/>
                <a:gd name="T67" fmla="*/ 289 h 912"/>
                <a:gd name="T68" fmla="*/ 1582 w 1740"/>
                <a:gd name="T69" fmla="*/ 178 h 912"/>
                <a:gd name="T70" fmla="*/ 1268 w 1740"/>
                <a:gd name="T71" fmla="*/ 377 h 912"/>
                <a:gd name="T72" fmla="*/ 1131 w 1740"/>
                <a:gd name="T73" fmla="*/ 453 h 912"/>
                <a:gd name="T74" fmla="*/ 1034 w 1740"/>
                <a:gd name="T75" fmla="*/ 717 h 912"/>
                <a:gd name="T76" fmla="*/ 337 w 1740"/>
                <a:gd name="T77" fmla="*/ 486 h 912"/>
                <a:gd name="T78" fmla="*/ 135 w 1740"/>
                <a:gd name="T79" fmla="*/ 480 h 912"/>
                <a:gd name="T80" fmla="*/ 193 w 1740"/>
                <a:gd name="T81" fmla="*/ 515 h 912"/>
                <a:gd name="T82" fmla="*/ 164 w 1740"/>
                <a:gd name="T83" fmla="*/ 530 h 912"/>
                <a:gd name="T84" fmla="*/ 164 w 1740"/>
                <a:gd name="T85" fmla="*/ 544 h 912"/>
                <a:gd name="T86" fmla="*/ 592 w 1740"/>
                <a:gd name="T87" fmla="*/ 574 h 912"/>
                <a:gd name="T88" fmla="*/ 665 w 1740"/>
                <a:gd name="T89" fmla="*/ 568 h 912"/>
                <a:gd name="T90" fmla="*/ 785 w 1740"/>
                <a:gd name="T91" fmla="*/ 585 h 912"/>
                <a:gd name="T92" fmla="*/ 797 w 1740"/>
                <a:gd name="T93" fmla="*/ 609 h 912"/>
                <a:gd name="T94" fmla="*/ 946 w 1740"/>
                <a:gd name="T95" fmla="*/ 688 h 912"/>
                <a:gd name="T96" fmla="*/ 964 w 1740"/>
                <a:gd name="T97" fmla="*/ 650 h 912"/>
                <a:gd name="T98" fmla="*/ 961 w 1740"/>
                <a:gd name="T99" fmla="*/ 626 h 912"/>
                <a:gd name="T100" fmla="*/ 108 w 1740"/>
                <a:gd name="T101" fmla="*/ 410 h 912"/>
                <a:gd name="T102" fmla="*/ 299 w 1740"/>
                <a:gd name="T103" fmla="*/ 606 h 912"/>
                <a:gd name="T104" fmla="*/ 29 w 1740"/>
                <a:gd name="T105" fmla="*/ 576 h 912"/>
                <a:gd name="T106" fmla="*/ 554 w 1740"/>
                <a:gd name="T107" fmla="*/ 667 h 912"/>
                <a:gd name="T108" fmla="*/ 586 w 1740"/>
                <a:gd name="T109" fmla="*/ 612 h 912"/>
                <a:gd name="T110" fmla="*/ 568 w 1740"/>
                <a:gd name="T111" fmla="*/ 732 h 912"/>
                <a:gd name="T112" fmla="*/ 521 w 1740"/>
                <a:gd name="T113" fmla="*/ 840 h 912"/>
                <a:gd name="T114" fmla="*/ 633 w 1740"/>
                <a:gd name="T115" fmla="*/ 746 h 912"/>
                <a:gd name="T116" fmla="*/ 677 w 1740"/>
                <a:gd name="T117" fmla="*/ 837 h 912"/>
                <a:gd name="T118" fmla="*/ 764 w 1740"/>
                <a:gd name="T119" fmla="*/ 603 h 912"/>
                <a:gd name="T120" fmla="*/ 586 w 1740"/>
                <a:gd name="T121" fmla="*/ 6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912">
                  <a:moveTo>
                    <a:pt x="1614" y="114"/>
                  </a:moveTo>
                  <a:cubicBezTo>
                    <a:pt x="1680" y="59"/>
                    <a:pt x="1740" y="185"/>
                    <a:pt x="1728" y="243"/>
                  </a:cubicBezTo>
                  <a:cubicBezTo>
                    <a:pt x="1725" y="255"/>
                    <a:pt x="1714" y="271"/>
                    <a:pt x="1705" y="286"/>
                  </a:cubicBezTo>
                  <a:cubicBezTo>
                    <a:pt x="1685" y="319"/>
                    <a:pt x="1674" y="334"/>
                    <a:pt x="1646" y="354"/>
                  </a:cubicBezTo>
                  <a:cubicBezTo>
                    <a:pt x="1610" y="380"/>
                    <a:pt x="1553" y="405"/>
                    <a:pt x="1523" y="430"/>
                  </a:cubicBezTo>
                  <a:cubicBezTo>
                    <a:pt x="1444" y="510"/>
                    <a:pt x="1325" y="550"/>
                    <a:pt x="1239" y="623"/>
                  </a:cubicBezTo>
                  <a:cubicBezTo>
                    <a:pt x="1192" y="637"/>
                    <a:pt x="1160" y="666"/>
                    <a:pt x="1128" y="694"/>
                  </a:cubicBezTo>
                  <a:cubicBezTo>
                    <a:pt x="1081" y="712"/>
                    <a:pt x="1043" y="739"/>
                    <a:pt x="1010" y="773"/>
                  </a:cubicBezTo>
                  <a:cubicBezTo>
                    <a:pt x="982" y="784"/>
                    <a:pt x="952" y="798"/>
                    <a:pt x="899" y="796"/>
                  </a:cubicBezTo>
                  <a:cubicBezTo>
                    <a:pt x="833" y="793"/>
                    <a:pt x="764" y="787"/>
                    <a:pt x="718" y="776"/>
                  </a:cubicBezTo>
                  <a:cubicBezTo>
                    <a:pt x="724" y="824"/>
                    <a:pt x="694" y="861"/>
                    <a:pt x="662" y="887"/>
                  </a:cubicBezTo>
                  <a:cubicBezTo>
                    <a:pt x="648" y="898"/>
                    <a:pt x="628" y="912"/>
                    <a:pt x="615" y="902"/>
                  </a:cubicBezTo>
                  <a:cubicBezTo>
                    <a:pt x="602" y="859"/>
                    <a:pt x="655" y="843"/>
                    <a:pt x="633" y="799"/>
                  </a:cubicBezTo>
                  <a:cubicBezTo>
                    <a:pt x="628" y="804"/>
                    <a:pt x="629" y="815"/>
                    <a:pt x="624" y="820"/>
                  </a:cubicBezTo>
                  <a:cubicBezTo>
                    <a:pt x="597" y="866"/>
                    <a:pt x="406" y="900"/>
                    <a:pt x="504" y="823"/>
                  </a:cubicBezTo>
                  <a:cubicBezTo>
                    <a:pt x="512" y="786"/>
                    <a:pt x="541" y="763"/>
                    <a:pt x="545" y="732"/>
                  </a:cubicBezTo>
                  <a:cubicBezTo>
                    <a:pt x="535" y="719"/>
                    <a:pt x="511" y="720"/>
                    <a:pt x="501" y="708"/>
                  </a:cubicBezTo>
                  <a:cubicBezTo>
                    <a:pt x="333" y="668"/>
                    <a:pt x="170" y="640"/>
                    <a:pt x="9" y="594"/>
                  </a:cubicBezTo>
                  <a:cubicBezTo>
                    <a:pt x="9" y="589"/>
                    <a:pt x="7" y="586"/>
                    <a:pt x="3" y="585"/>
                  </a:cubicBezTo>
                  <a:cubicBezTo>
                    <a:pt x="0" y="568"/>
                    <a:pt x="8" y="563"/>
                    <a:pt x="9" y="550"/>
                  </a:cubicBezTo>
                  <a:cubicBezTo>
                    <a:pt x="34" y="538"/>
                    <a:pt x="55" y="530"/>
                    <a:pt x="91" y="538"/>
                  </a:cubicBezTo>
                  <a:cubicBezTo>
                    <a:pt x="91" y="527"/>
                    <a:pt x="100" y="505"/>
                    <a:pt x="114" y="497"/>
                  </a:cubicBezTo>
                  <a:cubicBezTo>
                    <a:pt x="85" y="491"/>
                    <a:pt x="92" y="448"/>
                    <a:pt x="117" y="442"/>
                  </a:cubicBezTo>
                  <a:cubicBezTo>
                    <a:pt x="116" y="430"/>
                    <a:pt x="98" y="436"/>
                    <a:pt x="94" y="427"/>
                  </a:cubicBezTo>
                  <a:cubicBezTo>
                    <a:pt x="90" y="418"/>
                    <a:pt x="91" y="412"/>
                    <a:pt x="97" y="407"/>
                  </a:cubicBezTo>
                  <a:cubicBezTo>
                    <a:pt x="74" y="397"/>
                    <a:pt x="46" y="403"/>
                    <a:pt x="47" y="374"/>
                  </a:cubicBezTo>
                  <a:cubicBezTo>
                    <a:pt x="48" y="356"/>
                    <a:pt x="67" y="355"/>
                    <a:pt x="82" y="348"/>
                  </a:cubicBezTo>
                  <a:cubicBezTo>
                    <a:pt x="175" y="303"/>
                    <a:pt x="284" y="256"/>
                    <a:pt x="392" y="207"/>
                  </a:cubicBezTo>
                  <a:cubicBezTo>
                    <a:pt x="458" y="178"/>
                    <a:pt x="517" y="147"/>
                    <a:pt x="583" y="120"/>
                  </a:cubicBezTo>
                  <a:cubicBezTo>
                    <a:pt x="603" y="111"/>
                    <a:pt x="622" y="105"/>
                    <a:pt x="641" y="96"/>
                  </a:cubicBezTo>
                  <a:cubicBezTo>
                    <a:pt x="670" y="83"/>
                    <a:pt x="693" y="67"/>
                    <a:pt x="729" y="58"/>
                  </a:cubicBezTo>
                  <a:cubicBezTo>
                    <a:pt x="733" y="54"/>
                    <a:pt x="737" y="50"/>
                    <a:pt x="741" y="46"/>
                  </a:cubicBezTo>
                  <a:cubicBezTo>
                    <a:pt x="765" y="47"/>
                    <a:pt x="777" y="28"/>
                    <a:pt x="797" y="20"/>
                  </a:cubicBezTo>
                  <a:cubicBezTo>
                    <a:pt x="844" y="0"/>
                    <a:pt x="919" y="14"/>
                    <a:pt x="975" y="20"/>
                  </a:cubicBezTo>
                  <a:cubicBezTo>
                    <a:pt x="1074" y="30"/>
                    <a:pt x="1180" y="53"/>
                    <a:pt x="1280" y="64"/>
                  </a:cubicBezTo>
                  <a:cubicBezTo>
                    <a:pt x="1317" y="68"/>
                    <a:pt x="1353" y="63"/>
                    <a:pt x="1388" y="67"/>
                  </a:cubicBezTo>
                  <a:cubicBezTo>
                    <a:pt x="1468" y="75"/>
                    <a:pt x="1546" y="103"/>
                    <a:pt x="1608" y="105"/>
                  </a:cubicBezTo>
                  <a:cubicBezTo>
                    <a:pt x="1614" y="103"/>
                    <a:pt x="1614" y="109"/>
                    <a:pt x="1614" y="114"/>
                  </a:cubicBezTo>
                  <a:close/>
                  <a:moveTo>
                    <a:pt x="1057" y="64"/>
                  </a:moveTo>
                  <a:cubicBezTo>
                    <a:pt x="994" y="58"/>
                    <a:pt x="933" y="44"/>
                    <a:pt x="873" y="38"/>
                  </a:cubicBezTo>
                  <a:cubicBezTo>
                    <a:pt x="835" y="34"/>
                    <a:pt x="798" y="52"/>
                    <a:pt x="770" y="64"/>
                  </a:cubicBezTo>
                  <a:cubicBezTo>
                    <a:pt x="734" y="80"/>
                    <a:pt x="698" y="97"/>
                    <a:pt x="662" y="114"/>
                  </a:cubicBezTo>
                  <a:cubicBezTo>
                    <a:pt x="621" y="133"/>
                    <a:pt x="575" y="144"/>
                    <a:pt x="533" y="163"/>
                  </a:cubicBezTo>
                  <a:cubicBezTo>
                    <a:pt x="522" y="169"/>
                    <a:pt x="513" y="178"/>
                    <a:pt x="501" y="184"/>
                  </a:cubicBezTo>
                  <a:cubicBezTo>
                    <a:pt x="357" y="250"/>
                    <a:pt x="204" y="303"/>
                    <a:pt x="67" y="380"/>
                  </a:cubicBezTo>
                  <a:cubicBezTo>
                    <a:pt x="125" y="398"/>
                    <a:pt x="182" y="398"/>
                    <a:pt x="234" y="404"/>
                  </a:cubicBezTo>
                  <a:cubicBezTo>
                    <a:pt x="265" y="407"/>
                    <a:pt x="293" y="417"/>
                    <a:pt x="322" y="421"/>
                  </a:cubicBezTo>
                  <a:cubicBezTo>
                    <a:pt x="380" y="430"/>
                    <a:pt x="440" y="437"/>
                    <a:pt x="498" y="448"/>
                  </a:cubicBezTo>
                  <a:cubicBezTo>
                    <a:pt x="561" y="459"/>
                    <a:pt x="618" y="478"/>
                    <a:pt x="677" y="492"/>
                  </a:cubicBezTo>
                  <a:cubicBezTo>
                    <a:pt x="778" y="516"/>
                    <a:pt x="894" y="513"/>
                    <a:pt x="972" y="582"/>
                  </a:cubicBezTo>
                  <a:cubicBezTo>
                    <a:pt x="994" y="610"/>
                    <a:pt x="989" y="653"/>
                    <a:pt x="987" y="685"/>
                  </a:cubicBezTo>
                  <a:cubicBezTo>
                    <a:pt x="964" y="709"/>
                    <a:pt x="953" y="741"/>
                    <a:pt x="914" y="743"/>
                  </a:cubicBezTo>
                  <a:cubicBezTo>
                    <a:pt x="855" y="748"/>
                    <a:pt x="763" y="718"/>
                    <a:pt x="712" y="729"/>
                  </a:cubicBezTo>
                  <a:cubicBezTo>
                    <a:pt x="704" y="753"/>
                    <a:pt x="737" y="752"/>
                    <a:pt x="750" y="755"/>
                  </a:cubicBezTo>
                  <a:cubicBezTo>
                    <a:pt x="785" y="763"/>
                    <a:pt x="809" y="762"/>
                    <a:pt x="844" y="764"/>
                  </a:cubicBezTo>
                  <a:cubicBezTo>
                    <a:pt x="892" y="766"/>
                    <a:pt x="937" y="782"/>
                    <a:pt x="978" y="758"/>
                  </a:cubicBezTo>
                  <a:cubicBezTo>
                    <a:pt x="999" y="728"/>
                    <a:pt x="1025" y="692"/>
                    <a:pt x="1028" y="658"/>
                  </a:cubicBezTo>
                  <a:cubicBezTo>
                    <a:pt x="1032" y="604"/>
                    <a:pt x="1012" y="527"/>
                    <a:pt x="970" y="506"/>
                  </a:cubicBezTo>
                  <a:cubicBezTo>
                    <a:pt x="909" y="477"/>
                    <a:pt x="805" y="473"/>
                    <a:pt x="718" y="465"/>
                  </a:cubicBezTo>
                  <a:cubicBezTo>
                    <a:pt x="685" y="462"/>
                    <a:pt x="638" y="465"/>
                    <a:pt x="618" y="433"/>
                  </a:cubicBezTo>
                  <a:cubicBezTo>
                    <a:pt x="637" y="427"/>
                    <a:pt x="651" y="439"/>
                    <a:pt x="671" y="442"/>
                  </a:cubicBezTo>
                  <a:cubicBezTo>
                    <a:pt x="772" y="458"/>
                    <a:pt x="923" y="445"/>
                    <a:pt x="993" y="494"/>
                  </a:cubicBezTo>
                  <a:cubicBezTo>
                    <a:pt x="1206" y="387"/>
                    <a:pt x="1417" y="278"/>
                    <a:pt x="1590" y="131"/>
                  </a:cubicBezTo>
                  <a:cubicBezTo>
                    <a:pt x="1421" y="118"/>
                    <a:pt x="1248" y="81"/>
                    <a:pt x="1057" y="64"/>
                  </a:cubicBezTo>
                  <a:close/>
                  <a:moveTo>
                    <a:pt x="1034" y="717"/>
                  </a:moveTo>
                  <a:cubicBezTo>
                    <a:pt x="1033" y="720"/>
                    <a:pt x="1030" y="724"/>
                    <a:pt x="1034" y="720"/>
                  </a:cubicBezTo>
                  <a:cubicBezTo>
                    <a:pt x="1222" y="599"/>
                    <a:pt x="1422" y="491"/>
                    <a:pt x="1593" y="354"/>
                  </a:cubicBezTo>
                  <a:cubicBezTo>
                    <a:pt x="1619" y="339"/>
                    <a:pt x="1659" y="318"/>
                    <a:pt x="1681" y="289"/>
                  </a:cubicBezTo>
                  <a:cubicBezTo>
                    <a:pt x="1723" y="238"/>
                    <a:pt x="1693" y="168"/>
                    <a:pt x="1655" y="134"/>
                  </a:cubicBezTo>
                  <a:cubicBezTo>
                    <a:pt x="1619" y="132"/>
                    <a:pt x="1603" y="162"/>
                    <a:pt x="1582" y="178"/>
                  </a:cubicBezTo>
                  <a:cubicBezTo>
                    <a:pt x="1547" y="206"/>
                    <a:pt x="1505" y="224"/>
                    <a:pt x="1473" y="254"/>
                  </a:cubicBezTo>
                  <a:cubicBezTo>
                    <a:pt x="1401" y="293"/>
                    <a:pt x="1337" y="337"/>
                    <a:pt x="1268" y="377"/>
                  </a:cubicBezTo>
                  <a:cubicBezTo>
                    <a:pt x="1234" y="398"/>
                    <a:pt x="1197" y="411"/>
                    <a:pt x="1163" y="430"/>
                  </a:cubicBezTo>
                  <a:cubicBezTo>
                    <a:pt x="1151" y="437"/>
                    <a:pt x="1143" y="447"/>
                    <a:pt x="1131" y="453"/>
                  </a:cubicBezTo>
                  <a:cubicBezTo>
                    <a:pt x="1091" y="473"/>
                    <a:pt x="1049" y="485"/>
                    <a:pt x="1016" y="515"/>
                  </a:cubicBezTo>
                  <a:cubicBezTo>
                    <a:pt x="1061" y="570"/>
                    <a:pt x="1067" y="664"/>
                    <a:pt x="1034" y="717"/>
                  </a:cubicBezTo>
                  <a:close/>
                  <a:moveTo>
                    <a:pt x="138" y="459"/>
                  </a:moveTo>
                  <a:cubicBezTo>
                    <a:pt x="199" y="473"/>
                    <a:pt x="278" y="479"/>
                    <a:pt x="337" y="486"/>
                  </a:cubicBezTo>
                  <a:cubicBezTo>
                    <a:pt x="364" y="489"/>
                    <a:pt x="404" y="487"/>
                    <a:pt x="413" y="512"/>
                  </a:cubicBezTo>
                  <a:cubicBezTo>
                    <a:pt x="327" y="499"/>
                    <a:pt x="225" y="494"/>
                    <a:pt x="135" y="480"/>
                  </a:cubicBezTo>
                  <a:cubicBezTo>
                    <a:pt x="135" y="489"/>
                    <a:pt x="141" y="493"/>
                    <a:pt x="141" y="503"/>
                  </a:cubicBezTo>
                  <a:cubicBezTo>
                    <a:pt x="156" y="503"/>
                    <a:pt x="173" y="512"/>
                    <a:pt x="193" y="515"/>
                  </a:cubicBezTo>
                  <a:cubicBezTo>
                    <a:pt x="240" y="522"/>
                    <a:pt x="299" y="511"/>
                    <a:pt x="322" y="538"/>
                  </a:cubicBezTo>
                  <a:cubicBezTo>
                    <a:pt x="264" y="536"/>
                    <a:pt x="211" y="538"/>
                    <a:pt x="164" y="530"/>
                  </a:cubicBezTo>
                  <a:cubicBezTo>
                    <a:pt x="148" y="527"/>
                    <a:pt x="132" y="512"/>
                    <a:pt x="117" y="524"/>
                  </a:cubicBezTo>
                  <a:cubicBezTo>
                    <a:pt x="113" y="549"/>
                    <a:pt x="150" y="547"/>
                    <a:pt x="164" y="544"/>
                  </a:cubicBezTo>
                  <a:cubicBezTo>
                    <a:pt x="299" y="579"/>
                    <a:pt x="425" y="616"/>
                    <a:pt x="554" y="641"/>
                  </a:cubicBezTo>
                  <a:cubicBezTo>
                    <a:pt x="553" y="619"/>
                    <a:pt x="565" y="585"/>
                    <a:pt x="592" y="574"/>
                  </a:cubicBezTo>
                  <a:cubicBezTo>
                    <a:pt x="554" y="562"/>
                    <a:pt x="507" y="575"/>
                    <a:pt x="489" y="547"/>
                  </a:cubicBezTo>
                  <a:cubicBezTo>
                    <a:pt x="545" y="533"/>
                    <a:pt x="606" y="559"/>
                    <a:pt x="665" y="568"/>
                  </a:cubicBezTo>
                  <a:cubicBezTo>
                    <a:pt x="686" y="571"/>
                    <a:pt x="709" y="567"/>
                    <a:pt x="729" y="571"/>
                  </a:cubicBezTo>
                  <a:cubicBezTo>
                    <a:pt x="747" y="574"/>
                    <a:pt x="766" y="582"/>
                    <a:pt x="785" y="585"/>
                  </a:cubicBezTo>
                  <a:cubicBezTo>
                    <a:pt x="808" y="589"/>
                    <a:pt x="835" y="583"/>
                    <a:pt x="852" y="600"/>
                  </a:cubicBezTo>
                  <a:cubicBezTo>
                    <a:pt x="845" y="621"/>
                    <a:pt x="817" y="608"/>
                    <a:pt x="797" y="609"/>
                  </a:cubicBezTo>
                  <a:cubicBezTo>
                    <a:pt x="770" y="643"/>
                    <a:pt x="713" y="646"/>
                    <a:pt x="712" y="705"/>
                  </a:cubicBezTo>
                  <a:cubicBezTo>
                    <a:pt x="780" y="698"/>
                    <a:pt x="904" y="752"/>
                    <a:pt x="946" y="688"/>
                  </a:cubicBezTo>
                  <a:cubicBezTo>
                    <a:pt x="916" y="678"/>
                    <a:pt x="883" y="688"/>
                    <a:pt x="864" y="667"/>
                  </a:cubicBezTo>
                  <a:cubicBezTo>
                    <a:pt x="894" y="664"/>
                    <a:pt x="966" y="676"/>
                    <a:pt x="964" y="650"/>
                  </a:cubicBezTo>
                  <a:cubicBezTo>
                    <a:pt x="940" y="640"/>
                    <a:pt x="887" y="655"/>
                    <a:pt x="864" y="629"/>
                  </a:cubicBezTo>
                  <a:cubicBezTo>
                    <a:pt x="896" y="624"/>
                    <a:pt x="939" y="626"/>
                    <a:pt x="961" y="626"/>
                  </a:cubicBezTo>
                  <a:cubicBezTo>
                    <a:pt x="950" y="563"/>
                    <a:pt x="885" y="558"/>
                    <a:pt x="826" y="544"/>
                  </a:cubicBezTo>
                  <a:cubicBezTo>
                    <a:pt x="596" y="491"/>
                    <a:pt x="354" y="435"/>
                    <a:pt x="108" y="410"/>
                  </a:cubicBezTo>
                  <a:cubicBezTo>
                    <a:pt x="131" y="412"/>
                    <a:pt x="144" y="437"/>
                    <a:pt x="138" y="459"/>
                  </a:cubicBezTo>
                  <a:close/>
                  <a:moveTo>
                    <a:pt x="299" y="606"/>
                  </a:moveTo>
                  <a:cubicBezTo>
                    <a:pt x="258" y="594"/>
                    <a:pt x="217" y="577"/>
                    <a:pt x="173" y="571"/>
                  </a:cubicBezTo>
                  <a:cubicBezTo>
                    <a:pt x="125" y="563"/>
                    <a:pt x="52" y="543"/>
                    <a:pt x="29" y="576"/>
                  </a:cubicBezTo>
                  <a:cubicBezTo>
                    <a:pt x="190" y="619"/>
                    <a:pt x="392" y="653"/>
                    <a:pt x="554" y="699"/>
                  </a:cubicBezTo>
                  <a:cubicBezTo>
                    <a:pt x="557" y="684"/>
                    <a:pt x="555" y="687"/>
                    <a:pt x="554" y="667"/>
                  </a:cubicBezTo>
                  <a:cubicBezTo>
                    <a:pt x="467" y="644"/>
                    <a:pt x="392" y="632"/>
                    <a:pt x="299" y="606"/>
                  </a:cubicBezTo>
                  <a:close/>
                  <a:moveTo>
                    <a:pt x="586" y="612"/>
                  </a:moveTo>
                  <a:cubicBezTo>
                    <a:pt x="573" y="636"/>
                    <a:pt x="589" y="680"/>
                    <a:pt x="580" y="714"/>
                  </a:cubicBezTo>
                  <a:cubicBezTo>
                    <a:pt x="578" y="721"/>
                    <a:pt x="571" y="725"/>
                    <a:pt x="568" y="732"/>
                  </a:cubicBezTo>
                  <a:cubicBezTo>
                    <a:pt x="562" y="750"/>
                    <a:pt x="561" y="770"/>
                    <a:pt x="554" y="784"/>
                  </a:cubicBezTo>
                  <a:cubicBezTo>
                    <a:pt x="544" y="803"/>
                    <a:pt x="529" y="819"/>
                    <a:pt x="521" y="840"/>
                  </a:cubicBezTo>
                  <a:cubicBezTo>
                    <a:pt x="568" y="834"/>
                    <a:pt x="622" y="808"/>
                    <a:pt x="606" y="758"/>
                  </a:cubicBezTo>
                  <a:cubicBezTo>
                    <a:pt x="615" y="751"/>
                    <a:pt x="622" y="745"/>
                    <a:pt x="633" y="746"/>
                  </a:cubicBezTo>
                  <a:cubicBezTo>
                    <a:pt x="652" y="775"/>
                    <a:pt x="665" y="818"/>
                    <a:pt x="653" y="861"/>
                  </a:cubicBezTo>
                  <a:cubicBezTo>
                    <a:pt x="658" y="850"/>
                    <a:pt x="668" y="845"/>
                    <a:pt x="677" y="837"/>
                  </a:cubicBezTo>
                  <a:cubicBezTo>
                    <a:pt x="706" y="789"/>
                    <a:pt x="669" y="721"/>
                    <a:pt x="691" y="670"/>
                  </a:cubicBezTo>
                  <a:cubicBezTo>
                    <a:pt x="706" y="638"/>
                    <a:pt x="734" y="625"/>
                    <a:pt x="764" y="603"/>
                  </a:cubicBezTo>
                  <a:cubicBezTo>
                    <a:pt x="722" y="586"/>
                    <a:pt x="660" y="589"/>
                    <a:pt x="612" y="576"/>
                  </a:cubicBezTo>
                  <a:cubicBezTo>
                    <a:pt x="611" y="597"/>
                    <a:pt x="594" y="596"/>
                    <a:pt x="586" y="6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55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hape 78"/>
          <p:cNvSpPr/>
          <p:nvPr/>
        </p:nvSpPr>
        <p:spPr bwMode="auto">
          <a:xfrm>
            <a:off x="7172325" y="2605088"/>
            <a:ext cx="2097088" cy="2098675"/>
          </a:xfrm>
          <a:custGeom>
            <a:avLst/>
            <a:gdLst>
              <a:gd name="T0" fmla="*/ 190945 w 2098179"/>
              <a:gd name="T1" fmla="*/ 1536729 h 2098179"/>
              <a:gd name="T2" fmla="*/ 272202 w 2098179"/>
              <a:gd name="T3" fmla="*/ 1490548 h 2098179"/>
              <a:gd name="T4" fmla="*/ 971283 w 2098179"/>
              <a:gd name="T5" fmla="*/ 1939454 h 2098179"/>
              <a:gd name="T6" fmla="*/ 1737238 w 2098179"/>
              <a:gd name="T7" fmla="*/ 1617905 h 2098179"/>
              <a:gd name="T8" fmla="*/ 1683646 w 2098179"/>
              <a:gd name="T9" fmla="*/ 1587448 h 2098179"/>
              <a:gd name="T10" fmla="*/ 1865514 w 2098179"/>
              <a:gd name="T11" fmla="*/ 1513639 h 2098179"/>
              <a:gd name="T12" fmla="*/ 1873259 w 2098179"/>
              <a:gd name="T13" fmla="*/ 1695210 h 2098179"/>
              <a:gd name="T14" fmla="*/ 1819611 w 2098179"/>
              <a:gd name="T15" fmla="*/ 1664720 h 2098179"/>
              <a:gd name="T16" fmla="*/ 971335 w 2098179"/>
              <a:gd name="T17" fmla="*/ 2033295 h 2098179"/>
              <a:gd name="T18" fmla="*/ 190944 w 2098179"/>
              <a:gd name="T19" fmla="*/ 1536729 h 2098179"/>
              <a:gd name="T20" fmla="*/ 190945 w 2098179"/>
              <a:gd name="T21" fmla="*/ 1536729 h 2098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98179" h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8" name="Shape 69"/>
          <p:cNvSpPr/>
          <p:nvPr/>
        </p:nvSpPr>
        <p:spPr bwMode="auto">
          <a:xfrm>
            <a:off x="2482850" y="2605088"/>
            <a:ext cx="2098675" cy="2098675"/>
          </a:xfrm>
          <a:custGeom>
            <a:avLst/>
            <a:gdLst>
              <a:gd name="T0" fmla="*/ 191089 w 2098179"/>
              <a:gd name="T1" fmla="*/ 1536729 h 2098179"/>
              <a:gd name="T2" fmla="*/ 272408 w 2098179"/>
              <a:gd name="T3" fmla="*/ 1490548 h 2098179"/>
              <a:gd name="T4" fmla="*/ 972018 w 2098179"/>
              <a:gd name="T5" fmla="*/ 1939454 h 2098179"/>
              <a:gd name="T6" fmla="*/ 1738553 w 2098179"/>
              <a:gd name="T7" fmla="*/ 1617905 h 2098179"/>
              <a:gd name="T8" fmla="*/ 1684920 w 2098179"/>
              <a:gd name="T9" fmla="*/ 1587448 h 2098179"/>
              <a:gd name="T10" fmla="*/ 1866926 w 2098179"/>
              <a:gd name="T11" fmla="*/ 1513639 h 2098179"/>
              <a:gd name="T12" fmla="*/ 1874677 w 2098179"/>
              <a:gd name="T13" fmla="*/ 1695210 h 2098179"/>
              <a:gd name="T14" fmla="*/ 1820988 w 2098179"/>
              <a:gd name="T15" fmla="*/ 1664720 h 2098179"/>
              <a:gd name="T16" fmla="*/ 972070 w 2098179"/>
              <a:gd name="T17" fmla="*/ 2033295 h 2098179"/>
              <a:gd name="T18" fmla="*/ 191088 w 2098179"/>
              <a:gd name="T19" fmla="*/ 1536729 h 2098179"/>
              <a:gd name="T20" fmla="*/ 191089 w 2098179"/>
              <a:gd name="T21" fmla="*/ 1536729 h 2098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98179" h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9" name="Freeform 68"/>
          <p:cNvSpPr/>
          <p:nvPr/>
        </p:nvSpPr>
        <p:spPr bwMode="auto">
          <a:xfrm>
            <a:off x="1606550" y="2560638"/>
            <a:ext cx="1652588" cy="1363662"/>
          </a:xfrm>
          <a:custGeom>
            <a:avLst/>
            <a:gdLst>
              <a:gd name="T0" fmla="*/ 0 w 1368949"/>
              <a:gd name="T1" fmla="*/ 136367 h 1129097"/>
              <a:gd name="T2" fmla="*/ 39923 w 1368949"/>
              <a:gd name="T3" fmla="*/ 39941 h 1129097"/>
              <a:gd name="T4" fmla="*/ 136306 w 1368949"/>
              <a:gd name="T5" fmla="*/ 1 h 1129097"/>
              <a:gd name="T6" fmla="*/ 1516284 w 1368949"/>
              <a:gd name="T7" fmla="*/ 0 h 1129097"/>
              <a:gd name="T8" fmla="*/ 1612665 w 1368949"/>
              <a:gd name="T9" fmla="*/ 39941 h 1129097"/>
              <a:gd name="T10" fmla="*/ 1652587 w 1368949"/>
              <a:gd name="T11" fmla="*/ 136368 h 1129097"/>
              <a:gd name="T12" fmla="*/ 1652588 w 1368949"/>
              <a:gd name="T13" fmla="*/ 1227295 h 1129097"/>
              <a:gd name="T14" fmla="*/ 1612665 w 1368949"/>
              <a:gd name="T15" fmla="*/ 1323721 h 1129097"/>
              <a:gd name="T16" fmla="*/ 1516284 w 1368949"/>
              <a:gd name="T17" fmla="*/ 1363662 h 1129097"/>
              <a:gd name="T18" fmla="*/ 136304 w 1368949"/>
              <a:gd name="T19" fmla="*/ 1363662 h 1129097"/>
              <a:gd name="T20" fmla="*/ 39923 w 1368949"/>
              <a:gd name="T21" fmla="*/ 1323721 h 1129097"/>
              <a:gd name="T22" fmla="*/ 0 w 1368949"/>
              <a:gd name="T23" fmla="*/ 1227295 h 1129097"/>
              <a:gd name="T24" fmla="*/ 0 w 1368949"/>
              <a:gd name="T25" fmla="*/ 136367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605" tIns="95605" rIns="95605" bIns="418205"/>
          <a:lstStyle/>
          <a:p>
            <a:endParaRPr lang="zh-CN" altLang="en-US"/>
          </a:p>
        </p:txBody>
      </p:sp>
      <p:sp>
        <p:nvSpPr>
          <p:cNvPr id="41990" name="Freeform 70"/>
          <p:cNvSpPr>
            <a:spLocks noChangeArrowheads="1"/>
          </p:cNvSpPr>
          <p:nvPr/>
        </p:nvSpPr>
        <p:spPr bwMode="auto">
          <a:xfrm>
            <a:off x="1973263" y="3632200"/>
            <a:ext cx="1470025" cy="584200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7477" tIns="64617" rIns="87477" bIns="64617" anchor="ctr"/>
          <a:lstStyle>
            <a:lvl1pPr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1991" name="Circular Arrow 72"/>
          <p:cNvSpPr/>
          <p:nvPr/>
        </p:nvSpPr>
        <p:spPr bwMode="auto">
          <a:xfrm>
            <a:off x="4751388" y="1768475"/>
            <a:ext cx="2309812" cy="2308225"/>
          </a:xfrm>
          <a:custGeom>
            <a:avLst/>
            <a:gdLst>
              <a:gd name="T0" fmla="*/ 204840 w 2309415"/>
              <a:gd name="T1" fmla="*/ 614949 h 2309415"/>
              <a:gd name="T2" fmla="*/ 1077572 w 2309415"/>
              <a:gd name="T3" fmla="*/ 65025 h 2309415"/>
              <a:gd name="T4" fmla="*/ 2019266 w 2309415"/>
              <a:gd name="T5" fmla="*/ 486287 h 2309415"/>
              <a:gd name="T6" fmla="*/ 2073036 w 2309415"/>
              <a:gd name="T7" fmla="*/ 455773 h 2309415"/>
              <a:gd name="T8" fmla="*/ 2064309 w 2309415"/>
              <a:gd name="T9" fmla="*/ 638026 h 2309415"/>
              <a:gd name="T10" fmla="*/ 1883310 w 2309415"/>
              <a:gd name="T11" fmla="*/ 563443 h 2309415"/>
              <a:gd name="T12" fmla="*/ 1937039 w 2309415"/>
              <a:gd name="T13" fmla="*/ 532951 h 2309415"/>
              <a:gd name="T14" fmla="*/ 1077533 w 2309415"/>
              <a:gd name="T15" fmla="*/ 158746 h 2309415"/>
              <a:gd name="T16" fmla="*/ 286165 w 2309415"/>
              <a:gd name="T17" fmla="*/ 661102 h 2309415"/>
              <a:gd name="T18" fmla="*/ 204840 w 2309415"/>
              <a:gd name="T19" fmla="*/ 614949 h 23094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9415" h="2309415">
                <a:moveTo>
                  <a:pt x="204805" y="615266"/>
                </a:moveTo>
                <a:cubicBezTo>
                  <a:pt x="385300" y="297432"/>
                  <a:pt x="712794" y="90930"/>
                  <a:pt x="1077387" y="65059"/>
                </a:cubicBezTo>
                <a:cubicBezTo>
                  <a:pt x="1441979" y="39188"/>
                  <a:pt x="1795352" y="197376"/>
                  <a:pt x="2018919" y="486538"/>
                </a:cubicBezTo>
                <a:lnTo>
                  <a:pt x="2072680" y="456008"/>
                </a:lnTo>
                <a:lnTo>
                  <a:pt x="2063954" y="638355"/>
                </a:lnTo>
                <a:lnTo>
                  <a:pt x="1882986" y="563733"/>
                </a:lnTo>
                <a:lnTo>
                  <a:pt x="1936706" y="533226"/>
                </a:lnTo>
                <a:cubicBezTo>
                  <a:pt x="1730231" y="273423"/>
                  <a:pt x="1408209" y="133127"/>
                  <a:pt x="1077348" y="158828"/>
                </a:cubicBezTo>
                <a:cubicBezTo>
                  <a:pt x="746487" y="184529"/>
                  <a:pt x="449993" y="372871"/>
                  <a:pt x="286116" y="661443"/>
                </a:cubicBezTo>
                <a:lnTo>
                  <a:pt x="204805" y="615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2" name="Freeform 71"/>
          <p:cNvSpPr/>
          <p:nvPr/>
        </p:nvSpPr>
        <p:spPr bwMode="auto">
          <a:xfrm>
            <a:off x="3887788" y="2560638"/>
            <a:ext cx="1654175" cy="1363662"/>
          </a:xfrm>
          <a:custGeom>
            <a:avLst/>
            <a:gdLst>
              <a:gd name="T0" fmla="*/ 0 w 1368949"/>
              <a:gd name="T1" fmla="*/ 164676 h 1129097"/>
              <a:gd name="T2" fmla="*/ 48258 w 1368949"/>
              <a:gd name="T3" fmla="*/ 48234 h 1129097"/>
              <a:gd name="T4" fmla="*/ 164761 w 1368949"/>
              <a:gd name="T5" fmla="*/ 1 h 1129097"/>
              <a:gd name="T6" fmla="*/ 1832828 w 1368949"/>
              <a:gd name="T7" fmla="*/ 0 h 1129097"/>
              <a:gd name="T8" fmla="*/ 1949329 w 1368949"/>
              <a:gd name="T9" fmla="*/ 48234 h 1129097"/>
              <a:gd name="T10" fmla="*/ 1997586 w 1368949"/>
              <a:gd name="T11" fmla="*/ 164679 h 1129097"/>
              <a:gd name="T12" fmla="*/ 1997587 w 1368949"/>
              <a:gd name="T13" fmla="*/ 1482086 h 1129097"/>
              <a:gd name="T14" fmla="*/ 1949329 w 1368949"/>
              <a:gd name="T15" fmla="*/ 1598529 h 1129097"/>
              <a:gd name="T16" fmla="*/ 1832828 w 1368949"/>
              <a:gd name="T17" fmla="*/ 1646762 h 1129097"/>
              <a:gd name="T18" fmla="*/ 164759 w 1368949"/>
              <a:gd name="T19" fmla="*/ 1646762 h 1129097"/>
              <a:gd name="T20" fmla="*/ 48258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miter lim="800000"/>
          </a:ln>
        </p:spPr>
        <p:txBody>
          <a:bodyPr lIns="95605" tIns="418204" rIns="95605" bIns="95607"/>
          <a:lstStyle>
            <a:lvl1pPr marL="342900" indent="-3429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E5A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E5A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Freeform 73"/>
          <p:cNvSpPr>
            <a:spLocks noChangeArrowheads="1"/>
          </p:cNvSpPr>
          <p:nvPr/>
        </p:nvSpPr>
        <p:spPr bwMode="auto">
          <a:xfrm>
            <a:off x="4256088" y="2268538"/>
            <a:ext cx="1468437" cy="584200"/>
          </a:xfrm>
          <a:custGeom>
            <a:avLst/>
            <a:gdLst>
              <a:gd name="T0" fmla="*/ 0 w 1216844"/>
              <a:gd name="T1" fmla="*/ 70549 h 483898"/>
              <a:gd name="T2" fmla="*/ 20654 w 1216844"/>
              <a:gd name="T3" fmla="*/ 20663 h 483898"/>
              <a:gd name="T4" fmla="*/ 70518 w 1216844"/>
              <a:gd name="T5" fmla="*/ 0 h 483898"/>
              <a:gd name="T6" fmla="*/ 1702771 w 1216844"/>
              <a:gd name="T7" fmla="*/ 0 h 483898"/>
              <a:gd name="T8" fmla="*/ 1752636 w 1216844"/>
              <a:gd name="T9" fmla="*/ 20663 h 483898"/>
              <a:gd name="T10" fmla="*/ 1773290 w 1216844"/>
              <a:gd name="T11" fmla="*/ 70549 h 483898"/>
              <a:gd name="T12" fmla="*/ 1773290 w 1216844"/>
              <a:gd name="T13" fmla="*/ 634933 h 483898"/>
              <a:gd name="T14" fmla="*/ 1752636 w 1216844"/>
              <a:gd name="T15" fmla="*/ 684819 h 483898"/>
              <a:gd name="T16" fmla="*/ 1702771 w 1216844"/>
              <a:gd name="T17" fmla="*/ 705482 h 483898"/>
              <a:gd name="T18" fmla="*/ 70518 w 1216844"/>
              <a:gd name="T19" fmla="*/ 705482 h 483898"/>
              <a:gd name="T20" fmla="*/ 20654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7477" tIns="64617" rIns="87477" bIns="64617" anchor="ctr"/>
          <a:lstStyle>
            <a:lvl1pPr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1994" name="Freeform 74"/>
          <p:cNvSpPr/>
          <p:nvPr/>
        </p:nvSpPr>
        <p:spPr bwMode="auto">
          <a:xfrm>
            <a:off x="6170613" y="2560638"/>
            <a:ext cx="1652587" cy="1363662"/>
          </a:xfrm>
          <a:custGeom>
            <a:avLst/>
            <a:gdLst>
              <a:gd name="T0" fmla="*/ 0 w 1368949"/>
              <a:gd name="T1" fmla="*/ 164676 h 1129097"/>
              <a:gd name="T2" fmla="*/ 48212 w 1368949"/>
              <a:gd name="T3" fmla="*/ 48234 h 1129097"/>
              <a:gd name="T4" fmla="*/ 164603 w 1368949"/>
              <a:gd name="T5" fmla="*/ 1 h 1129097"/>
              <a:gd name="T6" fmla="*/ 1831068 w 1368949"/>
              <a:gd name="T7" fmla="*/ 0 h 1129097"/>
              <a:gd name="T8" fmla="*/ 1947457 w 1368949"/>
              <a:gd name="T9" fmla="*/ 48234 h 1129097"/>
              <a:gd name="T10" fmla="*/ 1995668 w 1368949"/>
              <a:gd name="T11" fmla="*/ 164679 h 1129097"/>
              <a:gd name="T12" fmla="*/ 1995669 w 1368949"/>
              <a:gd name="T13" fmla="*/ 1482086 h 1129097"/>
              <a:gd name="T14" fmla="*/ 1947457 w 1368949"/>
              <a:gd name="T15" fmla="*/ 1598529 h 1129097"/>
              <a:gd name="T16" fmla="*/ 1831068 w 1368949"/>
              <a:gd name="T17" fmla="*/ 1646762 h 1129097"/>
              <a:gd name="T18" fmla="*/ 164601 w 1368949"/>
              <a:gd name="T19" fmla="*/ 1646762 h 1129097"/>
              <a:gd name="T20" fmla="*/ 48212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605" tIns="95605" rIns="95605" bIns="418205"/>
          <a:lstStyle>
            <a:lvl1pPr marL="342900" indent="-3429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5" name="Freeform 75"/>
          <p:cNvSpPr>
            <a:spLocks noChangeArrowheads="1"/>
          </p:cNvSpPr>
          <p:nvPr/>
        </p:nvSpPr>
        <p:spPr bwMode="auto">
          <a:xfrm>
            <a:off x="6537325" y="3632200"/>
            <a:ext cx="1470025" cy="584200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7477" tIns="64617" rIns="87477" bIns="64617" anchor="ctr"/>
          <a:lstStyle>
            <a:lvl1pPr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1996" name="Freeform 76"/>
          <p:cNvSpPr/>
          <p:nvPr/>
        </p:nvSpPr>
        <p:spPr bwMode="auto">
          <a:xfrm>
            <a:off x="8474075" y="2560638"/>
            <a:ext cx="1652588" cy="1363662"/>
          </a:xfrm>
          <a:custGeom>
            <a:avLst/>
            <a:gdLst>
              <a:gd name="T0" fmla="*/ 0 w 1368949"/>
              <a:gd name="T1" fmla="*/ 164676 h 1129097"/>
              <a:gd name="T2" fmla="*/ 48212 w 1368949"/>
              <a:gd name="T3" fmla="*/ 48234 h 1129097"/>
              <a:gd name="T4" fmla="*/ 164603 w 1368949"/>
              <a:gd name="T5" fmla="*/ 1 h 1129097"/>
              <a:gd name="T6" fmla="*/ 1831069 w 1368949"/>
              <a:gd name="T7" fmla="*/ 0 h 1129097"/>
              <a:gd name="T8" fmla="*/ 1947459 w 1368949"/>
              <a:gd name="T9" fmla="*/ 48234 h 1129097"/>
              <a:gd name="T10" fmla="*/ 1995669 w 1368949"/>
              <a:gd name="T11" fmla="*/ 164679 h 1129097"/>
              <a:gd name="T12" fmla="*/ 1995670 w 1368949"/>
              <a:gd name="T13" fmla="*/ 1482086 h 1129097"/>
              <a:gd name="T14" fmla="*/ 1947459 w 1368949"/>
              <a:gd name="T15" fmla="*/ 1598529 h 1129097"/>
              <a:gd name="T16" fmla="*/ 1831069 w 1368949"/>
              <a:gd name="T17" fmla="*/ 1646762 h 1129097"/>
              <a:gd name="T18" fmla="*/ 164601 w 1368949"/>
              <a:gd name="T19" fmla="*/ 1646762 h 1129097"/>
              <a:gd name="T20" fmla="*/ 48212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605" tIns="418204" rIns="95605" bIns="95607"/>
          <a:lstStyle>
            <a:lvl1pPr marL="342900" indent="-3429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0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0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7" name="Freeform 77"/>
          <p:cNvSpPr>
            <a:spLocks noChangeArrowheads="1"/>
          </p:cNvSpPr>
          <p:nvPr/>
        </p:nvSpPr>
        <p:spPr bwMode="auto">
          <a:xfrm>
            <a:off x="8840788" y="2268538"/>
            <a:ext cx="1470025" cy="584200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87477" tIns="64617" rIns="87477" bIns="64617" anchor="ctr"/>
          <a:lstStyle>
            <a:lvl1pPr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1998" name="Text Placeholder 3"/>
          <p:cNvSpPr txBox="1">
            <a:spLocks noChangeArrowheads="1"/>
          </p:cNvSpPr>
          <p:nvPr/>
        </p:nvSpPr>
        <p:spPr bwMode="auto">
          <a:xfrm>
            <a:off x="2109788" y="305793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9" name="Text Placeholder 3"/>
          <p:cNvSpPr txBox="1">
            <a:spLocks noChangeArrowheads="1"/>
          </p:cNvSpPr>
          <p:nvPr/>
        </p:nvSpPr>
        <p:spPr bwMode="auto">
          <a:xfrm>
            <a:off x="4400550" y="305793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Text Placeholder 3"/>
          <p:cNvSpPr txBox="1">
            <a:spLocks noChangeArrowheads="1"/>
          </p:cNvSpPr>
          <p:nvPr/>
        </p:nvSpPr>
        <p:spPr bwMode="auto">
          <a:xfrm>
            <a:off x="6691313" y="305793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1" name="Text Placeholder 3"/>
          <p:cNvSpPr txBox="1">
            <a:spLocks noChangeArrowheads="1"/>
          </p:cNvSpPr>
          <p:nvPr/>
        </p:nvSpPr>
        <p:spPr bwMode="auto">
          <a:xfrm>
            <a:off x="8982075" y="305793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7742" y="588027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92736" y="4703763"/>
            <a:ext cx="788986" cy="1672218"/>
            <a:chOff x="1330326" y="2057401"/>
            <a:chExt cx="465138" cy="985838"/>
          </a:xfrm>
        </p:grpSpPr>
        <p:sp>
          <p:nvSpPr>
            <p:cNvPr id="30" name="Freeform 134"/>
            <p:cNvSpPr>
              <a:spLocks noEditPoints="1"/>
            </p:cNvSpPr>
            <p:nvPr/>
          </p:nvSpPr>
          <p:spPr bwMode="auto">
            <a:xfrm>
              <a:off x="1530351" y="2281238"/>
              <a:ext cx="109538" cy="115888"/>
            </a:xfrm>
            <a:custGeom>
              <a:avLst/>
              <a:gdLst>
                <a:gd name="T0" fmla="*/ 122 w 141"/>
                <a:gd name="T1" fmla="*/ 117 h 149"/>
                <a:gd name="T2" fmla="*/ 28 w 141"/>
                <a:gd name="T3" fmla="*/ 125 h 149"/>
                <a:gd name="T4" fmla="*/ 9 w 141"/>
                <a:gd name="T5" fmla="*/ 46 h 149"/>
                <a:gd name="T6" fmla="*/ 100 w 141"/>
                <a:gd name="T7" fmla="*/ 23 h 149"/>
                <a:gd name="T8" fmla="*/ 122 w 141"/>
                <a:gd name="T9" fmla="*/ 117 h 149"/>
                <a:gd name="T10" fmla="*/ 69 w 141"/>
                <a:gd name="T11" fmla="*/ 129 h 149"/>
                <a:gd name="T12" fmla="*/ 115 w 141"/>
                <a:gd name="T13" fmla="*/ 98 h 149"/>
                <a:gd name="T14" fmla="*/ 96 w 141"/>
                <a:gd name="T15" fmla="*/ 42 h 149"/>
                <a:gd name="T16" fmla="*/ 49 w 141"/>
                <a:gd name="T17" fmla="*/ 31 h 149"/>
                <a:gd name="T18" fmla="*/ 69 w 141"/>
                <a:gd name="T19" fmla="*/ 1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22" y="117"/>
                  </a:moveTo>
                  <a:cubicBezTo>
                    <a:pt x="96" y="149"/>
                    <a:pt x="58" y="147"/>
                    <a:pt x="28" y="125"/>
                  </a:cubicBezTo>
                  <a:cubicBezTo>
                    <a:pt x="12" y="102"/>
                    <a:pt x="3" y="75"/>
                    <a:pt x="9" y="46"/>
                  </a:cubicBezTo>
                  <a:cubicBezTo>
                    <a:pt x="24" y="12"/>
                    <a:pt x="71" y="0"/>
                    <a:pt x="100" y="23"/>
                  </a:cubicBezTo>
                  <a:cubicBezTo>
                    <a:pt x="116" y="47"/>
                    <a:pt x="141" y="80"/>
                    <a:pt x="122" y="117"/>
                  </a:cubicBezTo>
                  <a:close/>
                  <a:moveTo>
                    <a:pt x="69" y="129"/>
                  </a:moveTo>
                  <a:cubicBezTo>
                    <a:pt x="91" y="131"/>
                    <a:pt x="109" y="114"/>
                    <a:pt x="115" y="98"/>
                  </a:cubicBezTo>
                  <a:cubicBezTo>
                    <a:pt x="124" y="75"/>
                    <a:pt x="104" y="57"/>
                    <a:pt x="96" y="42"/>
                  </a:cubicBezTo>
                  <a:cubicBezTo>
                    <a:pt x="77" y="33"/>
                    <a:pt x="71" y="31"/>
                    <a:pt x="49" y="31"/>
                  </a:cubicBezTo>
                  <a:cubicBezTo>
                    <a:pt x="0" y="46"/>
                    <a:pt x="19" y="123"/>
                    <a:pt x="69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135"/>
            <p:cNvSpPr/>
            <p:nvPr/>
          </p:nvSpPr>
          <p:spPr bwMode="auto">
            <a:xfrm>
              <a:off x="1444626" y="2416176"/>
              <a:ext cx="25400" cy="15875"/>
            </a:xfrm>
            <a:custGeom>
              <a:avLst/>
              <a:gdLst>
                <a:gd name="T0" fmla="*/ 10 w 32"/>
                <a:gd name="T1" fmla="*/ 19 h 21"/>
                <a:gd name="T2" fmla="*/ 0 w 32"/>
                <a:gd name="T3" fmla="*/ 7 h 21"/>
                <a:gd name="T4" fmla="*/ 10 w 32"/>
                <a:gd name="T5" fmla="*/ 0 h 21"/>
                <a:gd name="T6" fmla="*/ 30 w 32"/>
                <a:gd name="T7" fmla="*/ 7 h 21"/>
                <a:gd name="T8" fmla="*/ 31 w 32"/>
                <a:gd name="T9" fmla="*/ 16 h 21"/>
                <a:gd name="T10" fmla="*/ 26 w 32"/>
                <a:gd name="T11" fmla="*/ 21 h 21"/>
                <a:gd name="T12" fmla="*/ 10 w 32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10" y="19"/>
                  </a:moveTo>
                  <a:cubicBezTo>
                    <a:pt x="4" y="17"/>
                    <a:pt x="0" y="14"/>
                    <a:pt x="0" y="7"/>
                  </a:cubicBezTo>
                  <a:cubicBezTo>
                    <a:pt x="3" y="5"/>
                    <a:pt x="5" y="1"/>
                    <a:pt x="10" y="0"/>
                  </a:cubicBezTo>
                  <a:cubicBezTo>
                    <a:pt x="16" y="4"/>
                    <a:pt x="20" y="5"/>
                    <a:pt x="30" y="7"/>
                  </a:cubicBezTo>
                  <a:cubicBezTo>
                    <a:pt x="29" y="11"/>
                    <a:pt x="32" y="12"/>
                    <a:pt x="31" y="16"/>
                  </a:cubicBezTo>
                  <a:cubicBezTo>
                    <a:pt x="28" y="17"/>
                    <a:pt x="29" y="20"/>
                    <a:pt x="26" y="21"/>
                  </a:cubicBezTo>
                  <a:cubicBezTo>
                    <a:pt x="16" y="21"/>
                    <a:pt x="14" y="11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36"/>
            <p:cNvSpPr>
              <a:spLocks noEditPoints="1"/>
            </p:cNvSpPr>
            <p:nvPr/>
          </p:nvSpPr>
          <p:spPr bwMode="auto">
            <a:xfrm>
              <a:off x="1330326" y="2057401"/>
              <a:ext cx="465138" cy="985838"/>
            </a:xfrm>
            <a:custGeom>
              <a:avLst/>
              <a:gdLst>
                <a:gd name="T0" fmla="*/ 7 w 599"/>
                <a:gd name="T1" fmla="*/ 1095 h 1264"/>
                <a:gd name="T2" fmla="*/ 59 w 599"/>
                <a:gd name="T3" fmla="*/ 758 h 1264"/>
                <a:gd name="T4" fmla="*/ 145 w 599"/>
                <a:gd name="T5" fmla="*/ 439 h 1264"/>
                <a:gd name="T6" fmla="*/ 284 w 599"/>
                <a:gd name="T7" fmla="*/ 173 h 1264"/>
                <a:gd name="T8" fmla="*/ 308 w 599"/>
                <a:gd name="T9" fmla="*/ 1 h 1264"/>
                <a:gd name="T10" fmla="*/ 335 w 599"/>
                <a:gd name="T11" fmla="*/ 146 h 1264"/>
                <a:gd name="T12" fmla="*/ 453 w 599"/>
                <a:gd name="T13" fmla="*/ 337 h 1264"/>
                <a:gd name="T14" fmla="*/ 549 w 599"/>
                <a:gd name="T15" fmla="*/ 398 h 1264"/>
                <a:gd name="T16" fmla="*/ 552 w 599"/>
                <a:gd name="T17" fmla="*/ 721 h 1264"/>
                <a:gd name="T18" fmla="*/ 594 w 599"/>
                <a:gd name="T19" fmla="*/ 1076 h 1264"/>
                <a:gd name="T20" fmla="*/ 552 w 599"/>
                <a:gd name="T21" fmla="*/ 1083 h 1264"/>
                <a:gd name="T22" fmla="*/ 389 w 599"/>
                <a:gd name="T23" fmla="*/ 492 h 1264"/>
                <a:gd name="T24" fmla="*/ 194 w 599"/>
                <a:gd name="T25" fmla="*/ 675 h 1264"/>
                <a:gd name="T26" fmla="*/ 181 w 599"/>
                <a:gd name="T27" fmla="*/ 896 h 1264"/>
                <a:gd name="T28" fmla="*/ 221 w 599"/>
                <a:gd name="T29" fmla="*/ 966 h 1264"/>
                <a:gd name="T30" fmla="*/ 159 w 599"/>
                <a:gd name="T31" fmla="*/ 931 h 1264"/>
                <a:gd name="T32" fmla="*/ 44 w 599"/>
                <a:gd name="T33" fmla="*/ 1258 h 1264"/>
                <a:gd name="T34" fmla="*/ 583 w 599"/>
                <a:gd name="T35" fmla="*/ 1193 h 1264"/>
                <a:gd name="T36" fmla="*/ 581 w 599"/>
                <a:gd name="T37" fmla="*/ 1061 h 1264"/>
                <a:gd name="T38" fmla="*/ 566 w 599"/>
                <a:gd name="T39" fmla="*/ 871 h 1264"/>
                <a:gd name="T40" fmla="*/ 396 w 599"/>
                <a:gd name="T41" fmla="*/ 276 h 1264"/>
                <a:gd name="T42" fmla="*/ 201 w 599"/>
                <a:gd name="T43" fmla="*/ 357 h 1264"/>
                <a:gd name="T44" fmla="*/ 375 w 599"/>
                <a:gd name="T45" fmla="*/ 481 h 1264"/>
                <a:gd name="T46" fmla="*/ 575 w 599"/>
                <a:gd name="T47" fmla="*/ 977 h 1264"/>
                <a:gd name="T48" fmla="*/ 459 w 599"/>
                <a:gd name="T49" fmla="*/ 349 h 1264"/>
                <a:gd name="T50" fmla="*/ 338 w 599"/>
                <a:gd name="T51" fmla="*/ 40 h 1264"/>
                <a:gd name="T52" fmla="*/ 324 w 599"/>
                <a:gd name="T53" fmla="*/ 28 h 1264"/>
                <a:gd name="T54" fmla="*/ 301 w 599"/>
                <a:gd name="T55" fmla="*/ 187 h 1264"/>
                <a:gd name="T56" fmla="*/ 327 w 599"/>
                <a:gd name="T57" fmla="*/ 41 h 1264"/>
                <a:gd name="T58" fmla="*/ 327 w 599"/>
                <a:gd name="T59" fmla="*/ 41 h 1264"/>
                <a:gd name="T60" fmla="*/ 303 w 599"/>
                <a:gd name="T61" fmla="*/ 173 h 1264"/>
                <a:gd name="T62" fmla="*/ 297 w 599"/>
                <a:gd name="T63" fmla="*/ 134 h 1264"/>
                <a:gd name="T64" fmla="*/ 223 w 599"/>
                <a:gd name="T65" fmla="*/ 477 h 1264"/>
                <a:gd name="T66" fmla="*/ 195 w 599"/>
                <a:gd name="T67" fmla="*/ 410 h 1264"/>
                <a:gd name="T68" fmla="*/ 275 w 599"/>
                <a:gd name="T69" fmla="*/ 116 h 1264"/>
                <a:gd name="T70" fmla="*/ 231 w 599"/>
                <a:gd name="T71" fmla="*/ 893 h 1264"/>
                <a:gd name="T72" fmla="*/ 191 w 599"/>
                <a:gd name="T73" fmla="*/ 901 h 1264"/>
                <a:gd name="T74" fmla="*/ 187 w 599"/>
                <a:gd name="T75" fmla="*/ 912 h 1264"/>
                <a:gd name="T76" fmla="*/ 187 w 599"/>
                <a:gd name="T77" fmla="*/ 912 h 1264"/>
                <a:gd name="T78" fmla="*/ 200 w 599"/>
                <a:gd name="T79" fmla="*/ 863 h 1264"/>
                <a:gd name="T80" fmla="*/ 216 w 599"/>
                <a:gd name="T81" fmla="*/ 927 h 1264"/>
                <a:gd name="T82" fmla="*/ 153 w 599"/>
                <a:gd name="T83" fmla="*/ 717 h 1264"/>
                <a:gd name="T84" fmla="*/ 185 w 599"/>
                <a:gd name="T85" fmla="*/ 638 h 1264"/>
                <a:gd name="T86" fmla="*/ 193 w 599"/>
                <a:gd name="T87" fmla="*/ 497 h 1264"/>
                <a:gd name="T88" fmla="*/ 187 w 599"/>
                <a:gd name="T89" fmla="*/ 968 h 1264"/>
                <a:gd name="T90" fmla="*/ 189 w 599"/>
                <a:gd name="T91" fmla="*/ 485 h 1264"/>
                <a:gd name="T92" fmla="*/ 159 w 599"/>
                <a:gd name="T93" fmla="*/ 920 h 1264"/>
                <a:gd name="T94" fmla="*/ 141 w 599"/>
                <a:gd name="T95" fmla="*/ 726 h 1264"/>
                <a:gd name="T96" fmla="*/ 91 w 599"/>
                <a:gd name="T97" fmla="*/ 768 h 1264"/>
                <a:gd name="T98" fmla="*/ 63 w 599"/>
                <a:gd name="T99" fmla="*/ 777 h 1264"/>
                <a:gd name="T100" fmla="*/ 143 w 599"/>
                <a:gd name="T101" fmla="*/ 951 h 1264"/>
                <a:gd name="T102" fmla="*/ 125 w 599"/>
                <a:gd name="T103" fmla="*/ 530 h 1264"/>
                <a:gd name="T104" fmla="*/ 68 w 599"/>
                <a:gd name="T105" fmla="*/ 764 h 1264"/>
                <a:gd name="T106" fmla="*/ 80 w 599"/>
                <a:gd name="T107" fmla="*/ 1120 h 1264"/>
                <a:gd name="T108" fmla="*/ 103 w 599"/>
                <a:gd name="T109" fmla="*/ 1135 h 1264"/>
                <a:gd name="T110" fmla="*/ 48 w 599"/>
                <a:gd name="T111" fmla="*/ 1121 h 1264"/>
                <a:gd name="T112" fmla="*/ 59 w 599"/>
                <a:gd name="T113" fmla="*/ 1204 h 1264"/>
                <a:gd name="T114" fmla="*/ 57 w 599"/>
                <a:gd name="T115" fmla="*/ 1027 h 1264"/>
                <a:gd name="T116" fmla="*/ 40 w 599"/>
                <a:gd name="T117" fmla="*/ 1242 h 1264"/>
                <a:gd name="T118" fmla="*/ 31 w 599"/>
                <a:gd name="T119" fmla="*/ 1018 h 1264"/>
                <a:gd name="T120" fmla="*/ 31 w 599"/>
                <a:gd name="T121" fmla="*/ 1018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" h="1264">
                  <a:moveTo>
                    <a:pt x="27" y="1261"/>
                  </a:moveTo>
                  <a:cubicBezTo>
                    <a:pt x="22" y="1221"/>
                    <a:pt x="20" y="1187"/>
                    <a:pt x="10" y="1152"/>
                  </a:cubicBezTo>
                  <a:cubicBezTo>
                    <a:pt x="8" y="1145"/>
                    <a:pt x="0" y="1128"/>
                    <a:pt x="0" y="1116"/>
                  </a:cubicBezTo>
                  <a:cubicBezTo>
                    <a:pt x="0" y="1110"/>
                    <a:pt x="5" y="1103"/>
                    <a:pt x="7" y="1095"/>
                  </a:cubicBezTo>
                  <a:cubicBezTo>
                    <a:pt x="14" y="1070"/>
                    <a:pt x="19" y="1036"/>
                    <a:pt x="22" y="1011"/>
                  </a:cubicBezTo>
                  <a:cubicBezTo>
                    <a:pt x="16" y="1004"/>
                    <a:pt x="15" y="1001"/>
                    <a:pt x="10" y="994"/>
                  </a:cubicBezTo>
                  <a:cubicBezTo>
                    <a:pt x="27" y="926"/>
                    <a:pt x="48" y="848"/>
                    <a:pt x="52" y="767"/>
                  </a:cubicBezTo>
                  <a:cubicBezTo>
                    <a:pt x="55" y="765"/>
                    <a:pt x="54" y="759"/>
                    <a:pt x="59" y="758"/>
                  </a:cubicBezTo>
                  <a:cubicBezTo>
                    <a:pt x="60" y="708"/>
                    <a:pt x="82" y="639"/>
                    <a:pt x="80" y="589"/>
                  </a:cubicBezTo>
                  <a:cubicBezTo>
                    <a:pt x="85" y="587"/>
                    <a:pt x="80" y="583"/>
                    <a:pt x="84" y="580"/>
                  </a:cubicBezTo>
                  <a:cubicBezTo>
                    <a:pt x="83" y="535"/>
                    <a:pt x="105" y="495"/>
                    <a:pt x="99" y="454"/>
                  </a:cubicBezTo>
                  <a:cubicBezTo>
                    <a:pt x="112" y="447"/>
                    <a:pt x="133" y="453"/>
                    <a:pt x="145" y="439"/>
                  </a:cubicBezTo>
                  <a:cubicBezTo>
                    <a:pt x="154" y="443"/>
                    <a:pt x="165" y="446"/>
                    <a:pt x="175" y="450"/>
                  </a:cubicBezTo>
                  <a:cubicBezTo>
                    <a:pt x="190" y="422"/>
                    <a:pt x="186" y="392"/>
                    <a:pt x="189" y="363"/>
                  </a:cubicBezTo>
                  <a:cubicBezTo>
                    <a:pt x="194" y="294"/>
                    <a:pt x="236" y="256"/>
                    <a:pt x="293" y="234"/>
                  </a:cubicBezTo>
                  <a:cubicBezTo>
                    <a:pt x="291" y="208"/>
                    <a:pt x="293" y="193"/>
                    <a:pt x="284" y="173"/>
                  </a:cubicBezTo>
                  <a:cubicBezTo>
                    <a:pt x="290" y="164"/>
                    <a:pt x="302" y="163"/>
                    <a:pt x="304" y="150"/>
                  </a:cubicBezTo>
                  <a:cubicBezTo>
                    <a:pt x="290" y="145"/>
                    <a:pt x="276" y="141"/>
                    <a:pt x="266" y="132"/>
                  </a:cubicBezTo>
                  <a:cubicBezTo>
                    <a:pt x="265" y="98"/>
                    <a:pt x="267" y="55"/>
                    <a:pt x="262" y="17"/>
                  </a:cubicBezTo>
                  <a:cubicBezTo>
                    <a:pt x="273" y="10"/>
                    <a:pt x="290" y="0"/>
                    <a:pt x="308" y="1"/>
                  </a:cubicBezTo>
                  <a:cubicBezTo>
                    <a:pt x="324" y="1"/>
                    <a:pt x="352" y="11"/>
                    <a:pt x="357" y="22"/>
                  </a:cubicBezTo>
                  <a:cubicBezTo>
                    <a:pt x="360" y="30"/>
                    <a:pt x="358" y="42"/>
                    <a:pt x="358" y="54"/>
                  </a:cubicBezTo>
                  <a:cubicBezTo>
                    <a:pt x="360" y="77"/>
                    <a:pt x="361" y="100"/>
                    <a:pt x="362" y="130"/>
                  </a:cubicBezTo>
                  <a:cubicBezTo>
                    <a:pt x="353" y="140"/>
                    <a:pt x="348" y="140"/>
                    <a:pt x="335" y="146"/>
                  </a:cubicBezTo>
                  <a:cubicBezTo>
                    <a:pt x="333" y="153"/>
                    <a:pt x="339" y="156"/>
                    <a:pt x="337" y="159"/>
                  </a:cubicBezTo>
                  <a:cubicBezTo>
                    <a:pt x="340" y="161"/>
                    <a:pt x="345" y="165"/>
                    <a:pt x="351" y="168"/>
                  </a:cubicBezTo>
                  <a:cubicBezTo>
                    <a:pt x="348" y="198"/>
                    <a:pt x="347" y="218"/>
                    <a:pt x="351" y="244"/>
                  </a:cubicBezTo>
                  <a:cubicBezTo>
                    <a:pt x="405" y="255"/>
                    <a:pt x="430" y="295"/>
                    <a:pt x="453" y="337"/>
                  </a:cubicBezTo>
                  <a:cubicBezTo>
                    <a:pt x="487" y="324"/>
                    <a:pt x="510" y="300"/>
                    <a:pt x="522" y="265"/>
                  </a:cubicBezTo>
                  <a:cubicBezTo>
                    <a:pt x="526" y="264"/>
                    <a:pt x="531" y="264"/>
                    <a:pt x="535" y="260"/>
                  </a:cubicBezTo>
                  <a:cubicBezTo>
                    <a:pt x="546" y="264"/>
                    <a:pt x="556" y="259"/>
                    <a:pt x="566" y="267"/>
                  </a:cubicBezTo>
                  <a:cubicBezTo>
                    <a:pt x="597" y="291"/>
                    <a:pt x="564" y="368"/>
                    <a:pt x="549" y="398"/>
                  </a:cubicBezTo>
                  <a:cubicBezTo>
                    <a:pt x="545" y="408"/>
                    <a:pt x="537" y="413"/>
                    <a:pt x="530" y="421"/>
                  </a:cubicBezTo>
                  <a:cubicBezTo>
                    <a:pt x="525" y="429"/>
                    <a:pt x="516" y="441"/>
                    <a:pt x="509" y="447"/>
                  </a:cubicBezTo>
                  <a:cubicBezTo>
                    <a:pt x="504" y="449"/>
                    <a:pt x="500" y="452"/>
                    <a:pt x="494" y="454"/>
                  </a:cubicBezTo>
                  <a:cubicBezTo>
                    <a:pt x="511" y="543"/>
                    <a:pt x="527" y="641"/>
                    <a:pt x="552" y="721"/>
                  </a:cubicBezTo>
                  <a:cubicBezTo>
                    <a:pt x="561" y="769"/>
                    <a:pt x="573" y="821"/>
                    <a:pt x="578" y="874"/>
                  </a:cubicBezTo>
                  <a:cubicBezTo>
                    <a:pt x="582" y="910"/>
                    <a:pt x="579" y="939"/>
                    <a:pt x="589" y="973"/>
                  </a:cubicBezTo>
                  <a:cubicBezTo>
                    <a:pt x="588" y="994"/>
                    <a:pt x="584" y="1022"/>
                    <a:pt x="596" y="1040"/>
                  </a:cubicBezTo>
                  <a:cubicBezTo>
                    <a:pt x="591" y="1051"/>
                    <a:pt x="594" y="1063"/>
                    <a:pt x="594" y="1076"/>
                  </a:cubicBezTo>
                  <a:cubicBezTo>
                    <a:pt x="595" y="1114"/>
                    <a:pt x="596" y="1162"/>
                    <a:pt x="597" y="1198"/>
                  </a:cubicBezTo>
                  <a:cubicBezTo>
                    <a:pt x="589" y="1211"/>
                    <a:pt x="599" y="1244"/>
                    <a:pt x="585" y="1258"/>
                  </a:cubicBezTo>
                  <a:cubicBezTo>
                    <a:pt x="570" y="1253"/>
                    <a:pt x="576" y="1237"/>
                    <a:pt x="575" y="1225"/>
                  </a:cubicBezTo>
                  <a:cubicBezTo>
                    <a:pt x="573" y="1184"/>
                    <a:pt x="561" y="1126"/>
                    <a:pt x="552" y="1083"/>
                  </a:cubicBezTo>
                  <a:cubicBezTo>
                    <a:pt x="550" y="1070"/>
                    <a:pt x="552" y="1059"/>
                    <a:pt x="545" y="1045"/>
                  </a:cubicBezTo>
                  <a:cubicBezTo>
                    <a:pt x="536" y="1042"/>
                    <a:pt x="534" y="1044"/>
                    <a:pt x="524" y="1040"/>
                  </a:cubicBezTo>
                  <a:cubicBezTo>
                    <a:pt x="526" y="974"/>
                    <a:pt x="519" y="900"/>
                    <a:pt x="505" y="825"/>
                  </a:cubicBezTo>
                  <a:cubicBezTo>
                    <a:pt x="482" y="704"/>
                    <a:pt x="445" y="585"/>
                    <a:pt x="389" y="492"/>
                  </a:cubicBezTo>
                  <a:cubicBezTo>
                    <a:pt x="371" y="494"/>
                    <a:pt x="361" y="500"/>
                    <a:pt x="341" y="496"/>
                  </a:cubicBezTo>
                  <a:cubicBezTo>
                    <a:pt x="338" y="498"/>
                    <a:pt x="338" y="503"/>
                    <a:pt x="335" y="504"/>
                  </a:cubicBezTo>
                  <a:cubicBezTo>
                    <a:pt x="296" y="501"/>
                    <a:pt x="267" y="529"/>
                    <a:pt x="243" y="555"/>
                  </a:cubicBezTo>
                  <a:cubicBezTo>
                    <a:pt x="214" y="587"/>
                    <a:pt x="204" y="626"/>
                    <a:pt x="194" y="675"/>
                  </a:cubicBezTo>
                  <a:cubicBezTo>
                    <a:pt x="188" y="707"/>
                    <a:pt x="180" y="736"/>
                    <a:pt x="175" y="768"/>
                  </a:cubicBezTo>
                  <a:cubicBezTo>
                    <a:pt x="186" y="778"/>
                    <a:pt x="179" y="790"/>
                    <a:pt x="177" y="805"/>
                  </a:cubicBezTo>
                  <a:cubicBezTo>
                    <a:pt x="171" y="834"/>
                    <a:pt x="172" y="869"/>
                    <a:pt x="163" y="896"/>
                  </a:cubicBezTo>
                  <a:cubicBezTo>
                    <a:pt x="170" y="893"/>
                    <a:pt x="174" y="893"/>
                    <a:pt x="181" y="896"/>
                  </a:cubicBezTo>
                  <a:cubicBezTo>
                    <a:pt x="186" y="884"/>
                    <a:pt x="185" y="866"/>
                    <a:pt x="187" y="851"/>
                  </a:cubicBezTo>
                  <a:cubicBezTo>
                    <a:pt x="201" y="847"/>
                    <a:pt x="224" y="852"/>
                    <a:pt x="233" y="863"/>
                  </a:cubicBezTo>
                  <a:cubicBezTo>
                    <a:pt x="233" y="870"/>
                    <a:pt x="236" y="871"/>
                    <a:pt x="233" y="876"/>
                  </a:cubicBezTo>
                  <a:cubicBezTo>
                    <a:pt x="257" y="902"/>
                    <a:pt x="251" y="954"/>
                    <a:pt x="221" y="966"/>
                  </a:cubicBezTo>
                  <a:cubicBezTo>
                    <a:pt x="219" y="972"/>
                    <a:pt x="217" y="978"/>
                    <a:pt x="214" y="983"/>
                  </a:cubicBezTo>
                  <a:cubicBezTo>
                    <a:pt x="196" y="988"/>
                    <a:pt x="175" y="987"/>
                    <a:pt x="171" y="975"/>
                  </a:cubicBezTo>
                  <a:cubicBezTo>
                    <a:pt x="168" y="964"/>
                    <a:pt x="178" y="951"/>
                    <a:pt x="175" y="935"/>
                  </a:cubicBezTo>
                  <a:cubicBezTo>
                    <a:pt x="171" y="930"/>
                    <a:pt x="164" y="933"/>
                    <a:pt x="159" y="931"/>
                  </a:cubicBezTo>
                  <a:cubicBezTo>
                    <a:pt x="153" y="952"/>
                    <a:pt x="151" y="989"/>
                    <a:pt x="148" y="1015"/>
                  </a:cubicBezTo>
                  <a:cubicBezTo>
                    <a:pt x="143" y="1014"/>
                    <a:pt x="142" y="1021"/>
                    <a:pt x="136" y="1022"/>
                  </a:cubicBezTo>
                  <a:cubicBezTo>
                    <a:pt x="129" y="1060"/>
                    <a:pt x="121" y="1102"/>
                    <a:pt x="120" y="1139"/>
                  </a:cubicBezTo>
                  <a:cubicBezTo>
                    <a:pt x="87" y="1169"/>
                    <a:pt x="62" y="1222"/>
                    <a:pt x="44" y="1258"/>
                  </a:cubicBezTo>
                  <a:cubicBezTo>
                    <a:pt x="38" y="1262"/>
                    <a:pt x="36" y="1264"/>
                    <a:pt x="27" y="1261"/>
                  </a:cubicBezTo>
                  <a:close/>
                  <a:moveTo>
                    <a:pt x="583" y="1078"/>
                  </a:moveTo>
                  <a:cubicBezTo>
                    <a:pt x="581" y="1073"/>
                    <a:pt x="567" y="1078"/>
                    <a:pt x="564" y="1074"/>
                  </a:cubicBezTo>
                  <a:cubicBezTo>
                    <a:pt x="569" y="1115"/>
                    <a:pt x="573" y="1153"/>
                    <a:pt x="583" y="1193"/>
                  </a:cubicBezTo>
                  <a:cubicBezTo>
                    <a:pt x="587" y="1155"/>
                    <a:pt x="584" y="1115"/>
                    <a:pt x="583" y="1078"/>
                  </a:cubicBezTo>
                  <a:close/>
                  <a:moveTo>
                    <a:pt x="559" y="1046"/>
                  </a:moveTo>
                  <a:cubicBezTo>
                    <a:pt x="559" y="1052"/>
                    <a:pt x="561" y="1056"/>
                    <a:pt x="562" y="1061"/>
                  </a:cubicBezTo>
                  <a:cubicBezTo>
                    <a:pt x="566" y="1060"/>
                    <a:pt x="573" y="1062"/>
                    <a:pt x="581" y="1061"/>
                  </a:cubicBezTo>
                  <a:cubicBezTo>
                    <a:pt x="582" y="1058"/>
                    <a:pt x="582" y="1054"/>
                    <a:pt x="582" y="1049"/>
                  </a:cubicBezTo>
                  <a:cubicBezTo>
                    <a:pt x="571" y="1046"/>
                    <a:pt x="567" y="1048"/>
                    <a:pt x="559" y="1046"/>
                  </a:cubicBezTo>
                  <a:close/>
                  <a:moveTo>
                    <a:pt x="575" y="977"/>
                  </a:moveTo>
                  <a:cubicBezTo>
                    <a:pt x="571" y="942"/>
                    <a:pt x="568" y="906"/>
                    <a:pt x="566" y="871"/>
                  </a:cubicBezTo>
                  <a:cubicBezTo>
                    <a:pt x="561" y="805"/>
                    <a:pt x="547" y="755"/>
                    <a:pt x="533" y="695"/>
                  </a:cubicBezTo>
                  <a:cubicBezTo>
                    <a:pt x="523" y="649"/>
                    <a:pt x="508" y="604"/>
                    <a:pt x="505" y="557"/>
                  </a:cubicBezTo>
                  <a:cubicBezTo>
                    <a:pt x="488" y="489"/>
                    <a:pt x="473" y="395"/>
                    <a:pt x="438" y="332"/>
                  </a:cubicBezTo>
                  <a:cubicBezTo>
                    <a:pt x="428" y="312"/>
                    <a:pt x="412" y="288"/>
                    <a:pt x="396" y="276"/>
                  </a:cubicBezTo>
                  <a:cubicBezTo>
                    <a:pt x="372" y="258"/>
                    <a:pt x="332" y="251"/>
                    <a:pt x="303" y="249"/>
                  </a:cubicBezTo>
                  <a:cubicBezTo>
                    <a:pt x="297" y="255"/>
                    <a:pt x="293" y="251"/>
                    <a:pt x="285" y="253"/>
                  </a:cubicBezTo>
                  <a:cubicBezTo>
                    <a:pt x="256" y="268"/>
                    <a:pt x="234" y="282"/>
                    <a:pt x="217" y="309"/>
                  </a:cubicBezTo>
                  <a:cubicBezTo>
                    <a:pt x="211" y="325"/>
                    <a:pt x="202" y="338"/>
                    <a:pt x="201" y="357"/>
                  </a:cubicBezTo>
                  <a:cubicBezTo>
                    <a:pt x="201" y="362"/>
                    <a:pt x="204" y="367"/>
                    <a:pt x="204" y="372"/>
                  </a:cubicBezTo>
                  <a:cubicBezTo>
                    <a:pt x="203" y="382"/>
                    <a:pt x="200" y="386"/>
                    <a:pt x="204" y="397"/>
                  </a:cubicBezTo>
                  <a:cubicBezTo>
                    <a:pt x="215" y="432"/>
                    <a:pt x="255" y="468"/>
                    <a:pt x="297" y="478"/>
                  </a:cubicBezTo>
                  <a:cubicBezTo>
                    <a:pt x="320" y="484"/>
                    <a:pt x="349" y="482"/>
                    <a:pt x="375" y="481"/>
                  </a:cubicBezTo>
                  <a:cubicBezTo>
                    <a:pt x="379" y="478"/>
                    <a:pt x="380" y="472"/>
                    <a:pt x="387" y="471"/>
                  </a:cubicBezTo>
                  <a:cubicBezTo>
                    <a:pt x="485" y="617"/>
                    <a:pt x="526" y="840"/>
                    <a:pt x="539" y="1027"/>
                  </a:cubicBezTo>
                  <a:cubicBezTo>
                    <a:pt x="552" y="1032"/>
                    <a:pt x="565" y="1034"/>
                    <a:pt x="579" y="1034"/>
                  </a:cubicBezTo>
                  <a:cubicBezTo>
                    <a:pt x="578" y="1013"/>
                    <a:pt x="577" y="996"/>
                    <a:pt x="575" y="977"/>
                  </a:cubicBezTo>
                  <a:close/>
                  <a:moveTo>
                    <a:pt x="564" y="303"/>
                  </a:moveTo>
                  <a:cubicBezTo>
                    <a:pt x="563" y="285"/>
                    <a:pt x="557" y="275"/>
                    <a:pt x="539" y="275"/>
                  </a:cubicBezTo>
                  <a:cubicBezTo>
                    <a:pt x="538" y="277"/>
                    <a:pt x="536" y="278"/>
                    <a:pt x="533" y="277"/>
                  </a:cubicBezTo>
                  <a:cubicBezTo>
                    <a:pt x="518" y="311"/>
                    <a:pt x="491" y="333"/>
                    <a:pt x="459" y="349"/>
                  </a:cubicBezTo>
                  <a:cubicBezTo>
                    <a:pt x="472" y="382"/>
                    <a:pt x="477" y="410"/>
                    <a:pt x="491" y="442"/>
                  </a:cubicBezTo>
                  <a:cubicBezTo>
                    <a:pt x="524" y="418"/>
                    <a:pt x="567" y="357"/>
                    <a:pt x="564" y="303"/>
                  </a:cubicBezTo>
                  <a:close/>
                  <a:moveTo>
                    <a:pt x="347" y="40"/>
                  </a:moveTo>
                  <a:cubicBezTo>
                    <a:pt x="344" y="42"/>
                    <a:pt x="342" y="42"/>
                    <a:pt x="338" y="40"/>
                  </a:cubicBezTo>
                  <a:cubicBezTo>
                    <a:pt x="336" y="66"/>
                    <a:pt x="340" y="97"/>
                    <a:pt x="343" y="128"/>
                  </a:cubicBezTo>
                  <a:cubicBezTo>
                    <a:pt x="360" y="106"/>
                    <a:pt x="346" y="67"/>
                    <a:pt x="347" y="40"/>
                  </a:cubicBezTo>
                  <a:close/>
                  <a:moveTo>
                    <a:pt x="281" y="22"/>
                  </a:moveTo>
                  <a:cubicBezTo>
                    <a:pt x="291" y="32"/>
                    <a:pt x="310" y="27"/>
                    <a:pt x="324" y="28"/>
                  </a:cubicBezTo>
                  <a:cubicBezTo>
                    <a:pt x="332" y="28"/>
                    <a:pt x="342" y="35"/>
                    <a:pt x="343" y="25"/>
                  </a:cubicBezTo>
                  <a:cubicBezTo>
                    <a:pt x="329" y="13"/>
                    <a:pt x="293" y="5"/>
                    <a:pt x="281" y="22"/>
                  </a:cubicBezTo>
                  <a:close/>
                  <a:moveTo>
                    <a:pt x="338" y="189"/>
                  </a:moveTo>
                  <a:cubicBezTo>
                    <a:pt x="322" y="189"/>
                    <a:pt x="320" y="190"/>
                    <a:pt x="301" y="187"/>
                  </a:cubicBezTo>
                  <a:cubicBezTo>
                    <a:pt x="303" y="207"/>
                    <a:pt x="300" y="217"/>
                    <a:pt x="304" y="237"/>
                  </a:cubicBezTo>
                  <a:cubicBezTo>
                    <a:pt x="312" y="236"/>
                    <a:pt x="324" y="242"/>
                    <a:pt x="338" y="239"/>
                  </a:cubicBezTo>
                  <a:cubicBezTo>
                    <a:pt x="340" y="225"/>
                    <a:pt x="335" y="209"/>
                    <a:pt x="338" y="189"/>
                  </a:cubicBezTo>
                  <a:close/>
                  <a:moveTo>
                    <a:pt x="327" y="41"/>
                  </a:moveTo>
                  <a:cubicBezTo>
                    <a:pt x="324" y="41"/>
                    <a:pt x="321" y="40"/>
                    <a:pt x="316" y="41"/>
                  </a:cubicBezTo>
                  <a:cubicBezTo>
                    <a:pt x="312" y="73"/>
                    <a:pt x="325" y="116"/>
                    <a:pt x="318" y="139"/>
                  </a:cubicBezTo>
                  <a:cubicBezTo>
                    <a:pt x="322" y="138"/>
                    <a:pt x="326" y="137"/>
                    <a:pt x="330" y="135"/>
                  </a:cubicBezTo>
                  <a:cubicBezTo>
                    <a:pt x="333" y="97"/>
                    <a:pt x="329" y="79"/>
                    <a:pt x="327" y="41"/>
                  </a:cubicBezTo>
                  <a:close/>
                  <a:moveTo>
                    <a:pt x="324" y="178"/>
                  </a:moveTo>
                  <a:cubicBezTo>
                    <a:pt x="334" y="172"/>
                    <a:pt x="327" y="161"/>
                    <a:pt x="323" y="150"/>
                  </a:cubicBezTo>
                  <a:cubicBezTo>
                    <a:pt x="320" y="150"/>
                    <a:pt x="317" y="150"/>
                    <a:pt x="313" y="150"/>
                  </a:cubicBezTo>
                  <a:cubicBezTo>
                    <a:pt x="312" y="160"/>
                    <a:pt x="306" y="166"/>
                    <a:pt x="303" y="173"/>
                  </a:cubicBezTo>
                  <a:cubicBezTo>
                    <a:pt x="308" y="177"/>
                    <a:pt x="317" y="176"/>
                    <a:pt x="324" y="178"/>
                  </a:cubicBezTo>
                  <a:close/>
                  <a:moveTo>
                    <a:pt x="304" y="40"/>
                  </a:moveTo>
                  <a:cubicBezTo>
                    <a:pt x="300" y="40"/>
                    <a:pt x="298" y="38"/>
                    <a:pt x="293" y="39"/>
                  </a:cubicBezTo>
                  <a:cubicBezTo>
                    <a:pt x="295" y="75"/>
                    <a:pt x="294" y="107"/>
                    <a:pt x="297" y="134"/>
                  </a:cubicBezTo>
                  <a:cubicBezTo>
                    <a:pt x="301" y="135"/>
                    <a:pt x="306" y="136"/>
                    <a:pt x="309" y="138"/>
                  </a:cubicBezTo>
                  <a:cubicBezTo>
                    <a:pt x="315" y="108"/>
                    <a:pt x="306" y="73"/>
                    <a:pt x="304" y="40"/>
                  </a:cubicBezTo>
                  <a:close/>
                  <a:moveTo>
                    <a:pt x="202" y="452"/>
                  </a:moveTo>
                  <a:cubicBezTo>
                    <a:pt x="211" y="461"/>
                    <a:pt x="213" y="469"/>
                    <a:pt x="223" y="477"/>
                  </a:cubicBezTo>
                  <a:cubicBezTo>
                    <a:pt x="227" y="491"/>
                    <a:pt x="218" y="501"/>
                    <a:pt x="214" y="518"/>
                  </a:cubicBezTo>
                  <a:cubicBezTo>
                    <a:pt x="207" y="551"/>
                    <a:pt x="204" y="574"/>
                    <a:pt x="201" y="603"/>
                  </a:cubicBezTo>
                  <a:cubicBezTo>
                    <a:pt x="219" y="550"/>
                    <a:pt x="259" y="518"/>
                    <a:pt x="305" y="493"/>
                  </a:cubicBezTo>
                  <a:cubicBezTo>
                    <a:pt x="252" y="482"/>
                    <a:pt x="218" y="452"/>
                    <a:pt x="195" y="410"/>
                  </a:cubicBezTo>
                  <a:cubicBezTo>
                    <a:pt x="194" y="424"/>
                    <a:pt x="192" y="439"/>
                    <a:pt x="189" y="451"/>
                  </a:cubicBezTo>
                  <a:cubicBezTo>
                    <a:pt x="195" y="453"/>
                    <a:pt x="198" y="450"/>
                    <a:pt x="202" y="452"/>
                  </a:cubicBezTo>
                  <a:close/>
                  <a:moveTo>
                    <a:pt x="274" y="33"/>
                  </a:moveTo>
                  <a:cubicBezTo>
                    <a:pt x="276" y="57"/>
                    <a:pt x="276" y="87"/>
                    <a:pt x="275" y="116"/>
                  </a:cubicBezTo>
                  <a:cubicBezTo>
                    <a:pt x="279" y="119"/>
                    <a:pt x="283" y="128"/>
                    <a:pt x="286" y="127"/>
                  </a:cubicBezTo>
                  <a:cubicBezTo>
                    <a:pt x="283" y="103"/>
                    <a:pt x="285" y="69"/>
                    <a:pt x="285" y="37"/>
                  </a:cubicBezTo>
                  <a:cubicBezTo>
                    <a:pt x="279" y="39"/>
                    <a:pt x="277" y="31"/>
                    <a:pt x="274" y="33"/>
                  </a:cubicBezTo>
                  <a:close/>
                  <a:moveTo>
                    <a:pt x="231" y="893"/>
                  </a:moveTo>
                  <a:cubicBezTo>
                    <a:pt x="230" y="912"/>
                    <a:pt x="226" y="931"/>
                    <a:pt x="227" y="949"/>
                  </a:cubicBezTo>
                  <a:cubicBezTo>
                    <a:pt x="234" y="934"/>
                    <a:pt x="242" y="905"/>
                    <a:pt x="231" y="893"/>
                  </a:cubicBezTo>
                  <a:close/>
                  <a:moveTo>
                    <a:pt x="194" y="886"/>
                  </a:moveTo>
                  <a:cubicBezTo>
                    <a:pt x="193" y="890"/>
                    <a:pt x="188" y="897"/>
                    <a:pt x="191" y="901"/>
                  </a:cubicBezTo>
                  <a:cubicBezTo>
                    <a:pt x="201" y="897"/>
                    <a:pt x="209" y="892"/>
                    <a:pt x="220" y="890"/>
                  </a:cubicBezTo>
                  <a:cubicBezTo>
                    <a:pt x="219" y="886"/>
                    <a:pt x="224" y="880"/>
                    <a:pt x="220" y="877"/>
                  </a:cubicBezTo>
                  <a:cubicBezTo>
                    <a:pt x="211" y="883"/>
                    <a:pt x="204" y="882"/>
                    <a:pt x="194" y="886"/>
                  </a:cubicBezTo>
                  <a:close/>
                  <a:moveTo>
                    <a:pt x="187" y="912"/>
                  </a:moveTo>
                  <a:cubicBezTo>
                    <a:pt x="188" y="920"/>
                    <a:pt x="186" y="925"/>
                    <a:pt x="185" y="931"/>
                  </a:cubicBezTo>
                  <a:cubicBezTo>
                    <a:pt x="197" y="927"/>
                    <a:pt x="204" y="918"/>
                    <a:pt x="217" y="915"/>
                  </a:cubicBezTo>
                  <a:cubicBezTo>
                    <a:pt x="217" y="911"/>
                    <a:pt x="220" y="909"/>
                    <a:pt x="219" y="904"/>
                  </a:cubicBezTo>
                  <a:cubicBezTo>
                    <a:pt x="205" y="904"/>
                    <a:pt x="198" y="910"/>
                    <a:pt x="187" y="912"/>
                  </a:cubicBezTo>
                  <a:close/>
                  <a:moveTo>
                    <a:pt x="200" y="863"/>
                  </a:moveTo>
                  <a:cubicBezTo>
                    <a:pt x="197" y="868"/>
                    <a:pt x="197" y="869"/>
                    <a:pt x="195" y="876"/>
                  </a:cubicBezTo>
                  <a:cubicBezTo>
                    <a:pt x="204" y="873"/>
                    <a:pt x="211" y="870"/>
                    <a:pt x="217" y="865"/>
                  </a:cubicBezTo>
                  <a:cubicBezTo>
                    <a:pt x="210" y="863"/>
                    <a:pt x="207" y="864"/>
                    <a:pt x="200" y="863"/>
                  </a:cubicBezTo>
                  <a:close/>
                  <a:moveTo>
                    <a:pt x="185" y="942"/>
                  </a:moveTo>
                  <a:cubicBezTo>
                    <a:pt x="189" y="944"/>
                    <a:pt x="181" y="955"/>
                    <a:pt x="187" y="958"/>
                  </a:cubicBezTo>
                  <a:cubicBezTo>
                    <a:pt x="197" y="955"/>
                    <a:pt x="201" y="941"/>
                    <a:pt x="213" y="943"/>
                  </a:cubicBezTo>
                  <a:cubicBezTo>
                    <a:pt x="213" y="937"/>
                    <a:pt x="217" y="935"/>
                    <a:pt x="216" y="927"/>
                  </a:cubicBezTo>
                  <a:cubicBezTo>
                    <a:pt x="206" y="928"/>
                    <a:pt x="194" y="936"/>
                    <a:pt x="185" y="942"/>
                  </a:cubicBezTo>
                  <a:close/>
                  <a:moveTo>
                    <a:pt x="193" y="497"/>
                  </a:moveTo>
                  <a:cubicBezTo>
                    <a:pt x="173" y="559"/>
                    <a:pt x="166" y="619"/>
                    <a:pt x="158" y="676"/>
                  </a:cubicBezTo>
                  <a:cubicBezTo>
                    <a:pt x="155" y="690"/>
                    <a:pt x="156" y="703"/>
                    <a:pt x="153" y="717"/>
                  </a:cubicBezTo>
                  <a:cubicBezTo>
                    <a:pt x="149" y="737"/>
                    <a:pt x="139" y="757"/>
                    <a:pt x="145" y="779"/>
                  </a:cubicBezTo>
                  <a:cubicBezTo>
                    <a:pt x="167" y="775"/>
                    <a:pt x="160" y="752"/>
                    <a:pt x="162" y="736"/>
                  </a:cubicBezTo>
                  <a:cubicBezTo>
                    <a:pt x="162" y="726"/>
                    <a:pt x="167" y="712"/>
                    <a:pt x="170" y="699"/>
                  </a:cubicBezTo>
                  <a:cubicBezTo>
                    <a:pt x="174" y="679"/>
                    <a:pt x="180" y="656"/>
                    <a:pt x="185" y="638"/>
                  </a:cubicBezTo>
                  <a:cubicBezTo>
                    <a:pt x="192" y="608"/>
                    <a:pt x="191" y="574"/>
                    <a:pt x="198" y="542"/>
                  </a:cubicBezTo>
                  <a:cubicBezTo>
                    <a:pt x="202" y="525"/>
                    <a:pt x="211" y="509"/>
                    <a:pt x="210" y="492"/>
                  </a:cubicBezTo>
                  <a:cubicBezTo>
                    <a:pt x="211" y="492"/>
                    <a:pt x="212" y="492"/>
                    <a:pt x="212" y="490"/>
                  </a:cubicBezTo>
                  <a:cubicBezTo>
                    <a:pt x="206" y="493"/>
                    <a:pt x="198" y="494"/>
                    <a:pt x="193" y="497"/>
                  </a:cubicBezTo>
                  <a:close/>
                  <a:moveTo>
                    <a:pt x="187" y="968"/>
                  </a:moveTo>
                  <a:cubicBezTo>
                    <a:pt x="188" y="971"/>
                    <a:pt x="190" y="972"/>
                    <a:pt x="187" y="975"/>
                  </a:cubicBezTo>
                  <a:cubicBezTo>
                    <a:pt x="199" y="978"/>
                    <a:pt x="209" y="966"/>
                    <a:pt x="208" y="957"/>
                  </a:cubicBezTo>
                  <a:cubicBezTo>
                    <a:pt x="202" y="961"/>
                    <a:pt x="195" y="965"/>
                    <a:pt x="187" y="968"/>
                  </a:cubicBezTo>
                  <a:close/>
                  <a:moveTo>
                    <a:pt x="121" y="466"/>
                  </a:moveTo>
                  <a:cubicBezTo>
                    <a:pt x="125" y="469"/>
                    <a:pt x="129" y="477"/>
                    <a:pt x="136" y="480"/>
                  </a:cubicBezTo>
                  <a:cubicBezTo>
                    <a:pt x="143" y="482"/>
                    <a:pt x="158" y="482"/>
                    <a:pt x="167" y="485"/>
                  </a:cubicBezTo>
                  <a:cubicBezTo>
                    <a:pt x="179" y="489"/>
                    <a:pt x="177" y="489"/>
                    <a:pt x="189" y="485"/>
                  </a:cubicBezTo>
                  <a:cubicBezTo>
                    <a:pt x="195" y="483"/>
                    <a:pt x="205" y="484"/>
                    <a:pt x="208" y="478"/>
                  </a:cubicBezTo>
                  <a:cubicBezTo>
                    <a:pt x="190" y="458"/>
                    <a:pt x="144" y="448"/>
                    <a:pt x="121" y="466"/>
                  </a:cubicBezTo>
                  <a:close/>
                  <a:moveTo>
                    <a:pt x="162" y="905"/>
                  </a:moveTo>
                  <a:cubicBezTo>
                    <a:pt x="162" y="909"/>
                    <a:pt x="159" y="913"/>
                    <a:pt x="159" y="920"/>
                  </a:cubicBezTo>
                  <a:cubicBezTo>
                    <a:pt x="165" y="922"/>
                    <a:pt x="167" y="918"/>
                    <a:pt x="178" y="919"/>
                  </a:cubicBezTo>
                  <a:cubicBezTo>
                    <a:pt x="177" y="914"/>
                    <a:pt x="178" y="911"/>
                    <a:pt x="179" y="908"/>
                  </a:cubicBezTo>
                  <a:cubicBezTo>
                    <a:pt x="173" y="905"/>
                    <a:pt x="168" y="905"/>
                    <a:pt x="162" y="905"/>
                  </a:cubicBezTo>
                  <a:close/>
                  <a:moveTo>
                    <a:pt x="141" y="726"/>
                  </a:moveTo>
                  <a:cubicBezTo>
                    <a:pt x="151" y="685"/>
                    <a:pt x="153" y="641"/>
                    <a:pt x="158" y="604"/>
                  </a:cubicBezTo>
                  <a:cubicBezTo>
                    <a:pt x="167" y="574"/>
                    <a:pt x="173" y="540"/>
                    <a:pt x="177" y="504"/>
                  </a:cubicBezTo>
                  <a:cubicBezTo>
                    <a:pt x="164" y="503"/>
                    <a:pt x="154" y="492"/>
                    <a:pt x="141" y="492"/>
                  </a:cubicBezTo>
                  <a:cubicBezTo>
                    <a:pt x="121" y="586"/>
                    <a:pt x="105" y="671"/>
                    <a:pt x="91" y="768"/>
                  </a:cubicBezTo>
                  <a:cubicBezTo>
                    <a:pt x="98" y="777"/>
                    <a:pt x="118" y="774"/>
                    <a:pt x="128" y="779"/>
                  </a:cubicBezTo>
                  <a:cubicBezTo>
                    <a:pt x="135" y="764"/>
                    <a:pt x="137" y="745"/>
                    <a:pt x="141" y="726"/>
                  </a:cubicBezTo>
                  <a:close/>
                  <a:moveTo>
                    <a:pt x="145" y="794"/>
                  </a:moveTo>
                  <a:cubicBezTo>
                    <a:pt x="123" y="793"/>
                    <a:pt x="81" y="781"/>
                    <a:pt x="63" y="777"/>
                  </a:cubicBezTo>
                  <a:cubicBezTo>
                    <a:pt x="53" y="849"/>
                    <a:pt x="36" y="923"/>
                    <a:pt x="26" y="991"/>
                  </a:cubicBezTo>
                  <a:cubicBezTo>
                    <a:pt x="31" y="1007"/>
                    <a:pt x="71" y="1023"/>
                    <a:pt x="99" y="1022"/>
                  </a:cubicBezTo>
                  <a:cubicBezTo>
                    <a:pt x="109" y="1022"/>
                    <a:pt x="130" y="1015"/>
                    <a:pt x="134" y="1007"/>
                  </a:cubicBezTo>
                  <a:cubicBezTo>
                    <a:pt x="140" y="998"/>
                    <a:pt x="140" y="970"/>
                    <a:pt x="143" y="951"/>
                  </a:cubicBezTo>
                  <a:cubicBezTo>
                    <a:pt x="147" y="919"/>
                    <a:pt x="157" y="879"/>
                    <a:pt x="160" y="855"/>
                  </a:cubicBezTo>
                  <a:cubicBezTo>
                    <a:pt x="163" y="832"/>
                    <a:pt x="168" y="796"/>
                    <a:pt x="170" y="787"/>
                  </a:cubicBezTo>
                  <a:cubicBezTo>
                    <a:pt x="160" y="786"/>
                    <a:pt x="152" y="789"/>
                    <a:pt x="145" y="794"/>
                  </a:cubicBezTo>
                  <a:close/>
                  <a:moveTo>
                    <a:pt x="125" y="530"/>
                  </a:moveTo>
                  <a:cubicBezTo>
                    <a:pt x="125" y="529"/>
                    <a:pt x="125" y="529"/>
                    <a:pt x="125" y="528"/>
                  </a:cubicBezTo>
                  <a:cubicBezTo>
                    <a:pt x="125" y="505"/>
                    <a:pt x="122" y="486"/>
                    <a:pt x="110" y="474"/>
                  </a:cubicBezTo>
                  <a:cubicBezTo>
                    <a:pt x="98" y="518"/>
                    <a:pt x="95" y="570"/>
                    <a:pt x="88" y="622"/>
                  </a:cubicBezTo>
                  <a:cubicBezTo>
                    <a:pt x="82" y="671"/>
                    <a:pt x="71" y="717"/>
                    <a:pt x="68" y="764"/>
                  </a:cubicBezTo>
                  <a:cubicBezTo>
                    <a:pt x="72" y="765"/>
                    <a:pt x="75" y="767"/>
                    <a:pt x="80" y="767"/>
                  </a:cubicBezTo>
                  <a:cubicBezTo>
                    <a:pt x="95" y="698"/>
                    <a:pt x="107" y="599"/>
                    <a:pt x="125" y="530"/>
                  </a:cubicBezTo>
                  <a:close/>
                  <a:moveTo>
                    <a:pt x="96" y="1034"/>
                  </a:moveTo>
                  <a:cubicBezTo>
                    <a:pt x="91" y="1063"/>
                    <a:pt x="83" y="1088"/>
                    <a:pt x="80" y="1120"/>
                  </a:cubicBezTo>
                  <a:cubicBezTo>
                    <a:pt x="89" y="1114"/>
                    <a:pt x="100" y="1114"/>
                    <a:pt x="109" y="1120"/>
                  </a:cubicBezTo>
                  <a:cubicBezTo>
                    <a:pt x="114" y="1086"/>
                    <a:pt x="122" y="1062"/>
                    <a:pt x="120" y="1031"/>
                  </a:cubicBezTo>
                  <a:cubicBezTo>
                    <a:pt x="110" y="1035"/>
                    <a:pt x="104" y="1033"/>
                    <a:pt x="96" y="1034"/>
                  </a:cubicBezTo>
                  <a:close/>
                  <a:moveTo>
                    <a:pt x="103" y="1135"/>
                  </a:moveTo>
                  <a:cubicBezTo>
                    <a:pt x="101" y="1133"/>
                    <a:pt x="101" y="1129"/>
                    <a:pt x="99" y="1128"/>
                  </a:cubicBezTo>
                  <a:cubicBezTo>
                    <a:pt x="83" y="1124"/>
                    <a:pt x="79" y="1146"/>
                    <a:pt x="68" y="1145"/>
                  </a:cubicBezTo>
                  <a:cubicBezTo>
                    <a:pt x="57" y="1145"/>
                    <a:pt x="60" y="1132"/>
                    <a:pt x="60" y="1125"/>
                  </a:cubicBezTo>
                  <a:cubicBezTo>
                    <a:pt x="56" y="1125"/>
                    <a:pt x="53" y="1123"/>
                    <a:pt x="48" y="1121"/>
                  </a:cubicBezTo>
                  <a:cubicBezTo>
                    <a:pt x="43" y="1130"/>
                    <a:pt x="42" y="1130"/>
                    <a:pt x="35" y="1139"/>
                  </a:cubicBezTo>
                  <a:cubicBezTo>
                    <a:pt x="17" y="1135"/>
                    <a:pt x="31" y="1113"/>
                    <a:pt x="15" y="1105"/>
                  </a:cubicBezTo>
                  <a:cubicBezTo>
                    <a:pt x="11" y="1136"/>
                    <a:pt x="24" y="1166"/>
                    <a:pt x="29" y="1200"/>
                  </a:cubicBezTo>
                  <a:cubicBezTo>
                    <a:pt x="37" y="1201"/>
                    <a:pt x="49" y="1199"/>
                    <a:pt x="59" y="1204"/>
                  </a:cubicBezTo>
                  <a:cubicBezTo>
                    <a:pt x="74" y="1181"/>
                    <a:pt x="91" y="1160"/>
                    <a:pt x="103" y="1135"/>
                  </a:cubicBezTo>
                  <a:close/>
                  <a:moveTo>
                    <a:pt x="71" y="1114"/>
                  </a:moveTo>
                  <a:cubicBezTo>
                    <a:pt x="75" y="1086"/>
                    <a:pt x="82" y="1062"/>
                    <a:pt x="86" y="1033"/>
                  </a:cubicBezTo>
                  <a:cubicBezTo>
                    <a:pt x="76" y="1034"/>
                    <a:pt x="68" y="1029"/>
                    <a:pt x="57" y="1027"/>
                  </a:cubicBezTo>
                  <a:cubicBezTo>
                    <a:pt x="52" y="1055"/>
                    <a:pt x="39" y="1085"/>
                    <a:pt x="42" y="1112"/>
                  </a:cubicBezTo>
                  <a:cubicBezTo>
                    <a:pt x="49" y="1112"/>
                    <a:pt x="50" y="1106"/>
                    <a:pt x="56" y="1106"/>
                  </a:cubicBezTo>
                  <a:cubicBezTo>
                    <a:pt x="63" y="1110"/>
                    <a:pt x="59" y="1110"/>
                    <a:pt x="71" y="1114"/>
                  </a:cubicBezTo>
                  <a:close/>
                  <a:moveTo>
                    <a:pt x="40" y="1242"/>
                  </a:moveTo>
                  <a:cubicBezTo>
                    <a:pt x="45" y="1233"/>
                    <a:pt x="51" y="1225"/>
                    <a:pt x="54" y="1213"/>
                  </a:cubicBezTo>
                  <a:cubicBezTo>
                    <a:pt x="46" y="1210"/>
                    <a:pt x="41" y="1212"/>
                    <a:pt x="33" y="1216"/>
                  </a:cubicBezTo>
                  <a:cubicBezTo>
                    <a:pt x="32" y="1227"/>
                    <a:pt x="38" y="1237"/>
                    <a:pt x="40" y="1242"/>
                  </a:cubicBezTo>
                  <a:close/>
                  <a:moveTo>
                    <a:pt x="31" y="1018"/>
                  </a:moveTo>
                  <a:cubicBezTo>
                    <a:pt x="28" y="1042"/>
                    <a:pt x="24" y="1066"/>
                    <a:pt x="18" y="1087"/>
                  </a:cubicBezTo>
                  <a:cubicBezTo>
                    <a:pt x="23" y="1093"/>
                    <a:pt x="27" y="1107"/>
                    <a:pt x="33" y="1107"/>
                  </a:cubicBezTo>
                  <a:cubicBezTo>
                    <a:pt x="36" y="1079"/>
                    <a:pt x="44" y="1056"/>
                    <a:pt x="46" y="1023"/>
                  </a:cubicBezTo>
                  <a:cubicBezTo>
                    <a:pt x="40" y="1023"/>
                    <a:pt x="36" y="1015"/>
                    <a:pt x="31" y="10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37"/>
            <p:cNvSpPr/>
            <p:nvPr/>
          </p:nvSpPr>
          <p:spPr bwMode="auto">
            <a:xfrm>
              <a:off x="1366838" y="2519363"/>
              <a:ext cx="4763" cy="7938"/>
            </a:xfrm>
            <a:custGeom>
              <a:avLst/>
              <a:gdLst>
                <a:gd name="T0" fmla="*/ 6 w 6"/>
                <a:gd name="T1" fmla="*/ 0 h 9"/>
                <a:gd name="T2" fmla="*/ 6 w 6"/>
                <a:gd name="T3" fmla="*/ 9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3"/>
                    <a:pt x="6" y="6"/>
                    <a:pt x="6" y="9"/>
                  </a:cubicBezTo>
                  <a:cubicBezTo>
                    <a:pt x="0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38"/>
            <p:cNvSpPr/>
            <p:nvPr/>
          </p:nvSpPr>
          <p:spPr bwMode="auto">
            <a:xfrm>
              <a:off x="1358901" y="2535238"/>
              <a:ext cx="7938" cy="7938"/>
            </a:xfrm>
            <a:custGeom>
              <a:avLst/>
              <a:gdLst>
                <a:gd name="T0" fmla="*/ 8 w 10"/>
                <a:gd name="T1" fmla="*/ 7 h 10"/>
                <a:gd name="T2" fmla="*/ 0 w 10"/>
                <a:gd name="T3" fmla="*/ 7 h 10"/>
                <a:gd name="T4" fmla="*/ 5 w 10"/>
                <a:gd name="T5" fmla="*/ 0 h 10"/>
                <a:gd name="T6" fmla="*/ 8 w 10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10"/>
                    <a:pt x="1" y="8"/>
                    <a:pt x="0" y="7"/>
                  </a:cubicBezTo>
                  <a:cubicBezTo>
                    <a:pt x="1" y="4"/>
                    <a:pt x="4" y="4"/>
                    <a:pt x="5" y="0"/>
                  </a:cubicBezTo>
                  <a:cubicBezTo>
                    <a:pt x="10" y="2"/>
                    <a:pt x="5" y="6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39"/>
            <p:cNvSpPr>
              <a:spLocks noEditPoints="1"/>
            </p:cNvSpPr>
            <p:nvPr/>
          </p:nvSpPr>
          <p:spPr bwMode="auto">
            <a:xfrm>
              <a:off x="1549401" y="2320926"/>
              <a:ext cx="58738" cy="46038"/>
            </a:xfrm>
            <a:custGeom>
              <a:avLst/>
              <a:gdLst>
                <a:gd name="T0" fmla="*/ 25 w 75"/>
                <a:gd name="T1" fmla="*/ 0 h 60"/>
                <a:gd name="T2" fmla="*/ 62 w 75"/>
                <a:gd name="T3" fmla="*/ 18 h 60"/>
                <a:gd name="T4" fmla="*/ 66 w 75"/>
                <a:gd name="T5" fmla="*/ 16 h 60"/>
                <a:gd name="T6" fmla="*/ 33 w 75"/>
                <a:gd name="T7" fmla="*/ 57 h 60"/>
                <a:gd name="T8" fmla="*/ 25 w 75"/>
                <a:gd name="T9" fmla="*/ 0 h 60"/>
                <a:gd name="T10" fmla="*/ 52 w 75"/>
                <a:gd name="T11" fmla="*/ 41 h 60"/>
                <a:gd name="T12" fmla="*/ 35 w 75"/>
                <a:gd name="T13" fmla="*/ 12 h 60"/>
                <a:gd name="T14" fmla="*/ 26 w 75"/>
                <a:gd name="T15" fmla="*/ 35 h 60"/>
                <a:gd name="T16" fmla="*/ 52 w 75"/>
                <a:gd name="T17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25" y="0"/>
                  </a:moveTo>
                  <a:cubicBezTo>
                    <a:pt x="43" y="4"/>
                    <a:pt x="55" y="1"/>
                    <a:pt x="62" y="18"/>
                  </a:cubicBezTo>
                  <a:cubicBezTo>
                    <a:pt x="63" y="17"/>
                    <a:pt x="64" y="16"/>
                    <a:pt x="66" y="16"/>
                  </a:cubicBezTo>
                  <a:cubicBezTo>
                    <a:pt x="75" y="38"/>
                    <a:pt x="60" y="60"/>
                    <a:pt x="33" y="57"/>
                  </a:cubicBezTo>
                  <a:cubicBezTo>
                    <a:pt x="15" y="47"/>
                    <a:pt x="0" y="13"/>
                    <a:pt x="25" y="0"/>
                  </a:cubicBezTo>
                  <a:close/>
                  <a:moveTo>
                    <a:pt x="52" y="41"/>
                  </a:moveTo>
                  <a:cubicBezTo>
                    <a:pt x="60" y="31"/>
                    <a:pt x="45" y="11"/>
                    <a:pt x="35" y="12"/>
                  </a:cubicBezTo>
                  <a:cubicBezTo>
                    <a:pt x="26" y="14"/>
                    <a:pt x="25" y="23"/>
                    <a:pt x="26" y="35"/>
                  </a:cubicBezTo>
                  <a:cubicBezTo>
                    <a:pt x="31" y="44"/>
                    <a:pt x="50" y="44"/>
                    <a:pt x="5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8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9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65513" cy="5029200"/>
          </a:xfrm>
          <a:prstGeom prst="rect">
            <a:avLst/>
          </a:prstGeom>
        </p:spPr>
      </p:pic>
      <p:sp>
        <p:nvSpPr>
          <p:cNvPr id="10" name="L 形 9"/>
          <p:cNvSpPr/>
          <p:nvPr/>
        </p:nvSpPr>
        <p:spPr>
          <a:xfrm>
            <a:off x="5285728" y="3271786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0800000">
            <a:off x="8592939" y="3238058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23438" y="3402292"/>
            <a:ext cx="30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请在此处填标题</a:t>
            </a:r>
            <a:endParaRPr lang="zh-CN" alt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4911" y="4382870"/>
            <a:ext cx="38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风设计 只做最好的</a:t>
            </a:r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给最好的你 愿你的未来充满无限的可能</a:t>
            </a:r>
            <a:endParaRPr lang="zh-CN" altLang="en-US" dirty="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1794" y="2813210"/>
            <a:ext cx="24026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04</a:t>
            </a:r>
            <a:endParaRPr lang="zh-CN" altLang="en-US" sz="13800" b="1" dirty="0">
              <a:solidFill>
                <a:prstClr val="white"/>
              </a:solidFill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9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4"/>
          <p:cNvSpPr>
            <a:spLocks noEditPoints="1"/>
          </p:cNvSpPr>
          <p:nvPr/>
        </p:nvSpPr>
        <p:spPr bwMode="auto">
          <a:xfrm>
            <a:off x="1651819" y="1773780"/>
            <a:ext cx="6078525" cy="3923071"/>
          </a:xfrm>
          <a:custGeom>
            <a:avLst/>
            <a:gdLst>
              <a:gd name="T0" fmla="*/ 98 w 185"/>
              <a:gd name="T1" fmla="*/ 2 h 125"/>
              <a:gd name="T2" fmla="*/ 184 w 185"/>
              <a:gd name="T3" fmla="*/ 82 h 125"/>
              <a:gd name="T4" fmla="*/ 118 w 185"/>
              <a:gd name="T5" fmla="*/ 119 h 125"/>
              <a:gd name="T6" fmla="*/ 92 w 185"/>
              <a:gd name="T7" fmla="*/ 109 h 125"/>
              <a:gd name="T8" fmla="*/ 4 w 185"/>
              <a:gd name="T9" fmla="*/ 120 h 125"/>
              <a:gd name="T10" fmla="*/ 5 w 185"/>
              <a:gd name="T11" fmla="*/ 4 h 125"/>
              <a:gd name="T12" fmla="*/ 91 w 185"/>
              <a:gd name="T13" fmla="*/ 8 h 125"/>
              <a:gd name="T14" fmla="*/ 106 w 185"/>
              <a:gd name="T15" fmla="*/ 10 h 125"/>
              <a:gd name="T16" fmla="*/ 98 w 185"/>
              <a:gd name="T17" fmla="*/ 19 h 125"/>
              <a:gd name="T18" fmla="*/ 98 w 185"/>
              <a:gd name="T19" fmla="*/ 22 h 125"/>
              <a:gd name="T20" fmla="*/ 99 w 185"/>
              <a:gd name="T21" fmla="*/ 32 h 125"/>
              <a:gd name="T22" fmla="*/ 99 w 185"/>
              <a:gd name="T23" fmla="*/ 46 h 125"/>
              <a:gd name="T24" fmla="*/ 104 w 185"/>
              <a:gd name="T25" fmla="*/ 59 h 125"/>
              <a:gd name="T26" fmla="*/ 105 w 185"/>
              <a:gd name="T27" fmla="*/ 66 h 125"/>
              <a:gd name="T28" fmla="*/ 99 w 185"/>
              <a:gd name="T29" fmla="*/ 79 h 125"/>
              <a:gd name="T30" fmla="*/ 99 w 185"/>
              <a:gd name="T31" fmla="*/ 92 h 125"/>
              <a:gd name="T32" fmla="*/ 99 w 185"/>
              <a:gd name="T33" fmla="*/ 94 h 125"/>
              <a:gd name="T34" fmla="*/ 104 w 185"/>
              <a:gd name="T35" fmla="*/ 111 h 125"/>
              <a:gd name="T36" fmla="*/ 173 w 185"/>
              <a:gd name="T37" fmla="*/ 116 h 125"/>
              <a:gd name="T38" fmla="*/ 11 w 185"/>
              <a:gd name="T39" fmla="*/ 5 h 125"/>
              <a:gd name="T40" fmla="*/ 89 w 185"/>
              <a:gd name="T41" fmla="*/ 115 h 125"/>
              <a:gd name="T42" fmla="*/ 82 w 185"/>
              <a:gd name="T43" fmla="*/ 104 h 125"/>
              <a:gd name="T44" fmla="*/ 80 w 185"/>
              <a:gd name="T45" fmla="*/ 90 h 125"/>
              <a:gd name="T46" fmla="*/ 80 w 185"/>
              <a:gd name="T47" fmla="*/ 78 h 125"/>
              <a:gd name="T48" fmla="*/ 89 w 185"/>
              <a:gd name="T49" fmla="*/ 69 h 125"/>
              <a:gd name="T50" fmla="*/ 88 w 185"/>
              <a:gd name="T51" fmla="*/ 67 h 125"/>
              <a:gd name="T52" fmla="*/ 81 w 185"/>
              <a:gd name="T53" fmla="*/ 52 h 125"/>
              <a:gd name="T54" fmla="*/ 82 w 185"/>
              <a:gd name="T55" fmla="*/ 45 h 125"/>
              <a:gd name="T56" fmla="*/ 88 w 185"/>
              <a:gd name="T57" fmla="*/ 33 h 125"/>
              <a:gd name="T58" fmla="*/ 88 w 185"/>
              <a:gd name="T59" fmla="*/ 21 h 125"/>
              <a:gd name="T60" fmla="*/ 88 w 185"/>
              <a:gd name="T61" fmla="*/ 18 h 125"/>
              <a:gd name="T62" fmla="*/ 79 w 185"/>
              <a:gd name="T63" fmla="*/ 8 h 125"/>
              <a:gd name="T64" fmla="*/ 11 w 185"/>
              <a:gd name="T65" fmla="*/ 5 h 125"/>
              <a:gd name="T66" fmla="*/ 7 w 185"/>
              <a:gd name="T67" fmla="*/ 6 h 125"/>
              <a:gd name="T68" fmla="*/ 7 w 185"/>
              <a:gd name="T69" fmla="*/ 119 h 125"/>
              <a:gd name="T70" fmla="*/ 179 w 185"/>
              <a:gd name="T71" fmla="*/ 11 h 125"/>
              <a:gd name="T72" fmla="*/ 180 w 185"/>
              <a:gd name="T73" fmla="*/ 10 h 125"/>
              <a:gd name="T74" fmla="*/ 90 w 185"/>
              <a:gd name="T75" fmla="*/ 11 h 125"/>
              <a:gd name="T76" fmla="*/ 96 w 185"/>
              <a:gd name="T77" fmla="*/ 11 h 125"/>
              <a:gd name="T78" fmla="*/ 182 w 185"/>
              <a:gd name="T79" fmla="*/ 109 h 125"/>
              <a:gd name="T80" fmla="*/ 181 w 185"/>
              <a:gd name="T81" fmla="*/ 116 h 125"/>
              <a:gd name="T82" fmla="*/ 96 w 185"/>
              <a:gd name="T83" fmla="*/ 22 h 125"/>
              <a:gd name="T84" fmla="*/ 91 w 185"/>
              <a:gd name="T85" fmla="*/ 43 h 125"/>
              <a:gd name="T86" fmla="*/ 91 w 185"/>
              <a:gd name="T87" fmla="*/ 43 h 125"/>
              <a:gd name="T88" fmla="*/ 97 w 185"/>
              <a:gd name="T89" fmla="*/ 45 h 125"/>
              <a:gd name="T90" fmla="*/ 91 w 185"/>
              <a:gd name="T91" fmla="*/ 66 h 125"/>
              <a:gd name="T92" fmla="*/ 91 w 185"/>
              <a:gd name="T93" fmla="*/ 56 h 125"/>
              <a:gd name="T94" fmla="*/ 178 w 185"/>
              <a:gd name="T95" fmla="*/ 63 h 125"/>
              <a:gd name="T96" fmla="*/ 178 w 185"/>
              <a:gd name="T97" fmla="*/ 120 h 125"/>
              <a:gd name="T98" fmla="*/ 97 w 185"/>
              <a:gd name="T99" fmla="*/ 79 h 125"/>
              <a:gd name="T100" fmla="*/ 91 w 185"/>
              <a:gd name="T101" fmla="*/ 79 h 125"/>
              <a:gd name="T102" fmla="*/ 97 w 185"/>
              <a:gd name="T103" fmla="*/ 92 h 125"/>
              <a:gd name="T104" fmla="*/ 91 w 185"/>
              <a:gd name="T105" fmla="*/ 107 h 125"/>
              <a:gd name="T106" fmla="*/ 91 w 185"/>
              <a:gd name="T107" fmla="*/ 94 h 125"/>
              <a:gd name="T108" fmla="*/ 40 w 185"/>
              <a:gd name="T109" fmla="*/ 12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5" h="125">
                <a:moveTo>
                  <a:pt x="91" y="8"/>
                </a:moveTo>
                <a:cubicBezTo>
                  <a:pt x="92" y="9"/>
                  <a:pt x="94" y="9"/>
                  <a:pt x="96" y="9"/>
                </a:cubicBezTo>
                <a:cubicBezTo>
                  <a:pt x="97" y="6"/>
                  <a:pt x="96" y="4"/>
                  <a:pt x="98" y="2"/>
                </a:cubicBezTo>
                <a:cubicBezTo>
                  <a:pt x="123" y="1"/>
                  <a:pt x="151" y="0"/>
                  <a:pt x="177" y="3"/>
                </a:cubicBezTo>
                <a:cubicBezTo>
                  <a:pt x="179" y="6"/>
                  <a:pt x="181" y="8"/>
                  <a:pt x="185" y="8"/>
                </a:cubicBezTo>
                <a:cubicBezTo>
                  <a:pt x="182" y="32"/>
                  <a:pt x="185" y="56"/>
                  <a:pt x="184" y="82"/>
                </a:cubicBezTo>
                <a:cubicBezTo>
                  <a:pt x="184" y="92"/>
                  <a:pt x="185" y="105"/>
                  <a:pt x="185" y="116"/>
                </a:cubicBezTo>
                <a:cubicBezTo>
                  <a:pt x="183" y="118"/>
                  <a:pt x="179" y="119"/>
                  <a:pt x="180" y="123"/>
                </a:cubicBezTo>
                <a:cubicBezTo>
                  <a:pt x="160" y="124"/>
                  <a:pt x="138" y="120"/>
                  <a:pt x="118" y="119"/>
                </a:cubicBezTo>
                <a:cubicBezTo>
                  <a:pt x="111" y="119"/>
                  <a:pt x="104" y="119"/>
                  <a:pt x="98" y="118"/>
                </a:cubicBezTo>
                <a:cubicBezTo>
                  <a:pt x="97" y="116"/>
                  <a:pt x="98" y="113"/>
                  <a:pt x="98" y="110"/>
                </a:cubicBezTo>
                <a:cubicBezTo>
                  <a:pt x="96" y="109"/>
                  <a:pt x="94" y="110"/>
                  <a:pt x="92" y="109"/>
                </a:cubicBezTo>
                <a:cubicBezTo>
                  <a:pt x="92" y="111"/>
                  <a:pt x="92" y="115"/>
                  <a:pt x="92" y="118"/>
                </a:cubicBezTo>
                <a:cubicBezTo>
                  <a:pt x="64" y="120"/>
                  <a:pt x="37" y="124"/>
                  <a:pt x="9" y="125"/>
                </a:cubicBezTo>
                <a:cubicBezTo>
                  <a:pt x="8" y="123"/>
                  <a:pt x="5" y="122"/>
                  <a:pt x="4" y="120"/>
                </a:cubicBezTo>
                <a:cubicBezTo>
                  <a:pt x="2" y="116"/>
                  <a:pt x="3" y="107"/>
                  <a:pt x="3" y="102"/>
                </a:cubicBezTo>
                <a:cubicBezTo>
                  <a:pt x="3" y="71"/>
                  <a:pt x="0" y="35"/>
                  <a:pt x="2" y="2"/>
                </a:cubicBezTo>
                <a:cubicBezTo>
                  <a:pt x="4" y="1"/>
                  <a:pt x="4" y="4"/>
                  <a:pt x="5" y="4"/>
                </a:cubicBezTo>
                <a:cubicBezTo>
                  <a:pt x="7" y="4"/>
                  <a:pt x="8" y="3"/>
                  <a:pt x="9" y="2"/>
                </a:cubicBezTo>
                <a:cubicBezTo>
                  <a:pt x="35" y="2"/>
                  <a:pt x="62" y="3"/>
                  <a:pt x="89" y="1"/>
                </a:cubicBezTo>
                <a:cubicBezTo>
                  <a:pt x="92" y="2"/>
                  <a:pt x="90" y="5"/>
                  <a:pt x="91" y="8"/>
                </a:cubicBezTo>
                <a:close/>
                <a:moveTo>
                  <a:pt x="98" y="5"/>
                </a:moveTo>
                <a:cubicBezTo>
                  <a:pt x="98" y="6"/>
                  <a:pt x="99" y="7"/>
                  <a:pt x="99" y="8"/>
                </a:cubicBezTo>
                <a:cubicBezTo>
                  <a:pt x="101" y="7"/>
                  <a:pt x="105" y="6"/>
                  <a:pt x="106" y="10"/>
                </a:cubicBezTo>
                <a:cubicBezTo>
                  <a:pt x="105" y="11"/>
                  <a:pt x="105" y="13"/>
                  <a:pt x="102" y="13"/>
                </a:cubicBezTo>
                <a:cubicBezTo>
                  <a:pt x="101" y="13"/>
                  <a:pt x="100" y="10"/>
                  <a:pt x="99" y="11"/>
                </a:cubicBezTo>
                <a:cubicBezTo>
                  <a:pt x="98" y="14"/>
                  <a:pt x="99" y="17"/>
                  <a:pt x="98" y="19"/>
                </a:cubicBezTo>
                <a:cubicBezTo>
                  <a:pt x="101" y="20"/>
                  <a:pt x="104" y="17"/>
                  <a:pt x="106" y="20"/>
                </a:cubicBezTo>
                <a:cubicBezTo>
                  <a:pt x="106" y="22"/>
                  <a:pt x="105" y="23"/>
                  <a:pt x="103" y="23"/>
                </a:cubicBezTo>
                <a:cubicBezTo>
                  <a:pt x="102" y="23"/>
                  <a:pt x="101" y="21"/>
                  <a:pt x="98" y="22"/>
                </a:cubicBezTo>
                <a:cubicBezTo>
                  <a:pt x="98" y="25"/>
                  <a:pt x="98" y="28"/>
                  <a:pt x="99" y="30"/>
                </a:cubicBezTo>
                <a:cubicBezTo>
                  <a:pt x="101" y="29"/>
                  <a:pt x="107" y="27"/>
                  <a:pt x="107" y="31"/>
                </a:cubicBezTo>
                <a:cubicBezTo>
                  <a:pt x="106" y="34"/>
                  <a:pt x="101" y="32"/>
                  <a:pt x="99" y="32"/>
                </a:cubicBezTo>
                <a:cubicBezTo>
                  <a:pt x="99" y="37"/>
                  <a:pt x="98" y="41"/>
                  <a:pt x="100" y="43"/>
                </a:cubicBezTo>
                <a:cubicBezTo>
                  <a:pt x="101" y="42"/>
                  <a:pt x="107" y="40"/>
                  <a:pt x="107" y="45"/>
                </a:cubicBezTo>
                <a:cubicBezTo>
                  <a:pt x="105" y="47"/>
                  <a:pt x="102" y="46"/>
                  <a:pt x="99" y="46"/>
                </a:cubicBezTo>
                <a:cubicBezTo>
                  <a:pt x="99" y="49"/>
                  <a:pt x="99" y="51"/>
                  <a:pt x="99" y="54"/>
                </a:cubicBezTo>
                <a:cubicBezTo>
                  <a:pt x="101" y="54"/>
                  <a:pt x="102" y="54"/>
                  <a:pt x="104" y="53"/>
                </a:cubicBezTo>
                <a:cubicBezTo>
                  <a:pt x="106" y="54"/>
                  <a:pt x="108" y="58"/>
                  <a:pt x="104" y="59"/>
                </a:cubicBezTo>
                <a:cubicBezTo>
                  <a:pt x="102" y="58"/>
                  <a:pt x="102" y="56"/>
                  <a:pt x="99" y="56"/>
                </a:cubicBezTo>
                <a:cubicBezTo>
                  <a:pt x="99" y="60"/>
                  <a:pt x="99" y="62"/>
                  <a:pt x="99" y="66"/>
                </a:cubicBezTo>
                <a:cubicBezTo>
                  <a:pt x="101" y="67"/>
                  <a:pt x="102" y="66"/>
                  <a:pt x="105" y="66"/>
                </a:cubicBezTo>
                <a:cubicBezTo>
                  <a:pt x="106" y="67"/>
                  <a:pt x="106" y="70"/>
                  <a:pt x="104" y="71"/>
                </a:cubicBezTo>
                <a:cubicBezTo>
                  <a:pt x="101" y="71"/>
                  <a:pt x="102" y="69"/>
                  <a:pt x="99" y="69"/>
                </a:cubicBezTo>
                <a:cubicBezTo>
                  <a:pt x="99" y="72"/>
                  <a:pt x="99" y="75"/>
                  <a:pt x="99" y="79"/>
                </a:cubicBezTo>
                <a:cubicBezTo>
                  <a:pt x="104" y="75"/>
                  <a:pt x="109" y="82"/>
                  <a:pt x="104" y="83"/>
                </a:cubicBezTo>
                <a:cubicBezTo>
                  <a:pt x="102" y="83"/>
                  <a:pt x="102" y="81"/>
                  <a:pt x="99" y="81"/>
                </a:cubicBezTo>
                <a:cubicBezTo>
                  <a:pt x="98" y="84"/>
                  <a:pt x="99" y="89"/>
                  <a:pt x="99" y="92"/>
                </a:cubicBezTo>
                <a:cubicBezTo>
                  <a:pt x="102" y="90"/>
                  <a:pt x="107" y="90"/>
                  <a:pt x="107" y="94"/>
                </a:cubicBezTo>
                <a:cubicBezTo>
                  <a:pt x="106" y="95"/>
                  <a:pt x="106" y="96"/>
                  <a:pt x="104" y="96"/>
                </a:cubicBezTo>
                <a:cubicBezTo>
                  <a:pt x="101" y="97"/>
                  <a:pt x="102" y="93"/>
                  <a:pt x="99" y="94"/>
                </a:cubicBezTo>
                <a:cubicBezTo>
                  <a:pt x="99" y="100"/>
                  <a:pt x="99" y="103"/>
                  <a:pt x="100" y="108"/>
                </a:cubicBezTo>
                <a:cubicBezTo>
                  <a:pt x="102" y="107"/>
                  <a:pt x="102" y="105"/>
                  <a:pt x="104" y="105"/>
                </a:cubicBezTo>
                <a:cubicBezTo>
                  <a:pt x="107" y="106"/>
                  <a:pt x="108" y="110"/>
                  <a:pt x="104" y="111"/>
                </a:cubicBezTo>
                <a:cubicBezTo>
                  <a:pt x="103" y="111"/>
                  <a:pt x="102" y="109"/>
                  <a:pt x="100" y="109"/>
                </a:cubicBezTo>
                <a:cubicBezTo>
                  <a:pt x="99" y="111"/>
                  <a:pt x="100" y="114"/>
                  <a:pt x="100" y="115"/>
                </a:cubicBezTo>
                <a:cubicBezTo>
                  <a:pt x="124" y="116"/>
                  <a:pt x="152" y="116"/>
                  <a:pt x="173" y="116"/>
                </a:cubicBezTo>
                <a:cubicBezTo>
                  <a:pt x="176" y="77"/>
                  <a:pt x="175" y="38"/>
                  <a:pt x="176" y="6"/>
                </a:cubicBezTo>
                <a:cubicBezTo>
                  <a:pt x="150" y="2"/>
                  <a:pt x="124" y="3"/>
                  <a:pt x="98" y="5"/>
                </a:cubicBezTo>
                <a:close/>
                <a:moveTo>
                  <a:pt x="11" y="5"/>
                </a:moveTo>
                <a:cubicBezTo>
                  <a:pt x="11" y="43"/>
                  <a:pt x="14" y="80"/>
                  <a:pt x="12" y="117"/>
                </a:cubicBezTo>
                <a:cubicBezTo>
                  <a:pt x="24" y="118"/>
                  <a:pt x="31" y="118"/>
                  <a:pt x="46" y="118"/>
                </a:cubicBezTo>
                <a:cubicBezTo>
                  <a:pt x="60" y="118"/>
                  <a:pt x="75" y="117"/>
                  <a:pt x="89" y="115"/>
                </a:cubicBezTo>
                <a:cubicBezTo>
                  <a:pt x="90" y="112"/>
                  <a:pt x="90" y="112"/>
                  <a:pt x="89" y="109"/>
                </a:cubicBezTo>
                <a:cubicBezTo>
                  <a:pt x="85" y="109"/>
                  <a:pt x="80" y="110"/>
                  <a:pt x="80" y="106"/>
                </a:cubicBezTo>
                <a:cubicBezTo>
                  <a:pt x="80" y="105"/>
                  <a:pt x="81" y="104"/>
                  <a:pt x="82" y="104"/>
                </a:cubicBezTo>
                <a:cubicBezTo>
                  <a:pt x="85" y="103"/>
                  <a:pt x="85" y="107"/>
                  <a:pt x="88" y="107"/>
                </a:cubicBezTo>
                <a:cubicBezTo>
                  <a:pt x="89" y="103"/>
                  <a:pt x="89" y="97"/>
                  <a:pt x="89" y="94"/>
                </a:cubicBezTo>
                <a:cubicBezTo>
                  <a:pt x="85" y="94"/>
                  <a:pt x="80" y="95"/>
                  <a:pt x="80" y="90"/>
                </a:cubicBezTo>
                <a:cubicBezTo>
                  <a:pt x="84" y="86"/>
                  <a:pt x="85" y="93"/>
                  <a:pt x="89" y="92"/>
                </a:cubicBezTo>
                <a:cubicBezTo>
                  <a:pt x="90" y="89"/>
                  <a:pt x="89" y="83"/>
                  <a:pt x="89" y="81"/>
                </a:cubicBezTo>
                <a:cubicBezTo>
                  <a:pt x="85" y="81"/>
                  <a:pt x="80" y="83"/>
                  <a:pt x="80" y="78"/>
                </a:cubicBezTo>
                <a:cubicBezTo>
                  <a:pt x="81" y="77"/>
                  <a:pt x="82" y="77"/>
                  <a:pt x="83" y="77"/>
                </a:cubicBezTo>
                <a:cubicBezTo>
                  <a:pt x="86" y="77"/>
                  <a:pt x="85" y="80"/>
                  <a:pt x="89" y="79"/>
                </a:cubicBezTo>
                <a:cubicBezTo>
                  <a:pt x="89" y="76"/>
                  <a:pt x="89" y="73"/>
                  <a:pt x="89" y="69"/>
                </a:cubicBezTo>
                <a:cubicBezTo>
                  <a:pt x="86" y="69"/>
                  <a:pt x="82" y="70"/>
                  <a:pt x="81" y="68"/>
                </a:cubicBezTo>
                <a:cubicBezTo>
                  <a:pt x="81" y="67"/>
                  <a:pt x="80" y="67"/>
                  <a:pt x="80" y="65"/>
                </a:cubicBezTo>
                <a:cubicBezTo>
                  <a:pt x="84" y="62"/>
                  <a:pt x="86" y="67"/>
                  <a:pt x="88" y="67"/>
                </a:cubicBezTo>
                <a:cubicBezTo>
                  <a:pt x="89" y="65"/>
                  <a:pt x="89" y="58"/>
                  <a:pt x="88" y="56"/>
                </a:cubicBezTo>
                <a:cubicBezTo>
                  <a:pt x="85" y="55"/>
                  <a:pt x="84" y="57"/>
                  <a:pt x="82" y="56"/>
                </a:cubicBezTo>
                <a:cubicBezTo>
                  <a:pt x="81" y="55"/>
                  <a:pt x="80" y="53"/>
                  <a:pt x="81" y="52"/>
                </a:cubicBezTo>
                <a:cubicBezTo>
                  <a:pt x="85" y="50"/>
                  <a:pt x="85" y="55"/>
                  <a:pt x="88" y="53"/>
                </a:cubicBezTo>
                <a:cubicBezTo>
                  <a:pt x="88" y="51"/>
                  <a:pt x="89" y="47"/>
                  <a:pt x="88" y="45"/>
                </a:cubicBezTo>
                <a:cubicBezTo>
                  <a:pt x="86" y="45"/>
                  <a:pt x="84" y="46"/>
                  <a:pt x="82" y="45"/>
                </a:cubicBezTo>
                <a:cubicBezTo>
                  <a:pt x="82" y="44"/>
                  <a:pt x="80" y="43"/>
                  <a:pt x="80" y="41"/>
                </a:cubicBezTo>
                <a:cubicBezTo>
                  <a:pt x="83" y="38"/>
                  <a:pt x="85" y="42"/>
                  <a:pt x="88" y="42"/>
                </a:cubicBezTo>
                <a:cubicBezTo>
                  <a:pt x="89" y="40"/>
                  <a:pt x="89" y="35"/>
                  <a:pt x="88" y="33"/>
                </a:cubicBezTo>
                <a:cubicBezTo>
                  <a:pt x="85" y="34"/>
                  <a:pt x="80" y="34"/>
                  <a:pt x="80" y="30"/>
                </a:cubicBezTo>
                <a:cubicBezTo>
                  <a:pt x="83" y="26"/>
                  <a:pt x="85" y="30"/>
                  <a:pt x="88" y="31"/>
                </a:cubicBezTo>
                <a:cubicBezTo>
                  <a:pt x="89" y="27"/>
                  <a:pt x="88" y="25"/>
                  <a:pt x="88" y="21"/>
                </a:cubicBezTo>
                <a:cubicBezTo>
                  <a:pt x="85" y="20"/>
                  <a:pt x="84" y="23"/>
                  <a:pt x="83" y="22"/>
                </a:cubicBezTo>
                <a:cubicBezTo>
                  <a:pt x="81" y="21"/>
                  <a:pt x="81" y="20"/>
                  <a:pt x="80" y="19"/>
                </a:cubicBezTo>
                <a:cubicBezTo>
                  <a:pt x="81" y="16"/>
                  <a:pt x="85" y="19"/>
                  <a:pt x="88" y="18"/>
                </a:cubicBezTo>
                <a:cubicBezTo>
                  <a:pt x="88" y="16"/>
                  <a:pt x="88" y="12"/>
                  <a:pt x="88" y="11"/>
                </a:cubicBezTo>
                <a:cubicBezTo>
                  <a:pt x="85" y="11"/>
                  <a:pt x="85" y="11"/>
                  <a:pt x="82" y="12"/>
                </a:cubicBezTo>
                <a:cubicBezTo>
                  <a:pt x="81" y="11"/>
                  <a:pt x="79" y="10"/>
                  <a:pt x="79" y="8"/>
                </a:cubicBezTo>
                <a:cubicBezTo>
                  <a:pt x="82" y="5"/>
                  <a:pt x="85" y="9"/>
                  <a:pt x="88" y="9"/>
                </a:cubicBezTo>
                <a:cubicBezTo>
                  <a:pt x="88" y="7"/>
                  <a:pt x="88" y="5"/>
                  <a:pt x="88" y="4"/>
                </a:cubicBezTo>
                <a:cubicBezTo>
                  <a:pt x="64" y="5"/>
                  <a:pt x="35" y="4"/>
                  <a:pt x="11" y="5"/>
                </a:cubicBezTo>
                <a:close/>
                <a:moveTo>
                  <a:pt x="9" y="118"/>
                </a:moveTo>
                <a:cubicBezTo>
                  <a:pt x="12" y="81"/>
                  <a:pt x="9" y="43"/>
                  <a:pt x="8" y="7"/>
                </a:cubicBezTo>
                <a:cubicBezTo>
                  <a:pt x="8" y="6"/>
                  <a:pt x="8" y="6"/>
                  <a:pt x="7" y="6"/>
                </a:cubicBezTo>
                <a:cubicBezTo>
                  <a:pt x="7" y="47"/>
                  <a:pt x="9" y="81"/>
                  <a:pt x="9" y="118"/>
                </a:cubicBezTo>
                <a:close/>
                <a:moveTo>
                  <a:pt x="4" y="58"/>
                </a:moveTo>
                <a:cubicBezTo>
                  <a:pt x="5" y="80"/>
                  <a:pt x="4" y="102"/>
                  <a:pt x="7" y="119"/>
                </a:cubicBezTo>
                <a:cubicBezTo>
                  <a:pt x="7" y="82"/>
                  <a:pt x="6" y="47"/>
                  <a:pt x="4" y="8"/>
                </a:cubicBezTo>
                <a:cubicBezTo>
                  <a:pt x="3" y="24"/>
                  <a:pt x="4" y="41"/>
                  <a:pt x="4" y="58"/>
                </a:cubicBezTo>
                <a:close/>
                <a:moveTo>
                  <a:pt x="179" y="11"/>
                </a:moveTo>
                <a:cubicBezTo>
                  <a:pt x="178" y="25"/>
                  <a:pt x="177" y="44"/>
                  <a:pt x="178" y="60"/>
                </a:cubicBezTo>
                <a:cubicBezTo>
                  <a:pt x="178" y="61"/>
                  <a:pt x="178" y="60"/>
                  <a:pt x="178" y="60"/>
                </a:cubicBezTo>
                <a:cubicBezTo>
                  <a:pt x="180" y="43"/>
                  <a:pt x="177" y="24"/>
                  <a:pt x="180" y="10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9" y="10"/>
                  <a:pt x="179" y="11"/>
                  <a:pt x="179" y="11"/>
                </a:cubicBezTo>
                <a:close/>
                <a:moveTo>
                  <a:pt x="90" y="11"/>
                </a:moveTo>
                <a:cubicBezTo>
                  <a:pt x="90" y="15"/>
                  <a:pt x="90" y="16"/>
                  <a:pt x="90" y="18"/>
                </a:cubicBezTo>
                <a:cubicBezTo>
                  <a:pt x="92" y="19"/>
                  <a:pt x="94" y="19"/>
                  <a:pt x="96" y="19"/>
                </a:cubicBezTo>
                <a:cubicBezTo>
                  <a:pt x="96" y="17"/>
                  <a:pt x="96" y="14"/>
                  <a:pt x="96" y="11"/>
                </a:cubicBezTo>
                <a:cubicBezTo>
                  <a:pt x="95" y="12"/>
                  <a:pt x="92" y="10"/>
                  <a:pt x="90" y="11"/>
                </a:cubicBezTo>
                <a:close/>
                <a:moveTo>
                  <a:pt x="181" y="116"/>
                </a:moveTo>
                <a:cubicBezTo>
                  <a:pt x="183" y="115"/>
                  <a:pt x="182" y="111"/>
                  <a:pt x="182" y="109"/>
                </a:cubicBezTo>
                <a:cubicBezTo>
                  <a:pt x="183" y="78"/>
                  <a:pt x="181" y="41"/>
                  <a:pt x="183" y="12"/>
                </a:cubicBezTo>
                <a:cubicBezTo>
                  <a:pt x="183" y="11"/>
                  <a:pt x="182" y="11"/>
                  <a:pt x="182" y="11"/>
                </a:cubicBezTo>
                <a:cubicBezTo>
                  <a:pt x="179" y="44"/>
                  <a:pt x="181" y="81"/>
                  <a:pt x="181" y="116"/>
                </a:cubicBezTo>
                <a:close/>
                <a:moveTo>
                  <a:pt x="91" y="31"/>
                </a:moveTo>
                <a:cubicBezTo>
                  <a:pt x="93" y="31"/>
                  <a:pt x="94" y="30"/>
                  <a:pt x="96" y="30"/>
                </a:cubicBezTo>
                <a:cubicBezTo>
                  <a:pt x="96" y="26"/>
                  <a:pt x="96" y="25"/>
                  <a:pt x="96" y="22"/>
                </a:cubicBezTo>
                <a:cubicBezTo>
                  <a:pt x="94" y="21"/>
                  <a:pt x="93" y="21"/>
                  <a:pt x="91" y="21"/>
                </a:cubicBezTo>
                <a:cubicBezTo>
                  <a:pt x="90" y="23"/>
                  <a:pt x="91" y="27"/>
                  <a:pt x="91" y="31"/>
                </a:cubicBezTo>
                <a:close/>
                <a:moveTo>
                  <a:pt x="91" y="43"/>
                </a:moveTo>
                <a:cubicBezTo>
                  <a:pt x="93" y="43"/>
                  <a:pt x="95" y="43"/>
                  <a:pt x="97" y="43"/>
                </a:cubicBezTo>
                <a:cubicBezTo>
                  <a:pt x="97" y="38"/>
                  <a:pt x="97" y="37"/>
                  <a:pt x="96" y="33"/>
                </a:cubicBezTo>
                <a:cubicBezTo>
                  <a:pt x="88" y="32"/>
                  <a:pt x="91" y="37"/>
                  <a:pt x="91" y="43"/>
                </a:cubicBezTo>
                <a:close/>
                <a:moveTo>
                  <a:pt x="91" y="53"/>
                </a:moveTo>
                <a:cubicBezTo>
                  <a:pt x="94" y="53"/>
                  <a:pt x="94" y="54"/>
                  <a:pt x="96" y="54"/>
                </a:cubicBezTo>
                <a:cubicBezTo>
                  <a:pt x="98" y="52"/>
                  <a:pt x="96" y="47"/>
                  <a:pt x="97" y="45"/>
                </a:cubicBezTo>
                <a:cubicBezTo>
                  <a:pt x="95" y="45"/>
                  <a:pt x="92" y="45"/>
                  <a:pt x="91" y="45"/>
                </a:cubicBezTo>
                <a:cubicBezTo>
                  <a:pt x="91" y="48"/>
                  <a:pt x="91" y="51"/>
                  <a:pt x="91" y="53"/>
                </a:cubicBezTo>
                <a:close/>
                <a:moveTo>
                  <a:pt x="91" y="66"/>
                </a:moveTo>
                <a:cubicBezTo>
                  <a:pt x="94" y="67"/>
                  <a:pt x="95" y="67"/>
                  <a:pt x="97" y="66"/>
                </a:cubicBezTo>
                <a:cubicBezTo>
                  <a:pt x="97" y="63"/>
                  <a:pt x="97" y="60"/>
                  <a:pt x="97" y="56"/>
                </a:cubicBezTo>
                <a:cubicBezTo>
                  <a:pt x="95" y="56"/>
                  <a:pt x="93" y="56"/>
                  <a:pt x="91" y="56"/>
                </a:cubicBezTo>
                <a:cubicBezTo>
                  <a:pt x="90" y="60"/>
                  <a:pt x="91" y="63"/>
                  <a:pt x="91" y="66"/>
                </a:cubicBezTo>
                <a:close/>
                <a:moveTo>
                  <a:pt x="178" y="62"/>
                </a:moveTo>
                <a:cubicBezTo>
                  <a:pt x="178" y="63"/>
                  <a:pt x="178" y="63"/>
                  <a:pt x="178" y="63"/>
                </a:cubicBezTo>
                <a:cubicBezTo>
                  <a:pt x="176" y="81"/>
                  <a:pt x="178" y="102"/>
                  <a:pt x="176" y="118"/>
                </a:cubicBezTo>
                <a:cubicBezTo>
                  <a:pt x="159" y="119"/>
                  <a:pt x="152" y="117"/>
                  <a:pt x="139" y="119"/>
                </a:cubicBezTo>
                <a:cubicBezTo>
                  <a:pt x="154" y="120"/>
                  <a:pt x="164" y="122"/>
                  <a:pt x="178" y="120"/>
                </a:cubicBezTo>
                <a:cubicBezTo>
                  <a:pt x="179" y="103"/>
                  <a:pt x="179" y="78"/>
                  <a:pt x="178" y="62"/>
                </a:cubicBezTo>
                <a:close/>
                <a:moveTo>
                  <a:pt x="91" y="79"/>
                </a:moveTo>
                <a:cubicBezTo>
                  <a:pt x="94" y="79"/>
                  <a:pt x="96" y="79"/>
                  <a:pt x="97" y="79"/>
                </a:cubicBezTo>
                <a:cubicBezTo>
                  <a:pt x="96" y="75"/>
                  <a:pt x="98" y="71"/>
                  <a:pt x="97" y="69"/>
                </a:cubicBezTo>
                <a:cubicBezTo>
                  <a:pt x="95" y="69"/>
                  <a:pt x="92" y="69"/>
                  <a:pt x="91" y="69"/>
                </a:cubicBezTo>
                <a:cubicBezTo>
                  <a:pt x="91" y="73"/>
                  <a:pt x="91" y="75"/>
                  <a:pt x="91" y="79"/>
                </a:cubicBezTo>
                <a:close/>
                <a:moveTo>
                  <a:pt x="91" y="81"/>
                </a:moveTo>
                <a:cubicBezTo>
                  <a:pt x="91" y="85"/>
                  <a:pt x="91" y="88"/>
                  <a:pt x="91" y="92"/>
                </a:cubicBezTo>
                <a:cubicBezTo>
                  <a:pt x="93" y="92"/>
                  <a:pt x="95" y="92"/>
                  <a:pt x="97" y="92"/>
                </a:cubicBezTo>
                <a:cubicBezTo>
                  <a:pt x="97" y="88"/>
                  <a:pt x="97" y="85"/>
                  <a:pt x="97" y="81"/>
                </a:cubicBezTo>
                <a:cubicBezTo>
                  <a:pt x="95" y="82"/>
                  <a:pt x="92" y="81"/>
                  <a:pt x="91" y="81"/>
                </a:cubicBezTo>
                <a:close/>
                <a:moveTo>
                  <a:pt x="91" y="107"/>
                </a:moveTo>
                <a:cubicBezTo>
                  <a:pt x="93" y="108"/>
                  <a:pt x="96" y="107"/>
                  <a:pt x="98" y="108"/>
                </a:cubicBezTo>
                <a:cubicBezTo>
                  <a:pt x="97" y="104"/>
                  <a:pt x="97" y="99"/>
                  <a:pt x="97" y="94"/>
                </a:cubicBezTo>
                <a:cubicBezTo>
                  <a:pt x="96" y="94"/>
                  <a:pt x="93" y="94"/>
                  <a:pt x="91" y="94"/>
                </a:cubicBezTo>
                <a:cubicBezTo>
                  <a:pt x="91" y="98"/>
                  <a:pt x="91" y="103"/>
                  <a:pt x="91" y="107"/>
                </a:cubicBezTo>
                <a:close/>
                <a:moveTo>
                  <a:pt x="10" y="122"/>
                </a:moveTo>
                <a:cubicBezTo>
                  <a:pt x="21" y="124"/>
                  <a:pt x="31" y="122"/>
                  <a:pt x="40" y="120"/>
                </a:cubicBezTo>
                <a:cubicBezTo>
                  <a:pt x="32" y="119"/>
                  <a:pt x="16" y="121"/>
                  <a:pt x="9" y="119"/>
                </a:cubicBezTo>
                <a:cubicBezTo>
                  <a:pt x="9" y="121"/>
                  <a:pt x="10" y="121"/>
                  <a:pt x="10" y="1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reeform 210"/>
          <p:cNvSpPr>
            <a:spLocks noEditPoints="1"/>
          </p:cNvSpPr>
          <p:nvPr/>
        </p:nvSpPr>
        <p:spPr bwMode="auto">
          <a:xfrm>
            <a:off x="8614287" y="2979173"/>
            <a:ext cx="1204170" cy="2448231"/>
          </a:xfrm>
          <a:custGeom>
            <a:avLst/>
            <a:gdLst>
              <a:gd name="T0" fmla="*/ 76 w 122"/>
              <a:gd name="T1" fmla="*/ 10 h 237"/>
              <a:gd name="T2" fmla="*/ 107 w 122"/>
              <a:gd name="T3" fmla="*/ 61 h 237"/>
              <a:gd name="T4" fmla="*/ 117 w 122"/>
              <a:gd name="T5" fmla="*/ 160 h 237"/>
              <a:gd name="T6" fmla="*/ 107 w 122"/>
              <a:gd name="T7" fmla="*/ 166 h 237"/>
              <a:gd name="T8" fmla="*/ 104 w 122"/>
              <a:gd name="T9" fmla="*/ 166 h 237"/>
              <a:gd name="T10" fmla="*/ 90 w 122"/>
              <a:gd name="T11" fmla="*/ 173 h 237"/>
              <a:gd name="T12" fmla="*/ 82 w 122"/>
              <a:gd name="T13" fmla="*/ 190 h 237"/>
              <a:gd name="T14" fmla="*/ 108 w 122"/>
              <a:gd name="T15" fmla="*/ 233 h 237"/>
              <a:gd name="T16" fmla="*/ 77 w 122"/>
              <a:gd name="T17" fmla="*/ 180 h 237"/>
              <a:gd name="T18" fmla="*/ 31 w 122"/>
              <a:gd name="T19" fmla="*/ 234 h 237"/>
              <a:gd name="T20" fmla="*/ 45 w 122"/>
              <a:gd name="T21" fmla="*/ 181 h 237"/>
              <a:gd name="T22" fmla="*/ 26 w 122"/>
              <a:gd name="T23" fmla="*/ 145 h 237"/>
              <a:gd name="T24" fmla="*/ 16 w 122"/>
              <a:gd name="T25" fmla="*/ 159 h 237"/>
              <a:gd name="T26" fmla="*/ 8 w 122"/>
              <a:gd name="T27" fmla="*/ 156 h 237"/>
              <a:gd name="T28" fmla="*/ 44 w 122"/>
              <a:gd name="T29" fmla="*/ 106 h 237"/>
              <a:gd name="T30" fmla="*/ 10 w 122"/>
              <a:gd name="T31" fmla="*/ 47 h 237"/>
              <a:gd name="T32" fmla="*/ 46 w 122"/>
              <a:gd name="T33" fmla="*/ 9 h 237"/>
              <a:gd name="T34" fmla="*/ 56 w 122"/>
              <a:gd name="T35" fmla="*/ 7 h 237"/>
              <a:gd name="T36" fmla="*/ 63 w 122"/>
              <a:gd name="T37" fmla="*/ 7 h 237"/>
              <a:gd name="T38" fmla="*/ 69 w 122"/>
              <a:gd name="T39" fmla="*/ 9 h 237"/>
              <a:gd name="T40" fmla="*/ 77 w 122"/>
              <a:gd name="T41" fmla="*/ 0 h 237"/>
              <a:gd name="T42" fmla="*/ 35 w 122"/>
              <a:gd name="T43" fmla="*/ 45 h 237"/>
              <a:gd name="T44" fmla="*/ 33 w 122"/>
              <a:gd name="T45" fmla="*/ 48 h 237"/>
              <a:gd name="T46" fmla="*/ 54 w 122"/>
              <a:gd name="T47" fmla="*/ 105 h 237"/>
              <a:gd name="T48" fmla="*/ 100 w 122"/>
              <a:gd name="T49" fmla="*/ 39 h 237"/>
              <a:gd name="T50" fmla="*/ 70 w 122"/>
              <a:gd name="T51" fmla="*/ 35 h 237"/>
              <a:gd name="T52" fmla="*/ 64 w 122"/>
              <a:gd name="T53" fmla="*/ 10 h 237"/>
              <a:gd name="T54" fmla="*/ 103 w 122"/>
              <a:gd name="T55" fmla="*/ 38 h 237"/>
              <a:gd name="T56" fmla="*/ 62 w 122"/>
              <a:gd name="T57" fmla="*/ 43 h 237"/>
              <a:gd name="T58" fmla="*/ 37 w 122"/>
              <a:gd name="T59" fmla="*/ 42 h 237"/>
              <a:gd name="T60" fmla="*/ 37 w 122"/>
              <a:gd name="T61" fmla="*/ 42 h 237"/>
              <a:gd name="T62" fmla="*/ 112 w 122"/>
              <a:gd name="T63" fmla="*/ 51 h 237"/>
              <a:gd name="T64" fmla="*/ 13 w 122"/>
              <a:gd name="T65" fmla="*/ 47 h 237"/>
              <a:gd name="T66" fmla="*/ 13 w 122"/>
              <a:gd name="T67" fmla="*/ 47 h 237"/>
              <a:gd name="T68" fmla="*/ 108 w 122"/>
              <a:gd name="T69" fmla="*/ 55 h 237"/>
              <a:gd name="T70" fmla="*/ 14 w 122"/>
              <a:gd name="T71" fmla="*/ 52 h 237"/>
              <a:gd name="T72" fmla="*/ 14 w 122"/>
              <a:gd name="T73" fmla="*/ 55 h 237"/>
              <a:gd name="T74" fmla="*/ 70 w 122"/>
              <a:gd name="T75" fmla="*/ 106 h 237"/>
              <a:gd name="T76" fmla="*/ 49 w 122"/>
              <a:gd name="T77" fmla="*/ 108 h 237"/>
              <a:gd name="T78" fmla="*/ 62 w 122"/>
              <a:gd name="T79" fmla="*/ 179 h 237"/>
              <a:gd name="T80" fmla="*/ 89 w 122"/>
              <a:gd name="T81" fmla="*/ 175 h 237"/>
              <a:gd name="T82" fmla="*/ 62 w 122"/>
              <a:gd name="T83" fmla="*/ 114 h 237"/>
              <a:gd name="T84" fmla="*/ 88 w 122"/>
              <a:gd name="T85" fmla="*/ 234 h 237"/>
              <a:gd name="T86" fmla="*/ 88 w 122"/>
              <a:gd name="T87" fmla="*/ 234 h 237"/>
              <a:gd name="T88" fmla="*/ 50 w 122"/>
              <a:gd name="T89" fmla="*/ 22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37">
                <a:moveTo>
                  <a:pt x="77" y="0"/>
                </a:moveTo>
                <a:cubicBezTo>
                  <a:pt x="78" y="0"/>
                  <a:pt x="78" y="1"/>
                  <a:pt x="79" y="1"/>
                </a:cubicBezTo>
                <a:cubicBezTo>
                  <a:pt x="77" y="4"/>
                  <a:pt x="77" y="8"/>
                  <a:pt x="76" y="10"/>
                </a:cubicBezTo>
                <a:cubicBezTo>
                  <a:pt x="87" y="16"/>
                  <a:pt x="96" y="24"/>
                  <a:pt x="102" y="35"/>
                </a:cubicBezTo>
                <a:cubicBezTo>
                  <a:pt x="107" y="34"/>
                  <a:pt x="112" y="38"/>
                  <a:pt x="112" y="44"/>
                </a:cubicBezTo>
                <a:cubicBezTo>
                  <a:pt x="122" y="48"/>
                  <a:pt x="117" y="63"/>
                  <a:pt x="107" y="61"/>
                </a:cubicBezTo>
                <a:cubicBezTo>
                  <a:pt x="105" y="82"/>
                  <a:pt x="93" y="101"/>
                  <a:pt x="74" y="105"/>
                </a:cubicBezTo>
                <a:cubicBezTo>
                  <a:pt x="82" y="126"/>
                  <a:pt x="88" y="147"/>
                  <a:pt x="106" y="160"/>
                </a:cubicBezTo>
                <a:cubicBezTo>
                  <a:pt x="110" y="161"/>
                  <a:pt x="115" y="156"/>
                  <a:pt x="117" y="160"/>
                </a:cubicBezTo>
                <a:cubicBezTo>
                  <a:pt x="115" y="162"/>
                  <a:pt x="113" y="162"/>
                  <a:pt x="110" y="163"/>
                </a:cubicBezTo>
                <a:cubicBezTo>
                  <a:pt x="111" y="165"/>
                  <a:pt x="115" y="166"/>
                  <a:pt x="114" y="169"/>
                </a:cubicBezTo>
                <a:cubicBezTo>
                  <a:pt x="111" y="171"/>
                  <a:pt x="110" y="166"/>
                  <a:pt x="107" y="166"/>
                </a:cubicBezTo>
                <a:cubicBezTo>
                  <a:pt x="106" y="167"/>
                  <a:pt x="106" y="171"/>
                  <a:pt x="107" y="171"/>
                </a:cubicBezTo>
                <a:cubicBezTo>
                  <a:pt x="106" y="172"/>
                  <a:pt x="106" y="174"/>
                  <a:pt x="104" y="173"/>
                </a:cubicBezTo>
                <a:cubicBezTo>
                  <a:pt x="103" y="171"/>
                  <a:pt x="104" y="169"/>
                  <a:pt x="104" y="166"/>
                </a:cubicBezTo>
                <a:cubicBezTo>
                  <a:pt x="104" y="164"/>
                  <a:pt x="102" y="163"/>
                  <a:pt x="103" y="161"/>
                </a:cubicBezTo>
                <a:cubicBezTo>
                  <a:pt x="91" y="151"/>
                  <a:pt x="83" y="137"/>
                  <a:pt x="77" y="122"/>
                </a:cubicBezTo>
                <a:cubicBezTo>
                  <a:pt x="80" y="138"/>
                  <a:pt x="85" y="157"/>
                  <a:pt x="90" y="173"/>
                </a:cubicBezTo>
                <a:cubicBezTo>
                  <a:pt x="88" y="175"/>
                  <a:pt x="91" y="175"/>
                  <a:pt x="90" y="178"/>
                </a:cubicBezTo>
                <a:cubicBezTo>
                  <a:pt x="87" y="179"/>
                  <a:pt x="82" y="177"/>
                  <a:pt x="81" y="179"/>
                </a:cubicBezTo>
                <a:cubicBezTo>
                  <a:pt x="80" y="181"/>
                  <a:pt x="82" y="187"/>
                  <a:pt x="82" y="190"/>
                </a:cubicBezTo>
                <a:cubicBezTo>
                  <a:pt x="83" y="199"/>
                  <a:pt x="87" y="212"/>
                  <a:pt x="87" y="221"/>
                </a:cubicBezTo>
                <a:cubicBezTo>
                  <a:pt x="87" y="221"/>
                  <a:pt x="87" y="220"/>
                  <a:pt x="88" y="220"/>
                </a:cubicBezTo>
                <a:cubicBezTo>
                  <a:pt x="94" y="225"/>
                  <a:pt x="101" y="229"/>
                  <a:pt x="108" y="233"/>
                </a:cubicBezTo>
                <a:cubicBezTo>
                  <a:pt x="108" y="235"/>
                  <a:pt x="106" y="233"/>
                  <a:pt x="106" y="235"/>
                </a:cubicBezTo>
                <a:cubicBezTo>
                  <a:pt x="99" y="234"/>
                  <a:pt x="90" y="237"/>
                  <a:pt x="85" y="236"/>
                </a:cubicBezTo>
                <a:cubicBezTo>
                  <a:pt x="85" y="217"/>
                  <a:pt x="80" y="198"/>
                  <a:pt x="77" y="180"/>
                </a:cubicBezTo>
                <a:cubicBezTo>
                  <a:pt x="68" y="182"/>
                  <a:pt x="59" y="182"/>
                  <a:pt x="49" y="181"/>
                </a:cubicBezTo>
                <a:cubicBezTo>
                  <a:pt x="50" y="200"/>
                  <a:pt x="52" y="218"/>
                  <a:pt x="54" y="233"/>
                </a:cubicBezTo>
                <a:cubicBezTo>
                  <a:pt x="47" y="235"/>
                  <a:pt x="39" y="235"/>
                  <a:pt x="31" y="234"/>
                </a:cubicBezTo>
                <a:cubicBezTo>
                  <a:pt x="33" y="230"/>
                  <a:pt x="37" y="228"/>
                  <a:pt x="39" y="226"/>
                </a:cubicBezTo>
                <a:cubicBezTo>
                  <a:pt x="42" y="224"/>
                  <a:pt x="45" y="221"/>
                  <a:pt x="48" y="220"/>
                </a:cubicBezTo>
                <a:cubicBezTo>
                  <a:pt x="50" y="208"/>
                  <a:pt x="47" y="193"/>
                  <a:pt x="45" y="181"/>
                </a:cubicBezTo>
                <a:cubicBezTo>
                  <a:pt x="41" y="180"/>
                  <a:pt x="37" y="182"/>
                  <a:pt x="32" y="181"/>
                </a:cubicBezTo>
                <a:cubicBezTo>
                  <a:pt x="37" y="162"/>
                  <a:pt x="39" y="137"/>
                  <a:pt x="43" y="117"/>
                </a:cubicBezTo>
                <a:cubicBezTo>
                  <a:pt x="38" y="127"/>
                  <a:pt x="32" y="136"/>
                  <a:pt x="26" y="145"/>
                </a:cubicBezTo>
                <a:cubicBezTo>
                  <a:pt x="22" y="151"/>
                  <a:pt x="19" y="155"/>
                  <a:pt x="19" y="164"/>
                </a:cubicBezTo>
                <a:cubicBezTo>
                  <a:pt x="18" y="164"/>
                  <a:pt x="18" y="165"/>
                  <a:pt x="18" y="164"/>
                </a:cubicBezTo>
                <a:cubicBezTo>
                  <a:pt x="15" y="164"/>
                  <a:pt x="16" y="161"/>
                  <a:pt x="16" y="159"/>
                </a:cubicBezTo>
                <a:cubicBezTo>
                  <a:pt x="14" y="159"/>
                  <a:pt x="14" y="164"/>
                  <a:pt x="10" y="162"/>
                </a:cubicBezTo>
                <a:cubicBezTo>
                  <a:pt x="10" y="158"/>
                  <a:pt x="14" y="159"/>
                  <a:pt x="15" y="156"/>
                </a:cubicBezTo>
                <a:cubicBezTo>
                  <a:pt x="12" y="156"/>
                  <a:pt x="9" y="159"/>
                  <a:pt x="8" y="156"/>
                </a:cubicBezTo>
                <a:cubicBezTo>
                  <a:pt x="8" y="155"/>
                  <a:pt x="8" y="155"/>
                  <a:pt x="8" y="155"/>
                </a:cubicBezTo>
                <a:cubicBezTo>
                  <a:pt x="10" y="153"/>
                  <a:pt x="16" y="153"/>
                  <a:pt x="18" y="153"/>
                </a:cubicBezTo>
                <a:cubicBezTo>
                  <a:pt x="29" y="139"/>
                  <a:pt x="38" y="124"/>
                  <a:pt x="44" y="106"/>
                </a:cubicBezTo>
                <a:cubicBezTo>
                  <a:pt x="24" y="101"/>
                  <a:pt x="14" y="86"/>
                  <a:pt x="14" y="63"/>
                </a:cubicBezTo>
                <a:cubicBezTo>
                  <a:pt x="10" y="65"/>
                  <a:pt x="5" y="62"/>
                  <a:pt x="3" y="59"/>
                </a:cubicBezTo>
                <a:cubicBezTo>
                  <a:pt x="2" y="52"/>
                  <a:pt x="5" y="48"/>
                  <a:pt x="10" y="47"/>
                </a:cubicBezTo>
                <a:cubicBezTo>
                  <a:pt x="7" y="45"/>
                  <a:pt x="11" y="42"/>
                  <a:pt x="11" y="39"/>
                </a:cubicBezTo>
                <a:cubicBezTo>
                  <a:pt x="13" y="38"/>
                  <a:pt x="15" y="36"/>
                  <a:pt x="18" y="38"/>
                </a:cubicBezTo>
                <a:cubicBezTo>
                  <a:pt x="23" y="23"/>
                  <a:pt x="33" y="15"/>
                  <a:pt x="46" y="9"/>
                </a:cubicBezTo>
                <a:cubicBezTo>
                  <a:pt x="47" y="7"/>
                  <a:pt x="45" y="5"/>
                  <a:pt x="47" y="4"/>
                </a:cubicBezTo>
                <a:cubicBezTo>
                  <a:pt x="49" y="5"/>
                  <a:pt x="48" y="7"/>
                  <a:pt x="49" y="8"/>
                </a:cubicBezTo>
                <a:cubicBezTo>
                  <a:pt x="51" y="7"/>
                  <a:pt x="54" y="7"/>
                  <a:pt x="56" y="7"/>
                </a:cubicBezTo>
                <a:cubicBezTo>
                  <a:pt x="57" y="5"/>
                  <a:pt x="56" y="3"/>
                  <a:pt x="57" y="2"/>
                </a:cubicBezTo>
                <a:cubicBezTo>
                  <a:pt x="59" y="3"/>
                  <a:pt x="58" y="5"/>
                  <a:pt x="59" y="7"/>
                </a:cubicBezTo>
                <a:cubicBezTo>
                  <a:pt x="61" y="7"/>
                  <a:pt x="62" y="7"/>
                  <a:pt x="63" y="7"/>
                </a:cubicBezTo>
                <a:cubicBezTo>
                  <a:pt x="65" y="5"/>
                  <a:pt x="63" y="2"/>
                  <a:pt x="64" y="1"/>
                </a:cubicBezTo>
                <a:cubicBezTo>
                  <a:pt x="67" y="2"/>
                  <a:pt x="65" y="5"/>
                  <a:pt x="66" y="7"/>
                </a:cubicBezTo>
                <a:cubicBezTo>
                  <a:pt x="66" y="8"/>
                  <a:pt x="68" y="8"/>
                  <a:pt x="69" y="9"/>
                </a:cubicBezTo>
                <a:cubicBezTo>
                  <a:pt x="71" y="6"/>
                  <a:pt x="69" y="1"/>
                  <a:pt x="72" y="1"/>
                </a:cubicBezTo>
                <a:cubicBezTo>
                  <a:pt x="73" y="3"/>
                  <a:pt x="71" y="8"/>
                  <a:pt x="73" y="10"/>
                </a:cubicBezTo>
                <a:cubicBezTo>
                  <a:pt x="75" y="8"/>
                  <a:pt x="75" y="3"/>
                  <a:pt x="77" y="0"/>
                </a:cubicBezTo>
                <a:close/>
                <a:moveTo>
                  <a:pt x="64" y="10"/>
                </a:moveTo>
                <a:cubicBezTo>
                  <a:pt x="45" y="7"/>
                  <a:pt x="26" y="22"/>
                  <a:pt x="20" y="39"/>
                </a:cubicBezTo>
                <a:cubicBezTo>
                  <a:pt x="26" y="39"/>
                  <a:pt x="30" y="43"/>
                  <a:pt x="35" y="45"/>
                </a:cubicBezTo>
                <a:cubicBezTo>
                  <a:pt x="36" y="36"/>
                  <a:pt x="46" y="33"/>
                  <a:pt x="53" y="37"/>
                </a:cubicBezTo>
                <a:cubicBezTo>
                  <a:pt x="65" y="46"/>
                  <a:pt x="53" y="66"/>
                  <a:pt x="38" y="59"/>
                </a:cubicBezTo>
                <a:cubicBezTo>
                  <a:pt x="35" y="57"/>
                  <a:pt x="34" y="53"/>
                  <a:pt x="33" y="48"/>
                </a:cubicBezTo>
                <a:cubicBezTo>
                  <a:pt x="29" y="45"/>
                  <a:pt x="25" y="43"/>
                  <a:pt x="19" y="41"/>
                </a:cubicBezTo>
                <a:cubicBezTo>
                  <a:pt x="16" y="53"/>
                  <a:pt x="16" y="66"/>
                  <a:pt x="18" y="76"/>
                </a:cubicBezTo>
                <a:cubicBezTo>
                  <a:pt x="21" y="92"/>
                  <a:pt x="36" y="105"/>
                  <a:pt x="54" y="105"/>
                </a:cubicBezTo>
                <a:cubicBezTo>
                  <a:pt x="58" y="105"/>
                  <a:pt x="61" y="105"/>
                  <a:pt x="64" y="105"/>
                </a:cubicBezTo>
                <a:cubicBezTo>
                  <a:pt x="91" y="104"/>
                  <a:pt x="107" y="79"/>
                  <a:pt x="105" y="49"/>
                </a:cubicBezTo>
                <a:cubicBezTo>
                  <a:pt x="102" y="47"/>
                  <a:pt x="101" y="42"/>
                  <a:pt x="100" y="39"/>
                </a:cubicBezTo>
                <a:cubicBezTo>
                  <a:pt x="92" y="40"/>
                  <a:pt x="87" y="43"/>
                  <a:pt x="81" y="47"/>
                </a:cubicBezTo>
                <a:cubicBezTo>
                  <a:pt x="82" y="55"/>
                  <a:pt x="76" y="59"/>
                  <a:pt x="67" y="60"/>
                </a:cubicBezTo>
                <a:cubicBezTo>
                  <a:pt x="55" y="56"/>
                  <a:pt x="58" y="36"/>
                  <a:pt x="70" y="35"/>
                </a:cubicBezTo>
                <a:cubicBezTo>
                  <a:pt x="75" y="35"/>
                  <a:pt x="79" y="38"/>
                  <a:pt x="81" y="43"/>
                </a:cubicBezTo>
                <a:cubicBezTo>
                  <a:pt x="87" y="41"/>
                  <a:pt x="93" y="38"/>
                  <a:pt x="99" y="35"/>
                </a:cubicBezTo>
                <a:cubicBezTo>
                  <a:pt x="91" y="23"/>
                  <a:pt x="80" y="12"/>
                  <a:pt x="64" y="10"/>
                </a:cubicBezTo>
                <a:close/>
                <a:moveTo>
                  <a:pt x="105" y="45"/>
                </a:moveTo>
                <a:cubicBezTo>
                  <a:pt x="106" y="45"/>
                  <a:pt x="107" y="44"/>
                  <a:pt x="108" y="44"/>
                </a:cubicBezTo>
                <a:cubicBezTo>
                  <a:pt x="108" y="41"/>
                  <a:pt x="107" y="38"/>
                  <a:pt x="103" y="38"/>
                </a:cubicBezTo>
                <a:cubicBezTo>
                  <a:pt x="103" y="41"/>
                  <a:pt x="104" y="43"/>
                  <a:pt x="105" y="45"/>
                </a:cubicBezTo>
                <a:close/>
                <a:moveTo>
                  <a:pt x="79" y="45"/>
                </a:moveTo>
                <a:cubicBezTo>
                  <a:pt x="77" y="38"/>
                  <a:pt x="66" y="35"/>
                  <a:pt x="62" y="43"/>
                </a:cubicBezTo>
                <a:cubicBezTo>
                  <a:pt x="57" y="55"/>
                  <a:pt x="71" y="62"/>
                  <a:pt x="78" y="53"/>
                </a:cubicBezTo>
                <a:cubicBezTo>
                  <a:pt x="78" y="48"/>
                  <a:pt x="80" y="49"/>
                  <a:pt x="79" y="45"/>
                </a:cubicBezTo>
                <a:close/>
                <a:moveTo>
                  <a:pt x="37" y="42"/>
                </a:moveTo>
                <a:cubicBezTo>
                  <a:pt x="35" y="46"/>
                  <a:pt x="35" y="54"/>
                  <a:pt x="39" y="56"/>
                </a:cubicBezTo>
                <a:cubicBezTo>
                  <a:pt x="46" y="62"/>
                  <a:pt x="56" y="54"/>
                  <a:pt x="56" y="46"/>
                </a:cubicBezTo>
                <a:cubicBezTo>
                  <a:pt x="54" y="37"/>
                  <a:pt x="41" y="35"/>
                  <a:pt x="37" y="42"/>
                </a:cubicBezTo>
                <a:close/>
                <a:moveTo>
                  <a:pt x="115" y="55"/>
                </a:moveTo>
                <a:cubicBezTo>
                  <a:pt x="117" y="49"/>
                  <a:pt x="109" y="43"/>
                  <a:pt x="107" y="49"/>
                </a:cubicBezTo>
                <a:cubicBezTo>
                  <a:pt x="109" y="50"/>
                  <a:pt x="111" y="50"/>
                  <a:pt x="112" y="51"/>
                </a:cubicBezTo>
                <a:cubicBezTo>
                  <a:pt x="113" y="56"/>
                  <a:pt x="109" y="56"/>
                  <a:pt x="107" y="59"/>
                </a:cubicBezTo>
                <a:cubicBezTo>
                  <a:pt x="110" y="60"/>
                  <a:pt x="115" y="57"/>
                  <a:pt x="115" y="55"/>
                </a:cubicBezTo>
                <a:close/>
                <a:moveTo>
                  <a:pt x="13" y="47"/>
                </a:moveTo>
                <a:cubicBezTo>
                  <a:pt x="14" y="48"/>
                  <a:pt x="14" y="48"/>
                  <a:pt x="15" y="48"/>
                </a:cubicBezTo>
                <a:cubicBezTo>
                  <a:pt x="15" y="45"/>
                  <a:pt x="17" y="42"/>
                  <a:pt x="17" y="40"/>
                </a:cubicBezTo>
                <a:cubicBezTo>
                  <a:pt x="11" y="40"/>
                  <a:pt x="13" y="44"/>
                  <a:pt x="13" y="47"/>
                </a:cubicBezTo>
                <a:close/>
                <a:moveTo>
                  <a:pt x="108" y="55"/>
                </a:moveTo>
                <a:cubicBezTo>
                  <a:pt x="109" y="55"/>
                  <a:pt x="110" y="52"/>
                  <a:pt x="108" y="52"/>
                </a:cubicBezTo>
                <a:cubicBezTo>
                  <a:pt x="107" y="52"/>
                  <a:pt x="106" y="54"/>
                  <a:pt x="108" y="55"/>
                </a:cubicBezTo>
                <a:close/>
                <a:moveTo>
                  <a:pt x="14" y="60"/>
                </a:moveTo>
                <a:cubicBezTo>
                  <a:pt x="12" y="60"/>
                  <a:pt x="11" y="61"/>
                  <a:pt x="9" y="60"/>
                </a:cubicBezTo>
                <a:cubicBezTo>
                  <a:pt x="6" y="57"/>
                  <a:pt x="8" y="50"/>
                  <a:pt x="14" y="52"/>
                </a:cubicBezTo>
                <a:cubicBezTo>
                  <a:pt x="6" y="42"/>
                  <a:pt x="0" y="67"/>
                  <a:pt x="14" y="60"/>
                </a:cubicBezTo>
                <a:close/>
                <a:moveTo>
                  <a:pt x="11" y="59"/>
                </a:moveTo>
                <a:cubicBezTo>
                  <a:pt x="13" y="57"/>
                  <a:pt x="14" y="58"/>
                  <a:pt x="14" y="55"/>
                </a:cubicBezTo>
                <a:cubicBezTo>
                  <a:pt x="11" y="53"/>
                  <a:pt x="8" y="57"/>
                  <a:pt x="11" y="59"/>
                </a:cubicBezTo>
                <a:close/>
                <a:moveTo>
                  <a:pt x="87" y="173"/>
                </a:moveTo>
                <a:cubicBezTo>
                  <a:pt x="81" y="151"/>
                  <a:pt x="75" y="129"/>
                  <a:pt x="70" y="106"/>
                </a:cubicBezTo>
                <a:cubicBezTo>
                  <a:pt x="69" y="106"/>
                  <a:pt x="69" y="107"/>
                  <a:pt x="67" y="107"/>
                </a:cubicBezTo>
                <a:cubicBezTo>
                  <a:pt x="66" y="111"/>
                  <a:pt x="64" y="117"/>
                  <a:pt x="60" y="117"/>
                </a:cubicBezTo>
                <a:cubicBezTo>
                  <a:pt x="53" y="117"/>
                  <a:pt x="55" y="107"/>
                  <a:pt x="49" y="108"/>
                </a:cubicBezTo>
                <a:cubicBezTo>
                  <a:pt x="46" y="112"/>
                  <a:pt x="46" y="121"/>
                  <a:pt x="44" y="129"/>
                </a:cubicBezTo>
                <a:cubicBezTo>
                  <a:pt x="41" y="145"/>
                  <a:pt x="39" y="163"/>
                  <a:pt x="36" y="178"/>
                </a:cubicBezTo>
                <a:cubicBezTo>
                  <a:pt x="44" y="179"/>
                  <a:pt x="52" y="179"/>
                  <a:pt x="62" y="179"/>
                </a:cubicBezTo>
                <a:cubicBezTo>
                  <a:pt x="62" y="174"/>
                  <a:pt x="60" y="169"/>
                  <a:pt x="60" y="165"/>
                </a:cubicBezTo>
                <a:cubicBezTo>
                  <a:pt x="65" y="166"/>
                  <a:pt x="63" y="176"/>
                  <a:pt x="66" y="179"/>
                </a:cubicBezTo>
                <a:cubicBezTo>
                  <a:pt x="73" y="178"/>
                  <a:pt x="82" y="175"/>
                  <a:pt x="89" y="175"/>
                </a:cubicBezTo>
                <a:cubicBezTo>
                  <a:pt x="89" y="173"/>
                  <a:pt x="87" y="175"/>
                  <a:pt x="87" y="173"/>
                </a:cubicBezTo>
                <a:close/>
                <a:moveTo>
                  <a:pt x="55" y="108"/>
                </a:moveTo>
                <a:cubicBezTo>
                  <a:pt x="56" y="111"/>
                  <a:pt x="57" y="115"/>
                  <a:pt x="62" y="114"/>
                </a:cubicBezTo>
                <a:cubicBezTo>
                  <a:pt x="63" y="112"/>
                  <a:pt x="64" y="110"/>
                  <a:pt x="64" y="107"/>
                </a:cubicBezTo>
                <a:cubicBezTo>
                  <a:pt x="60" y="107"/>
                  <a:pt x="59" y="108"/>
                  <a:pt x="55" y="108"/>
                </a:cubicBezTo>
                <a:close/>
                <a:moveTo>
                  <a:pt x="88" y="234"/>
                </a:moveTo>
                <a:cubicBezTo>
                  <a:pt x="91" y="233"/>
                  <a:pt x="98" y="233"/>
                  <a:pt x="100" y="232"/>
                </a:cubicBezTo>
                <a:cubicBezTo>
                  <a:pt x="95" y="229"/>
                  <a:pt x="93" y="227"/>
                  <a:pt x="87" y="224"/>
                </a:cubicBezTo>
                <a:cubicBezTo>
                  <a:pt x="88" y="227"/>
                  <a:pt x="88" y="230"/>
                  <a:pt x="88" y="234"/>
                </a:cubicBezTo>
                <a:close/>
                <a:moveTo>
                  <a:pt x="38" y="232"/>
                </a:moveTo>
                <a:cubicBezTo>
                  <a:pt x="43" y="231"/>
                  <a:pt x="48" y="233"/>
                  <a:pt x="51" y="230"/>
                </a:cubicBezTo>
                <a:cubicBezTo>
                  <a:pt x="50" y="228"/>
                  <a:pt x="51" y="224"/>
                  <a:pt x="50" y="222"/>
                </a:cubicBezTo>
                <a:cubicBezTo>
                  <a:pt x="46" y="225"/>
                  <a:pt x="41" y="228"/>
                  <a:pt x="38" y="232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reeform 212"/>
          <p:cNvSpPr/>
          <p:nvPr/>
        </p:nvSpPr>
        <p:spPr bwMode="auto">
          <a:xfrm>
            <a:off x="8996516" y="3406722"/>
            <a:ext cx="73742" cy="80964"/>
          </a:xfrm>
          <a:custGeom>
            <a:avLst/>
            <a:gdLst>
              <a:gd name="T0" fmla="*/ 6 w 9"/>
              <a:gd name="T1" fmla="*/ 2 h 10"/>
              <a:gd name="T2" fmla="*/ 3 w 9"/>
              <a:gd name="T3" fmla="*/ 9 h 10"/>
              <a:gd name="T4" fmla="*/ 6 w 9"/>
              <a:gd name="T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">
                <a:moveTo>
                  <a:pt x="6" y="2"/>
                </a:moveTo>
                <a:cubicBezTo>
                  <a:pt x="9" y="5"/>
                  <a:pt x="7" y="10"/>
                  <a:pt x="3" y="9"/>
                </a:cubicBezTo>
                <a:cubicBezTo>
                  <a:pt x="0" y="8"/>
                  <a:pt x="0" y="0"/>
                  <a:pt x="6" y="2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212"/>
          <p:cNvSpPr/>
          <p:nvPr/>
        </p:nvSpPr>
        <p:spPr bwMode="auto">
          <a:xfrm>
            <a:off x="9319611" y="3403266"/>
            <a:ext cx="73025" cy="80963"/>
          </a:xfrm>
          <a:custGeom>
            <a:avLst/>
            <a:gdLst>
              <a:gd name="T0" fmla="*/ 6 w 9"/>
              <a:gd name="T1" fmla="*/ 2 h 10"/>
              <a:gd name="T2" fmla="*/ 3 w 9"/>
              <a:gd name="T3" fmla="*/ 9 h 10"/>
              <a:gd name="T4" fmla="*/ 6 w 9"/>
              <a:gd name="T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">
                <a:moveTo>
                  <a:pt x="6" y="2"/>
                </a:moveTo>
                <a:cubicBezTo>
                  <a:pt x="9" y="5"/>
                  <a:pt x="7" y="10"/>
                  <a:pt x="3" y="9"/>
                </a:cubicBezTo>
                <a:cubicBezTo>
                  <a:pt x="0" y="8"/>
                  <a:pt x="0" y="0"/>
                  <a:pt x="6" y="2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213"/>
          <p:cNvSpPr/>
          <p:nvPr/>
        </p:nvSpPr>
        <p:spPr bwMode="auto">
          <a:xfrm>
            <a:off x="8922684" y="3640008"/>
            <a:ext cx="587375" cy="257175"/>
          </a:xfrm>
          <a:custGeom>
            <a:avLst/>
            <a:gdLst>
              <a:gd name="T0" fmla="*/ 73 w 73"/>
              <a:gd name="T1" fmla="*/ 0 h 32"/>
              <a:gd name="T2" fmla="*/ 58 w 73"/>
              <a:gd name="T3" fmla="*/ 24 h 32"/>
              <a:gd name="T4" fmla="*/ 32 w 73"/>
              <a:gd name="T5" fmla="*/ 30 h 32"/>
              <a:gd name="T6" fmla="*/ 0 w 73"/>
              <a:gd name="T7" fmla="*/ 12 h 32"/>
              <a:gd name="T8" fmla="*/ 3 w 73"/>
              <a:gd name="T9" fmla="*/ 11 h 32"/>
              <a:gd name="T10" fmla="*/ 7 w 73"/>
              <a:gd name="T11" fmla="*/ 18 h 32"/>
              <a:gd name="T12" fmla="*/ 25 w 73"/>
              <a:gd name="T13" fmla="*/ 27 h 32"/>
              <a:gd name="T14" fmla="*/ 72 w 73"/>
              <a:gd name="T15" fmla="*/ 1 h 32"/>
              <a:gd name="T16" fmla="*/ 72 w 73"/>
              <a:gd name="T17" fmla="*/ 0 h 32"/>
              <a:gd name="T18" fmla="*/ 73 w 73"/>
              <a:gd name="T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32">
                <a:moveTo>
                  <a:pt x="73" y="0"/>
                </a:moveTo>
                <a:cubicBezTo>
                  <a:pt x="73" y="9"/>
                  <a:pt x="64" y="19"/>
                  <a:pt x="58" y="24"/>
                </a:cubicBezTo>
                <a:cubicBezTo>
                  <a:pt x="50" y="28"/>
                  <a:pt x="42" y="30"/>
                  <a:pt x="32" y="30"/>
                </a:cubicBezTo>
                <a:cubicBezTo>
                  <a:pt x="17" y="30"/>
                  <a:pt x="6" y="22"/>
                  <a:pt x="0" y="12"/>
                </a:cubicBezTo>
                <a:cubicBezTo>
                  <a:pt x="1" y="12"/>
                  <a:pt x="2" y="10"/>
                  <a:pt x="3" y="11"/>
                </a:cubicBezTo>
                <a:cubicBezTo>
                  <a:pt x="5" y="12"/>
                  <a:pt x="5" y="15"/>
                  <a:pt x="7" y="18"/>
                </a:cubicBezTo>
                <a:cubicBezTo>
                  <a:pt x="11" y="22"/>
                  <a:pt x="19" y="26"/>
                  <a:pt x="25" y="27"/>
                </a:cubicBezTo>
                <a:cubicBezTo>
                  <a:pt x="48" y="32"/>
                  <a:pt x="66" y="19"/>
                  <a:pt x="72" y="1"/>
                </a:cubicBezTo>
                <a:cubicBezTo>
                  <a:pt x="72" y="0"/>
                  <a:pt x="72" y="0"/>
                  <a:pt x="72" y="0"/>
                </a:cubicBezTo>
                <a:lnTo>
                  <a:pt x="73" y="0"/>
                </a:ln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8156165" y="2450201"/>
            <a:ext cx="628650" cy="555625"/>
          </a:xfrm>
          <a:custGeom>
            <a:avLst/>
            <a:gdLst>
              <a:gd name="T0" fmla="*/ 78 w 78"/>
              <a:gd name="T1" fmla="*/ 29 h 69"/>
              <a:gd name="T2" fmla="*/ 40 w 78"/>
              <a:gd name="T3" fmla="*/ 0 h 69"/>
              <a:gd name="T4" fmla="*/ 0 w 78"/>
              <a:gd name="T5" fmla="*/ 29 h 69"/>
              <a:gd name="T6" fmla="*/ 41 w 78"/>
              <a:gd name="T7" fmla="*/ 67 h 69"/>
              <a:gd name="T8" fmla="*/ 27 w 78"/>
              <a:gd name="T9" fmla="*/ 55 h 69"/>
              <a:gd name="T10" fmla="*/ 40 w 78"/>
              <a:gd name="T11" fmla="*/ 57 h 69"/>
              <a:gd name="T12" fmla="*/ 78 w 78"/>
              <a:gd name="T13" fmla="*/ 2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69">
                <a:moveTo>
                  <a:pt x="78" y="29"/>
                </a:moveTo>
                <a:cubicBezTo>
                  <a:pt x="78" y="13"/>
                  <a:pt x="61" y="0"/>
                  <a:pt x="40" y="0"/>
                </a:cubicBezTo>
                <a:cubicBezTo>
                  <a:pt x="18" y="0"/>
                  <a:pt x="0" y="12"/>
                  <a:pt x="0" y="29"/>
                </a:cubicBezTo>
                <a:cubicBezTo>
                  <a:pt x="0" y="50"/>
                  <a:pt x="23" y="69"/>
                  <a:pt x="41" y="67"/>
                </a:cubicBezTo>
                <a:cubicBezTo>
                  <a:pt x="34" y="64"/>
                  <a:pt x="30" y="60"/>
                  <a:pt x="27" y="55"/>
                </a:cubicBezTo>
                <a:cubicBezTo>
                  <a:pt x="31" y="56"/>
                  <a:pt x="35" y="57"/>
                  <a:pt x="40" y="57"/>
                </a:cubicBezTo>
                <a:cubicBezTo>
                  <a:pt x="61" y="57"/>
                  <a:pt x="78" y="44"/>
                  <a:pt x="78" y="29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236"/>
          <p:cNvSpPr/>
          <p:nvPr/>
        </p:nvSpPr>
        <p:spPr bwMode="auto">
          <a:xfrm>
            <a:off x="8526641" y="2608221"/>
            <a:ext cx="138113" cy="176213"/>
          </a:xfrm>
          <a:custGeom>
            <a:avLst/>
            <a:gdLst>
              <a:gd name="T0" fmla="*/ 3 w 17"/>
              <a:gd name="T1" fmla="*/ 22 h 22"/>
              <a:gd name="T2" fmla="*/ 0 w 17"/>
              <a:gd name="T3" fmla="*/ 0 h 22"/>
              <a:gd name="T4" fmla="*/ 3 w 17"/>
              <a:gd name="T5" fmla="*/ 0 h 22"/>
              <a:gd name="T6" fmla="*/ 5 w 17"/>
              <a:gd name="T7" fmla="*/ 9 h 22"/>
              <a:gd name="T8" fmla="*/ 6 w 17"/>
              <a:gd name="T9" fmla="*/ 17 h 22"/>
              <a:gd name="T10" fmla="*/ 6 w 17"/>
              <a:gd name="T11" fmla="*/ 17 h 22"/>
              <a:gd name="T12" fmla="*/ 7 w 17"/>
              <a:gd name="T13" fmla="*/ 9 h 22"/>
              <a:gd name="T14" fmla="*/ 7 w 17"/>
              <a:gd name="T15" fmla="*/ 1 h 22"/>
              <a:gd name="T16" fmla="*/ 10 w 17"/>
              <a:gd name="T17" fmla="*/ 1 h 22"/>
              <a:gd name="T18" fmla="*/ 12 w 17"/>
              <a:gd name="T19" fmla="*/ 10 h 22"/>
              <a:gd name="T20" fmla="*/ 13 w 17"/>
              <a:gd name="T21" fmla="*/ 16 h 22"/>
              <a:gd name="T22" fmla="*/ 13 w 17"/>
              <a:gd name="T23" fmla="*/ 16 h 22"/>
              <a:gd name="T24" fmla="*/ 14 w 17"/>
              <a:gd name="T25" fmla="*/ 9 h 22"/>
              <a:gd name="T26" fmla="*/ 14 w 17"/>
              <a:gd name="T27" fmla="*/ 2 h 22"/>
              <a:gd name="T28" fmla="*/ 17 w 17"/>
              <a:gd name="T29" fmla="*/ 3 h 22"/>
              <a:gd name="T30" fmla="*/ 14 w 17"/>
              <a:gd name="T31" fmla="*/ 20 h 22"/>
              <a:gd name="T32" fmla="*/ 10 w 17"/>
              <a:gd name="T33" fmla="*/ 21 h 22"/>
              <a:gd name="T34" fmla="*/ 10 w 17"/>
              <a:gd name="T35" fmla="*/ 12 h 22"/>
              <a:gd name="T36" fmla="*/ 9 w 17"/>
              <a:gd name="T37" fmla="*/ 6 h 22"/>
              <a:gd name="T38" fmla="*/ 9 w 17"/>
              <a:gd name="T39" fmla="*/ 6 h 22"/>
              <a:gd name="T40" fmla="*/ 9 w 17"/>
              <a:gd name="T41" fmla="*/ 12 h 22"/>
              <a:gd name="T42" fmla="*/ 7 w 17"/>
              <a:gd name="T43" fmla="*/ 21 h 22"/>
              <a:gd name="T44" fmla="*/ 3 w 17"/>
              <a:gd name="T4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22">
                <a:moveTo>
                  <a:pt x="3" y="22"/>
                </a:moveTo>
                <a:cubicBezTo>
                  <a:pt x="3" y="15"/>
                  <a:pt x="2" y="8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4" y="3"/>
                  <a:pt x="5" y="6"/>
                  <a:pt x="5" y="9"/>
                </a:cubicBezTo>
                <a:cubicBezTo>
                  <a:pt x="5" y="12"/>
                  <a:pt x="5" y="14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4"/>
                  <a:pt x="6" y="12"/>
                  <a:pt x="7" y="9"/>
                </a:cubicBezTo>
                <a:cubicBezTo>
                  <a:pt x="7" y="6"/>
                  <a:pt x="7" y="4"/>
                  <a:pt x="7" y="1"/>
                </a:cubicBezTo>
                <a:cubicBezTo>
                  <a:pt x="8" y="1"/>
                  <a:pt x="9" y="1"/>
                  <a:pt x="10" y="1"/>
                </a:cubicBezTo>
                <a:cubicBezTo>
                  <a:pt x="11" y="4"/>
                  <a:pt x="12" y="7"/>
                  <a:pt x="12" y="10"/>
                </a:cubicBezTo>
                <a:cubicBezTo>
                  <a:pt x="13" y="12"/>
                  <a:pt x="13" y="14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4"/>
                  <a:pt x="14" y="12"/>
                  <a:pt x="14" y="9"/>
                </a:cubicBezTo>
                <a:cubicBezTo>
                  <a:pt x="14" y="7"/>
                  <a:pt x="14" y="5"/>
                  <a:pt x="14" y="2"/>
                </a:cubicBezTo>
                <a:cubicBezTo>
                  <a:pt x="15" y="2"/>
                  <a:pt x="16" y="3"/>
                  <a:pt x="17" y="3"/>
                </a:cubicBezTo>
                <a:cubicBezTo>
                  <a:pt x="17" y="8"/>
                  <a:pt x="16" y="14"/>
                  <a:pt x="14" y="20"/>
                </a:cubicBezTo>
                <a:cubicBezTo>
                  <a:pt x="13" y="20"/>
                  <a:pt x="11" y="21"/>
                  <a:pt x="10" y="21"/>
                </a:cubicBezTo>
                <a:cubicBezTo>
                  <a:pt x="10" y="18"/>
                  <a:pt x="10" y="15"/>
                  <a:pt x="10" y="12"/>
                </a:cubicBezTo>
                <a:cubicBezTo>
                  <a:pt x="10" y="10"/>
                  <a:pt x="10" y="9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9"/>
                  <a:pt x="9" y="10"/>
                  <a:pt x="9" y="12"/>
                </a:cubicBezTo>
                <a:cubicBezTo>
                  <a:pt x="8" y="15"/>
                  <a:pt x="7" y="18"/>
                  <a:pt x="7" y="21"/>
                </a:cubicBezTo>
                <a:cubicBezTo>
                  <a:pt x="5" y="22"/>
                  <a:pt x="4" y="22"/>
                  <a:pt x="3" y="22"/>
                </a:cubicBezTo>
                <a:close/>
              </a:path>
            </a:pathLst>
          </a:custGeom>
          <a:solidFill>
            <a:srgbClr val="003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235"/>
          <p:cNvSpPr>
            <a:spLocks noEditPoints="1"/>
          </p:cNvSpPr>
          <p:nvPr/>
        </p:nvSpPr>
        <p:spPr bwMode="auto">
          <a:xfrm>
            <a:off x="8414133" y="2608221"/>
            <a:ext cx="112713" cy="192088"/>
          </a:xfrm>
          <a:custGeom>
            <a:avLst/>
            <a:gdLst>
              <a:gd name="T0" fmla="*/ 14 w 14"/>
              <a:gd name="T1" fmla="*/ 12 h 24"/>
              <a:gd name="T2" fmla="*/ 7 w 14"/>
              <a:gd name="T3" fmla="*/ 24 h 24"/>
              <a:gd name="T4" fmla="*/ 0 w 14"/>
              <a:gd name="T5" fmla="*/ 12 h 24"/>
              <a:gd name="T6" fmla="*/ 7 w 14"/>
              <a:gd name="T7" fmla="*/ 0 h 24"/>
              <a:gd name="T8" fmla="*/ 14 w 14"/>
              <a:gd name="T9" fmla="*/ 12 h 24"/>
              <a:gd name="T10" fmla="*/ 4 w 14"/>
              <a:gd name="T11" fmla="*/ 12 h 24"/>
              <a:gd name="T12" fmla="*/ 7 w 14"/>
              <a:gd name="T13" fmla="*/ 20 h 24"/>
              <a:gd name="T14" fmla="*/ 10 w 14"/>
              <a:gd name="T15" fmla="*/ 12 h 24"/>
              <a:gd name="T16" fmla="*/ 7 w 14"/>
              <a:gd name="T17" fmla="*/ 4 h 24"/>
              <a:gd name="T18" fmla="*/ 4 w 14"/>
              <a:gd name="T1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4">
                <a:moveTo>
                  <a:pt x="14" y="12"/>
                </a:moveTo>
                <a:cubicBezTo>
                  <a:pt x="14" y="19"/>
                  <a:pt x="11" y="24"/>
                  <a:pt x="7" y="24"/>
                </a:cubicBezTo>
                <a:cubicBezTo>
                  <a:pt x="3" y="24"/>
                  <a:pt x="0" y="18"/>
                  <a:pt x="0" y="12"/>
                </a:cubicBezTo>
                <a:cubicBezTo>
                  <a:pt x="0" y="6"/>
                  <a:pt x="3" y="0"/>
                  <a:pt x="7" y="0"/>
                </a:cubicBezTo>
                <a:cubicBezTo>
                  <a:pt x="11" y="0"/>
                  <a:pt x="14" y="6"/>
                  <a:pt x="14" y="12"/>
                </a:cubicBezTo>
                <a:close/>
                <a:moveTo>
                  <a:pt x="4" y="12"/>
                </a:moveTo>
                <a:cubicBezTo>
                  <a:pt x="4" y="17"/>
                  <a:pt x="5" y="20"/>
                  <a:pt x="7" y="20"/>
                </a:cubicBezTo>
                <a:cubicBezTo>
                  <a:pt x="9" y="20"/>
                  <a:pt x="10" y="16"/>
                  <a:pt x="10" y="12"/>
                </a:cubicBezTo>
                <a:cubicBezTo>
                  <a:pt x="10" y="8"/>
                  <a:pt x="9" y="4"/>
                  <a:pt x="7" y="4"/>
                </a:cubicBezTo>
                <a:cubicBezTo>
                  <a:pt x="5" y="4"/>
                  <a:pt x="4" y="8"/>
                  <a:pt x="4" y="12"/>
                </a:cubicBezTo>
                <a:close/>
              </a:path>
            </a:pathLst>
          </a:custGeom>
          <a:solidFill>
            <a:srgbClr val="003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234"/>
          <p:cNvSpPr/>
          <p:nvPr/>
        </p:nvSpPr>
        <p:spPr bwMode="auto">
          <a:xfrm>
            <a:off x="8276225" y="2624096"/>
            <a:ext cx="144463" cy="176213"/>
          </a:xfrm>
          <a:custGeom>
            <a:avLst/>
            <a:gdLst>
              <a:gd name="T0" fmla="*/ 4 w 18"/>
              <a:gd name="T1" fmla="*/ 20 h 22"/>
              <a:gd name="T2" fmla="*/ 1 w 18"/>
              <a:gd name="T3" fmla="*/ 3 h 22"/>
              <a:gd name="T4" fmla="*/ 4 w 18"/>
              <a:gd name="T5" fmla="*/ 2 h 22"/>
              <a:gd name="T6" fmla="*/ 4 w 18"/>
              <a:gd name="T7" fmla="*/ 9 h 22"/>
              <a:gd name="T8" fmla="*/ 5 w 18"/>
              <a:gd name="T9" fmla="*/ 16 h 22"/>
              <a:gd name="T10" fmla="*/ 5 w 18"/>
              <a:gd name="T11" fmla="*/ 16 h 22"/>
              <a:gd name="T12" fmla="*/ 6 w 18"/>
              <a:gd name="T13" fmla="*/ 9 h 22"/>
              <a:gd name="T14" fmla="*/ 8 w 18"/>
              <a:gd name="T15" fmla="*/ 1 h 22"/>
              <a:gd name="T16" fmla="*/ 11 w 18"/>
              <a:gd name="T17" fmla="*/ 1 h 22"/>
              <a:gd name="T18" fmla="*/ 12 w 18"/>
              <a:gd name="T19" fmla="*/ 9 h 22"/>
              <a:gd name="T20" fmla="*/ 12 w 18"/>
              <a:gd name="T21" fmla="*/ 16 h 22"/>
              <a:gd name="T22" fmla="*/ 12 w 18"/>
              <a:gd name="T23" fmla="*/ 16 h 22"/>
              <a:gd name="T24" fmla="*/ 13 w 18"/>
              <a:gd name="T25" fmla="*/ 9 h 22"/>
              <a:gd name="T26" fmla="*/ 15 w 18"/>
              <a:gd name="T27" fmla="*/ 0 h 22"/>
              <a:gd name="T28" fmla="*/ 18 w 18"/>
              <a:gd name="T29" fmla="*/ 0 h 22"/>
              <a:gd name="T30" fmla="*/ 14 w 18"/>
              <a:gd name="T31" fmla="*/ 22 h 22"/>
              <a:gd name="T32" fmla="*/ 11 w 18"/>
              <a:gd name="T33" fmla="*/ 21 h 22"/>
              <a:gd name="T34" fmla="*/ 9 w 18"/>
              <a:gd name="T35" fmla="*/ 12 h 22"/>
              <a:gd name="T36" fmla="*/ 9 w 18"/>
              <a:gd name="T37" fmla="*/ 6 h 22"/>
              <a:gd name="T38" fmla="*/ 9 w 18"/>
              <a:gd name="T39" fmla="*/ 6 h 22"/>
              <a:gd name="T40" fmla="*/ 8 w 18"/>
              <a:gd name="T41" fmla="*/ 12 h 22"/>
              <a:gd name="T42" fmla="*/ 7 w 18"/>
              <a:gd name="T43" fmla="*/ 21 h 22"/>
              <a:gd name="T44" fmla="*/ 4 w 18"/>
              <a:gd name="T4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22">
                <a:moveTo>
                  <a:pt x="4" y="20"/>
                </a:moveTo>
                <a:cubicBezTo>
                  <a:pt x="2" y="14"/>
                  <a:pt x="0" y="8"/>
                  <a:pt x="1" y="3"/>
                </a:cubicBezTo>
                <a:cubicBezTo>
                  <a:pt x="2" y="3"/>
                  <a:pt x="3" y="2"/>
                  <a:pt x="4" y="2"/>
                </a:cubicBezTo>
                <a:cubicBezTo>
                  <a:pt x="4" y="5"/>
                  <a:pt x="4" y="7"/>
                  <a:pt x="4" y="9"/>
                </a:cubicBezTo>
                <a:cubicBezTo>
                  <a:pt x="4" y="12"/>
                  <a:pt x="5" y="14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4"/>
                  <a:pt x="6" y="12"/>
                  <a:pt x="6" y="9"/>
                </a:cubicBezTo>
                <a:cubicBezTo>
                  <a:pt x="6" y="7"/>
                  <a:pt x="7" y="4"/>
                  <a:pt x="8" y="1"/>
                </a:cubicBezTo>
                <a:cubicBezTo>
                  <a:pt x="9" y="1"/>
                  <a:pt x="10" y="1"/>
                  <a:pt x="11" y="1"/>
                </a:cubicBezTo>
                <a:cubicBezTo>
                  <a:pt x="11" y="4"/>
                  <a:pt x="11" y="7"/>
                  <a:pt x="12" y="9"/>
                </a:cubicBezTo>
                <a:cubicBezTo>
                  <a:pt x="12" y="12"/>
                  <a:pt x="12" y="14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4"/>
                  <a:pt x="13" y="12"/>
                  <a:pt x="13" y="9"/>
                </a:cubicBezTo>
                <a:cubicBezTo>
                  <a:pt x="14" y="6"/>
                  <a:pt x="14" y="3"/>
                  <a:pt x="15" y="0"/>
                </a:cubicBezTo>
                <a:cubicBezTo>
                  <a:pt x="16" y="0"/>
                  <a:pt x="17" y="0"/>
                  <a:pt x="18" y="0"/>
                </a:cubicBezTo>
                <a:cubicBezTo>
                  <a:pt x="16" y="8"/>
                  <a:pt x="15" y="15"/>
                  <a:pt x="14" y="22"/>
                </a:cubicBezTo>
                <a:cubicBezTo>
                  <a:pt x="13" y="22"/>
                  <a:pt x="12" y="22"/>
                  <a:pt x="11" y="21"/>
                </a:cubicBezTo>
                <a:cubicBezTo>
                  <a:pt x="10" y="18"/>
                  <a:pt x="10" y="15"/>
                  <a:pt x="9" y="12"/>
                </a:cubicBezTo>
                <a:cubicBezTo>
                  <a:pt x="9" y="10"/>
                  <a:pt x="9" y="9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9"/>
                  <a:pt x="8" y="10"/>
                  <a:pt x="8" y="12"/>
                </a:cubicBezTo>
                <a:cubicBezTo>
                  <a:pt x="7" y="15"/>
                  <a:pt x="7" y="18"/>
                  <a:pt x="7" y="21"/>
                </a:cubicBezTo>
                <a:cubicBezTo>
                  <a:pt x="6" y="21"/>
                  <a:pt x="5" y="20"/>
                  <a:pt x="4" y="20"/>
                </a:cubicBezTo>
                <a:close/>
              </a:path>
            </a:pathLst>
          </a:custGeom>
          <a:solidFill>
            <a:srgbClr val="003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27"/>
          <p:cNvSpPr>
            <a:spLocks noEditPoints="1"/>
          </p:cNvSpPr>
          <p:nvPr/>
        </p:nvSpPr>
        <p:spPr bwMode="auto">
          <a:xfrm>
            <a:off x="5954354" y="1543204"/>
            <a:ext cx="1095375" cy="733425"/>
          </a:xfrm>
          <a:custGeom>
            <a:avLst/>
            <a:gdLst>
              <a:gd name="T0" fmla="*/ 46 w 136"/>
              <a:gd name="T1" fmla="*/ 65 h 91"/>
              <a:gd name="T2" fmla="*/ 38 w 136"/>
              <a:gd name="T3" fmla="*/ 63 h 91"/>
              <a:gd name="T4" fmla="*/ 7 w 136"/>
              <a:gd name="T5" fmla="*/ 66 h 91"/>
              <a:gd name="T6" fmla="*/ 2 w 136"/>
              <a:gd name="T7" fmla="*/ 50 h 91"/>
              <a:gd name="T8" fmla="*/ 9 w 136"/>
              <a:gd name="T9" fmla="*/ 38 h 91"/>
              <a:gd name="T10" fmla="*/ 30 w 136"/>
              <a:gd name="T11" fmla="*/ 20 h 91"/>
              <a:gd name="T12" fmla="*/ 51 w 136"/>
              <a:gd name="T13" fmla="*/ 3 h 91"/>
              <a:gd name="T14" fmla="*/ 59 w 136"/>
              <a:gd name="T15" fmla="*/ 21 h 91"/>
              <a:gd name="T16" fmla="*/ 54 w 136"/>
              <a:gd name="T17" fmla="*/ 17 h 91"/>
              <a:gd name="T18" fmla="*/ 56 w 136"/>
              <a:gd name="T19" fmla="*/ 11 h 91"/>
              <a:gd name="T20" fmla="*/ 39 w 136"/>
              <a:gd name="T21" fmla="*/ 19 h 91"/>
              <a:gd name="T22" fmla="*/ 24 w 136"/>
              <a:gd name="T23" fmla="*/ 35 h 91"/>
              <a:gd name="T24" fmla="*/ 38 w 136"/>
              <a:gd name="T25" fmla="*/ 56 h 91"/>
              <a:gd name="T26" fmla="*/ 49 w 136"/>
              <a:gd name="T27" fmla="*/ 58 h 91"/>
              <a:gd name="T28" fmla="*/ 81 w 136"/>
              <a:gd name="T29" fmla="*/ 61 h 91"/>
              <a:gd name="T30" fmla="*/ 83 w 136"/>
              <a:gd name="T31" fmla="*/ 66 h 91"/>
              <a:gd name="T32" fmla="*/ 99 w 136"/>
              <a:gd name="T33" fmla="*/ 48 h 91"/>
              <a:gd name="T34" fmla="*/ 116 w 136"/>
              <a:gd name="T35" fmla="*/ 32 h 91"/>
              <a:gd name="T36" fmla="*/ 133 w 136"/>
              <a:gd name="T37" fmla="*/ 48 h 91"/>
              <a:gd name="T38" fmla="*/ 124 w 136"/>
              <a:gd name="T39" fmla="*/ 52 h 91"/>
              <a:gd name="T40" fmla="*/ 122 w 136"/>
              <a:gd name="T41" fmla="*/ 41 h 91"/>
              <a:gd name="T42" fmla="*/ 114 w 136"/>
              <a:gd name="T43" fmla="*/ 42 h 91"/>
              <a:gd name="T44" fmla="*/ 98 w 136"/>
              <a:gd name="T45" fmla="*/ 60 h 91"/>
              <a:gd name="T46" fmla="*/ 90 w 136"/>
              <a:gd name="T47" fmla="*/ 69 h 91"/>
              <a:gd name="T48" fmla="*/ 82 w 136"/>
              <a:gd name="T49" fmla="*/ 78 h 91"/>
              <a:gd name="T50" fmla="*/ 75 w 136"/>
              <a:gd name="T51" fmla="*/ 88 h 91"/>
              <a:gd name="T52" fmla="*/ 49 w 136"/>
              <a:gd name="T53" fmla="*/ 84 h 91"/>
              <a:gd name="T54" fmla="*/ 46 w 136"/>
              <a:gd name="T55" fmla="*/ 65 h 91"/>
              <a:gd name="T56" fmla="*/ 51 w 136"/>
              <a:gd name="T57" fmla="*/ 75 h 91"/>
              <a:gd name="T58" fmla="*/ 78 w 136"/>
              <a:gd name="T59" fmla="*/ 75 h 91"/>
              <a:gd name="T60" fmla="*/ 67 w 136"/>
              <a:gd name="T61" fmla="*/ 59 h 91"/>
              <a:gd name="T62" fmla="*/ 51 w 136"/>
              <a:gd name="T63" fmla="*/ 75 h 91"/>
              <a:gd name="T64" fmla="*/ 7 w 136"/>
              <a:gd name="T65" fmla="*/ 57 h 91"/>
              <a:gd name="T66" fmla="*/ 33 w 136"/>
              <a:gd name="T67" fmla="*/ 60 h 91"/>
              <a:gd name="T68" fmla="*/ 22 w 136"/>
              <a:gd name="T69" fmla="*/ 43 h 91"/>
              <a:gd name="T70" fmla="*/ 7 w 136"/>
              <a:gd name="T71" fmla="*/ 5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" h="91">
                <a:moveTo>
                  <a:pt x="46" y="65"/>
                </a:moveTo>
                <a:cubicBezTo>
                  <a:pt x="43" y="63"/>
                  <a:pt x="41" y="63"/>
                  <a:pt x="38" y="63"/>
                </a:cubicBezTo>
                <a:cubicBezTo>
                  <a:pt x="31" y="73"/>
                  <a:pt x="15" y="74"/>
                  <a:pt x="7" y="66"/>
                </a:cubicBezTo>
                <a:cubicBezTo>
                  <a:pt x="3" y="62"/>
                  <a:pt x="0" y="55"/>
                  <a:pt x="2" y="50"/>
                </a:cubicBezTo>
                <a:cubicBezTo>
                  <a:pt x="2" y="47"/>
                  <a:pt x="7" y="40"/>
                  <a:pt x="9" y="38"/>
                </a:cubicBezTo>
                <a:cubicBezTo>
                  <a:pt x="14" y="33"/>
                  <a:pt x="22" y="27"/>
                  <a:pt x="30" y="20"/>
                </a:cubicBezTo>
                <a:cubicBezTo>
                  <a:pt x="39" y="12"/>
                  <a:pt x="44" y="5"/>
                  <a:pt x="51" y="3"/>
                </a:cubicBezTo>
                <a:cubicBezTo>
                  <a:pt x="62" y="0"/>
                  <a:pt x="70" y="12"/>
                  <a:pt x="59" y="21"/>
                </a:cubicBezTo>
                <a:cubicBezTo>
                  <a:pt x="57" y="21"/>
                  <a:pt x="55" y="19"/>
                  <a:pt x="54" y="17"/>
                </a:cubicBezTo>
                <a:cubicBezTo>
                  <a:pt x="54" y="16"/>
                  <a:pt x="57" y="13"/>
                  <a:pt x="56" y="11"/>
                </a:cubicBezTo>
                <a:cubicBezTo>
                  <a:pt x="51" y="9"/>
                  <a:pt x="44" y="15"/>
                  <a:pt x="39" y="19"/>
                </a:cubicBezTo>
                <a:cubicBezTo>
                  <a:pt x="34" y="24"/>
                  <a:pt x="29" y="31"/>
                  <a:pt x="24" y="35"/>
                </a:cubicBezTo>
                <a:cubicBezTo>
                  <a:pt x="33" y="39"/>
                  <a:pt x="40" y="47"/>
                  <a:pt x="38" y="56"/>
                </a:cubicBezTo>
                <a:cubicBezTo>
                  <a:pt x="42" y="57"/>
                  <a:pt x="46" y="58"/>
                  <a:pt x="49" y="58"/>
                </a:cubicBezTo>
                <a:cubicBezTo>
                  <a:pt x="58" y="49"/>
                  <a:pt x="73" y="49"/>
                  <a:pt x="81" y="61"/>
                </a:cubicBezTo>
                <a:cubicBezTo>
                  <a:pt x="82" y="62"/>
                  <a:pt x="82" y="64"/>
                  <a:pt x="83" y="66"/>
                </a:cubicBezTo>
                <a:cubicBezTo>
                  <a:pt x="88" y="60"/>
                  <a:pt x="94" y="55"/>
                  <a:pt x="99" y="48"/>
                </a:cubicBezTo>
                <a:cubicBezTo>
                  <a:pt x="104" y="42"/>
                  <a:pt x="109" y="33"/>
                  <a:pt x="116" y="32"/>
                </a:cubicBezTo>
                <a:cubicBezTo>
                  <a:pt x="125" y="29"/>
                  <a:pt x="136" y="39"/>
                  <a:pt x="133" y="48"/>
                </a:cubicBezTo>
                <a:cubicBezTo>
                  <a:pt x="131" y="51"/>
                  <a:pt x="128" y="54"/>
                  <a:pt x="124" y="52"/>
                </a:cubicBezTo>
                <a:cubicBezTo>
                  <a:pt x="122" y="50"/>
                  <a:pt x="124" y="43"/>
                  <a:pt x="122" y="41"/>
                </a:cubicBezTo>
                <a:cubicBezTo>
                  <a:pt x="120" y="40"/>
                  <a:pt x="116" y="41"/>
                  <a:pt x="114" y="42"/>
                </a:cubicBezTo>
                <a:cubicBezTo>
                  <a:pt x="108" y="46"/>
                  <a:pt x="103" y="53"/>
                  <a:pt x="98" y="60"/>
                </a:cubicBezTo>
                <a:cubicBezTo>
                  <a:pt x="95" y="63"/>
                  <a:pt x="92" y="66"/>
                  <a:pt x="90" y="69"/>
                </a:cubicBezTo>
                <a:cubicBezTo>
                  <a:pt x="87" y="73"/>
                  <a:pt x="83" y="76"/>
                  <a:pt x="82" y="78"/>
                </a:cubicBezTo>
                <a:cubicBezTo>
                  <a:pt x="79" y="82"/>
                  <a:pt x="78" y="86"/>
                  <a:pt x="75" y="88"/>
                </a:cubicBezTo>
                <a:cubicBezTo>
                  <a:pt x="69" y="91"/>
                  <a:pt x="55" y="90"/>
                  <a:pt x="49" y="84"/>
                </a:cubicBezTo>
                <a:cubicBezTo>
                  <a:pt x="45" y="79"/>
                  <a:pt x="44" y="74"/>
                  <a:pt x="46" y="65"/>
                </a:cubicBezTo>
                <a:close/>
                <a:moveTo>
                  <a:pt x="51" y="75"/>
                </a:moveTo>
                <a:cubicBezTo>
                  <a:pt x="54" y="87"/>
                  <a:pt x="74" y="87"/>
                  <a:pt x="78" y="75"/>
                </a:cubicBezTo>
                <a:cubicBezTo>
                  <a:pt x="79" y="69"/>
                  <a:pt x="73" y="60"/>
                  <a:pt x="67" y="59"/>
                </a:cubicBezTo>
                <a:cubicBezTo>
                  <a:pt x="60" y="58"/>
                  <a:pt x="49" y="65"/>
                  <a:pt x="51" y="75"/>
                </a:cubicBezTo>
                <a:close/>
                <a:moveTo>
                  <a:pt x="7" y="57"/>
                </a:moveTo>
                <a:cubicBezTo>
                  <a:pt x="11" y="67"/>
                  <a:pt x="28" y="70"/>
                  <a:pt x="33" y="60"/>
                </a:cubicBezTo>
                <a:cubicBezTo>
                  <a:pt x="36" y="53"/>
                  <a:pt x="29" y="45"/>
                  <a:pt x="22" y="43"/>
                </a:cubicBezTo>
                <a:cubicBezTo>
                  <a:pt x="13" y="38"/>
                  <a:pt x="5" y="48"/>
                  <a:pt x="7" y="57"/>
                </a:cubicBezTo>
                <a:close/>
              </a:path>
            </a:pathLst>
          </a:custGeom>
          <a:solidFill>
            <a:srgbClr val="F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6704" y="2925339"/>
            <a:ext cx="2097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5828" y="2925339"/>
            <a:ext cx="2124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137742" y="588027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77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90736" y="3362631"/>
            <a:ext cx="1637071" cy="20500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242687" y="3804391"/>
            <a:ext cx="1133168" cy="1166506"/>
            <a:chOff x="5370513" y="4511675"/>
            <a:chExt cx="1371600" cy="1285875"/>
          </a:xfrm>
        </p:grpSpPr>
        <p:sp>
          <p:nvSpPr>
            <p:cNvPr id="6" name="Freeform 226"/>
            <p:cNvSpPr/>
            <p:nvPr/>
          </p:nvSpPr>
          <p:spPr bwMode="auto">
            <a:xfrm>
              <a:off x="5507038" y="5324475"/>
              <a:ext cx="22225" cy="31750"/>
            </a:xfrm>
            <a:custGeom>
              <a:avLst/>
              <a:gdLst>
                <a:gd name="T0" fmla="*/ 36 w 36"/>
                <a:gd name="T1" fmla="*/ 6 h 49"/>
                <a:gd name="T2" fmla="*/ 0 w 36"/>
                <a:gd name="T3" fmla="*/ 49 h 49"/>
                <a:gd name="T4" fmla="*/ 36 w 36"/>
                <a:gd name="T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9">
                  <a:moveTo>
                    <a:pt x="36" y="6"/>
                  </a:moveTo>
                  <a:cubicBezTo>
                    <a:pt x="31" y="27"/>
                    <a:pt x="22" y="44"/>
                    <a:pt x="0" y="49"/>
                  </a:cubicBezTo>
                  <a:cubicBezTo>
                    <a:pt x="2" y="35"/>
                    <a:pt x="14" y="0"/>
                    <a:pt x="3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227"/>
            <p:cNvSpPr/>
            <p:nvPr/>
          </p:nvSpPr>
          <p:spPr bwMode="auto">
            <a:xfrm>
              <a:off x="5554663" y="5335588"/>
              <a:ext cx="31750" cy="44450"/>
            </a:xfrm>
            <a:custGeom>
              <a:avLst/>
              <a:gdLst>
                <a:gd name="T0" fmla="*/ 28 w 50"/>
                <a:gd name="T1" fmla="*/ 0 h 67"/>
                <a:gd name="T2" fmla="*/ 35 w 50"/>
                <a:gd name="T3" fmla="*/ 64 h 67"/>
                <a:gd name="T4" fmla="*/ 30 w 50"/>
                <a:gd name="T5" fmla="*/ 67 h 67"/>
                <a:gd name="T6" fmla="*/ 28 w 5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7">
                  <a:moveTo>
                    <a:pt x="28" y="0"/>
                  </a:moveTo>
                  <a:cubicBezTo>
                    <a:pt x="50" y="12"/>
                    <a:pt x="38" y="48"/>
                    <a:pt x="35" y="64"/>
                  </a:cubicBezTo>
                  <a:cubicBezTo>
                    <a:pt x="32" y="64"/>
                    <a:pt x="30" y="65"/>
                    <a:pt x="30" y="67"/>
                  </a:cubicBezTo>
                  <a:cubicBezTo>
                    <a:pt x="2" y="59"/>
                    <a:pt x="0" y="11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228"/>
            <p:cNvSpPr>
              <a:spLocks noEditPoints="1"/>
            </p:cNvSpPr>
            <p:nvPr/>
          </p:nvSpPr>
          <p:spPr bwMode="auto">
            <a:xfrm>
              <a:off x="5370513" y="4511675"/>
              <a:ext cx="1371600" cy="1285875"/>
            </a:xfrm>
            <a:custGeom>
              <a:avLst/>
              <a:gdLst>
                <a:gd name="T0" fmla="*/ 1393 w 2123"/>
                <a:gd name="T1" fmla="*/ 1747 h 1991"/>
                <a:gd name="T2" fmla="*/ 977 w 2123"/>
                <a:gd name="T3" fmla="*/ 1625 h 1991"/>
                <a:gd name="T4" fmla="*/ 412 w 2123"/>
                <a:gd name="T5" fmla="*/ 1618 h 1991"/>
                <a:gd name="T6" fmla="*/ 28 w 2123"/>
                <a:gd name="T7" fmla="*/ 1843 h 1991"/>
                <a:gd name="T8" fmla="*/ 152 w 2123"/>
                <a:gd name="T9" fmla="*/ 859 h 1991"/>
                <a:gd name="T10" fmla="*/ 469 w 2123"/>
                <a:gd name="T11" fmla="*/ 41 h 1991"/>
                <a:gd name="T12" fmla="*/ 1760 w 2123"/>
                <a:gd name="T13" fmla="*/ 57 h 1991"/>
                <a:gd name="T14" fmla="*/ 2051 w 2123"/>
                <a:gd name="T15" fmla="*/ 1263 h 1991"/>
                <a:gd name="T16" fmla="*/ 2109 w 2123"/>
                <a:gd name="T17" fmla="*/ 1809 h 1991"/>
                <a:gd name="T18" fmla="*/ 1908 w 2123"/>
                <a:gd name="T19" fmla="*/ 640 h 1991"/>
                <a:gd name="T20" fmla="*/ 1789 w 2123"/>
                <a:gd name="T21" fmla="*/ 843 h 1991"/>
                <a:gd name="T22" fmla="*/ 1889 w 2123"/>
                <a:gd name="T23" fmla="*/ 1919 h 1991"/>
                <a:gd name="T24" fmla="*/ 440 w 2123"/>
                <a:gd name="T25" fmla="*/ 821 h 1991"/>
                <a:gd name="T26" fmla="*/ 1662 w 2123"/>
                <a:gd name="T27" fmla="*/ 346 h 1991"/>
                <a:gd name="T28" fmla="*/ 1605 w 2123"/>
                <a:gd name="T29" fmla="*/ 489 h 1991"/>
                <a:gd name="T30" fmla="*/ 1686 w 2123"/>
                <a:gd name="T31" fmla="*/ 955 h 1991"/>
                <a:gd name="T32" fmla="*/ 1760 w 2123"/>
                <a:gd name="T33" fmla="*/ 1186 h 1991"/>
                <a:gd name="T34" fmla="*/ 1381 w 2123"/>
                <a:gd name="T35" fmla="*/ 1308 h 1991"/>
                <a:gd name="T36" fmla="*/ 1822 w 2123"/>
                <a:gd name="T37" fmla="*/ 1525 h 1991"/>
                <a:gd name="T38" fmla="*/ 211 w 2123"/>
                <a:gd name="T39" fmla="*/ 804 h 1991"/>
                <a:gd name="T40" fmla="*/ 309 w 2123"/>
                <a:gd name="T41" fmla="*/ 60 h 1991"/>
                <a:gd name="T42" fmla="*/ 1197 w 2123"/>
                <a:gd name="T43" fmla="*/ 184 h 1991"/>
                <a:gd name="T44" fmla="*/ 1397 w 2123"/>
                <a:gd name="T45" fmla="*/ 415 h 1991"/>
                <a:gd name="T46" fmla="*/ 495 w 2123"/>
                <a:gd name="T47" fmla="*/ 275 h 1991"/>
                <a:gd name="T48" fmla="*/ 1111 w 2123"/>
                <a:gd name="T49" fmla="*/ 513 h 1991"/>
                <a:gd name="T50" fmla="*/ 569 w 2123"/>
                <a:gd name="T51" fmla="*/ 449 h 1991"/>
                <a:gd name="T52" fmla="*/ 1409 w 2123"/>
                <a:gd name="T53" fmla="*/ 547 h 1991"/>
                <a:gd name="T54" fmla="*/ 1281 w 2123"/>
                <a:gd name="T55" fmla="*/ 645 h 1991"/>
                <a:gd name="T56" fmla="*/ 1133 w 2123"/>
                <a:gd name="T57" fmla="*/ 597 h 1991"/>
                <a:gd name="T58" fmla="*/ 1596 w 2123"/>
                <a:gd name="T59" fmla="*/ 511 h 1991"/>
                <a:gd name="T60" fmla="*/ 1109 w 2123"/>
                <a:gd name="T61" fmla="*/ 535 h 1991"/>
                <a:gd name="T62" fmla="*/ 677 w 2123"/>
                <a:gd name="T63" fmla="*/ 625 h 1991"/>
                <a:gd name="T64" fmla="*/ 758 w 2123"/>
                <a:gd name="T65" fmla="*/ 900 h 1991"/>
                <a:gd name="T66" fmla="*/ 1369 w 2123"/>
                <a:gd name="T67" fmla="*/ 664 h 1991"/>
                <a:gd name="T68" fmla="*/ 937 w 2123"/>
                <a:gd name="T69" fmla="*/ 1055 h 1991"/>
                <a:gd name="T70" fmla="*/ 894 w 2123"/>
                <a:gd name="T71" fmla="*/ 828 h 1991"/>
                <a:gd name="T72" fmla="*/ 221 w 2123"/>
                <a:gd name="T73" fmla="*/ 867 h 1991"/>
                <a:gd name="T74" fmla="*/ 428 w 2123"/>
                <a:gd name="T75" fmla="*/ 1427 h 1991"/>
                <a:gd name="T76" fmla="*/ 1042 w 2123"/>
                <a:gd name="T77" fmla="*/ 955 h 1991"/>
                <a:gd name="T78" fmla="*/ 569 w 2123"/>
                <a:gd name="T79" fmla="*/ 929 h 1991"/>
                <a:gd name="T80" fmla="*/ 901 w 2123"/>
                <a:gd name="T81" fmla="*/ 1031 h 1991"/>
                <a:gd name="T82" fmla="*/ 870 w 2123"/>
                <a:gd name="T83" fmla="*/ 1139 h 1991"/>
                <a:gd name="T84" fmla="*/ 1364 w 2123"/>
                <a:gd name="T85" fmla="*/ 1210 h 1991"/>
                <a:gd name="T86" fmla="*/ 1524 w 2123"/>
                <a:gd name="T87" fmla="*/ 1215 h 1991"/>
                <a:gd name="T88" fmla="*/ 868 w 2123"/>
                <a:gd name="T89" fmla="*/ 1349 h 1991"/>
                <a:gd name="T90" fmla="*/ 1092 w 2123"/>
                <a:gd name="T91" fmla="*/ 1205 h 1991"/>
                <a:gd name="T92" fmla="*/ 1092 w 2123"/>
                <a:gd name="T93" fmla="*/ 1205 h 1991"/>
                <a:gd name="T94" fmla="*/ 1238 w 2123"/>
                <a:gd name="T95" fmla="*/ 1303 h 1991"/>
                <a:gd name="T96" fmla="*/ 827 w 2123"/>
                <a:gd name="T97" fmla="*/ 1256 h 1991"/>
                <a:gd name="T98" fmla="*/ 584 w 2123"/>
                <a:gd name="T99" fmla="*/ 1320 h 1991"/>
                <a:gd name="T100" fmla="*/ 667 w 2123"/>
                <a:gd name="T101" fmla="*/ 1547 h 1991"/>
                <a:gd name="T102" fmla="*/ 1073 w 2123"/>
                <a:gd name="T103" fmla="*/ 1475 h 1991"/>
                <a:gd name="T104" fmla="*/ 71 w 2123"/>
                <a:gd name="T105" fmla="*/ 1611 h 1991"/>
                <a:gd name="T106" fmla="*/ 85 w 2123"/>
                <a:gd name="T107" fmla="*/ 1356 h 1991"/>
                <a:gd name="T108" fmla="*/ 405 w 2123"/>
                <a:gd name="T109" fmla="*/ 1456 h 1991"/>
                <a:gd name="T110" fmla="*/ 1378 w 2123"/>
                <a:gd name="T111" fmla="*/ 1492 h 1991"/>
                <a:gd name="T112" fmla="*/ 650 w 2123"/>
                <a:gd name="T113" fmla="*/ 1559 h 1991"/>
                <a:gd name="T114" fmla="*/ 507 w 2123"/>
                <a:gd name="T115" fmla="*/ 1451 h 1991"/>
                <a:gd name="T116" fmla="*/ 1419 w 2123"/>
                <a:gd name="T117" fmla="*/ 1602 h 1991"/>
                <a:gd name="T118" fmla="*/ 431 w 2123"/>
                <a:gd name="T119" fmla="*/ 1549 h 1991"/>
                <a:gd name="T120" fmla="*/ 822 w 2123"/>
                <a:gd name="T121" fmla="*/ 156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3" h="1991">
                  <a:moveTo>
                    <a:pt x="2063" y="1878"/>
                  </a:moveTo>
                  <a:cubicBezTo>
                    <a:pt x="2087" y="1908"/>
                    <a:pt x="2074" y="1931"/>
                    <a:pt x="2032" y="1945"/>
                  </a:cubicBezTo>
                  <a:cubicBezTo>
                    <a:pt x="1973" y="1965"/>
                    <a:pt x="1887" y="1991"/>
                    <a:pt x="1825" y="1964"/>
                  </a:cubicBezTo>
                  <a:cubicBezTo>
                    <a:pt x="1826" y="1953"/>
                    <a:pt x="1822" y="1948"/>
                    <a:pt x="1822" y="1938"/>
                  </a:cubicBezTo>
                  <a:cubicBezTo>
                    <a:pt x="1761" y="1948"/>
                    <a:pt x="1728" y="1923"/>
                    <a:pt x="1681" y="1895"/>
                  </a:cubicBezTo>
                  <a:cubicBezTo>
                    <a:pt x="1605" y="1850"/>
                    <a:pt x="1514" y="1819"/>
                    <a:pt x="1438" y="1773"/>
                  </a:cubicBezTo>
                  <a:cubicBezTo>
                    <a:pt x="1422" y="1764"/>
                    <a:pt x="1407" y="1753"/>
                    <a:pt x="1393" y="1747"/>
                  </a:cubicBezTo>
                  <a:cubicBezTo>
                    <a:pt x="1376" y="1740"/>
                    <a:pt x="1353" y="1739"/>
                    <a:pt x="1340" y="1728"/>
                  </a:cubicBezTo>
                  <a:cubicBezTo>
                    <a:pt x="1333" y="1722"/>
                    <a:pt x="1317" y="1698"/>
                    <a:pt x="1316" y="1695"/>
                  </a:cubicBezTo>
                  <a:cubicBezTo>
                    <a:pt x="1313" y="1686"/>
                    <a:pt x="1318" y="1677"/>
                    <a:pt x="1316" y="1668"/>
                  </a:cubicBezTo>
                  <a:cubicBezTo>
                    <a:pt x="1313" y="1649"/>
                    <a:pt x="1299" y="1636"/>
                    <a:pt x="1297" y="1618"/>
                  </a:cubicBezTo>
                  <a:cubicBezTo>
                    <a:pt x="1239" y="1622"/>
                    <a:pt x="1167" y="1627"/>
                    <a:pt x="1097" y="1625"/>
                  </a:cubicBezTo>
                  <a:cubicBezTo>
                    <a:pt x="1097" y="1651"/>
                    <a:pt x="1085" y="1694"/>
                    <a:pt x="1071" y="1719"/>
                  </a:cubicBezTo>
                  <a:cubicBezTo>
                    <a:pt x="1017" y="1728"/>
                    <a:pt x="997" y="1666"/>
                    <a:pt x="977" y="1625"/>
                  </a:cubicBezTo>
                  <a:cubicBezTo>
                    <a:pt x="941" y="1628"/>
                    <a:pt x="893" y="1629"/>
                    <a:pt x="844" y="1625"/>
                  </a:cubicBezTo>
                  <a:cubicBezTo>
                    <a:pt x="792" y="1621"/>
                    <a:pt x="721" y="1637"/>
                    <a:pt x="670" y="1630"/>
                  </a:cubicBezTo>
                  <a:cubicBezTo>
                    <a:pt x="654" y="1668"/>
                    <a:pt x="647" y="1704"/>
                    <a:pt x="629" y="1735"/>
                  </a:cubicBezTo>
                  <a:cubicBezTo>
                    <a:pt x="581" y="1759"/>
                    <a:pt x="558" y="1720"/>
                    <a:pt x="543" y="1690"/>
                  </a:cubicBezTo>
                  <a:cubicBezTo>
                    <a:pt x="525" y="1707"/>
                    <a:pt x="495" y="1741"/>
                    <a:pt x="469" y="1733"/>
                  </a:cubicBezTo>
                  <a:cubicBezTo>
                    <a:pt x="451" y="1727"/>
                    <a:pt x="438" y="1678"/>
                    <a:pt x="431" y="1654"/>
                  </a:cubicBezTo>
                  <a:cubicBezTo>
                    <a:pt x="427" y="1640"/>
                    <a:pt x="427" y="1621"/>
                    <a:pt x="412" y="1618"/>
                  </a:cubicBezTo>
                  <a:cubicBezTo>
                    <a:pt x="391" y="1714"/>
                    <a:pt x="425" y="1846"/>
                    <a:pt x="352" y="1900"/>
                  </a:cubicBezTo>
                  <a:cubicBezTo>
                    <a:pt x="355" y="1919"/>
                    <a:pt x="371" y="1925"/>
                    <a:pt x="369" y="1943"/>
                  </a:cubicBezTo>
                  <a:cubicBezTo>
                    <a:pt x="350" y="1970"/>
                    <a:pt x="317" y="1965"/>
                    <a:pt x="278" y="1967"/>
                  </a:cubicBezTo>
                  <a:cubicBezTo>
                    <a:pt x="232" y="1969"/>
                    <a:pt x="155" y="1969"/>
                    <a:pt x="99" y="1960"/>
                  </a:cubicBezTo>
                  <a:cubicBezTo>
                    <a:pt x="70" y="1954"/>
                    <a:pt x="36" y="1951"/>
                    <a:pt x="23" y="1938"/>
                  </a:cubicBezTo>
                  <a:cubicBezTo>
                    <a:pt x="25" y="1910"/>
                    <a:pt x="38" y="1891"/>
                    <a:pt x="51" y="1866"/>
                  </a:cubicBezTo>
                  <a:cubicBezTo>
                    <a:pt x="49" y="1853"/>
                    <a:pt x="35" y="1851"/>
                    <a:pt x="28" y="1843"/>
                  </a:cubicBezTo>
                  <a:cubicBezTo>
                    <a:pt x="22" y="1785"/>
                    <a:pt x="38" y="1708"/>
                    <a:pt x="47" y="1640"/>
                  </a:cubicBezTo>
                  <a:cubicBezTo>
                    <a:pt x="54" y="1580"/>
                    <a:pt x="52" y="1516"/>
                    <a:pt x="59" y="1463"/>
                  </a:cubicBezTo>
                  <a:cubicBezTo>
                    <a:pt x="62" y="1432"/>
                    <a:pt x="74" y="1384"/>
                    <a:pt x="59" y="1353"/>
                  </a:cubicBezTo>
                  <a:cubicBezTo>
                    <a:pt x="58" y="1343"/>
                    <a:pt x="63" y="1345"/>
                    <a:pt x="68" y="1337"/>
                  </a:cubicBezTo>
                  <a:cubicBezTo>
                    <a:pt x="52" y="1314"/>
                    <a:pt x="36" y="1286"/>
                    <a:pt x="25" y="1256"/>
                  </a:cubicBezTo>
                  <a:cubicBezTo>
                    <a:pt x="15" y="1227"/>
                    <a:pt x="2" y="1189"/>
                    <a:pt x="1" y="1160"/>
                  </a:cubicBezTo>
                  <a:cubicBezTo>
                    <a:pt x="0" y="1032"/>
                    <a:pt x="60" y="916"/>
                    <a:pt x="152" y="859"/>
                  </a:cubicBezTo>
                  <a:cubicBezTo>
                    <a:pt x="162" y="786"/>
                    <a:pt x="172" y="725"/>
                    <a:pt x="180" y="652"/>
                  </a:cubicBezTo>
                  <a:cubicBezTo>
                    <a:pt x="184" y="621"/>
                    <a:pt x="193" y="592"/>
                    <a:pt x="197" y="561"/>
                  </a:cubicBezTo>
                  <a:cubicBezTo>
                    <a:pt x="201" y="530"/>
                    <a:pt x="199" y="499"/>
                    <a:pt x="204" y="468"/>
                  </a:cubicBezTo>
                  <a:cubicBezTo>
                    <a:pt x="215" y="400"/>
                    <a:pt x="230" y="309"/>
                    <a:pt x="245" y="234"/>
                  </a:cubicBezTo>
                  <a:cubicBezTo>
                    <a:pt x="258" y="163"/>
                    <a:pt x="262" y="89"/>
                    <a:pt x="307" y="36"/>
                  </a:cubicBezTo>
                  <a:cubicBezTo>
                    <a:pt x="322" y="35"/>
                    <a:pt x="329" y="33"/>
                    <a:pt x="338" y="22"/>
                  </a:cubicBezTo>
                  <a:cubicBezTo>
                    <a:pt x="389" y="13"/>
                    <a:pt x="432" y="23"/>
                    <a:pt x="469" y="41"/>
                  </a:cubicBezTo>
                  <a:cubicBezTo>
                    <a:pt x="474" y="50"/>
                    <a:pt x="479" y="57"/>
                    <a:pt x="488" y="62"/>
                  </a:cubicBezTo>
                  <a:cubicBezTo>
                    <a:pt x="502" y="111"/>
                    <a:pt x="511" y="144"/>
                    <a:pt x="500" y="182"/>
                  </a:cubicBezTo>
                  <a:cubicBezTo>
                    <a:pt x="592" y="167"/>
                    <a:pt x="745" y="169"/>
                    <a:pt x="872" y="170"/>
                  </a:cubicBezTo>
                  <a:cubicBezTo>
                    <a:pt x="1014" y="170"/>
                    <a:pt x="1167" y="167"/>
                    <a:pt x="1314" y="165"/>
                  </a:cubicBezTo>
                  <a:cubicBezTo>
                    <a:pt x="1370" y="164"/>
                    <a:pt x="1431" y="172"/>
                    <a:pt x="1481" y="160"/>
                  </a:cubicBezTo>
                  <a:cubicBezTo>
                    <a:pt x="1501" y="115"/>
                    <a:pt x="1504" y="45"/>
                    <a:pt x="1560" y="29"/>
                  </a:cubicBezTo>
                  <a:cubicBezTo>
                    <a:pt x="1616" y="32"/>
                    <a:pt x="1719" y="0"/>
                    <a:pt x="1760" y="57"/>
                  </a:cubicBezTo>
                  <a:cubicBezTo>
                    <a:pt x="1777" y="81"/>
                    <a:pt x="1789" y="130"/>
                    <a:pt x="1798" y="165"/>
                  </a:cubicBezTo>
                  <a:cubicBezTo>
                    <a:pt x="1809" y="202"/>
                    <a:pt x="1820" y="241"/>
                    <a:pt x="1829" y="277"/>
                  </a:cubicBezTo>
                  <a:cubicBezTo>
                    <a:pt x="1840" y="318"/>
                    <a:pt x="1843" y="356"/>
                    <a:pt x="1851" y="394"/>
                  </a:cubicBezTo>
                  <a:cubicBezTo>
                    <a:pt x="1874" y="504"/>
                    <a:pt x="1917" y="606"/>
                    <a:pt x="1942" y="728"/>
                  </a:cubicBezTo>
                  <a:cubicBezTo>
                    <a:pt x="1968" y="859"/>
                    <a:pt x="1998" y="964"/>
                    <a:pt x="2023" y="1096"/>
                  </a:cubicBezTo>
                  <a:cubicBezTo>
                    <a:pt x="2031" y="1138"/>
                    <a:pt x="2037" y="1178"/>
                    <a:pt x="2047" y="1222"/>
                  </a:cubicBezTo>
                  <a:cubicBezTo>
                    <a:pt x="2051" y="1242"/>
                    <a:pt x="2049" y="1237"/>
                    <a:pt x="2051" y="1263"/>
                  </a:cubicBezTo>
                  <a:cubicBezTo>
                    <a:pt x="2053" y="1276"/>
                    <a:pt x="2055" y="1290"/>
                    <a:pt x="2061" y="1298"/>
                  </a:cubicBezTo>
                  <a:cubicBezTo>
                    <a:pt x="2068" y="1363"/>
                    <a:pt x="2078" y="1425"/>
                    <a:pt x="2090" y="1489"/>
                  </a:cubicBezTo>
                  <a:cubicBezTo>
                    <a:pt x="2097" y="1533"/>
                    <a:pt x="2110" y="1578"/>
                    <a:pt x="2111" y="1618"/>
                  </a:cubicBezTo>
                  <a:cubicBezTo>
                    <a:pt x="2111" y="1625"/>
                    <a:pt x="2108" y="1631"/>
                    <a:pt x="2109" y="1637"/>
                  </a:cubicBezTo>
                  <a:cubicBezTo>
                    <a:pt x="2112" y="1667"/>
                    <a:pt x="2123" y="1699"/>
                    <a:pt x="2123" y="1728"/>
                  </a:cubicBezTo>
                  <a:cubicBezTo>
                    <a:pt x="2123" y="1754"/>
                    <a:pt x="2112" y="1780"/>
                    <a:pt x="2113" y="1809"/>
                  </a:cubicBezTo>
                  <a:cubicBezTo>
                    <a:pt x="2111" y="1811"/>
                    <a:pt x="2109" y="1812"/>
                    <a:pt x="2109" y="1809"/>
                  </a:cubicBezTo>
                  <a:cubicBezTo>
                    <a:pt x="2099" y="1799"/>
                    <a:pt x="2112" y="1815"/>
                    <a:pt x="2106" y="1821"/>
                  </a:cubicBezTo>
                  <a:cubicBezTo>
                    <a:pt x="2095" y="1843"/>
                    <a:pt x="2086" y="1868"/>
                    <a:pt x="2063" y="1878"/>
                  </a:cubicBezTo>
                  <a:close/>
                  <a:moveTo>
                    <a:pt x="2097" y="1804"/>
                  </a:moveTo>
                  <a:cubicBezTo>
                    <a:pt x="2118" y="1738"/>
                    <a:pt x="2098" y="1667"/>
                    <a:pt x="2092" y="1606"/>
                  </a:cubicBezTo>
                  <a:cubicBezTo>
                    <a:pt x="2080" y="1490"/>
                    <a:pt x="2060" y="1390"/>
                    <a:pt x="2042" y="1279"/>
                  </a:cubicBezTo>
                  <a:cubicBezTo>
                    <a:pt x="2013" y="1105"/>
                    <a:pt x="1973" y="919"/>
                    <a:pt x="1930" y="745"/>
                  </a:cubicBezTo>
                  <a:cubicBezTo>
                    <a:pt x="1921" y="709"/>
                    <a:pt x="1918" y="673"/>
                    <a:pt x="1908" y="640"/>
                  </a:cubicBezTo>
                  <a:cubicBezTo>
                    <a:pt x="1888" y="573"/>
                    <a:pt x="1863" y="510"/>
                    <a:pt x="1846" y="439"/>
                  </a:cubicBezTo>
                  <a:cubicBezTo>
                    <a:pt x="1830" y="371"/>
                    <a:pt x="1821" y="310"/>
                    <a:pt x="1803" y="241"/>
                  </a:cubicBezTo>
                  <a:cubicBezTo>
                    <a:pt x="1789" y="189"/>
                    <a:pt x="1764" y="80"/>
                    <a:pt x="1732" y="55"/>
                  </a:cubicBezTo>
                  <a:cubicBezTo>
                    <a:pt x="1702" y="32"/>
                    <a:pt x="1640" y="39"/>
                    <a:pt x="1600" y="43"/>
                  </a:cubicBezTo>
                  <a:cubicBezTo>
                    <a:pt x="1656" y="123"/>
                    <a:pt x="1661" y="249"/>
                    <a:pt x="1686" y="368"/>
                  </a:cubicBezTo>
                  <a:cubicBezTo>
                    <a:pt x="1703" y="446"/>
                    <a:pt x="1733" y="525"/>
                    <a:pt x="1748" y="604"/>
                  </a:cubicBezTo>
                  <a:cubicBezTo>
                    <a:pt x="1763" y="682"/>
                    <a:pt x="1774" y="763"/>
                    <a:pt x="1789" y="843"/>
                  </a:cubicBezTo>
                  <a:cubicBezTo>
                    <a:pt x="1832" y="1076"/>
                    <a:pt x="1879" y="1301"/>
                    <a:pt x="1915" y="1516"/>
                  </a:cubicBezTo>
                  <a:cubicBezTo>
                    <a:pt x="1919" y="1535"/>
                    <a:pt x="1929" y="1555"/>
                    <a:pt x="1932" y="1573"/>
                  </a:cubicBezTo>
                  <a:cubicBezTo>
                    <a:pt x="1935" y="1593"/>
                    <a:pt x="1933" y="1618"/>
                    <a:pt x="1934" y="1640"/>
                  </a:cubicBezTo>
                  <a:cubicBezTo>
                    <a:pt x="1937" y="1686"/>
                    <a:pt x="1944" y="1749"/>
                    <a:pt x="1939" y="1790"/>
                  </a:cubicBezTo>
                  <a:cubicBezTo>
                    <a:pt x="1938" y="1804"/>
                    <a:pt x="1928" y="1817"/>
                    <a:pt x="1925" y="1833"/>
                  </a:cubicBezTo>
                  <a:cubicBezTo>
                    <a:pt x="1919" y="1861"/>
                    <a:pt x="1921" y="1874"/>
                    <a:pt x="1906" y="1895"/>
                  </a:cubicBezTo>
                  <a:cubicBezTo>
                    <a:pt x="1900" y="1904"/>
                    <a:pt x="1884" y="1910"/>
                    <a:pt x="1889" y="1919"/>
                  </a:cubicBezTo>
                  <a:cubicBezTo>
                    <a:pt x="1980" y="1900"/>
                    <a:pt x="2070" y="1886"/>
                    <a:pt x="2097" y="1804"/>
                  </a:cubicBezTo>
                  <a:close/>
                  <a:moveTo>
                    <a:pt x="474" y="263"/>
                  </a:moveTo>
                  <a:cubicBezTo>
                    <a:pt x="464" y="240"/>
                    <a:pt x="478" y="213"/>
                    <a:pt x="479" y="179"/>
                  </a:cubicBezTo>
                  <a:cubicBezTo>
                    <a:pt x="479" y="146"/>
                    <a:pt x="487" y="90"/>
                    <a:pt x="462" y="62"/>
                  </a:cubicBezTo>
                  <a:cubicBezTo>
                    <a:pt x="441" y="39"/>
                    <a:pt x="358" y="33"/>
                    <a:pt x="335" y="50"/>
                  </a:cubicBezTo>
                  <a:cubicBezTo>
                    <a:pt x="270" y="283"/>
                    <a:pt x="274" y="553"/>
                    <a:pt x="230" y="802"/>
                  </a:cubicBezTo>
                  <a:cubicBezTo>
                    <a:pt x="305" y="800"/>
                    <a:pt x="380" y="792"/>
                    <a:pt x="440" y="821"/>
                  </a:cubicBezTo>
                  <a:cubicBezTo>
                    <a:pt x="451" y="621"/>
                    <a:pt x="459" y="426"/>
                    <a:pt x="474" y="263"/>
                  </a:cubicBezTo>
                  <a:close/>
                  <a:moveTo>
                    <a:pt x="1794" y="1924"/>
                  </a:moveTo>
                  <a:cubicBezTo>
                    <a:pt x="1856" y="1920"/>
                    <a:pt x="1888" y="1894"/>
                    <a:pt x="1908" y="1845"/>
                  </a:cubicBezTo>
                  <a:cubicBezTo>
                    <a:pt x="1938" y="1688"/>
                    <a:pt x="1908" y="1517"/>
                    <a:pt x="1875" y="1372"/>
                  </a:cubicBezTo>
                  <a:cubicBezTo>
                    <a:pt x="1836" y="1205"/>
                    <a:pt x="1807" y="1027"/>
                    <a:pt x="1775" y="859"/>
                  </a:cubicBezTo>
                  <a:cubicBezTo>
                    <a:pt x="1757" y="772"/>
                    <a:pt x="1746" y="684"/>
                    <a:pt x="1729" y="602"/>
                  </a:cubicBezTo>
                  <a:cubicBezTo>
                    <a:pt x="1712" y="516"/>
                    <a:pt x="1681" y="437"/>
                    <a:pt x="1662" y="346"/>
                  </a:cubicBezTo>
                  <a:cubicBezTo>
                    <a:pt x="1654" y="305"/>
                    <a:pt x="1645" y="258"/>
                    <a:pt x="1636" y="210"/>
                  </a:cubicBezTo>
                  <a:cubicBezTo>
                    <a:pt x="1622" y="139"/>
                    <a:pt x="1625" y="64"/>
                    <a:pt x="1567" y="50"/>
                  </a:cubicBezTo>
                  <a:cubicBezTo>
                    <a:pt x="1527" y="67"/>
                    <a:pt x="1509" y="110"/>
                    <a:pt x="1512" y="158"/>
                  </a:cubicBezTo>
                  <a:cubicBezTo>
                    <a:pt x="1545" y="141"/>
                    <a:pt x="1592" y="191"/>
                    <a:pt x="1591" y="220"/>
                  </a:cubicBezTo>
                  <a:cubicBezTo>
                    <a:pt x="1589" y="255"/>
                    <a:pt x="1544" y="249"/>
                    <a:pt x="1500" y="248"/>
                  </a:cubicBezTo>
                  <a:cubicBezTo>
                    <a:pt x="1476" y="320"/>
                    <a:pt x="1502" y="430"/>
                    <a:pt x="1471" y="499"/>
                  </a:cubicBezTo>
                  <a:cubicBezTo>
                    <a:pt x="1513" y="497"/>
                    <a:pt x="1563" y="479"/>
                    <a:pt x="1605" y="489"/>
                  </a:cubicBezTo>
                  <a:cubicBezTo>
                    <a:pt x="1634" y="519"/>
                    <a:pt x="1626" y="565"/>
                    <a:pt x="1586" y="578"/>
                  </a:cubicBezTo>
                  <a:cubicBezTo>
                    <a:pt x="1571" y="582"/>
                    <a:pt x="1559" y="577"/>
                    <a:pt x="1548" y="590"/>
                  </a:cubicBezTo>
                  <a:cubicBezTo>
                    <a:pt x="1522" y="586"/>
                    <a:pt x="1509" y="588"/>
                    <a:pt x="1488" y="590"/>
                  </a:cubicBezTo>
                  <a:cubicBezTo>
                    <a:pt x="1488" y="619"/>
                    <a:pt x="1473" y="651"/>
                    <a:pt x="1455" y="676"/>
                  </a:cubicBezTo>
                  <a:cubicBezTo>
                    <a:pt x="1437" y="748"/>
                    <a:pt x="1451" y="796"/>
                    <a:pt x="1438" y="862"/>
                  </a:cubicBezTo>
                  <a:cubicBezTo>
                    <a:pt x="1512" y="865"/>
                    <a:pt x="1595" y="871"/>
                    <a:pt x="1667" y="855"/>
                  </a:cubicBezTo>
                  <a:cubicBezTo>
                    <a:pt x="1692" y="875"/>
                    <a:pt x="1716" y="928"/>
                    <a:pt x="1686" y="955"/>
                  </a:cubicBezTo>
                  <a:cubicBezTo>
                    <a:pt x="1602" y="962"/>
                    <a:pt x="1489" y="954"/>
                    <a:pt x="1419" y="955"/>
                  </a:cubicBezTo>
                  <a:cubicBezTo>
                    <a:pt x="1410" y="995"/>
                    <a:pt x="1406" y="1036"/>
                    <a:pt x="1402" y="1079"/>
                  </a:cubicBezTo>
                  <a:cubicBezTo>
                    <a:pt x="1398" y="1121"/>
                    <a:pt x="1391" y="1166"/>
                    <a:pt x="1393" y="1205"/>
                  </a:cubicBezTo>
                  <a:cubicBezTo>
                    <a:pt x="1404" y="1157"/>
                    <a:pt x="1413" y="1088"/>
                    <a:pt x="1464" y="1096"/>
                  </a:cubicBezTo>
                  <a:cubicBezTo>
                    <a:pt x="1506" y="1102"/>
                    <a:pt x="1534" y="1169"/>
                    <a:pt x="1538" y="1201"/>
                  </a:cubicBezTo>
                  <a:cubicBezTo>
                    <a:pt x="1578" y="1184"/>
                    <a:pt x="1647" y="1197"/>
                    <a:pt x="1701" y="1186"/>
                  </a:cubicBezTo>
                  <a:cubicBezTo>
                    <a:pt x="1728" y="1181"/>
                    <a:pt x="1745" y="1166"/>
                    <a:pt x="1760" y="1186"/>
                  </a:cubicBezTo>
                  <a:cubicBezTo>
                    <a:pt x="1763" y="1215"/>
                    <a:pt x="1784" y="1272"/>
                    <a:pt x="1746" y="1282"/>
                  </a:cubicBezTo>
                  <a:cubicBezTo>
                    <a:pt x="1736" y="1284"/>
                    <a:pt x="1718" y="1279"/>
                    <a:pt x="1708" y="1279"/>
                  </a:cubicBezTo>
                  <a:cubicBezTo>
                    <a:pt x="1653" y="1282"/>
                    <a:pt x="1595" y="1290"/>
                    <a:pt x="1545" y="1294"/>
                  </a:cubicBezTo>
                  <a:cubicBezTo>
                    <a:pt x="1542" y="1317"/>
                    <a:pt x="1526" y="1328"/>
                    <a:pt x="1522" y="1351"/>
                  </a:cubicBezTo>
                  <a:cubicBezTo>
                    <a:pt x="1502" y="1365"/>
                    <a:pt x="1499" y="1398"/>
                    <a:pt x="1471" y="1396"/>
                  </a:cubicBezTo>
                  <a:cubicBezTo>
                    <a:pt x="1448" y="1395"/>
                    <a:pt x="1422" y="1336"/>
                    <a:pt x="1417" y="1310"/>
                  </a:cubicBezTo>
                  <a:cubicBezTo>
                    <a:pt x="1403" y="1307"/>
                    <a:pt x="1395" y="1306"/>
                    <a:pt x="1381" y="1308"/>
                  </a:cubicBezTo>
                  <a:cubicBezTo>
                    <a:pt x="1376" y="1344"/>
                    <a:pt x="1365" y="1395"/>
                    <a:pt x="1362" y="1437"/>
                  </a:cubicBezTo>
                  <a:cubicBezTo>
                    <a:pt x="1371" y="1435"/>
                    <a:pt x="1375" y="1440"/>
                    <a:pt x="1378" y="1444"/>
                  </a:cubicBezTo>
                  <a:cubicBezTo>
                    <a:pt x="1384" y="1477"/>
                    <a:pt x="1403" y="1495"/>
                    <a:pt x="1407" y="1530"/>
                  </a:cubicBezTo>
                  <a:cubicBezTo>
                    <a:pt x="1503" y="1514"/>
                    <a:pt x="1615" y="1522"/>
                    <a:pt x="1717" y="1509"/>
                  </a:cubicBezTo>
                  <a:cubicBezTo>
                    <a:pt x="1741" y="1505"/>
                    <a:pt x="1775" y="1495"/>
                    <a:pt x="1791" y="1499"/>
                  </a:cubicBezTo>
                  <a:cubicBezTo>
                    <a:pt x="1802" y="1501"/>
                    <a:pt x="1802" y="1508"/>
                    <a:pt x="1808" y="1513"/>
                  </a:cubicBezTo>
                  <a:cubicBezTo>
                    <a:pt x="1816" y="1520"/>
                    <a:pt x="1820" y="1520"/>
                    <a:pt x="1822" y="1525"/>
                  </a:cubicBezTo>
                  <a:cubicBezTo>
                    <a:pt x="1832" y="1548"/>
                    <a:pt x="1820" y="1584"/>
                    <a:pt x="1801" y="1594"/>
                  </a:cubicBezTo>
                  <a:cubicBezTo>
                    <a:pt x="1655" y="1590"/>
                    <a:pt x="1556" y="1614"/>
                    <a:pt x="1419" y="1621"/>
                  </a:cubicBezTo>
                  <a:cubicBezTo>
                    <a:pt x="1417" y="1665"/>
                    <a:pt x="1395" y="1691"/>
                    <a:pt x="1376" y="1719"/>
                  </a:cubicBezTo>
                  <a:cubicBezTo>
                    <a:pt x="1510" y="1792"/>
                    <a:pt x="1652" y="1858"/>
                    <a:pt x="1794" y="1924"/>
                  </a:cubicBezTo>
                  <a:close/>
                  <a:moveTo>
                    <a:pt x="230" y="442"/>
                  </a:moveTo>
                  <a:cubicBezTo>
                    <a:pt x="213" y="572"/>
                    <a:pt x="193" y="713"/>
                    <a:pt x="173" y="843"/>
                  </a:cubicBezTo>
                  <a:cubicBezTo>
                    <a:pt x="185" y="830"/>
                    <a:pt x="205" y="818"/>
                    <a:pt x="211" y="804"/>
                  </a:cubicBezTo>
                  <a:cubicBezTo>
                    <a:pt x="219" y="788"/>
                    <a:pt x="220" y="759"/>
                    <a:pt x="223" y="738"/>
                  </a:cubicBezTo>
                  <a:cubicBezTo>
                    <a:pt x="227" y="716"/>
                    <a:pt x="231" y="691"/>
                    <a:pt x="233" y="671"/>
                  </a:cubicBezTo>
                  <a:cubicBezTo>
                    <a:pt x="238" y="624"/>
                    <a:pt x="236" y="571"/>
                    <a:pt x="240" y="530"/>
                  </a:cubicBezTo>
                  <a:cubicBezTo>
                    <a:pt x="242" y="505"/>
                    <a:pt x="251" y="481"/>
                    <a:pt x="254" y="456"/>
                  </a:cubicBezTo>
                  <a:cubicBezTo>
                    <a:pt x="257" y="435"/>
                    <a:pt x="255" y="412"/>
                    <a:pt x="257" y="389"/>
                  </a:cubicBezTo>
                  <a:cubicBezTo>
                    <a:pt x="260" y="334"/>
                    <a:pt x="273" y="277"/>
                    <a:pt x="281" y="222"/>
                  </a:cubicBezTo>
                  <a:cubicBezTo>
                    <a:pt x="288" y="168"/>
                    <a:pt x="299" y="105"/>
                    <a:pt x="309" y="60"/>
                  </a:cubicBezTo>
                  <a:cubicBezTo>
                    <a:pt x="257" y="172"/>
                    <a:pt x="249" y="302"/>
                    <a:pt x="230" y="442"/>
                  </a:cubicBezTo>
                  <a:close/>
                  <a:moveTo>
                    <a:pt x="784" y="248"/>
                  </a:moveTo>
                  <a:cubicBezTo>
                    <a:pt x="885" y="246"/>
                    <a:pt x="1065" y="247"/>
                    <a:pt x="1183" y="248"/>
                  </a:cubicBezTo>
                  <a:cubicBezTo>
                    <a:pt x="1267" y="249"/>
                    <a:pt x="1390" y="245"/>
                    <a:pt x="1479" y="234"/>
                  </a:cubicBezTo>
                  <a:cubicBezTo>
                    <a:pt x="1509" y="230"/>
                    <a:pt x="1577" y="233"/>
                    <a:pt x="1557" y="198"/>
                  </a:cubicBezTo>
                  <a:cubicBezTo>
                    <a:pt x="1510" y="176"/>
                    <a:pt x="1455" y="186"/>
                    <a:pt x="1393" y="186"/>
                  </a:cubicBezTo>
                  <a:cubicBezTo>
                    <a:pt x="1327" y="186"/>
                    <a:pt x="1268" y="182"/>
                    <a:pt x="1197" y="184"/>
                  </a:cubicBezTo>
                  <a:cubicBezTo>
                    <a:pt x="1154" y="185"/>
                    <a:pt x="1101" y="183"/>
                    <a:pt x="1047" y="184"/>
                  </a:cubicBezTo>
                  <a:cubicBezTo>
                    <a:pt x="973" y="185"/>
                    <a:pt x="891" y="191"/>
                    <a:pt x="810" y="189"/>
                  </a:cubicBezTo>
                  <a:cubicBezTo>
                    <a:pt x="712" y="186"/>
                    <a:pt x="627" y="188"/>
                    <a:pt x="550" y="198"/>
                  </a:cubicBezTo>
                  <a:cubicBezTo>
                    <a:pt x="531" y="201"/>
                    <a:pt x="512" y="205"/>
                    <a:pt x="498" y="215"/>
                  </a:cubicBezTo>
                  <a:cubicBezTo>
                    <a:pt x="496" y="232"/>
                    <a:pt x="498" y="238"/>
                    <a:pt x="495" y="258"/>
                  </a:cubicBezTo>
                  <a:cubicBezTo>
                    <a:pt x="593" y="260"/>
                    <a:pt x="690" y="250"/>
                    <a:pt x="784" y="248"/>
                  </a:cubicBezTo>
                  <a:close/>
                  <a:moveTo>
                    <a:pt x="1397" y="415"/>
                  </a:moveTo>
                  <a:cubicBezTo>
                    <a:pt x="1401" y="415"/>
                    <a:pt x="1408" y="424"/>
                    <a:pt x="1419" y="425"/>
                  </a:cubicBezTo>
                  <a:cubicBezTo>
                    <a:pt x="1424" y="425"/>
                    <a:pt x="1429" y="422"/>
                    <a:pt x="1433" y="423"/>
                  </a:cubicBezTo>
                  <a:cubicBezTo>
                    <a:pt x="1449" y="425"/>
                    <a:pt x="1451" y="458"/>
                    <a:pt x="1462" y="466"/>
                  </a:cubicBezTo>
                  <a:cubicBezTo>
                    <a:pt x="1462" y="467"/>
                    <a:pt x="1464" y="468"/>
                    <a:pt x="1464" y="466"/>
                  </a:cubicBezTo>
                  <a:cubicBezTo>
                    <a:pt x="1468" y="398"/>
                    <a:pt x="1472" y="311"/>
                    <a:pt x="1474" y="253"/>
                  </a:cubicBezTo>
                  <a:cubicBezTo>
                    <a:pt x="1270" y="271"/>
                    <a:pt x="1070" y="260"/>
                    <a:pt x="868" y="265"/>
                  </a:cubicBezTo>
                  <a:cubicBezTo>
                    <a:pt x="739" y="269"/>
                    <a:pt x="621" y="271"/>
                    <a:pt x="495" y="275"/>
                  </a:cubicBezTo>
                  <a:cubicBezTo>
                    <a:pt x="484" y="361"/>
                    <a:pt x="483" y="463"/>
                    <a:pt x="474" y="542"/>
                  </a:cubicBezTo>
                  <a:cubicBezTo>
                    <a:pt x="492" y="543"/>
                    <a:pt x="505" y="539"/>
                    <a:pt x="519" y="532"/>
                  </a:cubicBezTo>
                  <a:cubicBezTo>
                    <a:pt x="521" y="500"/>
                    <a:pt x="521" y="479"/>
                    <a:pt x="529" y="456"/>
                  </a:cubicBezTo>
                  <a:cubicBezTo>
                    <a:pt x="549" y="443"/>
                    <a:pt x="559" y="419"/>
                    <a:pt x="581" y="408"/>
                  </a:cubicBezTo>
                  <a:cubicBezTo>
                    <a:pt x="649" y="416"/>
                    <a:pt x="651" y="488"/>
                    <a:pt x="677" y="537"/>
                  </a:cubicBezTo>
                  <a:cubicBezTo>
                    <a:pt x="703" y="520"/>
                    <a:pt x="749" y="526"/>
                    <a:pt x="786" y="525"/>
                  </a:cubicBezTo>
                  <a:cubicBezTo>
                    <a:pt x="877" y="524"/>
                    <a:pt x="1004" y="525"/>
                    <a:pt x="1111" y="513"/>
                  </a:cubicBezTo>
                  <a:cubicBezTo>
                    <a:pt x="1110" y="459"/>
                    <a:pt x="1152" y="427"/>
                    <a:pt x="1209" y="444"/>
                  </a:cubicBezTo>
                  <a:cubicBezTo>
                    <a:pt x="1216" y="458"/>
                    <a:pt x="1226" y="469"/>
                    <a:pt x="1235" y="482"/>
                  </a:cubicBezTo>
                  <a:cubicBezTo>
                    <a:pt x="1228" y="420"/>
                    <a:pt x="1326" y="410"/>
                    <a:pt x="1352" y="456"/>
                  </a:cubicBezTo>
                  <a:cubicBezTo>
                    <a:pt x="1355" y="431"/>
                    <a:pt x="1377" y="415"/>
                    <a:pt x="1397" y="415"/>
                  </a:cubicBezTo>
                  <a:close/>
                  <a:moveTo>
                    <a:pt x="658" y="547"/>
                  </a:moveTo>
                  <a:cubicBezTo>
                    <a:pt x="653" y="516"/>
                    <a:pt x="627" y="433"/>
                    <a:pt x="600" y="432"/>
                  </a:cubicBezTo>
                  <a:cubicBezTo>
                    <a:pt x="588" y="432"/>
                    <a:pt x="580" y="448"/>
                    <a:pt x="569" y="449"/>
                  </a:cubicBezTo>
                  <a:cubicBezTo>
                    <a:pt x="522" y="523"/>
                    <a:pt x="547" y="644"/>
                    <a:pt x="603" y="697"/>
                  </a:cubicBezTo>
                  <a:cubicBezTo>
                    <a:pt x="647" y="675"/>
                    <a:pt x="667" y="606"/>
                    <a:pt x="658" y="547"/>
                  </a:cubicBezTo>
                  <a:close/>
                  <a:moveTo>
                    <a:pt x="1429" y="446"/>
                  </a:moveTo>
                  <a:cubicBezTo>
                    <a:pt x="1399" y="421"/>
                    <a:pt x="1361" y="447"/>
                    <a:pt x="1366" y="487"/>
                  </a:cubicBezTo>
                  <a:cubicBezTo>
                    <a:pt x="1357" y="484"/>
                    <a:pt x="1360" y="494"/>
                    <a:pt x="1357" y="497"/>
                  </a:cubicBezTo>
                  <a:cubicBezTo>
                    <a:pt x="1357" y="554"/>
                    <a:pt x="1361" y="636"/>
                    <a:pt x="1405" y="671"/>
                  </a:cubicBezTo>
                  <a:cubicBezTo>
                    <a:pt x="1411" y="627"/>
                    <a:pt x="1414" y="587"/>
                    <a:pt x="1409" y="547"/>
                  </a:cubicBezTo>
                  <a:cubicBezTo>
                    <a:pt x="1405" y="509"/>
                    <a:pt x="1383" y="473"/>
                    <a:pt x="1395" y="442"/>
                  </a:cubicBezTo>
                  <a:cubicBezTo>
                    <a:pt x="1407" y="450"/>
                    <a:pt x="1411" y="467"/>
                    <a:pt x="1414" y="482"/>
                  </a:cubicBezTo>
                  <a:cubicBezTo>
                    <a:pt x="1424" y="540"/>
                    <a:pt x="1436" y="609"/>
                    <a:pt x="1424" y="676"/>
                  </a:cubicBezTo>
                  <a:cubicBezTo>
                    <a:pt x="1487" y="629"/>
                    <a:pt x="1470" y="505"/>
                    <a:pt x="1429" y="446"/>
                  </a:cubicBezTo>
                  <a:close/>
                  <a:moveTo>
                    <a:pt x="1247" y="499"/>
                  </a:moveTo>
                  <a:cubicBezTo>
                    <a:pt x="1246" y="522"/>
                    <a:pt x="1250" y="569"/>
                    <a:pt x="1259" y="599"/>
                  </a:cubicBezTo>
                  <a:cubicBezTo>
                    <a:pt x="1264" y="615"/>
                    <a:pt x="1275" y="629"/>
                    <a:pt x="1281" y="645"/>
                  </a:cubicBezTo>
                  <a:cubicBezTo>
                    <a:pt x="1288" y="666"/>
                    <a:pt x="1292" y="685"/>
                    <a:pt x="1302" y="690"/>
                  </a:cubicBezTo>
                  <a:cubicBezTo>
                    <a:pt x="1340" y="708"/>
                    <a:pt x="1343" y="660"/>
                    <a:pt x="1366" y="652"/>
                  </a:cubicBezTo>
                  <a:cubicBezTo>
                    <a:pt x="1338" y="600"/>
                    <a:pt x="1327" y="524"/>
                    <a:pt x="1345" y="466"/>
                  </a:cubicBezTo>
                  <a:cubicBezTo>
                    <a:pt x="1295" y="428"/>
                    <a:pt x="1249" y="440"/>
                    <a:pt x="1247" y="499"/>
                  </a:cubicBezTo>
                  <a:close/>
                  <a:moveTo>
                    <a:pt x="1197" y="461"/>
                  </a:moveTo>
                  <a:cubicBezTo>
                    <a:pt x="1180" y="455"/>
                    <a:pt x="1145" y="471"/>
                    <a:pt x="1137" y="487"/>
                  </a:cubicBezTo>
                  <a:cubicBezTo>
                    <a:pt x="1128" y="507"/>
                    <a:pt x="1126" y="563"/>
                    <a:pt x="1133" y="597"/>
                  </a:cubicBezTo>
                  <a:cubicBezTo>
                    <a:pt x="1141" y="641"/>
                    <a:pt x="1163" y="686"/>
                    <a:pt x="1187" y="704"/>
                  </a:cubicBezTo>
                  <a:cubicBezTo>
                    <a:pt x="1223" y="691"/>
                    <a:pt x="1233" y="653"/>
                    <a:pt x="1250" y="621"/>
                  </a:cubicBezTo>
                  <a:cubicBezTo>
                    <a:pt x="1236" y="572"/>
                    <a:pt x="1229" y="533"/>
                    <a:pt x="1233" y="487"/>
                  </a:cubicBezTo>
                  <a:cubicBezTo>
                    <a:pt x="1216" y="483"/>
                    <a:pt x="1213" y="466"/>
                    <a:pt x="1197" y="461"/>
                  </a:cubicBezTo>
                  <a:close/>
                  <a:moveTo>
                    <a:pt x="1479" y="513"/>
                  </a:moveTo>
                  <a:cubicBezTo>
                    <a:pt x="1482" y="538"/>
                    <a:pt x="1489" y="556"/>
                    <a:pt x="1491" y="571"/>
                  </a:cubicBezTo>
                  <a:cubicBezTo>
                    <a:pt x="1540" y="567"/>
                    <a:pt x="1610" y="563"/>
                    <a:pt x="1596" y="511"/>
                  </a:cubicBezTo>
                  <a:cubicBezTo>
                    <a:pt x="1556" y="503"/>
                    <a:pt x="1516" y="519"/>
                    <a:pt x="1479" y="513"/>
                  </a:cubicBezTo>
                  <a:close/>
                  <a:moveTo>
                    <a:pt x="908" y="544"/>
                  </a:moveTo>
                  <a:cubicBezTo>
                    <a:pt x="886" y="546"/>
                    <a:pt x="862" y="550"/>
                    <a:pt x="841" y="549"/>
                  </a:cubicBezTo>
                  <a:cubicBezTo>
                    <a:pt x="787" y="547"/>
                    <a:pt x="731" y="535"/>
                    <a:pt x="677" y="549"/>
                  </a:cubicBezTo>
                  <a:cubicBezTo>
                    <a:pt x="680" y="568"/>
                    <a:pt x="678" y="589"/>
                    <a:pt x="681" y="609"/>
                  </a:cubicBezTo>
                  <a:cubicBezTo>
                    <a:pt x="828" y="599"/>
                    <a:pt x="961" y="611"/>
                    <a:pt x="1111" y="590"/>
                  </a:cubicBezTo>
                  <a:cubicBezTo>
                    <a:pt x="1110" y="575"/>
                    <a:pt x="1113" y="553"/>
                    <a:pt x="1109" y="535"/>
                  </a:cubicBezTo>
                  <a:cubicBezTo>
                    <a:pt x="1041" y="537"/>
                    <a:pt x="969" y="541"/>
                    <a:pt x="908" y="544"/>
                  </a:cubicBezTo>
                  <a:close/>
                  <a:moveTo>
                    <a:pt x="474" y="563"/>
                  </a:moveTo>
                  <a:cubicBezTo>
                    <a:pt x="476" y="577"/>
                    <a:pt x="471" y="585"/>
                    <a:pt x="471" y="597"/>
                  </a:cubicBezTo>
                  <a:cubicBezTo>
                    <a:pt x="489" y="604"/>
                    <a:pt x="509" y="597"/>
                    <a:pt x="534" y="604"/>
                  </a:cubicBezTo>
                  <a:cubicBezTo>
                    <a:pt x="534" y="583"/>
                    <a:pt x="517" y="580"/>
                    <a:pt x="514" y="563"/>
                  </a:cubicBezTo>
                  <a:cubicBezTo>
                    <a:pt x="499" y="559"/>
                    <a:pt x="487" y="565"/>
                    <a:pt x="474" y="563"/>
                  </a:cubicBezTo>
                  <a:close/>
                  <a:moveTo>
                    <a:pt x="677" y="625"/>
                  </a:moveTo>
                  <a:cubicBezTo>
                    <a:pt x="664" y="651"/>
                    <a:pt x="655" y="696"/>
                    <a:pt x="631" y="711"/>
                  </a:cubicBezTo>
                  <a:cubicBezTo>
                    <a:pt x="595" y="735"/>
                    <a:pt x="575" y="703"/>
                    <a:pt x="560" y="676"/>
                  </a:cubicBezTo>
                  <a:cubicBezTo>
                    <a:pt x="548" y="655"/>
                    <a:pt x="548" y="636"/>
                    <a:pt x="534" y="621"/>
                  </a:cubicBezTo>
                  <a:cubicBezTo>
                    <a:pt x="511" y="626"/>
                    <a:pt x="501" y="614"/>
                    <a:pt x="471" y="618"/>
                  </a:cubicBezTo>
                  <a:cubicBezTo>
                    <a:pt x="473" y="692"/>
                    <a:pt x="461" y="749"/>
                    <a:pt x="457" y="833"/>
                  </a:cubicBezTo>
                  <a:cubicBezTo>
                    <a:pt x="502" y="847"/>
                    <a:pt x="523" y="885"/>
                    <a:pt x="557" y="909"/>
                  </a:cubicBezTo>
                  <a:cubicBezTo>
                    <a:pt x="614" y="889"/>
                    <a:pt x="689" y="915"/>
                    <a:pt x="758" y="900"/>
                  </a:cubicBezTo>
                  <a:cubicBezTo>
                    <a:pt x="770" y="828"/>
                    <a:pt x="802" y="741"/>
                    <a:pt x="870" y="781"/>
                  </a:cubicBezTo>
                  <a:cubicBezTo>
                    <a:pt x="887" y="790"/>
                    <a:pt x="897" y="800"/>
                    <a:pt x="903" y="814"/>
                  </a:cubicBezTo>
                  <a:cubicBezTo>
                    <a:pt x="916" y="797"/>
                    <a:pt x="920" y="777"/>
                    <a:pt x="937" y="769"/>
                  </a:cubicBezTo>
                  <a:cubicBezTo>
                    <a:pt x="998" y="737"/>
                    <a:pt x="1012" y="834"/>
                    <a:pt x="1028" y="876"/>
                  </a:cubicBezTo>
                  <a:cubicBezTo>
                    <a:pt x="1167" y="866"/>
                    <a:pt x="1288" y="855"/>
                    <a:pt x="1414" y="862"/>
                  </a:cubicBezTo>
                  <a:cubicBezTo>
                    <a:pt x="1426" y="812"/>
                    <a:pt x="1420" y="757"/>
                    <a:pt x="1429" y="709"/>
                  </a:cubicBezTo>
                  <a:cubicBezTo>
                    <a:pt x="1395" y="707"/>
                    <a:pt x="1387" y="680"/>
                    <a:pt x="1369" y="664"/>
                  </a:cubicBezTo>
                  <a:cubicBezTo>
                    <a:pt x="1360" y="680"/>
                    <a:pt x="1356" y="696"/>
                    <a:pt x="1343" y="704"/>
                  </a:cubicBezTo>
                  <a:cubicBezTo>
                    <a:pt x="1298" y="732"/>
                    <a:pt x="1267" y="685"/>
                    <a:pt x="1257" y="647"/>
                  </a:cubicBezTo>
                  <a:cubicBezTo>
                    <a:pt x="1250" y="676"/>
                    <a:pt x="1217" y="723"/>
                    <a:pt x="1192" y="726"/>
                  </a:cubicBezTo>
                  <a:cubicBezTo>
                    <a:pt x="1147" y="730"/>
                    <a:pt x="1133" y="648"/>
                    <a:pt x="1118" y="614"/>
                  </a:cubicBezTo>
                  <a:cubicBezTo>
                    <a:pt x="972" y="621"/>
                    <a:pt x="841" y="620"/>
                    <a:pt x="677" y="625"/>
                  </a:cubicBezTo>
                  <a:close/>
                  <a:moveTo>
                    <a:pt x="946" y="788"/>
                  </a:moveTo>
                  <a:cubicBezTo>
                    <a:pt x="879" y="843"/>
                    <a:pt x="884" y="990"/>
                    <a:pt x="937" y="1055"/>
                  </a:cubicBezTo>
                  <a:cubicBezTo>
                    <a:pt x="967" y="1092"/>
                    <a:pt x="990" y="1061"/>
                    <a:pt x="1006" y="1026"/>
                  </a:cubicBezTo>
                  <a:cubicBezTo>
                    <a:pt x="1043" y="948"/>
                    <a:pt x="1005" y="856"/>
                    <a:pt x="977" y="785"/>
                  </a:cubicBezTo>
                  <a:cubicBezTo>
                    <a:pt x="966" y="785"/>
                    <a:pt x="956" y="786"/>
                    <a:pt x="946" y="788"/>
                  </a:cubicBezTo>
                  <a:close/>
                  <a:moveTo>
                    <a:pt x="775" y="907"/>
                  </a:moveTo>
                  <a:cubicBezTo>
                    <a:pt x="762" y="976"/>
                    <a:pt x="807" y="1036"/>
                    <a:pt x="839" y="1069"/>
                  </a:cubicBezTo>
                  <a:cubicBezTo>
                    <a:pt x="873" y="1064"/>
                    <a:pt x="885" y="1036"/>
                    <a:pt x="892" y="1003"/>
                  </a:cubicBezTo>
                  <a:cubicBezTo>
                    <a:pt x="874" y="948"/>
                    <a:pt x="874" y="875"/>
                    <a:pt x="894" y="828"/>
                  </a:cubicBezTo>
                  <a:cubicBezTo>
                    <a:pt x="878" y="810"/>
                    <a:pt x="859" y="795"/>
                    <a:pt x="827" y="793"/>
                  </a:cubicBezTo>
                  <a:cubicBezTo>
                    <a:pt x="800" y="813"/>
                    <a:pt x="783" y="860"/>
                    <a:pt x="775" y="907"/>
                  </a:cubicBezTo>
                  <a:close/>
                  <a:moveTo>
                    <a:pt x="500" y="914"/>
                  </a:moveTo>
                  <a:cubicBezTo>
                    <a:pt x="483" y="899"/>
                    <a:pt x="448" y="873"/>
                    <a:pt x="428" y="867"/>
                  </a:cubicBezTo>
                  <a:cubicBezTo>
                    <a:pt x="415" y="862"/>
                    <a:pt x="399" y="864"/>
                    <a:pt x="383" y="862"/>
                  </a:cubicBezTo>
                  <a:cubicBezTo>
                    <a:pt x="362" y="858"/>
                    <a:pt x="341" y="849"/>
                    <a:pt x="323" y="847"/>
                  </a:cubicBezTo>
                  <a:cubicBezTo>
                    <a:pt x="292" y="845"/>
                    <a:pt x="251" y="854"/>
                    <a:pt x="221" y="867"/>
                  </a:cubicBezTo>
                  <a:cubicBezTo>
                    <a:pt x="144" y="898"/>
                    <a:pt x="101" y="949"/>
                    <a:pt x="59" y="1005"/>
                  </a:cubicBezTo>
                  <a:cubicBezTo>
                    <a:pt x="37" y="1051"/>
                    <a:pt x="27" y="1107"/>
                    <a:pt x="37" y="1170"/>
                  </a:cubicBezTo>
                  <a:cubicBezTo>
                    <a:pt x="44" y="1216"/>
                    <a:pt x="68" y="1280"/>
                    <a:pt x="87" y="1313"/>
                  </a:cubicBezTo>
                  <a:cubicBezTo>
                    <a:pt x="118" y="1364"/>
                    <a:pt x="189" y="1419"/>
                    <a:pt x="259" y="1439"/>
                  </a:cubicBezTo>
                  <a:cubicBezTo>
                    <a:pt x="303" y="1452"/>
                    <a:pt x="349" y="1446"/>
                    <a:pt x="395" y="1439"/>
                  </a:cubicBezTo>
                  <a:cubicBezTo>
                    <a:pt x="403" y="1439"/>
                    <a:pt x="400" y="1427"/>
                    <a:pt x="409" y="1427"/>
                  </a:cubicBezTo>
                  <a:cubicBezTo>
                    <a:pt x="418" y="1420"/>
                    <a:pt x="420" y="1433"/>
                    <a:pt x="428" y="1427"/>
                  </a:cubicBezTo>
                  <a:cubicBezTo>
                    <a:pt x="581" y="1381"/>
                    <a:pt x="666" y="1135"/>
                    <a:pt x="572" y="995"/>
                  </a:cubicBezTo>
                  <a:cubicBezTo>
                    <a:pt x="564" y="991"/>
                    <a:pt x="554" y="993"/>
                    <a:pt x="550" y="991"/>
                  </a:cubicBezTo>
                  <a:cubicBezTo>
                    <a:pt x="549" y="981"/>
                    <a:pt x="564" y="981"/>
                    <a:pt x="557" y="974"/>
                  </a:cubicBezTo>
                  <a:cubicBezTo>
                    <a:pt x="541" y="953"/>
                    <a:pt x="521" y="932"/>
                    <a:pt x="500" y="914"/>
                  </a:cubicBezTo>
                  <a:close/>
                  <a:moveTo>
                    <a:pt x="1216" y="881"/>
                  </a:moveTo>
                  <a:cubicBezTo>
                    <a:pt x="1159" y="885"/>
                    <a:pt x="1096" y="896"/>
                    <a:pt x="1035" y="895"/>
                  </a:cubicBezTo>
                  <a:cubicBezTo>
                    <a:pt x="1039" y="913"/>
                    <a:pt x="1042" y="932"/>
                    <a:pt x="1042" y="955"/>
                  </a:cubicBezTo>
                  <a:cubicBezTo>
                    <a:pt x="1156" y="940"/>
                    <a:pt x="1274" y="937"/>
                    <a:pt x="1400" y="936"/>
                  </a:cubicBezTo>
                  <a:cubicBezTo>
                    <a:pt x="1408" y="934"/>
                    <a:pt x="1404" y="919"/>
                    <a:pt x="1417" y="921"/>
                  </a:cubicBezTo>
                  <a:cubicBezTo>
                    <a:pt x="1426" y="922"/>
                    <a:pt x="1421" y="938"/>
                    <a:pt x="1431" y="938"/>
                  </a:cubicBezTo>
                  <a:cubicBezTo>
                    <a:pt x="1504" y="933"/>
                    <a:pt x="1599" y="944"/>
                    <a:pt x="1667" y="933"/>
                  </a:cubicBezTo>
                  <a:cubicBezTo>
                    <a:pt x="1678" y="921"/>
                    <a:pt x="1678" y="897"/>
                    <a:pt x="1665" y="883"/>
                  </a:cubicBezTo>
                  <a:cubicBezTo>
                    <a:pt x="1515" y="894"/>
                    <a:pt x="1373" y="870"/>
                    <a:pt x="1216" y="881"/>
                  </a:cubicBezTo>
                  <a:close/>
                  <a:moveTo>
                    <a:pt x="569" y="929"/>
                  </a:moveTo>
                  <a:cubicBezTo>
                    <a:pt x="584" y="940"/>
                    <a:pt x="584" y="960"/>
                    <a:pt x="600" y="969"/>
                  </a:cubicBezTo>
                  <a:cubicBezTo>
                    <a:pt x="628" y="985"/>
                    <a:pt x="718" y="966"/>
                    <a:pt x="755" y="967"/>
                  </a:cubicBezTo>
                  <a:cubicBezTo>
                    <a:pt x="756" y="952"/>
                    <a:pt x="751" y="942"/>
                    <a:pt x="753" y="926"/>
                  </a:cubicBezTo>
                  <a:cubicBezTo>
                    <a:pt x="691" y="928"/>
                    <a:pt x="627" y="918"/>
                    <a:pt x="569" y="929"/>
                  </a:cubicBezTo>
                  <a:close/>
                  <a:moveTo>
                    <a:pt x="1042" y="974"/>
                  </a:moveTo>
                  <a:cubicBezTo>
                    <a:pt x="1035" y="1014"/>
                    <a:pt x="1020" y="1062"/>
                    <a:pt x="992" y="1086"/>
                  </a:cubicBezTo>
                  <a:cubicBezTo>
                    <a:pt x="951" y="1122"/>
                    <a:pt x="923" y="1058"/>
                    <a:pt x="901" y="1031"/>
                  </a:cubicBezTo>
                  <a:cubicBezTo>
                    <a:pt x="893" y="1068"/>
                    <a:pt x="866" y="1096"/>
                    <a:pt x="825" y="1091"/>
                  </a:cubicBezTo>
                  <a:cubicBezTo>
                    <a:pt x="799" y="1062"/>
                    <a:pt x="782" y="1026"/>
                    <a:pt x="765" y="988"/>
                  </a:cubicBezTo>
                  <a:cubicBezTo>
                    <a:pt x="723" y="991"/>
                    <a:pt x="669" y="992"/>
                    <a:pt x="619" y="993"/>
                  </a:cubicBezTo>
                  <a:cubicBezTo>
                    <a:pt x="645" y="1061"/>
                    <a:pt x="653" y="1164"/>
                    <a:pt x="619" y="1246"/>
                  </a:cubicBezTo>
                  <a:cubicBezTo>
                    <a:pt x="682" y="1220"/>
                    <a:pt x="771" y="1245"/>
                    <a:pt x="832" y="1229"/>
                  </a:cubicBezTo>
                  <a:cubicBezTo>
                    <a:pt x="830" y="1218"/>
                    <a:pt x="836" y="1213"/>
                    <a:pt x="832" y="1205"/>
                  </a:cubicBezTo>
                  <a:cubicBezTo>
                    <a:pt x="839" y="1177"/>
                    <a:pt x="857" y="1160"/>
                    <a:pt x="870" y="1139"/>
                  </a:cubicBezTo>
                  <a:cubicBezTo>
                    <a:pt x="878" y="1125"/>
                    <a:pt x="878" y="1111"/>
                    <a:pt x="889" y="1108"/>
                  </a:cubicBezTo>
                  <a:cubicBezTo>
                    <a:pt x="918" y="1098"/>
                    <a:pt x="940" y="1153"/>
                    <a:pt x="965" y="1165"/>
                  </a:cubicBezTo>
                  <a:cubicBezTo>
                    <a:pt x="972" y="1153"/>
                    <a:pt x="975" y="1123"/>
                    <a:pt x="992" y="1117"/>
                  </a:cubicBezTo>
                  <a:cubicBezTo>
                    <a:pt x="1043" y="1099"/>
                    <a:pt x="1074" y="1169"/>
                    <a:pt x="1099" y="1186"/>
                  </a:cubicBezTo>
                  <a:cubicBezTo>
                    <a:pt x="1111" y="1121"/>
                    <a:pt x="1180" y="1079"/>
                    <a:pt x="1211" y="1143"/>
                  </a:cubicBezTo>
                  <a:cubicBezTo>
                    <a:pt x="1224" y="1169"/>
                    <a:pt x="1224" y="1202"/>
                    <a:pt x="1233" y="1224"/>
                  </a:cubicBezTo>
                  <a:cubicBezTo>
                    <a:pt x="1282" y="1216"/>
                    <a:pt x="1317" y="1221"/>
                    <a:pt x="1364" y="1210"/>
                  </a:cubicBezTo>
                  <a:cubicBezTo>
                    <a:pt x="1382" y="1122"/>
                    <a:pt x="1385" y="1050"/>
                    <a:pt x="1397" y="955"/>
                  </a:cubicBezTo>
                  <a:cubicBezTo>
                    <a:pt x="1248" y="956"/>
                    <a:pt x="1166" y="960"/>
                    <a:pt x="1042" y="974"/>
                  </a:cubicBezTo>
                  <a:close/>
                  <a:moveTo>
                    <a:pt x="1524" y="1215"/>
                  </a:moveTo>
                  <a:cubicBezTo>
                    <a:pt x="1519" y="1175"/>
                    <a:pt x="1492" y="1131"/>
                    <a:pt x="1467" y="1117"/>
                  </a:cubicBezTo>
                  <a:cubicBezTo>
                    <a:pt x="1439" y="1124"/>
                    <a:pt x="1422" y="1152"/>
                    <a:pt x="1417" y="1184"/>
                  </a:cubicBezTo>
                  <a:cubicBezTo>
                    <a:pt x="1406" y="1245"/>
                    <a:pt x="1439" y="1344"/>
                    <a:pt x="1471" y="1370"/>
                  </a:cubicBezTo>
                  <a:cubicBezTo>
                    <a:pt x="1514" y="1340"/>
                    <a:pt x="1532" y="1279"/>
                    <a:pt x="1524" y="1215"/>
                  </a:cubicBezTo>
                  <a:close/>
                  <a:moveTo>
                    <a:pt x="1209" y="1191"/>
                  </a:moveTo>
                  <a:cubicBezTo>
                    <a:pt x="1204" y="1173"/>
                    <a:pt x="1180" y="1123"/>
                    <a:pt x="1166" y="1129"/>
                  </a:cubicBezTo>
                  <a:cubicBezTo>
                    <a:pt x="1097" y="1160"/>
                    <a:pt x="1100" y="1272"/>
                    <a:pt x="1130" y="1332"/>
                  </a:cubicBezTo>
                  <a:cubicBezTo>
                    <a:pt x="1142" y="1354"/>
                    <a:pt x="1154" y="1388"/>
                    <a:pt x="1183" y="1384"/>
                  </a:cubicBezTo>
                  <a:cubicBezTo>
                    <a:pt x="1229" y="1358"/>
                    <a:pt x="1224" y="1246"/>
                    <a:pt x="1209" y="1191"/>
                  </a:cubicBezTo>
                  <a:close/>
                  <a:moveTo>
                    <a:pt x="851" y="1220"/>
                  </a:moveTo>
                  <a:cubicBezTo>
                    <a:pt x="846" y="1259"/>
                    <a:pt x="864" y="1341"/>
                    <a:pt x="868" y="1349"/>
                  </a:cubicBezTo>
                  <a:cubicBezTo>
                    <a:pt x="873" y="1360"/>
                    <a:pt x="877" y="1374"/>
                    <a:pt x="882" y="1382"/>
                  </a:cubicBezTo>
                  <a:cubicBezTo>
                    <a:pt x="913" y="1431"/>
                    <a:pt x="951" y="1352"/>
                    <a:pt x="954" y="1322"/>
                  </a:cubicBezTo>
                  <a:cubicBezTo>
                    <a:pt x="955" y="1308"/>
                    <a:pt x="947" y="1282"/>
                    <a:pt x="946" y="1267"/>
                  </a:cubicBezTo>
                  <a:cubicBezTo>
                    <a:pt x="946" y="1234"/>
                    <a:pt x="958" y="1193"/>
                    <a:pt x="956" y="1184"/>
                  </a:cubicBezTo>
                  <a:cubicBezTo>
                    <a:pt x="951" y="1163"/>
                    <a:pt x="918" y="1145"/>
                    <a:pt x="901" y="1134"/>
                  </a:cubicBezTo>
                  <a:cubicBezTo>
                    <a:pt x="884" y="1148"/>
                    <a:pt x="856" y="1182"/>
                    <a:pt x="851" y="1220"/>
                  </a:cubicBezTo>
                  <a:close/>
                  <a:moveTo>
                    <a:pt x="1092" y="1205"/>
                  </a:moveTo>
                  <a:cubicBezTo>
                    <a:pt x="1066" y="1182"/>
                    <a:pt x="1049" y="1139"/>
                    <a:pt x="1006" y="1141"/>
                  </a:cubicBezTo>
                  <a:cubicBezTo>
                    <a:pt x="1005" y="1160"/>
                    <a:pt x="986" y="1166"/>
                    <a:pt x="977" y="1182"/>
                  </a:cubicBezTo>
                  <a:cubicBezTo>
                    <a:pt x="953" y="1228"/>
                    <a:pt x="969" y="1321"/>
                    <a:pt x="994" y="1363"/>
                  </a:cubicBezTo>
                  <a:cubicBezTo>
                    <a:pt x="1016" y="1398"/>
                    <a:pt x="1033" y="1433"/>
                    <a:pt x="1068" y="1403"/>
                  </a:cubicBezTo>
                  <a:cubicBezTo>
                    <a:pt x="1086" y="1389"/>
                    <a:pt x="1094" y="1363"/>
                    <a:pt x="1097" y="1337"/>
                  </a:cubicBezTo>
                  <a:cubicBezTo>
                    <a:pt x="1097" y="1330"/>
                    <a:pt x="1106" y="1331"/>
                    <a:pt x="1109" y="1327"/>
                  </a:cubicBezTo>
                  <a:cubicBezTo>
                    <a:pt x="1090" y="1294"/>
                    <a:pt x="1084" y="1241"/>
                    <a:pt x="1092" y="1205"/>
                  </a:cubicBezTo>
                  <a:close/>
                  <a:moveTo>
                    <a:pt x="1543" y="1213"/>
                  </a:moveTo>
                  <a:cubicBezTo>
                    <a:pt x="1546" y="1232"/>
                    <a:pt x="1544" y="1256"/>
                    <a:pt x="1545" y="1277"/>
                  </a:cubicBezTo>
                  <a:cubicBezTo>
                    <a:pt x="1612" y="1261"/>
                    <a:pt x="1672" y="1261"/>
                    <a:pt x="1739" y="1258"/>
                  </a:cubicBezTo>
                  <a:cubicBezTo>
                    <a:pt x="1754" y="1246"/>
                    <a:pt x="1749" y="1213"/>
                    <a:pt x="1736" y="1203"/>
                  </a:cubicBezTo>
                  <a:cubicBezTo>
                    <a:pt x="1674" y="1201"/>
                    <a:pt x="1601" y="1221"/>
                    <a:pt x="1543" y="1213"/>
                  </a:cubicBezTo>
                  <a:close/>
                  <a:moveTo>
                    <a:pt x="1233" y="1244"/>
                  </a:moveTo>
                  <a:cubicBezTo>
                    <a:pt x="1237" y="1263"/>
                    <a:pt x="1238" y="1276"/>
                    <a:pt x="1238" y="1303"/>
                  </a:cubicBezTo>
                  <a:cubicBezTo>
                    <a:pt x="1304" y="1285"/>
                    <a:pt x="1347" y="1304"/>
                    <a:pt x="1407" y="1282"/>
                  </a:cubicBezTo>
                  <a:cubicBezTo>
                    <a:pt x="1404" y="1262"/>
                    <a:pt x="1399" y="1245"/>
                    <a:pt x="1395" y="1227"/>
                  </a:cubicBezTo>
                  <a:cubicBezTo>
                    <a:pt x="1349" y="1236"/>
                    <a:pt x="1294" y="1241"/>
                    <a:pt x="1233" y="1244"/>
                  </a:cubicBezTo>
                  <a:close/>
                  <a:moveTo>
                    <a:pt x="617" y="1263"/>
                  </a:moveTo>
                  <a:cubicBezTo>
                    <a:pt x="613" y="1275"/>
                    <a:pt x="601" y="1291"/>
                    <a:pt x="603" y="1301"/>
                  </a:cubicBezTo>
                  <a:cubicBezTo>
                    <a:pt x="678" y="1300"/>
                    <a:pt x="749" y="1302"/>
                    <a:pt x="834" y="1291"/>
                  </a:cubicBezTo>
                  <a:cubicBezTo>
                    <a:pt x="832" y="1276"/>
                    <a:pt x="836" y="1266"/>
                    <a:pt x="827" y="1256"/>
                  </a:cubicBezTo>
                  <a:cubicBezTo>
                    <a:pt x="760" y="1257"/>
                    <a:pt x="677" y="1251"/>
                    <a:pt x="617" y="1263"/>
                  </a:cubicBezTo>
                  <a:close/>
                  <a:moveTo>
                    <a:pt x="1028" y="1435"/>
                  </a:moveTo>
                  <a:cubicBezTo>
                    <a:pt x="1001" y="1414"/>
                    <a:pt x="984" y="1384"/>
                    <a:pt x="968" y="1353"/>
                  </a:cubicBezTo>
                  <a:cubicBezTo>
                    <a:pt x="950" y="1398"/>
                    <a:pt x="904" y="1465"/>
                    <a:pt x="872" y="1406"/>
                  </a:cubicBezTo>
                  <a:cubicBezTo>
                    <a:pt x="858" y="1379"/>
                    <a:pt x="847" y="1346"/>
                    <a:pt x="841" y="1315"/>
                  </a:cubicBezTo>
                  <a:cubicBezTo>
                    <a:pt x="805" y="1306"/>
                    <a:pt x="761" y="1321"/>
                    <a:pt x="715" y="1322"/>
                  </a:cubicBezTo>
                  <a:cubicBezTo>
                    <a:pt x="668" y="1324"/>
                    <a:pt x="627" y="1320"/>
                    <a:pt x="584" y="1320"/>
                  </a:cubicBezTo>
                  <a:cubicBezTo>
                    <a:pt x="545" y="1378"/>
                    <a:pt x="500" y="1430"/>
                    <a:pt x="421" y="1449"/>
                  </a:cubicBezTo>
                  <a:cubicBezTo>
                    <a:pt x="423" y="1473"/>
                    <a:pt x="418" y="1505"/>
                    <a:pt x="414" y="1530"/>
                  </a:cubicBezTo>
                  <a:cubicBezTo>
                    <a:pt x="424" y="1528"/>
                    <a:pt x="431" y="1525"/>
                    <a:pt x="440" y="1523"/>
                  </a:cubicBezTo>
                  <a:cubicBezTo>
                    <a:pt x="446" y="1494"/>
                    <a:pt x="469" y="1422"/>
                    <a:pt x="517" y="1430"/>
                  </a:cubicBezTo>
                  <a:cubicBezTo>
                    <a:pt x="531" y="1432"/>
                    <a:pt x="534" y="1444"/>
                    <a:pt x="550" y="1449"/>
                  </a:cubicBezTo>
                  <a:cubicBezTo>
                    <a:pt x="570" y="1435"/>
                    <a:pt x="588" y="1421"/>
                    <a:pt x="617" y="1423"/>
                  </a:cubicBezTo>
                  <a:cubicBezTo>
                    <a:pt x="640" y="1457"/>
                    <a:pt x="660" y="1492"/>
                    <a:pt x="667" y="1547"/>
                  </a:cubicBezTo>
                  <a:cubicBezTo>
                    <a:pt x="782" y="1530"/>
                    <a:pt x="858" y="1544"/>
                    <a:pt x="963" y="1528"/>
                  </a:cubicBezTo>
                  <a:cubicBezTo>
                    <a:pt x="967" y="1479"/>
                    <a:pt x="984" y="1428"/>
                    <a:pt x="1028" y="1435"/>
                  </a:cubicBezTo>
                  <a:close/>
                  <a:moveTo>
                    <a:pt x="1238" y="1318"/>
                  </a:moveTo>
                  <a:cubicBezTo>
                    <a:pt x="1230" y="1355"/>
                    <a:pt x="1215" y="1411"/>
                    <a:pt x="1185" y="1420"/>
                  </a:cubicBezTo>
                  <a:cubicBezTo>
                    <a:pt x="1146" y="1433"/>
                    <a:pt x="1138" y="1364"/>
                    <a:pt x="1116" y="1349"/>
                  </a:cubicBezTo>
                  <a:cubicBezTo>
                    <a:pt x="1106" y="1393"/>
                    <a:pt x="1081" y="1434"/>
                    <a:pt x="1044" y="1444"/>
                  </a:cubicBezTo>
                  <a:cubicBezTo>
                    <a:pt x="1046" y="1460"/>
                    <a:pt x="1065" y="1462"/>
                    <a:pt x="1073" y="1475"/>
                  </a:cubicBezTo>
                  <a:cubicBezTo>
                    <a:pt x="1085" y="1494"/>
                    <a:pt x="1083" y="1522"/>
                    <a:pt x="1094" y="1544"/>
                  </a:cubicBezTo>
                  <a:cubicBezTo>
                    <a:pt x="1171" y="1539"/>
                    <a:pt x="1227" y="1557"/>
                    <a:pt x="1278" y="1528"/>
                  </a:cubicBezTo>
                  <a:cubicBezTo>
                    <a:pt x="1285" y="1525"/>
                    <a:pt x="1289" y="1542"/>
                    <a:pt x="1290" y="1530"/>
                  </a:cubicBezTo>
                  <a:cubicBezTo>
                    <a:pt x="1301" y="1486"/>
                    <a:pt x="1300" y="1432"/>
                    <a:pt x="1345" y="1423"/>
                  </a:cubicBezTo>
                  <a:cubicBezTo>
                    <a:pt x="1348" y="1379"/>
                    <a:pt x="1351" y="1348"/>
                    <a:pt x="1359" y="1313"/>
                  </a:cubicBezTo>
                  <a:cubicBezTo>
                    <a:pt x="1325" y="1315"/>
                    <a:pt x="1276" y="1319"/>
                    <a:pt x="1238" y="1318"/>
                  </a:cubicBezTo>
                  <a:close/>
                  <a:moveTo>
                    <a:pt x="71" y="1611"/>
                  </a:moveTo>
                  <a:cubicBezTo>
                    <a:pt x="68" y="1685"/>
                    <a:pt x="43" y="1747"/>
                    <a:pt x="47" y="1809"/>
                  </a:cubicBezTo>
                  <a:cubicBezTo>
                    <a:pt x="48" y="1835"/>
                    <a:pt x="61" y="1850"/>
                    <a:pt x="85" y="1859"/>
                  </a:cubicBezTo>
                  <a:cubicBezTo>
                    <a:pt x="106" y="1849"/>
                    <a:pt x="108" y="1825"/>
                    <a:pt x="111" y="1802"/>
                  </a:cubicBezTo>
                  <a:cubicBezTo>
                    <a:pt x="115" y="1778"/>
                    <a:pt x="123" y="1752"/>
                    <a:pt x="125" y="1728"/>
                  </a:cubicBezTo>
                  <a:cubicBezTo>
                    <a:pt x="130" y="1688"/>
                    <a:pt x="128" y="1648"/>
                    <a:pt x="133" y="1614"/>
                  </a:cubicBezTo>
                  <a:cubicBezTo>
                    <a:pt x="141" y="1549"/>
                    <a:pt x="161" y="1480"/>
                    <a:pt x="154" y="1411"/>
                  </a:cubicBezTo>
                  <a:cubicBezTo>
                    <a:pt x="132" y="1391"/>
                    <a:pt x="104" y="1378"/>
                    <a:pt x="85" y="1356"/>
                  </a:cubicBezTo>
                  <a:cubicBezTo>
                    <a:pt x="76" y="1434"/>
                    <a:pt x="73" y="1519"/>
                    <a:pt x="71" y="1611"/>
                  </a:cubicBezTo>
                  <a:close/>
                  <a:moveTo>
                    <a:pt x="168" y="1509"/>
                  </a:moveTo>
                  <a:cubicBezTo>
                    <a:pt x="166" y="1529"/>
                    <a:pt x="162" y="1551"/>
                    <a:pt x="159" y="1573"/>
                  </a:cubicBezTo>
                  <a:cubicBezTo>
                    <a:pt x="152" y="1617"/>
                    <a:pt x="156" y="1664"/>
                    <a:pt x="149" y="1709"/>
                  </a:cubicBezTo>
                  <a:cubicBezTo>
                    <a:pt x="141" y="1764"/>
                    <a:pt x="123" y="1816"/>
                    <a:pt x="137" y="1869"/>
                  </a:cubicBezTo>
                  <a:cubicBezTo>
                    <a:pt x="207" y="1885"/>
                    <a:pt x="309" y="1913"/>
                    <a:pt x="364" y="1864"/>
                  </a:cubicBezTo>
                  <a:cubicBezTo>
                    <a:pt x="401" y="1732"/>
                    <a:pt x="383" y="1600"/>
                    <a:pt x="405" y="1456"/>
                  </a:cubicBezTo>
                  <a:cubicBezTo>
                    <a:pt x="323" y="1482"/>
                    <a:pt x="230" y="1453"/>
                    <a:pt x="180" y="1423"/>
                  </a:cubicBezTo>
                  <a:cubicBezTo>
                    <a:pt x="176" y="1442"/>
                    <a:pt x="172" y="1477"/>
                    <a:pt x="168" y="1509"/>
                  </a:cubicBezTo>
                  <a:close/>
                  <a:moveTo>
                    <a:pt x="1362" y="1692"/>
                  </a:moveTo>
                  <a:cubicBezTo>
                    <a:pt x="1375" y="1676"/>
                    <a:pt x="1403" y="1652"/>
                    <a:pt x="1397" y="1623"/>
                  </a:cubicBezTo>
                  <a:cubicBezTo>
                    <a:pt x="1396" y="1617"/>
                    <a:pt x="1388" y="1613"/>
                    <a:pt x="1388" y="1609"/>
                  </a:cubicBezTo>
                  <a:cubicBezTo>
                    <a:pt x="1388" y="1609"/>
                    <a:pt x="1398" y="1598"/>
                    <a:pt x="1397" y="1599"/>
                  </a:cubicBezTo>
                  <a:cubicBezTo>
                    <a:pt x="1403" y="1581"/>
                    <a:pt x="1391" y="1523"/>
                    <a:pt x="1378" y="1492"/>
                  </a:cubicBezTo>
                  <a:cubicBezTo>
                    <a:pt x="1369" y="1469"/>
                    <a:pt x="1353" y="1451"/>
                    <a:pt x="1338" y="1444"/>
                  </a:cubicBezTo>
                  <a:cubicBezTo>
                    <a:pt x="1296" y="1518"/>
                    <a:pt x="1299" y="1642"/>
                    <a:pt x="1362" y="1692"/>
                  </a:cubicBezTo>
                  <a:close/>
                  <a:moveTo>
                    <a:pt x="650" y="1559"/>
                  </a:moveTo>
                  <a:cubicBezTo>
                    <a:pt x="649" y="1541"/>
                    <a:pt x="627" y="1441"/>
                    <a:pt x="600" y="1446"/>
                  </a:cubicBezTo>
                  <a:cubicBezTo>
                    <a:pt x="508" y="1465"/>
                    <a:pt x="522" y="1668"/>
                    <a:pt x="586" y="1716"/>
                  </a:cubicBezTo>
                  <a:cubicBezTo>
                    <a:pt x="595" y="1710"/>
                    <a:pt x="605" y="1713"/>
                    <a:pt x="617" y="1707"/>
                  </a:cubicBezTo>
                  <a:cubicBezTo>
                    <a:pt x="638" y="1668"/>
                    <a:pt x="655" y="1623"/>
                    <a:pt x="650" y="1559"/>
                  </a:cubicBezTo>
                  <a:close/>
                  <a:moveTo>
                    <a:pt x="507" y="1451"/>
                  </a:moveTo>
                  <a:cubicBezTo>
                    <a:pt x="461" y="1469"/>
                    <a:pt x="444" y="1572"/>
                    <a:pt x="445" y="1640"/>
                  </a:cubicBezTo>
                  <a:cubicBezTo>
                    <a:pt x="457" y="1660"/>
                    <a:pt x="463" y="1685"/>
                    <a:pt x="476" y="1704"/>
                  </a:cubicBezTo>
                  <a:cubicBezTo>
                    <a:pt x="501" y="1699"/>
                    <a:pt x="531" y="1690"/>
                    <a:pt x="534" y="1666"/>
                  </a:cubicBezTo>
                  <a:cubicBezTo>
                    <a:pt x="535" y="1652"/>
                    <a:pt x="520" y="1634"/>
                    <a:pt x="517" y="1618"/>
                  </a:cubicBezTo>
                  <a:cubicBezTo>
                    <a:pt x="505" y="1564"/>
                    <a:pt x="521" y="1510"/>
                    <a:pt x="541" y="1466"/>
                  </a:cubicBezTo>
                  <a:cubicBezTo>
                    <a:pt x="524" y="1472"/>
                    <a:pt x="522" y="1446"/>
                    <a:pt x="507" y="1451"/>
                  </a:cubicBezTo>
                  <a:close/>
                  <a:moveTo>
                    <a:pt x="1032" y="1461"/>
                  </a:moveTo>
                  <a:cubicBezTo>
                    <a:pt x="1020" y="1459"/>
                    <a:pt x="1006" y="1476"/>
                    <a:pt x="994" y="1482"/>
                  </a:cubicBezTo>
                  <a:cubicBezTo>
                    <a:pt x="967" y="1553"/>
                    <a:pt x="985" y="1655"/>
                    <a:pt x="1051" y="1695"/>
                  </a:cubicBezTo>
                  <a:cubicBezTo>
                    <a:pt x="1099" y="1619"/>
                    <a:pt x="1080" y="1507"/>
                    <a:pt x="1032" y="1461"/>
                  </a:cubicBezTo>
                  <a:close/>
                  <a:moveTo>
                    <a:pt x="1610" y="1535"/>
                  </a:moveTo>
                  <a:cubicBezTo>
                    <a:pt x="1540" y="1538"/>
                    <a:pt x="1472" y="1540"/>
                    <a:pt x="1412" y="1551"/>
                  </a:cubicBezTo>
                  <a:cubicBezTo>
                    <a:pt x="1413" y="1569"/>
                    <a:pt x="1411" y="1591"/>
                    <a:pt x="1419" y="1602"/>
                  </a:cubicBezTo>
                  <a:cubicBezTo>
                    <a:pt x="1482" y="1596"/>
                    <a:pt x="1546" y="1587"/>
                    <a:pt x="1622" y="1580"/>
                  </a:cubicBezTo>
                  <a:cubicBezTo>
                    <a:pt x="1689" y="1574"/>
                    <a:pt x="1763" y="1587"/>
                    <a:pt x="1803" y="1556"/>
                  </a:cubicBezTo>
                  <a:cubicBezTo>
                    <a:pt x="1804" y="1541"/>
                    <a:pt x="1798" y="1533"/>
                    <a:pt x="1794" y="1523"/>
                  </a:cubicBezTo>
                  <a:cubicBezTo>
                    <a:pt x="1730" y="1526"/>
                    <a:pt x="1668" y="1532"/>
                    <a:pt x="1610" y="1535"/>
                  </a:cubicBezTo>
                  <a:close/>
                  <a:moveTo>
                    <a:pt x="409" y="1599"/>
                  </a:moveTo>
                  <a:cubicBezTo>
                    <a:pt x="414" y="1596"/>
                    <a:pt x="423" y="1599"/>
                    <a:pt x="426" y="1594"/>
                  </a:cubicBezTo>
                  <a:cubicBezTo>
                    <a:pt x="424" y="1585"/>
                    <a:pt x="429" y="1563"/>
                    <a:pt x="431" y="1549"/>
                  </a:cubicBezTo>
                  <a:cubicBezTo>
                    <a:pt x="401" y="1537"/>
                    <a:pt x="415" y="1580"/>
                    <a:pt x="409" y="1599"/>
                  </a:cubicBezTo>
                  <a:close/>
                  <a:moveTo>
                    <a:pt x="822" y="1561"/>
                  </a:moveTo>
                  <a:cubicBezTo>
                    <a:pt x="770" y="1561"/>
                    <a:pt x="719" y="1554"/>
                    <a:pt x="670" y="1566"/>
                  </a:cubicBezTo>
                  <a:cubicBezTo>
                    <a:pt x="669" y="1590"/>
                    <a:pt x="672" y="1595"/>
                    <a:pt x="670" y="1614"/>
                  </a:cubicBezTo>
                  <a:cubicBezTo>
                    <a:pt x="773" y="1598"/>
                    <a:pt x="864" y="1618"/>
                    <a:pt x="970" y="1602"/>
                  </a:cubicBezTo>
                  <a:cubicBezTo>
                    <a:pt x="967" y="1588"/>
                    <a:pt x="960" y="1568"/>
                    <a:pt x="963" y="1556"/>
                  </a:cubicBezTo>
                  <a:cubicBezTo>
                    <a:pt x="921" y="1546"/>
                    <a:pt x="871" y="1561"/>
                    <a:pt x="822" y="1561"/>
                  </a:cubicBezTo>
                  <a:close/>
                  <a:moveTo>
                    <a:pt x="1099" y="1563"/>
                  </a:moveTo>
                  <a:cubicBezTo>
                    <a:pt x="1099" y="1579"/>
                    <a:pt x="1099" y="1594"/>
                    <a:pt x="1099" y="1609"/>
                  </a:cubicBezTo>
                  <a:cubicBezTo>
                    <a:pt x="1177" y="1598"/>
                    <a:pt x="1224" y="1609"/>
                    <a:pt x="1292" y="1594"/>
                  </a:cubicBezTo>
                  <a:cubicBezTo>
                    <a:pt x="1288" y="1579"/>
                    <a:pt x="1297" y="1566"/>
                    <a:pt x="1288" y="1554"/>
                  </a:cubicBezTo>
                  <a:cubicBezTo>
                    <a:pt x="1242" y="1571"/>
                    <a:pt x="1153" y="1565"/>
                    <a:pt x="1099" y="15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229"/>
            <p:cNvSpPr>
              <a:spLocks noEditPoints="1"/>
            </p:cNvSpPr>
            <p:nvPr/>
          </p:nvSpPr>
          <p:spPr bwMode="auto">
            <a:xfrm>
              <a:off x="5426075" y="5075238"/>
              <a:ext cx="290513" cy="327025"/>
            </a:xfrm>
            <a:custGeom>
              <a:avLst/>
              <a:gdLst>
                <a:gd name="T0" fmla="*/ 438 w 450"/>
                <a:gd name="T1" fmla="*/ 328 h 506"/>
                <a:gd name="T2" fmla="*/ 235 w 450"/>
                <a:gd name="T3" fmla="*/ 497 h 506"/>
                <a:gd name="T4" fmla="*/ 75 w 450"/>
                <a:gd name="T5" fmla="*/ 425 h 506"/>
                <a:gd name="T6" fmla="*/ 78 w 450"/>
                <a:gd name="T7" fmla="*/ 82 h 506"/>
                <a:gd name="T8" fmla="*/ 235 w 450"/>
                <a:gd name="T9" fmla="*/ 56 h 506"/>
                <a:gd name="T10" fmla="*/ 247 w 450"/>
                <a:gd name="T11" fmla="*/ 163 h 506"/>
                <a:gd name="T12" fmla="*/ 276 w 450"/>
                <a:gd name="T13" fmla="*/ 270 h 506"/>
                <a:gd name="T14" fmla="*/ 388 w 450"/>
                <a:gd name="T15" fmla="*/ 397 h 506"/>
                <a:gd name="T16" fmla="*/ 357 w 450"/>
                <a:gd name="T17" fmla="*/ 318 h 506"/>
                <a:gd name="T18" fmla="*/ 414 w 450"/>
                <a:gd name="T19" fmla="*/ 244 h 506"/>
                <a:gd name="T20" fmla="*/ 350 w 450"/>
                <a:gd name="T21" fmla="*/ 237 h 506"/>
                <a:gd name="T22" fmla="*/ 395 w 450"/>
                <a:gd name="T23" fmla="*/ 158 h 506"/>
                <a:gd name="T24" fmla="*/ 388 w 450"/>
                <a:gd name="T25" fmla="*/ 144 h 506"/>
                <a:gd name="T26" fmla="*/ 295 w 450"/>
                <a:gd name="T27" fmla="*/ 134 h 506"/>
                <a:gd name="T28" fmla="*/ 235 w 450"/>
                <a:gd name="T29" fmla="*/ 56 h 506"/>
                <a:gd name="T30" fmla="*/ 140 w 450"/>
                <a:gd name="T31" fmla="*/ 82 h 506"/>
                <a:gd name="T32" fmla="*/ 209 w 450"/>
                <a:gd name="T33" fmla="*/ 63 h 506"/>
                <a:gd name="T34" fmla="*/ 230 w 450"/>
                <a:gd name="T35" fmla="*/ 478 h 506"/>
                <a:gd name="T36" fmla="*/ 302 w 450"/>
                <a:gd name="T37" fmla="*/ 414 h 506"/>
                <a:gd name="T38" fmla="*/ 316 w 450"/>
                <a:gd name="T39" fmla="*/ 390 h 506"/>
                <a:gd name="T40" fmla="*/ 185 w 450"/>
                <a:gd name="T41" fmla="*/ 280 h 506"/>
                <a:gd name="T42" fmla="*/ 202 w 450"/>
                <a:gd name="T43" fmla="*/ 170 h 506"/>
                <a:gd name="T44" fmla="*/ 116 w 450"/>
                <a:gd name="T45" fmla="*/ 91 h 506"/>
                <a:gd name="T46" fmla="*/ 125 w 450"/>
                <a:gd name="T47" fmla="*/ 175 h 506"/>
                <a:gd name="T48" fmla="*/ 35 w 450"/>
                <a:gd name="T49" fmla="*/ 218 h 506"/>
                <a:gd name="T50" fmla="*/ 30 w 450"/>
                <a:gd name="T51" fmla="*/ 249 h 506"/>
                <a:gd name="T52" fmla="*/ 111 w 450"/>
                <a:gd name="T53" fmla="*/ 320 h 506"/>
                <a:gd name="T54" fmla="*/ 63 w 450"/>
                <a:gd name="T55" fmla="*/ 371 h 506"/>
                <a:gd name="T56" fmla="*/ 185 w 450"/>
                <a:gd name="T57" fmla="*/ 139 h 506"/>
                <a:gd name="T58" fmla="*/ 223 w 450"/>
                <a:gd name="T59" fmla="*/ 96 h 506"/>
                <a:gd name="T60" fmla="*/ 223 w 450"/>
                <a:gd name="T61" fmla="*/ 215 h 506"/>
                <a:gd name="T62" fmla="*/ 223 w 450"/>
                <a:gd name="T63" fmla="*/ 215 h 506"/>
                <a:gd name="T64" fmla="*/ 247 w 450"/>
                <a:gd name="T65" fmla="*/ 242 h 506"/>
                <a:gd name="T66" fmla="*/ 304 w 450"/>
                <a:gd name="T67" fmla="*/ 342 h 506"/>
                <a:gd name="T68" fmla="*/ 259 w 450"/>
                <a:gd name="T69" fmla="*/ 297 h 506"/>
                <a:gd name="T70" fmla="*/ 350 w 450"/>
                <a:gd name="T71" fmla="*/ 404 h 506"/>
                <a:gd name="T72" fmla="*/ 371 w 450"/>
                <a:gd name="T73" fmla="*/ 402 h 506"/>
                <a:gd name="T74" fmla="*/ 350 w 450"/>
                <a:gd name="T75" fmla="*/ 40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0" h="506">
                  <a:moveTo>
                    <a:pt x="316" y="46"/>
                  </a:moveTo>
                  <a:cubicBezTo>
                    <a:pt x="405" y="87"/>
                    <a:pt x="450" y="203"/>
                    <a:pt x="438" y="328"/>
                  </a:cubicBezTo>
                  <a:cubicBezTo>
                    <a:pt x="435" y="364"/>
                    <a:pt x="413" y="405"/>
                    <a:pt x="395" y="428"/>
                  </a:cubicBezTo>
                  <a:cubicBezTo>
                    <a:pt x="365" y="466"/>
                    <a:pt x="297" y="506"/>
                    <a:pt x="235" y="497"/>
                  </a:cubicBezTo>
                  <a:cubicBezTo>
                    <a:pt x="216" y="494"/>
                    <a:pt x="189" y="485"/>
                    <a:pt x="166" y="478"/>
                  </a:cubicBezTo>
                  <a:cubicBezTo>
                    <a:pt x="127" y="467"/>
                    <a:pt x="101" y="447"/>
                    <a:pt x="75" y="425"/>
                  </a:cubicBezTo>
                  <a:cubicBezTo>
                    <a:pt x="60" y="401"/>
                    <a:pt x="43" y="378"/>
                    <a:pt x="25" y="356"/>
                  </a:cubicBezTo>
                  <a:cubicBezTo>
                    <a:pt x="0" y="249"/>
                    <a:pt x="16" y="145"/>
                    <a:pt x="78" y="82"/>
                  </a:cubicBezTo>
                  <a:cubicBezTo>
                    <a:pt x="137" y="40"/>
                    <a:pt x="234" y="0"/>
                    <a:pt x="316" y="46"/>
                  </a:cubicBezTo>
                  <a:close/>
                  <a:moveTo>
                    <a:pt x="235" y="56"/>
                  </a:moveTo>
                  <a:cubicBezTo>
                    <a:pt x="237" y="99"/>
                    <a:pt x="266" y="122"/>
                    <a:pt x="285" y="153"/>
                  </a:cubicBezTo>
                  <a:cubicBezTo>
                    <a:pt x="277" y="166"/>
                    <a:pt x="268" y="163"/>
                    <a:pt x="247" y="163"/>
                  </a:cubicBezTo>
                  <a:cubicBezTo>
                    <a:pt x="245" y="185"/>
                    <a:pt x="241" y="197"/>
                    <a:pt x="247" y="218"/>
                  </a:cubicBezTo>
                  <a:cubicBezTo>
                    <a:pt x="264" y="231"/>
                    <a:pt x="280" y="248"/>
                    <a:pt x="276" y="270"/>
                  </a:cubicBezTo>
                  <a:cubicBezTo>
                    <a:pt x="294" y="311"/>
                    <a:pt x="334" y="332"/>
                    <a:pt x="359" y="366"/>
                  </a:cubicBezTo>
                  <a:cubicBezTo>
                    <a:pt x="372" y="331"/>
                    <a:pt x="400" y="368"/>
                    <a:pt x="388" y="397"/>
                  </a:cubicBezTo>
                  <a:cubicBezTo>
                    <a:pt x="403" y="388"/>
                    <a:pt x="404" y="364"/>
                    <a:pt x="414" y="349"/>
                  </a:cubicBezTo>
                  <a:cubicBezTo>
                    <a:pt x="398" y="336"/>
                    <a:pt x="367" y="337"/>
                    <a:pt x="357" y="318"/>
                  </a:cubicBezTo>
                  <a:cubicBezTo>
                    <a:pt x="379" y="320"/>
                    <a:pt x="400" y="324"/>
                    <a:pt x="419" y="330"/>
                  </a:cubicBezTo>
                  <a:cubicBezTo>
                    <a:pt x="416" y="296"/>
                    <a:pt x="420" y="280"/>
                    <a:pt x="414" y="244"/>
                  </a:cubicBezTo>
                  <a:cubicBezTo>
                    <a:pt x="406" y="262"/>
                    <a:pt x="366" y="257"/>
                    <a:pt x="350" y="249"/>
                  </a:cubicBezTo>
                  <a:cubicBezTo>
                    <a:pt x="350" y="245"/>
                    <a:pt x="350" y="241"/>
                    <a:pt x="350" y="237"/>
                  </a:cubicBezTo>
                  <a:cubicBezTo>
                    <a:pt x="373" y="229"/>
                    <a:pt x="398" y="214"/>
                    <a:pt x="416" y="232"/>
                  </a:cubicBezTo>
                  <a:cubicBezTo>
                    <a:pt x="415" y="209"/>
                    <a:pt x="405" y="179"/>
                    <a:pt x="395" y="158"/>
                  </a:cubicBezTo>
                  <a:cubicBezTo>
                    <a:pt x="374" y="168"/>
                    <a:pt x="351" y="188"/>
                    <a:pt x="328" y="189"/>
                  </a:cubicBezTo>
                  <a:cubicBezTo>
                    <a:pt x="337" y="163"/>
                    <a:pt x="367" y="158"/>
                    <a:pt x="388" y="144"/>
                  </a:cubicBezTo>
                  <a:cubicBezTo>
                    <a:pt x="371" y="122"/>
                    <a:pt x="362" y="92"/>
                    <a:pt x="331" y="84"/>
                  </a:cubicBezTo>
                  <a:cubicBezTo>
                    <a:pt x="318" y="100"/>
                    <a:pt x="318" y="129"/>
                    <a:pt x="295" y="134"/>
                  </a:cubicBezTo>
                  <a:cubicBezTo>
                    <a:pt x="288" y="116"/>
                    <a:pt x="310" y="93"/>
                    <a:pt x="316" y="72"/>
                  </a:cubicBezTo>
                  <a:cubicBezTo>
                    <a:pt x="290" y="59"/>
                    <a:pt x="273" y="51"/>
                    <a:pt x="235" y="56"/>
                  </a:cubicBezTo>
                  <a:close/>
                  <a:moveTo>
                    <a:pt x="209" y="63"/>
                  </a:moveTo>
                  <a:cubicBezTo>
                    <a:pt x="187" y="61"/>
                    <a:pt x="159" y="74"/>
                    <a:pt x="140" y="82"/>
                  </a:cubicBezTo>
                  <a:cubicBezTo>
                    <a:pt x="145" y="102"/>
                    <a:pt x="158" y="114"/>
                    <a:pt x="168" y="130"/>
                  </a:cubicBezTo>
                  <a:cubicBezTo>
                    <a:pt x="187" y="108"/>
                    <a:pt x="209" y="92"/>
                    <a:pt x="209" y="63"/>
                  </a:cubicBezTo>
                  <a:close/>
                  <a:moveTo>
                    <a:pt x="109" y="430"/>
                  </a:moveTo>
                  <a:cubicBezTo>
                    <a:pt x="142" y="456"/>
                    <a:pt x="190" y="457"/>
                    <a:pt x="230" y="478"/>
                  </a:cubicBezTo>
                  <a:cubicBezTo>
                    <a:pt x="276" y="476"/>
                    <a:pt x="323" y="467"/>
                    <a:pt x="357" y="437"/>
                  </a:cubicBezTo>
                  <a:cubicBezTo>
                    <a:pt x="352" y="411"/>
                    <a:pt x="321" y="425"/>
                    <a:pt x="302" y="414"/>
                  </a:cubicBezTo>
                  <a:cubicBezTo>
                    <a:pt x="301" y="410"/>
                    <a:pt x="298" y="408"/>
                    <a:pt x="297" y="404"/>
                  </a:cubicBezTo>
                  <a:cubicBezTo>
                    <a:pt x="299" y="395"/>
                    <a:pt x="312" y="396"/>
                    <a:pt x="316" y="390"/>
                  </a:cubicBezTo>
                  <a:cubicBezTo>
                    <a:pt x="295" y="356"/>
                    <a:pt x="261" y="334"/>
                    <a:pt x="235" y="304"/>
                  </a:cubicBezTo>
                  <a:cubicBezTo>
                    <a:pt x="213" y="301"/>
                    <a:pt x="198" y="292"/>
                    <a:pt x="185" y="280"/>
                  </a:cubicBezTo>
                  <a:cubicBezTo>
                    <a:pt x="173" y="257"/>
                    <a:pt x="179" y="231"/>
                    <a:pt x="204" y="227"/>
                  </a:cubicBezTo>
                  <a:cubicBezTo>
                    <a:pt x="201" y="207"/>
                    <a:pt x="203" y="186"/>
                    <a:pt x="202" y="170"/>
                  </a:cubicBezTo>
                  <a:cubicBezTo>
                    <a:pt x="190" y="158"/>
                    <a:pt x="167" y="163"/>
                    <a:pt x="159" y="153"/>
                  </a:cubicBezTo>
                  <a:cubicBezTo>
                    <a:pt x="159" y="118"/>
                    <a:pt x="126" y="116"/>
                    <a:pt x="116" y="91"/>
                  </a:cubicBezTo>
                  <a:cubicBezTo>
                    <a:pt x="106" y="108"/>
                    <a:pt x="83" y="111"/>
                    <a:pt x="75" y="130"/>
                  </a:cubicBezTo>
                  <a:cubicBezTo>
                    <a:pt x="91" y="146"/>
                    <a:pt x="113" y="155"/>
                    <a:pt x="125" y="175"/>
                  </a:cubicBezTo>
                  <a:cubicBezTo>
                    <a:pt x="96" y="174"/>
                    <a:pt x="91" y="149"/>
                    <a:pt x="61" y="149"/>
                  </a:cubicBezTo>
                  <a:cubicBezTo>
                    <a:pt x="46" y="165"/>
                    <a:pt x="39" y="191"/>
                    <a:pt x="35" y="218"/>
                  </a:cubicBezTo>
                  <a:cubicBezTo>
                    <a:pt x="53" y="218"/>
                    <a:pt x="83" y="205"/>
                    <a:pt x="94" y="225"/>
                  </a:cubicBezTo>
                  <a:cubicBezTo>
                    <a:pt x="88" y="248"/>
                    <a:pt x="45" y="249"/>
                    <a:pt x="30" y="249"/>
                  </a:cubicBezTo>
                  <a:cubicBezTo>
                    <a:pt x="20" y="297"/>
                    <a:pt x="42" y="343"/>
                    <a:pt x="59" y="366"/>
                  </a:cubicBezTo>
                  <a:cubicBezTo>
                    <a:pt x="69" y="344"/>
                    <a:pt x="93" y="335"/>
                    <a:pt x="111" y="320"/>
                  </a:cubicBezTo>
                  <a:cubicBezTo>
                    <a:pt x="112" y="325"/>
                    <a:pt x="120" y="322"/>
                    <a:pt x="118" y="330"/>
                  </a:cubicBezTo>
                  <a:cubicBezTo>
                    <a:pt x="107" y="351"/>
                    <a:pt x="84" y="359"/>
                    <a:pt x="63" y="371"/>
                  </a:cubicBezTo>
                  <a:cubicBezTo>
                    <a:pt x="77" y="392"/>
                    <a:pt x="89" y="415"/>
                    <a:pt x="109" y="430"/>
                  </a:cubicBezTo>
                  <a:close/>
                  <a:moveTo>
                    <a:pt x="185" y="139"/>
                  </a:moveTo>
                  <a:cubicBezTo>
                    <a:pt x="208" y="152"/>
                    <a:pt x="226" y="150"/>
                    <a:pt x="252" y="141"/>
                  </a:cubicBezTo>
                  <a:cubicBezTo>
                    <a:pt x="242" y="126"/>
                    <a:pt x="236" y="108"/>
                    <a:pt x="223" y="96"/>
                  </a:cubicBezTo>
                  <a:cubicBezTo>
                    <a:pt x="215" y="115"/>
                    <a:pt x="195" y="122"/>
                    <a:pt x="185" y="139"/>
                  </a:cubicBezTo>
                  <a:close/>
                  <a:moveTo>
                    <a:pt x="223" y="215"/>
                  </a:moveTo>
                  <a:cubicBezTo>
                    <a:pt x="228" y="199"/>
                    <a:pt x="230" y="180"/>
                    <a:pt x="223" y="165"/>
                  </a:cubicBezTo>
                  <a:cubicBezTo>
                    <a:pt x="222" y="188"/>
                    <a:pt x="216" y="197"/>
                    <a:pt x="223" y="215"/>
                  </a:cubicBezTo>
                  <a:close/>
                  <a:moveTo>
                    <a:pt x="204" y="270"/>
                  </a:moveTo>
                  <a:cubicBezTo>
                    <a:pt x="227" y="299"/>
                    <a:pt x="272" y="275"/>
                    <a:pt x="247" y="242"/>
                  </a:cubicBezTo>
                  <a:cubicBezTo>
                    <a:pt x="232" y="244"/>
                    <a:pt x="197" y="235"/>
                    <a:pt x="204" y="270"/>
                  </a:cubicBezTo>
                  <a:close/>
                  <a:moveTo>
                    <a:pt x="304" y="342"/>
                  </a:moveTo>
                  <a:cubicBezTo>
                    <a:pt x="317" y="356"/>
                    <a:pt x="321" y="385"/>
                    <a:pt x="347" y="383"/>
                  </a:cubicBezTo>
                  <a:cubicBezTo>
                    <a:pt x="321" y="351"/>
                    <a:pt x="293" y="321"/>
                    <a:pt x="259" y="297"/>
                  </a:cubicBezTo>
                  <a:cubicBezTo>
                    <a:pt x="267" y="317"/>
                    <a:pt x="289" y="325"/>
                    <a:pt x="304" y="342"/>
                  </a:cubicBezTo>
                  <a:close/>
                  <a:moveTo>
                    <a:pt x="350" y="404"/>
                  </a:moveTo>
                  <a:cubicBezTo>
                    <a:pt x="358" y="403"/>
                    <a:pt x="361" y="408"/>
                    <a:pt x="369" y="409"/>
                  </a:cubicBezTo>
                  <a:cubicBezTo>
                    <a:pt x="369" y="405"/>
                    <a:pt x="370" y="404"/>
                    <a:pt x="371" y="402"/>
                  </a:cubicBezTo>
                  <a:cubicBezTo>
                    <a:pt x="365" y="399"/>
                    <a:pt x="354" y="399"/>
                    <a:pt x="350" y="394"/>
                  </a:cubicBezTo>
                  <a:cubicBezTo>
                    <a:pt x="350" y="398"/>
                    <a:pt x="350" y="401"/>
                    <a:pt x="350" y="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322747" y="2905433"/>
            <a:ext cx="1858297" cy="237448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882115" y="3362631"/>
            <a:ext cx="620163" cy="1374059"/>
            <a:chOff x="4560888" y="5092700"/>
            <a:chExt cx="500063" cy="1219200"/>
          </a:xfrm>
        </p:grpSpPr>
        <p:sp>
          <p:nvSpPr>
            <p:cNvPr id="12" name="Freeform 115"/>
            <p:cNvSpPr/>
            <p:nvPr/>
          </p:nvSpPr>
          <p:spPr bwMode="auto">
            <a:xfrm>
              <a:off x="4905375" y="5153025"/>
              <a:ext cx="11113" cy="28575"/>
            </a:xfrm>
            <a:custGeom>
              <a:avLst/>
              <a:gdLst>
                <a:gd name="T0" fmla="*/ 19 w 19"/>
                <a:gd name="T1" fmla="*/ 0 h 45"/>
                <a:gd name="T2" fmla="*/ 9 w 19"/>
                <a:gd name="T3" fmla="*/ 45 h 45"/>
                <a:gd name="T4" fmla="*/ 0 w 19"/>
                <a:gd name="T5" fmla="*/ 39 h 45"/>
                <a:gd name="T6" fmla="*/ 19 w 1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5">
                  <a:moveTo>
                    <a:pt x="19" y="0"/>
                  </a:moveTo>
                  <a:cubicBezTo>
                    <a:pt x="19" y="18"/>
                    <a:pt x="17" y="34"/>
                    <a:pt x="9" y="45"/>
                  </a:cubicBezTo>
                  <a:cubicBezTo>
                    <a:pt x="4" y="45"/>
                    <a:pt x="2" y="41"/>
                    <a:pt x="0" y="39"/>
                  </a:cubicBezTo>
                  <a:cubicBezTo>
                    <a:pt x="8" y="27"/>
                    <a:pt x="8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6"/>
            <p:cNvSpPr/>
            <p:nvPr/>
          </p:nvSpPr>
          <p:spPr bwMode="auto">
            <a:xfrm>
              <a:off x="4614863" y="5184775"/>
              <a:ext cx="22225" cy="38100"/>
            </a:xfrm>
            <a:custGeom>
              <a:avLst/>
              <a:gdLst>
                <a:gd name="T0" fmla="*/ 31 w 34"/>
                <a:gd name="T1" fmla="*/ 59 h 59"/>
                <a:gd name="T2" fmla="*/ 0 w 34"/>
                <a:gd name="T3" fmla="*/ 0 h 59"/>
                <a:gd name="T4" fmla="*/ 31 w 34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9">
                  <a:moveTo>
                    <a:pt x="31" y="59"/>
                  </a:moveTo>
                  <a:cubicBezTo>
                    <a:pt x="14" y="48"/>
                    <a:pt x="10" y="20"/>
                    <a:pt x="0" y="0"/>
                  </a:cubicBezTo>
                  <a:cubicBezTo>
                    <a:pt x="14" y="6"/>
                    <a:pt x="34" y="40"/>
                    <a:pt x="3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17"/>
            <p:cNvSpPr>
              <a:spLocks noEditPoints="1"/>
            </p:cNvSpPr>
            <p:nvPr/>
          </p:nvSpPr>
          <p:spPr bwMode="auto">
            <a:xfrm>
              <a:off x="4846638" y="5092700"/>
              <a:ext cx="214313" cy="1201738"/>
            </a:xfrm>
            <a:custGeom>
              <a:avLst/>
              <a:gdLst>
                <a:gd name="T0" fmla="*/ 150 w 333"/>
                <a:gd name="T1" fmla="*/ 1832 h 1859"/>
                <a:gd name="T2" fmla="*/ 112 w 333"/>
                <a:gd name="T3" fmla="*/ 1801 h 1859"/>
                <a:gd name="T4" fmla="*/ 105 w 333"/>
                <a:gd name="T5" fmla="*/ 1725 h 1859"/>
                <a:gd name="T6" fmla="*/ 80 w 333"/>
                <a:gd name="T7" fmla="*/ 1383 h 1859"/>
                <a:gd name="T8" fmla="*/ 60 w 333"/>
                <a:gd name="T9" fmla="*/ 1035 h 1859"/>
                <a:gd name="T10" fmla="*/ 53 w 333"/>
                <a:gd name="T11" fmla="*/ 929 h 1859"/>
                <a:gd name="T12" fmla="*/ 51 w 333"/>
                <a:gd name="T13" fmla="*/ 865 h 1859"/>
                <a:gd name="T14" fmla="*/ 10 w 333"/>
                <a:gd name="T15" fmla="*/ 362 h 1859"/>
                <a:gd name="T16" fmla="*/ 27 w 333"/>
                <a:gd name="T17" fmla="*/ 265 h 1859"/>
                <a:gd name="T18" fmla="*/ 100 w 333"/>
                <a:gd name="T19" fmla="*/ 7 h 1859"/>
                <a:gd name="T20" fmla="*/ 167 w 333"/>
                <a:gd name="T21" fmla="*/ 131 h 1859"/>
                <a:gd name="T22" fmla="*/ 212 w 333"/>
                <a:gd name="T23" fmla="*/ 266 h 1859"/>
                <a:gd name="T24" fmla="*/ 247 w 333"/>
                <a:gd name="T25" fmla="*/ 481 h 1859"/>
                <a:gd name="T26" fmla="*/ 253 w 333"/>
                <a:gd name="T27" fmla="*/ 577 h 1859"/>
                <a:gd name="T28" fmla="*/ 293 w 333"/>
                <a:gd name="T29" fmla="*/ 1061 h 1859"/>
                <a:gd name="T30" fmla="*/ 307 w 333"/>
                <a:gd name="T31" fmla="*/ 1161 h 1859"/>
                <a:gd name="T32" fmla="*/ 310 w 333"/>
                <a:gd name="T33" fmla="*/ 1313 h 1859"/>
                <a:gd name="T34" fmla="*/ 332 w 333"/>
                <a:gd name="T35" fmla="*/ 1642 h 1859"/>
                <a:gd name="T36" fmla="*/ 330 w 333"/>
                <a:gd name="T37" fmla="*/ 1763 h 1859"/>
                <a:gd name="T38" fmla="*/ 216 w 333"/>
                <a:gd name="T39" fmla="*/ 301 h 1859"/>
                <a:gd name="T40" fmla="*/ 24 w 333"/>
                <a:gd name="T41" fmla="*/ 304 h 1859"/>
                <a:gd name="T42" fmla="*/ 31 w 333"/>
                <a:gd name="T43" fmla="*/ 479 h 1859"/>
                <a:gd name="T44" fmla="*/ 49 w 333"/>
                <a:gd name="T45" fmla="*/ 650 h 1859"/>
                <a:gd name="T46" fmla="*/ 81 w 333"/>
                <a:gd name="T47" fmla="*/ 1084 h 1859"/>
                <a:gd name="T48" fmla="*/ 95 w 333"/>
                <a:gd name="T49" fmla="*/ 1205 h 1859"/>
                <a:gd name="T50" fmla="*/ 122 w 333"/>
                <a:gd name="T51" fmla="*/ 1596 h 1859"/>
                <a:gd name="T52" fmla="*/ 131 w 333"/>
                <a:gd name="T53" fmla="*/ 1795 h 1859"/>
                <a:gd name="T54" fmla="*/ 308 w 333"/>
                <a:gd name="T55" fmla="*/ 1792 h 1859"/>
                <a:gd name="T56" fmla="*/ 308 w 333"/>
                <a:gd name="T57" fmla="*/ 1572 h 1859"/>
                <a:gd name="T58" fmla="*/ 297 w 333"/>
                <a:gd name="T59" fmla="*/ 1331 h 1859"/>
                <a:gd name="T60" fmla="*/ 165 w 333"/>
                <a:gd name="T61" fmla="*/ 1258 h 1859"/>
                <a:gd name="T62" fmla="*/ 150 w 333"/>
                <a:gd name="T63" fmla="*/ 962 h 1859"/>
                <a:gd name="T64" fmla="*/ 115 w 333"/>
                <a:gd name="T65" fmla="*/ 550 h 1859"/>
                <a:gd name="T66" fmla="*/ 111 w 333"/>
                <a:gd name="T67" fmla="*/ 414 h 1859"/>
                <a:gd name="T68" fmla="*/ 221 w 333"/>
                <a:gd name="T69" fmla="*/ 399 h 1859"/>
                <a:gd name="T70" fmla="*/ 216 w 333"/>
                <a:gd name="T71" fmla="*/ 301 h 1859"/>
                <a:gd name="T72" fmla="*/ 89 w 333"/>
                <a:gd name="T73" fmla="*/ 296 h 1859"/>
                <a:gd name="T74" fmla="*/ 158 w 333"/>
                <a:gd name="T75" fmla="*/ 290 h 1859"/>
                <a:gd name="T76" fmla="*/ 278 w 333"/>
                <a:gd name="T77" fmla="*/ 1039 h 1859"/>
                <a:gd name="T78" fmla="*/ 267 w 333"/>
                <a:gd name="T79" fmla="*/ 963 h 1859"/>
                <a:gd name="T80" fmla="*/ 248 w 333"/>
                <a:gd name="T81" fmla="*/ 733 h 1859"/>
                <a:gd name="T82" fmla="*/ 244 w 333"/>
                <a:gd name="T83" fmla="*/ 618 h 1859"/>
                <a:gd name="T84" fmla="*/ 222 w 333"/>
                <a:gd name="T85" fmla="*/ 425 h 1859"/>
                <a:gd name="T86" fmla="*/ 136 w 333"/>
                <a:gd name="T87" fmla="*/ 605 h 1859"/>
                <a:gd name="T88" fmla="*/ 180 w 333"/>
                <a:gd name="T89" fmla="*/ 1323 h 1859"/>
                <a:gd name="T90" fmla="*/ 282 w 333"/>
                <a:gd name="T91" fmla="*/ 1080 h 1859"/>
                <a:gd name="T92" fmla="*/ 111 w 333"/>
                <a:gd name="T93" fmla="*/ 28 h 1859"/>
                <a:gd name="T94" fmla="*/ 61 w 333"/>
                <a:gd name="T95" fmla="*/ 238 h 1859"/>
                <a:gd name="T96" fmla="*/ 64 w 333"/>
                <a:gd name="T97" fmla="*/ 270 h 1859"/>
                <a:gd name="T98" fmla="*/ 151 w 333"/>
                <a:gd name="T99" fmla="*/ 121 h 1859"/>
                <a:gd name="T100" fmla="*/ 147 w 333"/>
                <a:gd name="T101" fmla="*/ 119 h 1859"/>
                <a:gd name="T102" fmla="*/ 39 w 333"/>
                <a:gd name="T103" fmla="*/ 281 h 1859"/>
                <a:gd name="T104" fmla="*/ 85 w 333"/>
                <a:gd name="T105" fmla="*/ 293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1859">
                  <a:moveTo>
                    <a:pt x="324" y="1804"/>
                  </a:moveTo>
                  <a:cubicBezTo>
                    <a:pt x="274" y="1841"/>
                    <a:pt x="205" y="1859"/>
                    <a:pt x="150" y="1832"/>
                  </a:cubicBezTo>
                  <a:cubicBezTo>
                    <a:pt x="146" y="1830"/>
                    <a:pt x="149" y="1828"/>
                    <a:pt x="145" y="1827"/>
                  </a:cubicBezTo>
                  <a:cubicBezTo>
                    <a:pt x="135" y="1825"/>
                    <a:pt x="117" y="1814"/>
                    <a:pt x="112" y="1801"/>
                  </a:cubicBezTo>
                  <a:cubicBezTo>
                    <a:pt x="109" y="1794"/>
                    <a:pt x="113" y="1786"/>
                    <a:pt x="112" y="1776"/>
                  </a:cubicBezTo>
                  <a:cubicBezTo>
                    <a:pt x="112" y="1759"/>
                    <a:pt x="106" y="1739"/>
                    <a:pt x="105" y="1725"/>
                  </a:cubicBezTo>
                  <a:cubicBezTo>
                    <a:pt x="105" y="1706"/>
                    <a:pt x="107" y="1675"/>
                    <a:pt x="107" y="1658"/>
                  </a:cubicBezTo>
                  <a:cubicBezTo>
                    <a:pt x="106" y="1562"/>
                    <a:pt x="91" y="1469"/>
                    <a:pt x="80" y="1383"/>
                  </a:cubicBezTo>
                  <a:cubicBezTo>
                    <a:pt x="78" y="1368"/>
                    <a:pt x="73" y="1352"/>
                    <a:pt x="80" y="1338"/>
                  </a:cubicBezTo>
                  <a:cubicBezTo>
                    <a:pt x="83" y="1242"/>
                    <a:pt x="63" y="1145"/>
                    <a:pt x="60" y="1035"/>
                  </a:cubicBezTo>
                  <a:cubicBezTo>
                    <a:pt x="60" y="1019"/>
                    <a:pt x="60" y="1005"/>
                    <a:pt x="59" y="990"/>
                  </a:cubicBezTo>
                  <a:cubicBezTo>
                    <a:pt x="57" y="970"/>
                    <a:pt x="53" y="949"/>
                    <a:pt x="53" y="929"/>
                  </a:cubicBezTo>
                  <a:cubicBezTo>
                    <a:pt x="53" y="918"/>
                    <a:pt x="56" y="907"/>
                    <a:pt x="56" y="897"/>
                  </a:cubicBezTo>
                  <a:cubicBezTo>
                    <a:pt x="56" y="886"/>
                    <a:pt x="52" y="876"/>
                    <a:pt x="51" y="865"/>
                  </a:cubicBezTo>
                  <a:cubicBezTo>
                    <a:pt x="50" y="845"/>
                    <a:pt x="51" y="824"/>
                    <a:pt x="50" y="804"/>
                  </a:cubicBezTo>
                  <a:cubicBezTo>
                    <a:pt x="38" y="661"/>
                    <a:pt x="13" y="517"/>
                    <a:pt x="10" y="362"/>
                  </a:cubicBezTo>
                  <a:cubicBezTo>
                    <a:pt x="10" y="332"/>
                    <a:pt x="14" y="303"/>
                    <a:pt x="0" y="281"/>
                  </a:cubicBezTo>
                  <a:cubicBezTo>
                    <a:pt x="3" y="271"/>
                    <a:pt x="17" y="270"/>
                    <a:pt x="27" y="265"/>
                  </a:cubicBezTo>
                  <a:cubicBezTo>
                    <a:pt x="46" y="200"/>
                    <a:pt x="61" y="115"/>
                    <a:pt x="86" y="44"/>
                  </a:cubicBezTo>
                  <a:cubicBezTo>
                    <a:pt x="90" y="32"/>
                    <a:pt x="94" y="12"/>
                    <a:pt x="100" y="7"/>
                  </a:cubicBezTo>
                  <a:cubicBezTo>
                    <a:pt x="110" y="0"/>
                    <a:pt x="118" y="6"/>
                    <a:pt x="127" y="5"/>
                  </a:cubicBezTo>
                  <a:cubicBezTo>
                    <a:pt x="152" y="32"/>
                    <a:pt x="155" y="85"/>
                    <a:pt x="167" y="131"/>
                  </a:cubicBezTo>
                  <a:cubicBezTo>
                    <a:pt x="171" y="149"/>
                    <a:pt x="181" y="167"/>
                    <a:pt x="186" y="185"/>
                  </a:cubicBezTo>
                  <a:cubicBezTo>
                    <a:pt x="193" y="216"/>
                    <a:pt x="196" y="244"/>
                    <a:pt x="212" y="266"/>
                  </a:cubicBezTo>
                  <a:cubicBezTo>
                    <a:pt x="220" y="268"/>
                    <a:pt x="231" y="274"/>
                    <a:pt x="232" y="277"/>
                  </a:cubicBezTo>
                  <a:cubicBezTo>
                    <a:pt x="230" y="329"/>
                    <a:pt x="238" y="404"/>
                    <a:pt x="247" y="481"/>
                  </a:cubicBezTo>
                  <a:cubicBezTo>
                    <a:pt x="248" y="492"/>
                    <a:pt x="252" y="503"/>
                    <a:pt x="253" y="514"/>
                  </a:cubicBezTo>
                  <a:cubicBezTo>
                    <a:pt x="255" y="534"/>
                    <a:pt x="252" y="555"/>
                    <a:pt x="253" y="577"/>
                  </a:cubicBezTo>
                  <a:cubicBezTo>
                    <a:pt x="258" y="682"/>
                    <a:pt x="278" y="837"/>
                    <a:pt x="285" y="966"/>
                  </a:cubicBezTo>
                  <a:cubicBezTo>
                    <a:pt x="287" y="997"/>
                    <a:pt x="289" y="1029"/>
                    <a:pt x="293" y="1061"/>
                  </a:cubicBezTo>
                  <a:cubicBezTo>
                    <a:pt x="298" y="1088"/>
                    <a:pt x="295" y="1116"/>
                    <a:pt x="300" y="1140"/>
                  </a:cubicBezTo>
                  <a:cubicBezTo>
                    <a:pt x="301" y="1147"/>
                    <a:pt x="306" y="1154"/>
                    <a:pt x="307" y="1161"/>
                  </a:cubicBezTo>
                  <a:cubicBezTo>
                    <a:pt x="310" y="1174"/>
                    <a:pt x="306" y="1187"/>
                    <a:pt x="306" y="1199"/>
                  </a:cubicBezTo>
                  <a:cubicBezTo>
                    <a:pt x="307" y="1236"/>
                    <a:pt x="309" y="1274"/>
                    <a:pt x="310" y="1313"/>
                  </a:cubicBezTo>
                  <a:cubicBezTo>
                    <a:pt x="311" y="1390"/>
                    <a:pt x="326" y="1461"/>
                    <a:pt x="326" y="1535"/>
                  </a:cubicBezTo>
                  <a:cubicBezTo>
                    <a:pt x="326" y="1570"/>
                    <a:pt x="333" y="1606"/>
                    <a:pt x="332" y="1642"/>
                  </a:cubicBezTo>
                  <a:cubicBezTo>
                    <a:pt x="332" y="1684"/>
                    <a:pt x="332" y="1709"/>
                    <a:pt x="330" y="1750"/>
                  </a:cubicBezTo>
                  <a:cubicBezTo>
                    <a:pt x="330" y="1754"/>
                    <a:pt x="331" y="1758"/>
                    <a:pt x="330" y="1763"/>
                  </a:cubicBezTo>
                  <a:cubicBezTo>
                    <a:pt x="329" y="1771"/>
                    <a:pt x="328" y="1790"/>
                    <a:pt x="324" y="1804"/>
                  </a:cubicBezTo>
                  <a:close/>
                  <a:moveTo>
                    <a:pt x="216" y="301"/>
                  </a:moveTo>
                  <a:cubicBezTo>
                    <a:pt x="195" y="302"/>
                    <a:pt x="175" y="314"/>
                    <a:pt x="151" y="316"/>
                  </a:cubicBezTo>
                  <a:cubicBezTo>
                    <a:pt x="108" y="318"/>
                    <a:pt x="60" y="307"/>
                    <a:pt x="24" y="304"/>
                  </a:cubicBezTo>
                  <a:cubicBezTo>
                    <a:pt x="18" y="350"/>
                    <a:pt x="32" y="397"/>
                    <a:pt x="34" y="445"/>
                  </a:cubicBezTo>
                  <a:cubicBezTo>
                    <a:pt x="35" y="456"/>
                    <a:pt x="30" y="467"/>
                    <a:pt x="31" y="479"/>
                  </a:cubicBezTo>
                  <a:cubicBezTo>
                    <a:pt x="32" y="505"/>
                    <a:pt x="39" y="533"/>
                    <a:pt x="41" y="561"/>
                  </a:cubicBezTo>
                  <a:cubicBezTo>
                    <a:pt x="43" y="591"/>
                    <a:pt x="45" y="621"/>
                    <a:pt x="49" y="650"/>
                  </a:cubicBezTo>
                  <a:cubicBezTo>
                    <a:pt x="64" y="782"/>
                    <a:pt x="76" y="916"/>
                    <a:pt x="78" y="1041"/>
                  </a:cubicBezTo>
                  <a:cubicBezTo>
                    <a:pt x="78" y="1055"/>
                    <a:pt x="80" y="1070"/>
                    <a:pt x="81" y="1084"/>
                  </a:cubicBezTo>
                  <a:cubicBezTo>
                    <a:pt x="82" y="1099"/>
                    <a:pt x="86" y="1113"/>
                    <a:pt x="87" y="1127"/>
                  </a:cubicBezTo>
                  <a:cubicBezTo>
                    <a:pt x="89" y="1156"/>
                    <a:pt x="82" y="1186"/>
                    <a:pt x="95" y="1205"/>
                  </a:cubicBezTo>
                  <a:cubicBezTo>
                    <a:pt x="93" y="1264"/>
                    <a:pt x="97" y="1332"/>
                    <a:pt x="102" y="1386"/>
                  </a:cubicBezTo>
                  <a:cubicBezTo>
                    <a:pt x="108" y="1453"/>
                    <a:pt x="119" y="1525"/>
                    <a:pt x="122" y="1596"/>
                  </a:cubicBezTo>
                  <a:cubicBezTo>
                    <a:pt x="123" y="1604"/>
                    <a:pt x="119" y="1613"/>
                    <a:pt x="120" y="1621"/>
                  </a:cubicBezTo>
                  <a:cubicBezTo>
                    <a:pt x="122" y="1675"/>
                    <a:pt x="123" y="1735"/>
                    <a:pt x="131" y="1795"/>
                  </a:cubicBezTo>
                  <a:cubicBezTo>
                    <a:pt x="154" y="1816"/>
                    <a:pt x="187" y="1826"/>
                    <a:pt x="215" y="1830"/>
                  </a:cubicBezTo>
                  <a:cubicBezTo>
                    <a:pt x="250" y="1825"/>
                    <a:pt x="286" y="1812"/>
                    <a:pt x="308" y="1792"/>
                  </a:cubicBezTo>
                  <a:cubicBezTo>
                    <a:pt x="316" y="1734"/>
                    <a:pt x="318" y="1655"/>
                    <a:pt x="301" y="1584"/>
                  </a:cubicBezTo>
                  <a:cubicBezTo>
                    <a:pt x="302" y="1579"/>
                    <a:pt x="307" y="1576"/>
                    <a:pt x="308" y="1572"/>
                  </a:cubicBezTo>
                  <a:cubicBezTo>
                    <a:pt x="302" y="1558"/>
                    <a:pt x="308" y="1545"/>
                    <a:pt x="307" y="1532"/>
                  </a:cubicBezTo>
                  <a:cubicBezTo>
                    <a:pt x="305" y="1467"/>
                    <a:pt x="296" y="1398"/>
                    <a:pt x="297" y="1331"/>
                  </a:cubicBezTo>
                  <a:cubicBezTo>
                    <a:pt x="267" y="1347"/>
                    <a:pt x="199" y="1362"/>
                    <a:pt x="171" y="1332"/>
                  </a:cubicBezTo>
                  <a:cubicBezTo>
                    <a:pt x="156" y="1315"/>
                    <a:pt x="166" y="1285"/>
                    <a:pt x="165" y="1258"/>
                  </a:cubicBezTo>
                  <a:cubicBezTo>
                    <a:pt x="163" y="1196"/>
                    <a:pt x="153" y="1128"/>
                    <a:pt x="152" y="1064"/>
                  </a:cubicBezTo>
                  <a:cubicBezTo>
                    <a:pt x="151" y="1028"/>
                    <a:pt x="152" y="997"/>
                    <a:pt x="150" y="962"/>
                  </a:cubicBezTo>
                  <a:cubicBezTo>
                    <a:pt x="142" y="846"/>
                    <a:pt x="132" y="704"/>
                    <a:pt x="121" y="588"/>
                  </a:cubicBezTo>
                  <a:cubicBezTo>
                    <a:pt x="119" y="575"/>
                    <a:pt x="116" y="562"/>
                    <a:pt x="115" y="550"/>
                  </a:cubicBezTo>
                  <a:cubicBezTo>
                    <a:pt x="115" y="537"/>
                    <a:pt x="117" y="524"/>
                    <a:pt x="116" y="511"/>
                  </a:cubicBezTo>
                  <a:cubicBezTo>
                    <a:pt x="112" y="474"/>
                    <a:pt x="96" y="431"/>
                    <a:pt x="111" y="414"/>
                  </a:cubicBezTo>
                  <a:cubicBezTo>
                    <a:pt x="118" y="413"/>
                    <a:pt x="121" y="421"/>
                    <a:pt x="129" y="423"/>
                  </a:cubicBezTo>
                  <a:cubicBezTo>
                    <a:pt x="155" y="431"/>
                    <a:pt x="215" y="422"/>
                    <a:pt x="221" y="399"/>
                  </a:cubicBezTo>
                  <a:cubicBezTo>
                    <a:pt x="219" y="367"/>
                    <a:pt x="218" y="328"/>
                    <a:pt x="221" y="300"/>
                  </a:cubicBezTo>
                  <a:cubicBezTo>
                    <a:pt x="219" y="300"/>
                    <a:pt x="218" y="301"/>
                    <a:pt x="216" y="301"/>
                  </a:cubicBezTo>
                  <a:close/>
                  <a:moveTo>
                    <a:pt x="158" y="290"/>
                  </a:moveTo>
                  <a:cubicBezTo>
                    <a:pt x="132" y="294"/>
                    <a:pt x="103" y="287"/>
                    <a:pt x="89" y="296"/>
                  </a:cubicBezTo>
                  <a:cubicBezTo>
                    <a:pt x="131" y="299"/>
                    <a:pt x="180" y="304"/>
                    <a:pt x="211" y="283"/>
                  </a:cubicBezTo>
                  <a:cubicBezTo>
                    <a:pt x="192" y="272"/>
                    <a:pt x="179" y="287"/>
                    <a:pt x="158" y="290"/>
                  </a:cubicBezTo>
                  <a:close/>
                  <a:moveTo>
                    <a:pt x="282" y="1080"/>
                  </a:moveTo>
                  <a:cubicBezTo>
                    <a:pt x="282" y="1067"/>
                    <a:pt x="279" y="1053"/>
                    <a:pt x="278" y="1039"/>
                  </a:cubicBezTo>
                  <a:cubicBezTo>
                    <a:pt x="275" y="1016"/>
                    <a:pt x="276" y="998"/>
                    <a:pt x="274" y="986"/>
                  </a:cubicBezTo>
                  <a:cubicBezTo>
                    <a:pt x="272" y="978"/>
                    <a:pt x="268" y="971"/>
                    <a:pt x="267" y="963"/>
                  </a:cubicBezTo>
                  <a:cubicBezTo>
                    <a:pt x="264" y="949"/>
                    <a:pt x="266" y="933"/>
                    <a:pt x="265" y="917"/>
                  </a:cubicBezTo>
                  <a:cubicBezTo>
                    <a:pt x="260" y="852"/>
                    <a:pt x="255" y="806"/>
                    <a:pt x="248" y="733"/>
                  </a:cubicBezTo>
                  <a:cubicBezTo>
                    <a:pt x="245" y="712"/>
                    <a:pt x="241" y="691"/>
                    <a:pt x="240" y="672"/>
                  </a:cubicBezTo>
                  <a:cubicBezTo>
                    <a:pt x="238" y="652"/>
                    <a:pt x="243" y="634"/>
                    <a:pt x="244" y="618"/>
                  </a:cubicBezTo>
                  <a:cubicBezTo>
                    <a:pt x="246" y="598"/>
                    <a:pt x="237" y="574"/>
                    <a:pt x="235" y="551"/>
                  </a:cubicBezTo>
                  <a:cubicBezTo>
                    <a:pt x="231" y="500"/>
                    <a:pt x="230" y="459"/>
                    <a:pt x="222" y="425"/>
                  </a:cubicBezTo>
                  <a:cubicBezTo>
                    <a:pt x="192" y="441"/>
                    <a:pt x="150" y="440"/>
                    <a:pt x="120" y="439"/>
                  </a:cubicBezTo>
                  <a:cubicBezTo>
                    <a:pt x="123" y="485"/>
                    <a:pt x="132" y="550"/>
                    <a:pt x="136" y="605"/>
                  </a:cubicBezTo>
                  <a:cubicBezTo>
                    <a:pt x="142" y="682"/>
                    <a:pt x="155" y="767"/>
                    <a:pt x="157" y="824"/>
                  </a:cubicBezTo>
                  <a:cubicBezTo>
                    <a:pt x="163" y="984"/>
                    <a:pt x="171" y="1179"/>
                    <a:pt x="180" y="1323"/>
                  </a:cubicBezTo>
                  <a:cubicBezTo>
                    <a:pt x="216" y="1341"/>
                    <a:pt x="265" y="1334"/>
                    <a:pt x="296" y="1311"/>
                  </a:cubicBezTo>
                  <a:cubicBezTo>
                    <a:pt x="296" y="1225"/>
                    <a:pt x="284" y="1142"/>
                    <a:pt x="282" y="1080"/>
                  </a:cubicBezTo>
                  <a:close/>
                  <a:moveTo>
                    <a:pt x="147" y="119"/>
                  </a:moveTo>
                  <a:cubicBezTo>
                    <a:pt x="136" y="82"/>
                    <a:pt x="138" y="43"/>
                    <a:pt x="111" y="28"/>
                  </a:cubicBezTo>
                  <a:cubicBezTo>
                    <a:pt x="81" y="99"/>
                    <a:pt x="63" y="188"/>
                    <a:pt x="47" y="265"/>
                  </a:cubicBezTo>
                  <a:cubicBezTo>
                    <a:pt x="57" y="260"/>
                    <a:pt x="53" y="245"/>
                    <a:pt x="61" y="238"/>
                  </a:cubicBezTo>
                  <a:cubicBezTo>
                    <a:pt x="66" y="220"/>
                    <a:pt x="64" y="197"/>
                    <a:pt x="77" y="185"/>
                  </a:cubicBezTo>
                  <a:cubicBezTo>
                    <a:pt x="76" y="215"/>
                    <a:pt x="63" y="242"/>
                    <a:pt x="64" y="270"/>
                  </a:cubicBezTo>
                  <a:cubicBezTo>
                    <a:pt x="98" y="274"/>
                    <a:pt x="146" y="279"/>
                    <a:pt x="187" y="264"/>
                  </a:cubicBezTo>
                  <a:cubicBezTo>
                    <a:pt x="184" y="212"/>
                    <a:pt x="159" y="175"/>
                    <a:pt x="151" y="121"/>
                  </a:cubicBezTo>
                  <a:cubicBezTo>
                    <a:pt x="151" y="121"/>
                    <a:pt x="152" y="122"/>
                    <a:pt x="152" y="120"/>
                  </a:cubicBezTo>
                  <a:cubicBezTo>
                    <a:pt x="150" y="121"/>
                    <a:pt x="150" y="119"/>
                    <a:pt x="147" y="119"/>
                  </a:cubicBezTo>
                  <a:close/>
                  <a:moveTo>
                    <a:pt x="41" y="286"/>
                  </a:moveTo>
                  <a:cubicBezTo>
                    <a:pt x="40" y="284"/>
                    <a:pt x="41" y="281"/>
                    <a:pt x="39" y="281"/>
                  </a:cubicBezTo>
                  <a:cubicBezTo>
                    <a:pt x="35" y="287"/>
                    <a:pt x="27" y="273"/>
                    <a:pt x="24" y="282"/>
                  </a:cubicBezTo>
                  <a:cubicBezTo>
                    <a:pt x="42" y="291"/>
                    <a:pt x="68" y="294"/>
                    <a:pt x="85" y="293"/>
                  </a:cubicBezTo>
                  <a:cubicBezTo>
                    <a:pt x="67" y="291"/>
                    <a:pt x="53" y="281"/>
                    <a:pt x="41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8"/>
            <p:cNvSpPr>
              <a:spLocks noEditPoints="1"/>
            </p:cNvSpPr>
            <p:nvPr/>
          </p:nvSpPr>
          <p:spPr bwMode="auto">
            <a:xfrm>
              <a:off x="4560888" y="5137150"/>
              <a:ext cx="355600" cy="1174750"/>
            </a:xfrm>
            <a:custGeom>
              <a:avLst/>
              <a:gdLst>
                <a:gd name="T0" fmla="*/ 35 w 552"/>
                <a:gd name="T1" fmla="*/ 287 h 1817"/>
                <a:gd name="T2" fmla="*/ 40 w 552"/>
                <a:gd name="T3" fmla="*/ 54 h 1817"/>
                <a:gd name="T4" fmla="*/ 85 w 552"/>
                <a:gd name="T5" fmla="*/ 28 h 1817"/>
                <a:gd name="T6" fmla="*/ 189 w 552"/>
                <a:gd name="T7" fmla="*/ 190 h 1817"/>
                <a:gd name="T8" fmla="*/ 240 w 552"/>
                <a:gd name="T9" fmla="*/ 244 h 1817"/>
                <a:gd name="T10" fmla="*/ 268 w 552"/>
                <a:gd name="T11" fmla="*/ 321 h 1817"/>
                <a:gd name="T12" fmla="*/ 302 w 552"/>
                <a:gd name="T13" fmla="*/ 479 h 1817"/>
                <a:gd name="T14" fmla="*/ 426 w 552"/>
                <a:gd name="T15" fmla="*/ 955 h 1817"/>
                <a:gd name="T16" fmla="*/ 485 w 552"/>
                <a:gd name="T17" fmla="*/ 1305 h 1817"/>
                <a:gd name="T18" fmla="*/ 535 w 552"/>
                <a:gd name="T19" fmla="*/ 1595 h 1817"/>
                <a:gd name="T20" fmla="*/ 533 w 552"/>
                <a:gd name="T21" fmla="*/ 1752 h 1817"/>
                <a:gd name="T22" fmla="*/ 368 w 552"/>
                <a:gd name="T23" fmla="*/ 1803 h 1817"/>
                <a:gd name="T24" fmla="*/ 320 w 552"/>
                <a:gd name="T25" fmla="*/ 1789 h 1817"/>
                <a:gd name="T26" fmla="*/ 290 w 552"/>
                <a:gd name="T27" fmla="*/ 1542 h 1817"/>
                <a:gd name="T28" fmla="*/ 249 w 552"/>
                <a:gd name="T29" fmla="*/ 1324 h 1817"/>
                <a:gd name="T30" fmla="*/ 169 w 552"/>
                <a:gd name="T31" fmla="*/ 977 h 1817"/>
                <a:gd name="T32" fmla="*/ 99 w 552"/>
                <a:gd name="T33" fmla="*/ 706 h 1817"/>
                <a:gd name="T34" fmla="*/ 49 w 552"/>
                <a:gd name="T35" fmla="*/ 484 h 1817"/>
                <a:gd name="T36" fmla="*/ 12 w 552"/>
                <a:gd name="T37" fmla="*/ 346 h 1817"/>
                <a:gd name="T38" fmla="*/ 92 w 552"/>
                <a:gd name="T39" fmla="*/ 591 h 1817"/>
                <a:gd name="T40" fmla="*/ 118 w 552"/>
                <a:gd name="T41" fmla="*/ 710 h 1817"/>
                <a:gd name="T42" fmla="*/ 234 w 552"/>
                <a:gd name="T43" fmla="*/ 1199 h 1817"/>
                <a:gd name="T44" fmla="*/ 276 w 552"/>
                <a:gd name="T45" fmla="*/ 1400 h 1817"/>
                <a:gd name="T46" fmla="*/ 332 w 552"/>
                <a:gd name="T47" fmla="*/ 1773 h 1817"/>
                <a:gd name="T48" fmla="*/ 393 w 552"/>
                <a:gd name="T49" fmla="*/ 1795 h 1817"/>
                <a:gd name="T50" fmla="*/ 524 w 552"/>
                <a:gd name="T51" fmla="*/ 1738 h 1817"/>
                <a:gd name="T52" fmla="*/ 522 w 552"/>
                <a:gd name="T53" fmla="*/ 1628 h 1817"/>
                <a:gd name="T54" fmla="*/ 357 w 552"/>
                <a:gd name="T55" fmla="*/ 1402 h 1817"/>
                <a:gd name="T56" fmla="*/ 317 w 552"/>
                <a:gd name="T57" fmla="*/ 1359 h 1817"/>
                <a:gd name="T58" fmla="*/ 268 w 552"/>
                <a:gd name="T59" fmla="*/ 1074 h 1817"/>
                <a:gd name="T60" fmla="*/ 131 w 552"/>
                <a:gd name="T61" fmla="*/ 545 h 1817"/>
                <a:gd name="T62" fmla="*/ 94 w 552"/>
                <a:gd name="T63" fmla="*/ 386 h 1817"/>
                <a:gd name="T64" fmla="*/ 232 w 552"/>
                <a:gd name="T65" fmla="*/ 265 h 1817"/>
                <a:gd name="T66" fmla="*/ 92 w 552"/>
                <a:gd name="T67" fmla="*/ 591 h 1817"/>
                <a:gd name="T68" fmla="*/ 237 w 552"/>
                <a:gd name="T69" fmla="*/ 895 h 1817"/>
                <a:gd name="T70" fmla="*/ 337 w 552"/>
                <a:gd name="T71" fmla="*/ 1354 h 1817"/>
                <a:gd name="T72" fmla="*/ 470 w 552"/>
                <a:gd name="T73" fmla="*/ 1350 h 1817"/>
                <a:gd name="T74" fmla="*/ 434 w 552"/>
                <a:gd name="T75" fmla="*/ 1083 h 1817"/>
                <a:gd name="T76" fmla="*/ 409 w 552"/>
                <a:gd name="T77" fmla="*/ 957 h 1817"/>
                <a:gd name="T78" fmla="*/ 331 w 552"/>
                <a:gd name="T79" fmla="*/ 661 h 1817"/>
                <a:gd name="T80" fmla="*/ 229 w 552"/>
                <a:gd name="T81" fmla="*/ 363 h 1817"/>
                <a:gd name="T82" fmla="*/ 197 w 552"/>
                <a:gd name="T83" fmla="*/ 729 h 1817"/>
                <a:gd name="T84" fmla="*/ 42 w 552"/>
                <a:gd name="T85" fmla="*/ 301 h 1817"/>
                <a:gd name="T86" fmla="*/ 220 w 552"/>
                <a:gd name="T87" fmla="*/ 252 h 1817"/>
                <a:gd name="T88" fmla="*/ 181 w 552"/>
                <a:gd name="T89" fmla="*/ 210 h 1817"/>
                <a:gd name="T90" fmla="*/ 75 w 552"/>
                <a:gd name="T91" fmla="*/ 37 h 1817"/>
                <a:gd name="T92" fmla="*/ 51 w 552"/>
                <a:gd name="T93" fmla="*/ 278 h 1817"/>
                <a:gd name="T94" fmla="*/ 135 w 552"/>
                <a:gd name="T95" fmla="*/ 154 h 1817"/>
                <a:gd name="T96" fmla="*/ 181 w 552"/>
                <a:gd name="T97" fmla="*/ 21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2" h="1817">
                  <a:moveTo>
                    <a:pt x="0" y="315"/>
                  </a:moveTo>
                  <a:cubicBezTo>
                    <a:pt x="10" y="304"/>
                    <a:pt x="25" y="297"/>
                    <a:pt x="35" y="287"/>
                  </a:cubicBezTo>
                  <a:cubicBezTo>
                    <a:pt x="42" y="238"/>
                    <a:pt x="38" y="192"/>
                    <a:pt x="36" y="128"/>
                  </a:cubicBezTo>
                  <a:cubicBezTo>
                    <a:pt x="35" y="100"/>
                    <a:pt x="38" y="74"/>
                    <a:pt x="40" y="54"/>
                  </a:cubicBezTo>
                  <a:cubicBezTo>
                    <a:pt x="41" y="35"/>
                    <a:pt x="36" y="9"/>
                    <a:pt x="53" y="4"/>
                  </a:cubicBezTo>
                  <a:cubicBezTo>
                    <a:pt x="68" y="0"/>
                    <a:pt x="77" y="18"/>
                    <a:pt x="85" y="28"/>
                  </a:cubicBezTo>
                  <a:cubicBezTo>
                    <a:pt x="109" y="57"/>
                    <a:pt x="127" y="84"/>
                    <a:pt x="149" y="125"/>
                  </a:cubicBezTo>
                  <a:cubicBezTo>
                    <a:pt x="162" y="149"/>
                    <a:pt x="179" y="172"/>
                    <a:pt x="189" y="190"/>
                  </a:cubicBezTo>
                  <a:cubicBezTo>
                    <a:pt x="195" y="201"/>
                    <a:pt x="194" y="211"/>
                    <a:pt x="200" y="218"/>
                  </a:cubicBezTo>
                  <a:cubicBezTo>
                    <a:pt x="208" y="226"/>
                    <a:pt x="230" y="235"/>
                    <a:pt x="240" y="244"/>
                  </a:cubicBezTo>
                  <a:cubicBezTo>
                    <a:pt x="243" y="247"/>
                    <a:pt x="241" y="255"/>
                    <a:pt x="249" y="254"/>
                  </a:cubicBezTo>
                  <a:cubicBezTo>
                    <a:pt x="253" y="279"/>
                    <a:pt x="254" y="306"/>
                    <a:pt x="268" y="321"/>
                  </a:cubicBezTo>
                  <a:cubicBezTo>
                    <a:pt x="263" y="346"/>
                    <a:pt x="278" y="378"/>
                    <a:pt x="285" y="409"/>
                  </a:cubicBezTo>
                  <a:cubicBezTo>
                    <a:pt x="291" y="432"/>
                    <a:pt x="296" y="456"/>
                    <a:pt x="302" y="479"/>
                  </a:cubicBezTo>
                  <a:cubicBezTo>
                    <a:pt x="314" y="522"/>
                    <a:pt x="329" y="566"/>
                    <a:pt x="338" y="611"/>
                  </a:cubicBezTo>
                  <a:cubicBezTo>
                    <a:pt x="360" y="726"/>
                    <a:pt x="399" y="834"/>
                    <a:pt x="426" y="955"/>
                  </a:cubicBezTo>
                  <a:cubicBezTo>
                    <a:pt x="440" y="1023"/>
                    <a:pt x="452" y="1101"/>
                    <a:pt x="468" y="1183"/>
                  </a:cubicBezTo>
                  <a:cubicBezTo>
                    <a:pt x="475" y="1224"/>
                    <a:pt x="478" y="1265"/>
                    <a:pt x="485" y="1305"/>
                  </a:cubicBezTo>
                  <a:cubicBezTo>
                    <a:pt x="492" y="1343"/>
                    <a:pt x="497" y="1381"/>
                    <a:pt x="504" y="1418"/>
                  </a:cubicBezTo>
                  <a:cubicBezTo>
                    <a:pt x="515" y="1480"/>
                    <a:pt x="527" y="1537"/>
                    <a:pt x="535" y="1595"/>
                  </a:cubicBezTo>
                  <a:cubicBezTo>
                    <a:pt x="541" y="1631"/>
                    <a:pt x="544" y="1672"/>
                    <a:pt x="548" y="1704"/>
                  </a:cubicBezTo>
                  <a:cubicBezTo>
                    <a:pt x="552" y="1728"/>
                    <a:pt x="539" y="1733"/>
                    <a:pt x="533" y="1752"/>
                  </a:cubicBezTo>
                  <a:cubicBezTo>
                    <a:pt x="503" y="1779"/>
                    <a:pt x="453" y="1817"/>
                    <a:pt x="391" y="1810"/>
                  </a:cubicBezTo>
                  <a:cubicBezTo>
                    <a:pt x="384" y="1810"/>
                    <a:pt x="377" y="1804"/>
                    <a:pt x="368" y="1803"/>
                  </a:cubicBezTo>
                  <a:cubicBezTo>
                    <a:pt x="360" y="1801"/>
                    <a:pt x="352" y="1804"/>
                    <a:pt x="345" y="1802"/>
                  </a:cubicBezTo>
                  <a:cubicBezTo>
                    <a:pt x="339" y="1800"/>
                    <a:pt x="325" y="1795"/>
                    <a:pt x="320" y="1789"/>
                  </a:cubicBezTo>
                  <a:cubicBezTo>
                    <a:pt x="314" y="1781"/>
                    <a:pt x="312" y="1745"/>
                    <a:pt x="310" y="1727"/>
                  </a:cubicBezTo>
                  <a:cubicBezTo>
                    <a:pt x="307" y="1683"/>
                    <a:pt x="297" y="1592"/>
                    <a:pt x="290" y="1542"/>
                  </a:cubicBezTo>
                  <a:cubicBezTo>
                    <a:pt x="288" y="1530"/>
                    <a:pt x="283" y="1518"/>
                    <a:pt x="281" y="1506"/>
                  </a:cubicBezTo>
                  <a:cubicBezTo>
                    <a:pt x="270" y="1443"/>
                    <a:pt x="261" y="1384"/>
                    <a:pt x="249" y="1324"/>
                  </a:cubicBezTo>
                  <a:cubicBezTo>
                    <a:pt x="236" y="1266"/>
                    <a:pt x="222" y="1209"/>
                    <a:pt x="212" y="1150"/>
                  </a:cubicBezTo>
                  <a:cubicBezTo>
                    <a:pt x="202" y="1092"/>
                    <a:pt x="188" y="1034"/>
                    <a:pt x="169" y="977"/>
                  </a:cubicBezTo>
                  <a:cubicBezTo>
                    <a:pt x="149" y="917"/>
                    <a:pt x="141" y="852"/>
                    <a:pt x="125" y="791"/>
                  </a:cubicBezTo>
                  <a:cubicBezTo>
                    <a:pt x="117" y="762"/>
                    <a:pt x="106" y="734"/>
                    <a:pt x="99" y="706"/>
                  </a:cubicBezTo>
                  <a:cubicBezTo>
                    <a:pt x="92" y="678"/>
                    <a:pt x="89" y="649"/>
                    <a:pt x="83" y="620"/>
                  </a:cubicBezTo>
                  <a:cubicBezTo>
                    <a:pt x="74" y="574"/>
                    <a:pt x="65" y="524"/>
                    <a:pt x="49" y="484"/>
                  </a:cubicBezTo>
                  <a:cubicBezTo>
                    <a:pt x="38" y="455"/>
                    <a:pt x="30" y="424"/>
                    <a:pt x="22" y="395"/>
                  </a:cubicBezTo>
                  <a:cubicBezTo>
                    <a:pt x="17" y="378"/>
                    <a:pt x="16" y="361"/>
                    <a:pt x="12" y="346"/>
                  </a:cubicBezTo>
                  <a:cubicBezTo>
                    <a:pt x="8" y="333"/>
                    <a:pt x="0" y="329"/>
                    <a:pt x="0" y="315"/>
                  </a:cubicBezTo>
                  <a:close/>
                  <a:moveTo>
                    <a:pt x="92" y="591"/>
                  </a:moveTo>
                  <a:cubicBezTo>
                    <a:pt x="95" y="605"/>
                    <a:pt x="102" y="618"/>
                    <a:pt x="105" y="632"/>
                  </a:cubicBezTo>
                  <a:cubicBezTo>
                    <a:pt x="110" y="658"/>
                    <a:pt x="111" y="685"/>
                    <a:pt x="118" y="710"/>
                  </a:cubicBezTo>
                  <a:cubicBezTo>
                    <a:pt x="137" y="784"/>
                    <a:pt x="160" y="873"/>
                    <a:pt x="180" y="958"/>
                  </a:cubicBezTo>
                  <a:cubicBezTo>
                    <a:pt x="199" y="1037"/>
                    <a:pt x="218" y="1113"/>
                    <a:pt x="234" y="1199"/>
                  </a:cubicBezTo>
                  <a:cubicBezTo>
                    <a:pt x="239" y="1227"/>
                    <a:pt x="246" y="1252"/>
                    <a:pt x="254" y="1279"/>
                  </a:cubicBezTo>
                  <a:cubicBezTo>
                    <a:pt x="265" y="1318"/>
                    <a:pt x="269" y="1360"/>
                    <a:pt x="276" y="1400"/>
                  </a:cubicBezTo>
                  <a:cubicBezTo>
                    <a:pt x="289" y="1462"/>
                    <a:pt x="295" y="1521"/>
                    <a:pt x="308" y="1590"/>
                  </a:cubicBezTo>
                  <a:cubicBezTo>
                    <a:pt x="319" y="1653"/>
                    <a:pt x="322" y="1719"/>
                    <a:pt x="332" y="1773"/>
                  </a:cubicBezTo>
                  <a:cubicBezTo>
                    <a:pt x="339" y="1779"/>
                    <a:pt x="348" y="1783"/>
                    <a:pt x="354" y="1789"/>
                  </a:cubicBezTo>
                  <a:cubicBezTo>
                    <a:pt x="373" y="1785"/>
                    <a:pt x="377" y="1794"/>
                    <a:pt x="393" y="1795"/>
                  </a:cubicBezTo>
                  <a:cubicBezTo>
                    <a:pt x="431" y="1797"/>
                    <a:pt x="464" y="1782"/>
                    <a:pt x="488" y="1767"/>
                  </a:cubicBezTo>
                  <a:cubicBezTo>
                    <a:pt x="500" y="1759"/>
                    <a:pt x="518" y="1748"/>
                    <a:pt x="524" y="1738"/>
                  </a:cubicBezTo>
                  <a:cubicBezTo>
                    <a:pt x="535" y="1719"/>
                    <a:pt x="528" y="1696"/>
                    <a:pt x="525" y="1673"/>
                  </a:cubicBezTo>
                  <a:cubicBezTo>
                    <a:pt x="524" y="1658"/>
                    <a:pt x="523" y="1643"/>
                    <a:pt x="522" y="1628"/>
                  </a:cubicBezTo>
                  <a:cubicBezTo>
                    <a:pt x="515" y="1546"/>
                    <a:pt x="490" y="1453"/>
                    <a:pt x="480" y="1369"/>
                  </a:cubicBezTo>
                  <a:cubicBezTo>
                    <a:pt x="453" y="1381"/>
                    <a:pt x="399" y="1404"/>
                    <a:pt x="357" y="1402"/>
                  </a:cubicBezTo>
                  <a:cubicBezTo>
                    <a:pt x="344" y="1401"/>
                    <a:pt x="319" y="1395"/>
                    <a:pt x="315" y="1386"/>
                  </a:cubicBezTo>
                  <a:cubicBezTo>
                    <a:pt x="312" y="1379"/>
                    <a:pt x="317" y="1367"/>
                    <a:pt x="317" y="1359"/>
                  </a:cubicBezTo>
                  <a:cubicBezTo>
                    <a:pt x="317" y="1324"/>
                    <a:pt x="308" y="1288"/>
                    <a:pt x="303" y="1250"/>
                  </a:cubicBezTo>
                  <a:cubicBezTo>
                    <a:pt x="294" y="1190"/>
                    <a:pt x="280" y="1134"/>
                    <a:pt x="268" y="1074"/>
                  </a:cubicBezTo>
                  <a:cubicBezTo>
                    <a:pt x="238" y="935"/>
                    <a:pt x="208" y="789"/>
                    <a:pt x="160" y="648"/>
                  </a:cubicBezTo>
                  <a:cubicBezTo>
                    <a:pt x="149" y="615"/>
                    <a:pt x="138" y="579"/>
                    <a:pt x="131" y="545"/>
                  </a:cubicBezTo>
                  <a:cubicBezTo>
                    <a:pt x="121" y="504"/>
                    <a:pt x="118" y="462"/>
                    <a:pt x="104" y="428"/>
                  </a:cubicBezTo>
                  <a:cubicBezTo>
                    <a:pt x="98" y="415"/>
                    <a:pt x="84" y="403"/>
                    <a:pt x="94" y="386"/>
                  </a:cubicBezTo>
                  <a:cubicBezTo>
                    <a:pt x="153" y="397"/>
                    <a:pt x="220" y="364"/>
                    <a:pt x="249" y="321"/>
                  </a:cubicBezTo>
                  <a:cubicBezTo>
                    <a:pt x="243" y="304"/>
                    <a:pt x="241" y="283"/>
                    <a:pt x="232" y="265"/>
                  </a:cubicBezTo>
                  <a:cubicBezTo>
                    <a:pt x="173" y="309"/>
                    <a:pt x="103" y="326"/>
                    <a:pt x="24" y="336"/>
                  </a:cubicBezTo>
                  <a:cubicBezTo>
                    <a:pt x="37" y="421"/>
                    <a:pt x="71" y="502"/>
                    <a:pt x="92" y="591"/>
                  </a:cubicBezTo>
                  <a:close/>
                  <a:moveTo>
                    <a:pt x="197" y="729"/>
                  </a:moveTo>
                  <a:cubicBezTo>
                    <a:pt x="214" y="783"/>
                    <a:pt x="223" y="839"/>
                    <a:pt x="237" y="895"/>
                  </a:cubicBezTo>
                  <a:cubicBezTo>
                    <a:pt x="254" y="958"/>
                    <a:pt x="271" y="1026"/>
                    <a:pt x="284" y="1087"/>
                  </a:cubicBezTo>
                  <a:cubicBezTo>
                    <a:pt x="303" y="1176"/>
                    <a:pt x="314" y="1265"/>
                    <a:pt x="337" y="1354"/>
                  </a:cubicBezTo>
                  <a:cubicBezTo>
                    <a:pt x="316" y="1385"/>
                    <a:pt x="366" y="1386"/>
                    <a:pt x="396" y="1383"/>
                  </a:cubicBezTo>
                  <a:cubicBezTo>
                    <a:pt x="419" y="1380"/>
                    <a:pt x="463" y="1367"/>
                    <a:pt x="470" y="1350"/>
                  </a:cubicBezTo>
                  <a:cubicBezTo>
                    <a:pt x="474" y="1339"/>
                    <a:pt x="470" y="1326"/>
                    <a:pt x="468" y="1315"/>
                  </a:cubicBezTo>
                  <a:cubicBezTo>
                    <a:pt x="453" y="1240"/>
                    <a:pt x="445" y="1156"/>
                    <a:pt x="434" y="1083"/>
                  </a:cubicBezTo>
                  <a:cubicBezTo>
                    <a:pt x="431" y="1066"/>
                    <a:pt x="424" y="1050"/>
                    <a:pt x="420" y="1033"/>
                  </a:cubicBezTo>
                  <a:cubicBezTo>
                    <a:pt x="415" y="1008"/>
                    <a:pt x="414" y="982"/>
                    <a:pt x="409" y="957"/>
                  </a:cubicBezTo>
                  <a:cubicBezTo>
                    <a:pt x="393" y="879"/>
                    <a:pt x="373" y="813"/>
                    <a:pt x="350" y="741"/>
                  </a:cubicBezTo>
                  <a:cubicBezTo>
                    <a:pt x="342" y="716"/>
                    <a:pt x="338" y="688"/>
                    <a:pt x="331" y="661"/>
                  </a:cubicBezTo>
                  <a:cubicBezTo>
                    <a:pt x="306" y="562"/>
                    <a:pt x="286" y="446"/>
                    <a:pt x="254" y="346"/>
                  </a:cubicBezTo>
                  <a:cubicBezTo>
                    <a:pt x="244" y="348"/>
                    <a:pt x="237" y="357"/>
                    <a:pt x="229" y="363"/>
                  </a:cubicBezTo>
                  <a:cubicBezTo>
                    <a:pt x="191" y="391"/>
                    <a:pt x="150" y="406"/>
                    <a:pt x="113" y="407"/>
                  </a:cubicBezTo>
                  <a:cubicBezTo>
                    <a:pt x="132" y="511"/>
                    <a:pt x="162" y="622"/>
                    <a:pt x="197" y="729"/>
                  </a:cubicBezTo>
                  <a:close/>
                  <a:moveTo>
                    <a:pt x="191" y="255"/>
                  </a:moveTo>
                  <a:cubicBezTo>
                    <a:pt x="150" y="279"/>
                    <a:pt x="71" y="291"/>
                    <a:pt x="42" y="301"/>
                  </a:cubicBezTo>
                  <a:cubicBezTo>
                    <a:pt x="39" y="309"/>
                    <a:pt x="28" y="308"/>
                    <a:pt x="25" y="319"/>
                  </a:cubicBezTo>
                  <a:cubicBezTo>
                    <a:pt x="98" y="310"/>
                    <a:pt x="169" y="294"/>
                    <a:pt x="220" y="252"/>
                  </a:cubicBezTo>
                  <a:cubicBezTo>
                    <a:pt x="210" y="234"/>
                    <a:pt x="204" y="248"/>
                    <a:pt x="191" y="255"/>
                  </a:cubicBezTo>
                  <a:close/>
                  <a:moveTo>
                    <a:pt x="181" y="210"/>
                  </a:moveTo>
                  <a:cubicBezTo>
                    <a:pt x="162" y="174"/>
                    <a:pt x="135" y="130"/>
                    <a:pt x="121" y="97"/>
                  </a:cubicBezTo>
                  <a:cubicBezTo>
                    <a:pt x="103" y="80"/>
                    <a:pt x="95" y="51"/>
                    <a:pt x="75" y="37"/>
                  </a:cubicBezTo>
                  <a:cubicBezTo>
                    <a:pt x="72" y="27"/>
                    <a:pt x="67" y="22"/>
                    <a:pt x="56" y="22"/>
                  </a:cubicBezTo>
                  <a:cubicBezTo>
                    <a:pt x="37" y="105"/>
                    <a:pt x="59" y="192"/>
                    <a:pt x="51" y="278"/>
                  </a:cubicBezTo>
                  <a:cubicBezTo>
                    <a:pt x="95" y="273"/>
                    <a:pt x="120" y="260"/>
                    <a:pt x="165" y="250"/>
                  </a:cubicBezTo>
                  <a:cubicBezTo>
                    <a:pt x="163" y="210"/>
                    <a:pt x="136" y="188"/>
                    <a:pt x="135" y="154"/>
                  </a:cubicBezTo>
                  <a:cubicBezTo>
                    <a:pt x="152" y="181"/>
                    <a:pt x="167" y="210"/>
                    <a:pt x="178" y="243"/>
                  </a:cubicBezTo>
                  <a:cubicBezTo>
                    <a:pt x="203" y="236"/>
                    <a:pt x="189" y="225"/>
                    <a:pt x="18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3309524" y="2271252"/>
            <a:ext cx="2212258" cy="28464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529953" y="2969673"/>
            <a:ext cx="1532916" cy="1523746"/>
            <a:chOff x="6543675" y="663575"/>
            <a:chExt cx="1063625" cy="1057275"/>
          </a:xfrm>
        </p:grpSpPr>
        <p:sp>
          <p:nvSpPr>
            <p:cNvPr id="18" name="Freeform 100"/>
            <p:cNvSpPr/>
            <p:nvPr/>
          </p:nvSpPr>
          <p:spPr bwMode="auto">
            <a:xfrm>
              <a:off x="7107238" y="1377950"/>
              <a:ext cx="17463" cy="80963"/>
            </a:xfrm>
            <a:custGeom>
              <a:avLst/>
              <a:gdLst>
                <a:gd name="T0" fmla="*/ 27 w 27"/>
                <a:gd name="T1" fmla="*/ 0 h 125"/>
                <a:gd name="T2" fmla="*/ 15 w 27"/>
                <a:gd name="T3" fmla="*/ 77 h 125"/>
                <a:gd name="T4" fmla="*/ 0 w 27"/>
                <a:gd name="T5" fmla="*/ 125 h 125"/>
                <a:gd name="T6" fmla="*/ 20 w 27"/>
                <a:gd name="T7" fmla="*/ 0 h 125"/>
                <a:gd name="T8" fmla="*/ 27 w 2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5">
                  <a:moveTo>
                    <a:pt x="27" y="0"/>
                  </a:moveTo>
                  <a:cubicBezTo>
                    <a:pt x="26" y="17"/>
                    <a:pt x="19" y="48"/>
                    <a:pt x="15" y="77"/>
                  </a:cubicBezTo>
                  <a:cubicBezTo>
                    <a:pt x="12" y="95"/>
                    <a:pt x="11" y="115"/>
                    <a:pt x="0" y="125"/>
                  </a:cubicBezTo>
                  <a:cubicBezTo>
                    <a:pt x="3" y="84"/>
                    <a:pt x="9" y="38"/>
                    <a:pt x="20" y="0"/>
                  </a:cubicBezTo>
                  <a:cubicBezTo>
                    <a:pt x="22" y="0"/>
                    <a:pt x="24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6543675" y="663575"/>
              <a:ext cx="1063625" cy="1057275"/>
            </a:xfrm>
            <a:custGeom>
              <a:avLst/>
              <a:gdLst>
                <a:gd name="T0" fmla="*/ 1483 w 1645"/>
                <a:gd name="T1" fmla="*/ 1284 h 1635"/>
                <a:gd name="T2" fmla="*/ 1241 w 1645"/>
                <a:gd name="T3" fmla="*/ 1522 h 1635"/>
                <a:gd name="T4" fmla="*/ 944 w 1645"/>
                <a:gd name="T5" fmla="*/ 1623 h 1635"/>
                <a:gd name="T6" fmla="*/ 52 w 1645"/>
                <a:gd name="T7" fmla="*/ 1435 h 1635"/>
                <a:gd name="T8" fmla="*/ 318 w 1645"/>
                <a:gd name="T9" fmla="*/ 836 h 1635"/>
                <a:gd name="T10" fmla="*/ 537 w 1645"/>
                <a:gd name="T11" fmla="*/ 436 h 1635"/>
                <a:gd name="T12" fmla="*/ 754 w 1645"/>
                <a:gd name="T13" fmla="*/ 14 h 1635"/>
                <a:gd name="T14" fmla="*/ 1621 w 1645"/>
                <a:gd name="T15" fmla="*/ 291 h 1635"/>
                <a:gd name="T16" fmla="*/ 1397 w 1645"/>
                <a:gd name="T17" fmla="*/ 1145 h 1635"/>
                <a:gd name="T18" fmla="*/ 832 w 1645"/>
                <a:gd name="T19" fmla="*/ 1601 h 1635"/>
                <a:gd name="T20" fmla="*/ 1307 w 1645"/>
                <a:gd name="T21" fmla="*/ 1410 h 1635"/>
                <a:gd name="T22" fmla="*/ 1450 w 1645"/>
                <a:gd name="T23" fmla="*/ 877 h 1635"/>
                <a:gd name="T24" fmla="*/ 1618 w 1645"/>
                <a:gd name="T25" fmla="*/ 107 h 1635"/>
                <a:gd name="T26" fmla="*/ 1520 w 1645"/>
                <a:gd name="T27" fmla="*/ 514 h 1635"/>
                <a:gd name="T28" fmla="*/ 1232 w 1645"/>
                <a:gd name="T29" fmla="*/ 1485 h 1635"/>
                <a:gd name="T30" fmla="*/ 907 w 1645"/>
                <a:gd name="T31" fmla="*/ 1581 h 1635"/>
                <a:gd name="T32" fmla="*/ 47 w 1645"/>
                <a:gd name="T33" fmla="*/ 1493 h 1635"/>
                <a:gd name="T34" fmla="*/ 1329 w 1645"/>
                <a:gd name="T35" fmla="*/ 1188 h 1635"/>
                <a:gd name="T36" fmla="*/ 1473 w 1645"/>
                <a:gd name="T37" fmla="*/ 655 h 1635"/>
                <a:gd name="T38" fmla="*/ 1541 w 1645"/>
                <a:gd name="T39" fmla="*/ 363 h 1635"/>
                <a:gd name="T40" fmla="*/ 1257 w 1645"/>
                <a:gd name="T41" fmla="*/ 26 h 1635"/>
                <a:gd name="T42" fmla="*/ 522 w 1645"/>
                <a:gd name="T43" fmla="*/ 515 h 1635"/>
                <a:gd name="T44" fmla="*/ 1144 w 1645"/>
                <a:gd name="T45" fmla="*/ 454 h 1635"/>
                <a:gd name="T46" fmla="*/ 1128 w 1645"/>
                <a:gd name="T47" fmla="*/ 867 h 1635"/>
                <a:gd name="T48" fmla="*/ 1037 w 1645"/>
                <a:gd name="T49" fmla="*/ 1221 h 1635"/>
                <a:gd name="T50" fmla="*/ 945 w 1645"/>
                <a:gd name="T51" fmla="*/ 1422 h 1635"/>
                <a:gd name="T52" fmla="*/ 590 w 1645"/>
                <a:gd name="T53" fmla="*/ 1397 h 1635"/>
                <a:gd name="T54" fmla="*/ 188 w 1645"/>
                <a:gd name="T55" fmla="*/ 1370 h 1635"/>
                <a:gd name="T56" fmla="*/ 587 w 1645"/>
                <a:gd name="T57" fmla="*/ 1546 h 1635"/>
                <a:gd name="T58" fmla="*/ 1111 w 1645"/>
                <a:gd name="T59" fmla="*/ 1553 h 1635"/>
                <a:gd name="T60" fmla="*/ 1277 w 1645"/>
                <a:gd name="T61" fmla="*/ 1385 h 1635"/>
                <a:gd name="T62" fmla="*/ 1035 w 1645"/>
                <a:gd name="T63" fmla="*/ 431 h 1635"/>
                <a:gd name="T64" fmla="*/ 995 w 1645"/>
                <a:gd name="T65" fmla="*/ 1000 h 1635"/>
                <a:gd name="T66" fmla="*/ 939 w 1645"/>
                <a:gd name="T67" fmla="*/ 562 h 1635"/>
                <a:gd name="T68" fmla="*/ 585 w 1645"/>
                <a:gd name="T69" fmla="*/ 532 h 1635"/>
                <a:gd name="T70" fmla="*/ 246 w 1645"/>
                <a:gd name="T71" fmla="*/ 1339 h 1635"/>
                <a:gd name="T72" fmla="*/ 779 w 1645"/>
                <a:gd name="T73" fmla="*/ 558 h 1635"/>
                <a:gd name="T74" fmla="*/ 434 w 1645"/>
                <a:gd name="T75" fmla="*/ 535 h 1635"/>
                <a:gd name="T76" fmla="*/ 206 w 1645"/>
                <a:gd name="T77" fmla="*/ 1336 h 1635"/>
                <a:gd name="T78" fmla="*/ 1030 w 1645"/>
                <a:gd name="T79" fmla="*/ 671 h 1635"/>
                <a:gd name="T80" fmla="*/ 997 w 1645"/>
                <a:gd name="T81" fmla="*/ 627 h 1635"/>
                <a:gd name="T82" fmla="*/ 829 w 1645"/>
                <a:gd name="T83" fmla="*/ 1276 h 1635"/>
                <a:gd name="T84" fmla="*/ 841 w 1645"/>
                <a:gd name="T85" fmla="*/ 1307 h 1635"/>
                <a:gd name="T86" fmla="*/ 925 w 1645"/>
                <a:gd name="T87" fmla="*/ 1072 h 1635"/>
                <a:gd name="T88" fmla="*/ 949 w 1645"/>
                <a:gd name="T89" fmla="*/ 924 h 1635"/>
                <a:gd name="T90" fmla="*/ 993 w 1645"/>
                <a:gd name="T91" fmla="*/ 645 h 1635"/>
                <a:gd name="T92" fmla="*/ 927 w 1645"/>
                <a:gd name="T93" fmla="*/ 1050 h 1635"/>
                <a:gd name="T94" fmla="*/ 1010 w 1645"/>
                <a:gd name="T95" fmla="*/ 1093 h 1635"/>
                <a:gd name="T96" fmla="*/ 915 w 1645"/>
                <a:gd name="T97" fmla="*/ 1236 h 1635"/>
                <a:gd name="T98" fmla="*/ 1037 w 1645"/>
                <a:gd name="T99" fmla="*/ 1158 h 1635"/>
                <a:gd name="T100" fmla="*/ 1025 w 1645"/>
                <a:gd name="T101" fmla="*/ 1199 h 1635"/>
                <a:gd name="T102" fmla="*/ 1349 w 1645"/>
                <a:gd name="T103" fmla="*/ 1312 h 1635"/>
                <a:gd name="T104" fmla="*/ 1417 w 1645"/>
                <a:gd name="T105" fmla="*/ 1284 h 1635"/>
                <a:gd name="T106" fmla="*/ 1535 w 1645"/>
                <a:gd name="T107" fmla="*/ 1239 h 1635"/>
                <a:gd name="T108" fmla="*/ 952 w 1645"/>
                <a:gd name="T109" fmla="*/ 1397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5" h="1635">
                  <a:moveTo>
                    <a:pt x="1397" y="1145"/>
                  </a:moveTo>
                  <a:cubicBezTo>
                    <a:pt x="1411" y="1146"/>
                    <a:pt x="1430" y="1138"/>
                    <a:pt x="1443" y="1133"/>
                  </a:cubicBezTo>
                  <a:cubicBezTo>
                    <a:pt x="1474" y="1130"/>
                    <a:pt x="1532" y="1130"/>
                    <a:pt x="1558" y="1141"/>
                  </a:cubicBezTo>
                  <a:cubicBezTo>
                    <a:pt x="1568" y="1159"/>
                    <a:pt x="1595" y="1172"/>
                    <a:pt x="1589" y="1196"/>
                  </a:cubicBezTo>
                  <a:cubicBezTo>
                    <a:pt x="1586" y="1212"/>
                    <a:pt x="1547" y="1247"/>
                    <a:pt x="1533" y="1256"/>
                  </a:cubicBezTo>
                  <a:cubicBezTo>
                    <a:pt x="1518" y="1266"/>
                    <a:pt x="1500" y="1275"/>
                    <a:pt x="1483" y="1284"/>
                  </a:cubicBezTo>
                  <a:cubicBezTo>
                    <a:pt x="1453" y="1301"/>
                    <a:pt x="1421" y="1322"/>
                    <a:pt x="1387" y="1341"/>
                  </a:cubicBezTo>
                  <a:cubicBezTo>
                    <a:pt x="1370" y="1350"/>
                    <a:pt x="1353" y="1360"/>
                    <a:pt x="1335" y="1362"/>
                  </a:cubicBezTo>
                  <a:cubicBezTo>
                    <a:pt x="1331" y="1374"/>
                    <a:pt x="1327" y="1386"/>
                    <a:pt x="1324" y="1399"/>
                  </a:cubicBezTo>
                  <a:cubicBezTo>
                    <a:pt x="1321" y="1410"/>
                    <a:pt x="1317" y="1421"/>
                    <a:pt x="1314" y="1432"/>
                  </a:cubicBezTo>
                  <a:cubicBezTo>
                    <a:pt x="1311" y="1445"/>
                    <a:pt x="1313" y="1457"/>
                    <a:pt x="1307" y="1468"/>
                  </a:cubicBezTo>
                  <a:cubicBezTo>
                    <a:pt x="1297" y="1490"/>
                    <a:pt x="1261" y="1504"/>
                    <a:pt x="1241" y="1522"/>
                  </a:cubicBezTo>
                  <a:cubicBezTo>
                    <a:pt x="1236" y="1526"/>
                    <a:pt x="1233" y="1533"/>
                    <a:pt x="1227" y="1538"/>
                  </a:cubicBezTo>
                  <a:cubicBezTo>
                    <a:pt x="1223" y="1542"/>
                    <a:pt x="1215" y="1544"/>
                    <a:pt x="1209" y="1548"/>
                  </a:cubicBezTo>
                  <a:cubicBezTo>
                    <a:pt x="1195" y="1559"/>
                    <a:pt x="1180" y="1573"/>
                    <a:pt x="1164" y="1585"/>
                  </a:cubicBezTo>
                  <a:cubicBezTo>
                    <a:pt x="1155" y="1591"/>
                    <a:pt x="1142" y="1598"/>
                    <a:pt x="1131" y="1606"/>
                  </a:cubicBezTo>
                  <a:cubicBezTo>
                    <a:pt x="1116" y="1617"/>
                    <a:pt x="1106" y="1627"/>
                    <a:pt x="1091" y="1629"/>
                  </a:cubicBezTo>
                  <a:cubicBezTo>
                    <a:pt x="1045" y="1635"/>
                    <a:pt x="988" y="1631"/>
                    <a:pt x="944" y="1623"/>
                  </a:cubicBezTo>
                  <a:cubicBezTo>
                    <a:pt x="839" y="1625"/>
                    <a:pt x="692" y="1607"/>
                    <a:pt x="557" y="1591"/>
                  </a:cubicBezTo>
                  <a:cubicBezTo>
                    <a:pt x="500" y="1585"/>
                    <a:pt x="443" y="1580"/>
                    <a:pt x="389" y="1571"/>
                  </a:cubicBezTo>
                  <a:cubicBezTo>
                    <a:pt x="275" y="1553"/>
                    <a:pt x="163" y="1546"/>
                    <a:pt x="75" y="1531"/>
                  </a:cubicBezTo>
                  <a:cubicBezTo>
                    <a:pt x="56" y="1528"/>
                    <a:pt x="46" y="1521"/>
                    <a:pt x="32" y="1515"/>
                  </a:cubicBezTo>
                  <a:cubicBezTo>
                    <a:pt x="19" y="1509"/>
                    <a:pt x="6" y="1505"/>
                    <a:pt x="4" y="1493"/>
                  </a:cubicBezTo>
                  <a:cubicBezTo>
                    <a:pt x="0" y="1472"/>
                    <a:pt x="34" y="1446"/>
                    <a:pt x="52" y="1435"/>
                  </a:cubicBezTo>
                  <a:cubicBezTo>
                    <a:pt x="63" y="1428"/>
                    <a:pt x="77" y="1425"/>
                    <a:pt x="88" y="1419"/>
                  </a:cubicBezTo>
                  <a:cubicBezTo>
                    <a:pt x="127" y="1399"/>
                    <a:pt x="163" y="1369"/>
                    <a:pt x="198" y="1354"/>
                  </a:cubicBezTo>
                  <a:cubicBezTo>
                    <a:pt x="202" y="1348"/>
                    <a:pt x="188" y="1348"/>
                    <a:pt x="190" y="1339"/>
                  </a:cubicBezTo>
                  <a:cubicBezTo>
                    <a:pt x="198" y="1306"/>
                    <a:pt x="208" y="1260"/>
                    <a:pt x="216" y="1219"/>
                  </a:cubicBezTo>
                  <a:cubicBezTo>
                    <a:pt x="227" y="1170"/>
                    <a:pt x="246" y="1102"/>
                    <a:pt x="259" y="1045"/>
                  </a:cubicBezTo>
                  <a:cubicBezTo>
                    <a:pt x="277" y="972"/>
                    <a:pt x="302" y="900"/>
                    <a:pt x="318" y="836"/>
                  </a:cubicBezTo>
                  <a:cubicBezTo>
                    <a:pt x="338" y="746"/>
                    <a:pt x="357" y="642"/>
                    <a:pt x="377" y="562"/>
                  </a:cubicBezTo>
                  <a:cubicBezTo>
                    <a:pt x="391" y="545"/>
                    <a:pt x="417" y="510"/>
                    <a:pt x="445" y="519"/>
                  </a:cubicBezTo>
                  <a:cubicBezTo>
                    <a:pt x="450" y="515"/>
                    <a:pt x="456" y="512"/>
                    <a:pt x="460" y="509"/>
                  </a:cubicBezTo>
                  <a:cubicBezTo>
                    <a:pt x="475" y="513"/>
                    <a:pt x="487" y="512"/>
                    <a:pt x="509" y="514"/>
                  </a:cubicBezTo>
                  <a:cubicBezTo>
                    <a:pt x="519" y="496"/>
                    <a:pt x="519" y="472"/>
                    <a:pt x="527" y="452"/>
                  </a:cubicBezTo>
                  <a:cubicBezTo>
                    <a:pt x="529" y="446"/>
                    <a:pt x="535" y="441"/>
                    <a:pt x="537" y="436"/>
                  </a:cubicBezTo>
                  <a:cubicBezTo>
                    <a:pt x="554" y="390"/>
                    <a:pt x="568" y="341"/>
                    <a:pt x="585" y="293"/>
                  </a:cubicBezTo>
                  <a:cubicBezTo>
                    <a:pt x="598" y="257"/>
                    <a:pt x="607" y="221"/>
                    <a:pt x="621" y="185"/>
                  </a:cubicBezTo>
                  <a:cubicBezTo>
                    <a:pt x="631" y="161"/>
                    <a:pt x="634" y="134"/>
                    <a:pt x="646" y="109"/>
                  </a:cubicBezTo>
                  <a:cubicBezTo>
                    <a:pt x="649" y="104"/>
                    <a:pt x="655" y="101"/>
                    <a:pt x="658" y="95"/>
                  </a:cubicBezTo>
                  <a:cubicBezTo>
                    <a:pt x="665" y="84"/>
                    <a:pt x="667" y="75"/>
                    <a:pt x="676" y="65"/>
                  </a:cubicBezTo>
                  <a:cubicBezTo>
                    <a:pt x="699" y="41"/>
                    <a:pt x="726" y="26"/>
                    <a:pt x="754" y="14"/>
                  </a:cubicBezTo>
                  <a:cubicBezTo>
                    <a:pt x="907" y="0"/>
                    <a:pt x="1096" y="14"/>
                    <a:pt x="1254" y="14"/>
                  </a:cubicBezTo>
                  <a:cubicBezTo>
                    <a:pt x="1324" y="14"/>
                    <a:pt x="1372" y="20"/>
                    <a:pt x="1452" y="34"/>
                  </a:cubicBezTo>
                  <a:cubicBezTo>
                    <a:pt x="1498" y="42"/>
                    <a:pt x="1554" y="44"/>
                    <a:pt x="1594" y="65"/>
                  </a:cubicBezTo>
                  <a:cubicBezTo>
                    <a:pt x="1614" y="76"/>
                    <a:pt x="1638" y="101"/>
                    <a:pt x="1643" y="120"/>
                  </a:cubicBezTo>
                  <a:cubicBezTo>
                    <a:pt x="1645" y="132"/>
                    <a:pt x="1643" y="147"/>
                    <a:pt x="1643" y="160"/>
                  </a:cubicBezTo>
                  <a:cubicBezTo>
                    <a:pt x="1642" y="203"/>
                    <a:pt x="1635" y="252"/>
                    <a:pt x="1621" y="291"/>
                  </a:cubicBezTo>
                  <a:cubicBezTo>
                    <a:pt x="1616" y="306"/>
                    <a:pt x="1608" y="318"/>
                    <a:pt x="1603" y="339"/>
                  </a:cubicBezTo>
                  <a:cubicBezTo>
                    <a:pt x="1598" y="357"/>
                    <a:pt x="1593" y="374"/>
                    <a:pt x="1588" y="394"/>
                  </a:cubicBezTo>
                  <a:cubicBezTo>
                    <a:pt x="1578" y="432"/>
                    <a:pt x="1568" y="474"/>
                    <a:pt x="1560" y="515"/>
                  </a:cubicBezTo>
                  <a:cubicBezTo>
                    <a:pt x="1553" y="546"/>
                    <a:pt x="1541" y="576"/>
                    <a:pt x="1535" y="607"/>
                  </a:cubicBezTo>
                  <a:cubicBezTo>
                    <a:pt x="1522" y="667"/>
                    <a:pt x="1505" y="726"/>
                    <a:pt x="1490" y="786"/>
                  </a:cubicBezTo>
                  <a:cubicBezTo>
                    <a:pt x="1459" y="907"/>
                    <a:pt x="1432" y="1028"/>
                    <a:pt x="1397" y="1145"/>
                  </a:cubicBezTo>
                  <a:close/>
                  <a:moveTo>
                    <a:pt x="39" y="1507"/>
                  </a:moveTo>
                  <a:cubicBezTo>
                    <a:pt x="54" y="1512"/>
                    <a:pt x="77" y="1515"/>
                    <a:pt x="98" y="1518"/>
                  </a:cubicBezTo>
                  <a:cubicBezTo>
                    <a:pt x="121" y="1522"/>
                    <a:pt x="144" y="1526"/>
                    <a:pt x="163" y="1528"/>
                  </a:cubicBezTo>
                  <a:cubicBezTo>
                    <a:pt x="212" y="1533"/>
                    <a:pt x="257" y="1541"/>
                    <a:pt x="308" y="1548"/>
                  </a:cubicBezTo>
                  <a:cubicBezTo>
                    <a:pt x="443" y="1567"/>
                    <a:pt x="593" y="1578"/>
                    <a:pt x="718" y="1590"/>
                  </a:cubicBezTo>
                  <a:cubicBezTo>
                    <a:pt x="745" y="1588"/>
                    <a:pt x="791" y="1597"/>
                    <a:pt x="832" y="1601"/>
                  </a:cubicBezTo>
                  <a:cubicBezTo>
                    <a:pt x="859" y="1604"/>
                    <a:pt x="888" y="1602"/>
                    <a:pt x="917" y="1603"/>
                  </a:cubicBezTo>
                  <a:cubicBezTo>
                    <a:pt x="945" y="1603"/>
                    <a:pt x="973" y="1609"/>
                    <a:pt x="1002" y="1613"/>
                  </a:cubicBezTo>
                  <a:cubicBezTo>
                    <a:pt x="1030" y="1616"/>
                    <a:pt x="1064" y="1621"/>
                    <a:pt x="1085" y="1616"/>
                  </a:cubicBezTo>
                  <a:cubicBezTo>
                    <a:pt x="1097" y="1613"/>
                    <a:pt x="1101" y="1599"/>
                    <a:pt x="1118" y="1603"/>
                  </a:cubicBezTo>
                  <a:cubicBezTo>
                    <a:pt x="1175" y="1555"/>
                    <a:pt x="1240" y="1515"/>
                    <a:pt x="1294" y="1463"/>
                  </a:cubicBezTo>
                  <a:cubicBezTo>
                    <a:pt x="1295" y="1444"/>
                    <a:pt x="1303" y="1428"/>
                    <a:pt x="1307" y="1410"/>
                  </a:cubicBezTo>
                  <a:cubicBezTo>
                    <a:pt x="1317" y="1371"/>
                    <a:pt x="1329" y="1336"/>
                    <a:pt x="1339" y="1299"/>
                  </a:cubicBezTo>
                  <a:cubicBezTo>
                    <a:pt x="1351" y="1250"/>
                    <a:pt x="1371" y="1203"/>
                    <a:pt x="1384" y="1155"/>
                  </a:cubicBezTo>
                  <a:cubicBezTo>
                    <a:pt x="1389" y="1134"/>
                    <a:pt x="1392" y="1113"/>
                    <a:pt x="1398" y="1091"/>
                  </a:cubicBezTo>
                  <a:cubicBezTo>
                    <a:pt x="1410" y="1053"/>
                    <a:pt x="1417" y="1017"/>
                    <a:pt x="1427" y="980"/>
                  </a:cubicBezTo>
                  <a:cubicBezTo>
                    <a:pt x="1434" y="954"/>
                    <a:pt x="1441" y="916"/>
                    <a:pt x="1450" y="897"/>
                  </a:cubicBezTo>
                  <a:cubicBezTo>
                    <a:pt x="1448" y="890"/>
                    <a:pt x="1448" y="887"/>
                    <a:pt x="1450" y="877"/>
                  </a:cubicBezTo>
                  <a:cubicBezTo>
                    <a:pt x="1462" y="824"/>
                    <a:pt x="1484" y="764"/>
                    <a:pt x="1493" y="710"/>
                  </a:cubicBezTo>
                  <a:cubicBezTo>
                    <a:pt x="1518" y="661"/>
                    <a:pt x="1522" y="606"/>
                    <a:pt x="1535" y="554"/>
                  </a:cubicBezTo>
                  <a:cubicBezTo>
                    <a:pt x="1542" y="524"/>
                    <a:pt x="1553" y="492"/>
                    <a:pt x="1556" y="462"/>
                  </a:cubicBezTo>
                  <a:cubicBezTo>
                    <a:pt x="1560" y="431"/>
                    <a:pt x="1570" y="396"/>
                    <a:pt x="1576" y="363"/>
                  </a:cubicBezTo>
                  <a:cubicBezTo>
                    <a:pt x="1582" y="331"/>
                    <a:pt x="1585" y="302"/>
                    <a:pt x="1596" y="265"/>
                  </a:cubicBezTo>
                  <a:cubicBezTo>
                    <a:pt x="1606" y="230"/>
                    <a:pt x="1637" y="144"/>
                    <a:pt x="1618" y="107"/>
                  </a:cubicBezTo>
                  <a:cubicBezTo>
                    <a:pt x="1611" y="94"/>
                    <a:pt x="1596" y="84"/>
                    <a:pt x="1584" y="79"/>
                  </a:cubicBezTo>
                  <a:cubicBezTo>
                    <a:pt x="1615" y="111"/>
                    <a:pt x="1588" y="171"/>
                    <a:pt x="1584" y="206"/>
                  </a:cubicBezTo>
                  <a:cubicBezTo>
                    <a:pt x="1584" y="211"/>
                    <a:pt x="1587" y="217"/>
                    <a:pt x="1586" y="221"/>
                  </a:cubicBezTo>
                  <a:cubicBezTo>
                    <a:pt x="1585" y="228"/>
                    <a:pt x="1579" y="234"/>
                    <a:pt x="1578" y="241"/>
                  </a:cubicBezTo>
                  <a:cubicBezTo>
                    <a:pt x="1570" y="287"/>
                    <a:pt x="1560" y="334"/>
                    <a:pt x="1553" y="382"/>
                  </a:cubicBezTo>
                  <a:cubicBezTo>
                    <a:pt x="1546" y="427"/>
                    <a:pt x="1528" y="471"/>
                    <a:pt x="1520" y="514"/>
                  </a:cubicBezTo>
                  <a:cubicBezTo>
                    <a:pt x="1514" y="542"/>
                    <a:pt x="1514" y="571"/>
                    <a:pt x="1500" y="595"/>
                  </a:cubicBezTo>
                  <a:cubicBezTo>
                    <a:pt x="1502" y="603"/>
                    <a:pt x="1498" y="611"/>
                    <a:pt x="1501" y="620"/>
                  </a:cubicBezTo>
                  <a:cubicBezTo>
                    <a:pt x="1460" y="737"/>
                    <a:pt x="1442" y="884"/>
                    <a:pt x="1392" y="1003"/>
                  </a:cubicBezTo>
                  <a:cubicBezTo>
                    <a:pt x="1384" y="1057"/>
                    <a:pt x="1375" y="1088"/>
                    <a:pt x="1355" y="1135"/>
                  </a:cubicBezTo>
                  <a:cubicBezTo>
                    <a:pt x="1332" y="1243"/>
                    <a:pt x="1311" y="1335"/>
                    <a:pt x="1277" y="1434"/>
                  </a:cubicBezTo>
                  <a:cubicBezTo>
                    <a:pt x="1287" y="1457"/>
                    <a:pt x="1253" y="1470"/>
                    <a:pt x="1232" y="1485"/>
                  </a:cubicBezTo>
                  <a:cubicBezTo>
                    <a:pt x="1204" y="1505"/>
                    <a:pt x="1185" y="1521"/>
                    <a:pt x="1159" y="1538"/>
                  </a:cubicBezTo>
                  <a:cubicBezTo>
                    <a:pt x="1150" y="1544"/>
                    <a:pt x="1143" y="1551"/>
                    <a:pt x="1133" y="1560"/>
                  </a:cubicBezTo>
                  <a:cubicBezTo>
                    <a:pt x="1119" y="1571"/>
                    <a:pt x="1090" y="1595"/>
                    <a:pt x="1075" y="1596"/>
                  </a:cubicBezTo>
                  <a:cubicBezTo>
                    <a:pt x="1067" y="1597"/>
                    <a:pt x="1059" y="1592"/>
                    <a:pt x="1051" y="1591"/>
                  </a:cubicBezTo>
                  <a:cubicBezTo>
                    <a:pt x="1018" y="1587"/>
                    <a:pt x="983" y="1589"/>
                    <a:pt x="942" y="1586"/>
                  </a:cubicBezTo>
                  <a:cubicBezTo>
                    <a:pt x="930" y="1586"/>
                    <a:pt x="919" y="1582"/>
                    <a:pt x="907" y="1581"/>
                  </a:cubicBezTo>
                  <a:cubicBezTo>
                    <a:pt x="873" y="1578"/>
                    <a:pt x="836" y="1583"/>
                    <a:pt x="801" y="1578"/>
                  </a:cubicBezTo>
                  <a:cubicBezTo>
                    <a:pt x="771" y="1574"/>
                    <a:pt x="735" y="1571"/>
                    <a:pt x="701" y="1570"/>
                  </a:cubicBezTo>
                  <a:cubicBezTo>
                    <a:pt x="647" y="1567"/>
                    <a:pt x="591" y="1556"/>
                    <a:pt x="560" y="1553"/>
                  </a:cubicBezTo>
                  <a:cubicBezTo>
                    <a:pt x="451" y="1541"/>
                    <a:pt x="334" y="1545"/>
                    <a:pt x="236" y="1528"/>
                  </a:cubicBezTo>
                  <a:cubicBezTo>
                    <a:pt x="198" y="1521"/>
                    <a:pt x="160" y="1511"/>
                    <a:pt x="123" y="1507"/>
                  </a:cubicBezTo>
                  <a:cubicBezTo>
                    <a:pt x="93" y="1503"/>
                    <a:pt x="70" y="1501"/>
                    <a:pt x="47" y="1493"/>
                  </a:cubicBezTo>
                  <a:cubicBezTo>
                    <a:pt x="36" y="1490"/>
                    <a:pt x="26" y="1482"/>
                    <a:pt x="19" y="1483"/>
                  </a:cubicBezTo>
                  <a:cubicBezTo>
                    <a:pt x="13" y="1497"/>
                    <a:pt x="31" y="1503"/>
                    <a:pt x="39" y="1507"/>
                  </a:cubicBezTo>
                  <a:close/>
                  <a:moveTo>
                    <a:pt x="1277" y="1385"/>
                  </a:moveTo>
                  <a:cubicBezTo>
                    <a:pt x="1290" y="1367"/>
                    <a:pt x="1291" y="1340"/>
                    <a:pt x="1297" y="1317"/>
                  </a:cubicBezTo>
                  <a:cubicBezTo>
                    <a:pt x="1305" y="1289"/>
                    <a:pt x="1315" y="1261"/>
                    <a:pt x="1322" y="1233"/>
                  </a:cubicBezTo>
                  <a:cubicBezTo>
                    <a:pt x="1326" y="1218"/>
                    <a:pt x="1325" y="1203"/>
                    <a:pt x="1329" y="1188"/>
                  </a:cubicBezTo>
                  <a:cubicBezTo>
                    <a:pt x="1338" y="1149"/>
                    <a:pt x="1353" y="1111"/>
                    <a:pt x="1364" y="1072"/>
                  </a:cubicBezTo>
                  <a:cubicBezTo>
                    <a:pt x="1380" y="1010"/>
                    <a:pt x="1393" y="956"/>
                    <a:pt x="1413" y="896"/>
                  </a:cubicBezTo>
                  <a:cubicBezTo>
                    <a:pt x="1420" y="876"/>
                    <a:pt x="1426" y="857"/>
                    <a:pt x="1430" y="837"/>
                  </a:cubicBezTo>
                  <a:cubicBezTo>
                    <a:pt x="1439" y="796"/>
                    <a:pt x="1452" y="755"/>
                    <a:pt x="1460" y="715"/>
                  </a:cubicBezTo>
                  <a:cubicBezTo>
                    <a:pt x="1462" y="704"/>
                    <a:pt x="1461" y="692"/>
                    <a:pt x="1463" y="681"/>
                  </a:cubicBezTo>
                  <a:cubicBezTo>
                    <a:pt x="1465" y="672"/>
                    <a:pt x="1471" y="664"/>
                    <a:pt x="1473" y="655"/>
                  </a:cubicBezTo>
                  <a:cubicBezTo>
                    <a:pt x="1476" y="645"/>
                    <a:pt x="1475" y="633"/>
                    <a:pt x="1478" y="623"/>
                  </a:cubicBezTo>
                  <a:cubicBezTo>
                    <a:pt x="1481" y="615"/>
                    <a:pt x="1486" y="608"/>
                    <a:pt x="1488" y="600"/>
                  </a:cubicBezTo>
                  <a:cubicBezTo>
                    <a:pt x="1502" y="556"/>
                    <a:pt x="1509" y="512"/>
                    <a:pt x="1520" y="469"/>
                  </a:cubicBezTo>
                  <a:cubicBezTo>
                    <a:pt x="1522" y="458"/>
                    <a:pt x="1524" y="447"/>
                    <a:pt x="1526" y="436"/>
                  </a:cubicBezTo>
                  <a:cubicBezTo>
                    <a:pt x="1531" y="415"/>
                    <a:pt x="1541" y="396"/>
                    <a:pt x="1543" y="379"/>
                  </a:cubicBezTo>
                  <a:cubicBezTo>
                    <a:pt x="1544" y="374"/>
                    <a:pt x="1541" y="367"/>
                    <a:pt x="1541" y="363"/>
                  </a:cubicBezTo>
                  <a:cubicBezTo>
                    <a:pt x="1542" y="344"/>
                    <a:pt x="1549" y="320"/>
                    <a:pt x="1555" y="299"/>
                  </a:cubicBezTo>
                  <a:cubicBezTo>
                    <a:pt x="1564" y="268"/>
                    <a:pt x="1573" y="233"/>
                    <a:pt x="1579" y="208"/>
                  </a:cubicBezTo>
                  <a:cubicBezTo>
                    <a:pt x="1574" y="171"/>
                    <a:pt x="1598" y="120"/>
                    <a:pt x="1576" y="89"/>
                  </a:cubicBezTo>
                  <a:cubicBezTo>
                    <a:pt x="1570" y="80"/>
                    <a:pt x="1557" y="78"/>
                    <a:pt x="1560" y="65"/>
                  </a:cubicBezTo>
                  <a:cubicBezTo>
                    <a:pt x="1528" y="57"/>
                    <a:pt x="1497" y="50"/>
                    <a:pt x="1462" y="45"/>
                  </a:cubicBezTo>
                  <a:cubicBezTo>
                    <a:pt x="1398" y="36"/>
                    <a:pt x="1326" y="25"/>
                    <a:pt x="1257" y="26"/>
                  </a:cubicBezTo>
                  <a:cubicBezTo>
                    <a:pt x="1102" y="26"/>
                    <a:pt x="981" y="13"/>
                    <a:pt x="842" y="21"/>
                  </a:cubicBezTo>
                  <a:cubicBezTo>
                    <a:pt x="822" y="22"/>
                    <a:pt x="801" y="20"/>
                    <a:pt x="782" y="22"/>
                  </a:cubicBezTo>
                  <a:cubicBezTo>
                    <a:pt x="731" y="28"/>
                    <a:pt x="702" y="62"/>
                    <a:pt x="668" y="95"/>
                  </a:cubicBezTo>
                  <a:cubicBezTo>
                    <a:pt x="639" y="149"/>
                    <a:pt x="631" y="206"/>
                    <a:pt x="606" y="268"/>
                  </a:cubicBezTo>
                  <a:cubicBezTo>
                    <a:pt x="593" y="301"/>
                    <a:pt x="583" y="335"/>
                    <a:pt x="575" y="363"/>
                  </a:cubicBezTo>
                  <a:cubicBezTo>
                    <a:pt x="561" y="408"/>
                    <a:pt x="537" y="467"/>
                    <a:pt x="522" y="515"/>
                  </a:cubicBezTo>
                  <a:cubicBezTo>
                    <a:pt x="560" y="514"/>
                    <a:pt x="596" y="526"/>
                    <a:pt x="633" y="530"/>
                  </a:cubicBezTo>
                  <a:cubicBezTo>
                    <a:pt x="707" y="539"/>
                    <a:pt x="796" y="543"/>
                    <a:pt x="880" y="555"/>
                  </a:cubicBezTo>
                  <a:cubicBezTo>
                    <a:pt x="893" y="514"/>
                    <a:pt x="921" y="494"/>
                    <a:pt x="947" y="464"/>
                  </a:cubicBezTo>
                  <a:cubicBezTo>
                    <a:pt x="987" y="418"/>
                    <a:pt x="1043" y="388"/>
                    <a:pt x="1100" y="399"/>
                  </a:cubicBezTo>
                  <a:cubicBezTo>
                    <a:pt x="1110" y="408"/>
                    <a:pt x="1117" y="415"/>
                    <a:pt x="1126" y="422"/>
                  </a:cubicBezTo>
                  <a:cubicBezTo>
                    <a:pt x="1140" y="434"/>
                    <a:pt x="1135" y="438"/>
                    <a:pt x="1144" y="454"/>
                  </a:cubicBezTo>
                  <a:cubicBezTo>
                    <a:pt x="1149" y="463"/>
                    <a:pt x="1157" y="468"/>
                    <a:pt x="1159" y="475"/>
                  </a:cubicBezTo>
                  <a:cubicBezTo>
                    <a:pt x="1165" y="495"/>
                    <a:pt x="1165" y="513"/>
                    <a:pt x="1168" y="535"/>
                  </a:cubicBezTo>
                  <a:cubicBezTo>
                    <a:pt x="1172" y="568"/>
                    <a:pt x="1174" y="603"/>
                    <a:pt x="1171" y="637"/>
                  </a:cubicBezTo>
                  <a:cubicBezTo>
                    <a:pt x="1167" y="687"/>
                    <a:pt x="1153" y="746"/>
                    <a:pt x="1151" y="791"/>
                  </a:cubicBezTo>
                  <a:cubicBezTo>
                    <a:pt x="1141" y="806"/>
                    <a:pt x="1141" y="827"/>
                    <a:pt x="1136" y="846"/>
                  </a:cubicBezTo>
                  <a:cubicBezTo>
                    <a:pt x="1134" y="854"/>
                    <a:pt x="1130" y="860"/>
                    <a:pt x="1128" y="867"/>
                  </a:cubicBezTo>
                  <a:cubicBezTo>
                    <a:pt x="1127" y="872"/>
                    <a:pt x="1130" y="876"/>
                    <a:pt x="1129" y="881"/>
                  </a:cubicBezTo>
                  <a:cubicBezTo>
                    <a:pt x="1129" y="886"/>
                    <a:pt x="1123" y="894"/>
                    <a:pt x="1121" y="901"/>
                  </a:cubicBezTo>
                  <a:cubicBezTo>
                    <a:pt x="1115" y="921"/>
                    <a:pt x="1112" y="944"/>
                    <a:pt x="1103" y="964"/>
                  </a:cubicBezTo>
                  <a:cubicBezTo>
                    <a:pt x="1096" y="1019"/>
                    <a:pt x="1061" y="1079"/>
                    <a:pt x="1068" y="1136"/>
                  </a:cubicBezTo>
                  <a:cubicBezTo>
                    <a:pt x="1064" y="1143"/>
                    <a:pt x="1056" y="1139"/>
                    <a:pt x="1053" y="1140"/>
                  </a:cubicBezTo>
                  <a:cubicBezTo>
                    <a:pt x="1050" y="1168"/>
                    <a:pt x="1034" y="1193"/>
                    <a:pt x="1037" y="1221"/>
                  </a:cubicBezTo>
                  <a:cubicBezTo>
                    <a:pt x="1022" y="1238"/>
                    <a:pt x="1021" y="1264"/>
                    <a:pt x="1012" y="1289"/>
                  </a:cubicBezTo>
                  <a:cubicBezTo>
                    <a:pt x="1005" y="1309"/>
                    <a:pt x="993" y="1327"/>
                    <a:pt x="992" y="1347"/>
                  </a:cubicBezTo>
                  <a:cubicBezTo>
                    <a:pt x="979" y="1365"/>
                    <a:pt x="972" y="1392"/>
                    <a:pt x="967" y="1412"/>
                  </a:cubicBezTo>
                  <a:cubicBezTo>
                    <a:pt x="1007" y="1412"/>
                    <a:pt x="1069" y="1424"/>
                    <a:pt x="1105" y="1425"/>
                  </a:cubicBezTo>
                  <a:cubicBezTo>
                    <a:pt x="1113" y="1425"/>
                    <a:pt x="1129" y="1423"/>
                    <a:pt x="1133" y="1435"/>
                  </a:cubicBezTo>
                  <a:cubicBezTo>
                    <a:pt x="1070" y="1445"/>
                    <a:pt x="1011" y="1420"/>
                    <a:pt x="945" y="1422"/>
                  </a:cubicBezTo>
                  <a:cubicBezTo>
                    <a:pt x="932" y="1422"/>
                    <a:pt x="926" y="1431"/>
                    <a:pt x="914" y="1424"/>
                  </a:cubicBezTo>
                  <a:cubicBezTo>
                    <a:pt x="886" y="1472"/>
                    <a:pt x="828" y="1426"/>
                    <a:pt x="784" y="1427"/>
                  </a:cubicBezTo>
                  <a:cubicBezTo>
                    <a:pt x="768" y="1434"/>
                    <a:pt x="753" y="1425"/>
                    <a:pt x="731" y="1420"/>
                  </a:cubicBezTo>
                  <a:cubicBezTo>
                    <a:pt x="713" y="1417"/>
                    <a:pt x="691" y="1413"/>
                    <a:pt x="670" y="1410"/>
                  </a:cubicBezTo>
                  <a:cubicBezTo>
                    <a:pt x="650" y="1408"/>
                    <a:pt x="628" y="1409"/>
                    <a:pt x="610" y="1405"/>
                  </a:cubicBezTo>
                  <a:cubicBezTo>
                    <a:pt x="603" y="1404"/>
                    <a:pt x="597" y="1398"/>
                    <a:pt x="590" y="1397"/>
                  </a:cubicBezTo>
                  <a:cubicBezTo>
                    <a:pt x="574" y="1394"/>
                    <a:pt x="556" y="1392"/>
                    <a:pt x="538" y="1389"/>
                  </a:cubicBezTo>
                  <a:cubicBezTo>
                    <a:pt x="521" y="1386"/>
                    <a:pt x="503" y="1384"/>
                    <a:pt x="485" y="1382"/>
                  </a:cubicBezTo>
                  <a:cubicBezTo>
                    <a:pt x="414" y="1375"/>
                    <a:pt x="340" y="1364"/>
                    <a:pt x="276" y="1360"/>
                  </a:cubicBezTo>
                  <a:cubicBezTo>
                    <a:pt x="269" y="1360"/>
                    <a:pt x="261" y="1362"/>
                    <a:pt x="254" y="1360"/>
                  </a:cubicBezTo>
                  <a:cubicBezTo>
                    <a:pt x="247" y="1359"/>
                    <a:pt x="240" y="1351"/>
                    <a:pt x="231" y="1350"/>
                  </a:cubicBezTo>
                  <a:cubicBezTo>
                    <a:pt x="214" y="1350"/>
                    <a:pt x="204" y="1369"/>
                    <a:pt x="188" y="1370"/>
                  </a:cubicBezTo>
                  <a:cubicBezTo>
                    <a:pt x="185" y="1376"/>
                    <a:pt x="182" y="1380"/>
                    <a:pt x="178" y="1384"/>
                  </a:cubicBezTo>
                  <a:cubicBezTo>
                    <a:pt x="130" y="1412"/>
                    <a:pt x="76" y="1435"/>
                    <a:pt x="32" y="1468"/>
                  </a:cubicBezTo>
                  <a:cubicBezTo>
                    <a:pt x="56" y="1490"/>
                    <a:pt x="106" y="1494"/>
                    <a:pt x="140" y="1493"/>
                  </a:cubicBezTo>
                  <a:cubicBezTo>
                    <a:pt x="224" y="1505"/>
                    <a:pt x="307" y="1519"/>
                    <a:pt x="381" y="1526"/>
                  </a:cubicBezTo>
                  <a:cubicBezTo>
                    <a:pt x="440" y="1532"/>
                    <a:pt x="499" y="1534"/>
                    <a:pt x="558" y="1540"/>
                  </a:cubicBezTo>
                  <a:cubicBezTo>
                    <a:pt x="569" y="1541"/>
                    <a:pt x="577" y="1544"/>
                    <a:pt x="587" y="1546"/>
                  </a:cubicBezTo>
                  <a:cubicBezTo>
                    <a:pt x="624" y="1554"/>
                    <a:pt x="668" y="1554"/>
                    <a:pt x="704" y="1560"/>
                  </a:cubicBezTo>
                  <a:cubicBezTo>
                    <a:pt x="726" y="1563"/>
                    <a:pt x="746" y="1558"/>
                    <a:pt x="769" y="1558"/>
                  </a:cubicBezTo>
                  <a:cubicBezTo>
                    <a:pt x="791" y="1558"/>
                    <a:pt x="814" y="1565"/>
                    <a:pt x="836" y="1566"/>
                  </a:cubicBezTo>
                  <a:cubicBezTo>
                    <a:pt x="850" y="1567"/>
                    <a:pt x="866" y="1568"/>
                    <a:pt x="880" y="1568"/>
                  </a:cubicBezTo>
                  <a:cubicBezTo>
                    <a:pt x="918" y="1569"/>
                    <a:pt x="953" y="1571"/>
                    <a:pt x="993" y="1575"/>
                  </a:cubicBezTo>
                  <a:cubicBezTo>
                    <a:pt x="1033" y="1578"/>
                    <a:pt x="1091" y="1588"/>
                    <a:pt x="1111" y="1553"/>
                  </a:cubicBezTo>
                  <a:cubicBezTo>
                    <a:pt x="1150" y="1530"/>
                    <a:pt x="1187" y="1502"/>
                    <a:pt x="1222" y="1478"/>
                  </a:cubicBezTo>
                  <a:cubicBezTo>
                    <a:pt x="1235" y="1470"/>
                    <a:pt x="1250" y="1463"/>
                    <a:pt x="1256" y="1448"/>
                  </a:cubicBezTo>
                  <a:cubicBezTo>
                    <a:pt x="1236" y="1448"/>
                    <a:pt x="1216" y="1445"/>
                    <a:pt x="1198" y="1443"/>
                  </a:cubicBezTo>
                  <a:cubicBezTo>
                    <a:pt x="1188" y="1442"/>
                    <a:pt x="1174" y="1445"/>
                    <a:pt x="1171" y="1437"/>
                  </a:cubicBezTo>
                  <a:cubicBezTo>
                    <a:pt x="1197" y="1425"/>
                    <a:pt x="1225" y="1439"/>
                    <a:pt x="1261" y="1435"/>
                  </a:cubicBezTo>
                  <a:cubicBezTo>
                    <a:pt x="1265" y="1418"/>
                    <a:pt x="1276" y="1406"/>
                    <a:pt x="1277" y="1385"/>
                  </a:cubicBezTo>
                  <a:close/>
                  <a:moveTo>
                    <a:pt x="1051" y="417"/>
                  </a:moveTo>
                  <a:cubicBezTo>
                    <a:pt x="1026" y="425"/>
                    <a:pt x="1003" y="430"/>
                    <a:pt x="982" y="447"/>
                  </a:cubicBezTo>
                  <a:cubicBezTo>
                    <a:pt x="949" y="474"/>
                    <a:pt x="927" y="513"/>
                    <a:pt x="904" y="547"/>
                  </a:cubicBezTo>
                  <a:cubicBezTo>
                    <a:pt x="898" y="542"/>
                    <a:pt x="895" y="552"/>
                    <a:pt x="894" y="557"/>
                  </a:cubicBezTo>
                  <a:cubicBezTo>
                    <a:pt x="905" y="556"/>
                    <a:pt x="911" y="560"/>
                    <a:pt x="922" y="558"/>
                  </a:cubicBezTo>
                  <a:cubicBezTo>
                    <a:pt x="954" y="510"/>
                    <a:pt x="986" y="462"/>
                    <a:pt x="1035" y="431"/>
                  </a:cubicBezTo>
                  <a:cubicBezTo>
                    <a:pt x="1045" y="435"/>
                    <a:pt x="1058" y="421"/>
                    <a:pt x="1068" y="416"/>
                  </a:cubicBezTo>
                  <a:cubicBezTo>
                    <a:pt x="1059" y="416"/>
                    <a:pt x="1056" y="416"/>
                    <a:pt x="1051" y="417"/>
                  </a:cubicBezTo>
                  <a:close/>
                  <a:moveTo>
                    <a:pt x="1066" y="627"/>
                  </a:moveTo>
                  <a:cubicBezTo>
                    <a:pt x="1088" y="642"/>
                    <a:pt x="1067" y="683"/>
                    <a:pt x="1060" y="713"/>
                  </a:cubicBezTo>
                  <a:cubicBezTo>
                    <a:pt x="1037" y="804"/>
                    <a:pt x="1016" y="905"/>
                    <a:pt x="1000" y="997"/>
                  </a:cubicBezTo>
                  <a:cubicBezTo>
                    <a:pt x="997" y="997"/>
                    <a:pt x="999" y="1001"/>
                    <a:pt x="995" y="1000"/>
                  </a:cubicBezTo>
                  <a:cubicBezTo>
                    <a:pt x="1014" y="1033"/>
                    <a:pt x="1043" y="1057"/>
                    <a:pt x="1058" y="1088"/>
                  </a:cubicBezTo>
                  <a:cubicBezTo>
                    <a:pt x="1097" y="928"/>
                    <a:pt x="1159" y="749"/>
                    <a:pt x="1158" y="595"/>
                  </a:cubicBezTo>
                  <a:cubicBezTo>
                    <a:pt x="1157" y="559"/>
                    <a:pt x="1152" y="525"/>
                    <a:pt x="1148" y="490"/>
                  </a:cubicBezTo>
                  <a:cubicBezTo>
                    <a:pt x="1134" y="471"/>
                    <a:pt x="1130" y="442"/>
                    <a:pt x="1111" y="427"/>
                  </a:cubicBezTo>
                  <a:cubicBezTo>
                    <a:pt x="1073" y="420"/>
                    <a:pt x="1040" y="448"/>
                    <a:pt x="1015" y="475"/>
                  </a:cubicBezTo>
                  <a:cubicBezTo>
                    <a:pt x="975" y="490"/>
                    <a:pt x="965" y="534"/>
                    <a:pt x="939" y="562"/>
                  </a:cubicBezTo>
                  <a:cubicBezTo>
                    <a:pt x="954" y="563"/>
                    <a:pt x="965" y="567"/>
                    <a:pt x="980" y="568"/>
                  </a:cubicBezTo>
                  <a:cubicBezTo>
                    <a:pt x="986" y="570"/>
                    <a:pt x="987" y="580"/>
                    <a:pt x="993" y="577"/>
                  </a:cubicBezTo>
                  <a:cubicBezTo>
                    <a:pt x="988" y="582"/>
                    <a:pt x="990" y="585"/>
                    <a:pt x="988" y="592"/>
                  </a:cubicBezTo>
                  <a:cubicBezTo>
                    <a:pt x="1012" y="606"/>
                    <a:pt x="1037" y="619"/>
                    <a:pt x="1066" y="627"/>
                  </a:cubicBezTo>
                  <a:close/>
                  <a:moveTo>
                    <a:pt x="779" y="558"/>
                  </a:moveTo>
                  <a:cubicBezTo>
                    <a:pt x="713" y="555"/>
                    <a:pt x="648" y="540"/>
                    <a:pt x="585" y="532"/>
                  </a:cubicBezTo>
                  <a:cubicBezTo>
                    <a:pt x="578" y="531"/>
                    <a:pt x="572" y="533"/>
                    <a:pt x="565" y="532"/>
                  </a:cubicBezTo>
                  <a:cubicBezTo>
                    <a:pt x="523" y="527"/>
                    <a:pt x="473" y="511"/>
                    <a:pt x="447" y="539"/>
                  </a:cubicBezTo>
                  <a:cubicBezTo>
                    <a:pt x="410" y="628"/>
                    <a:pt x="404" y="743"/>
                    <a:pt x="364" y="822"/>
                  </a:cubicBezTo>
                  <a:cubicBezTo>
                    <a:pt x="342" y="931"/>
                    <a:pt x="311" y="1044"/>
                    <a:pt x="283" y="1155"/>
                  </a:cubicBezTo>
                  <a:cubicBezTo>
                    <a:pt x="273" y="1193"/>
                    <a:pt x="259" y="1236"/>
                    <a:pt x="258" y="1269"/>
                  </a:cubicBezTo>
                  <a:cubicBezTo>
                    <a:pt x="251" y="1285"/>
                    <a:pt x="236" y="1316"/>
                    <a:pt x="246" y="1339"/>
                  </a:cubicBezTo>
                  <a:cubicBezTo>
                    <a:pt x="278" y="1353"/>
                    <a:pt x="333" y="1353"/>
                    <a:pt x="379" y="1359"/>
                  </a:cubicBezTo>
                  <a:cubicBezTo>
                    <a:pt x="417" y="1363"/>
                    <a:pt x="457" y="1365"/>
                    <a:pt x="495" y="1369"/>
                  </a:cubicBezTo>
                  <a:cubicBezTo>
                    <a:pt x="543" y="1373"/>
                    <a:pt x="586" y="1387"/>
                    <a:pt x="631" y="1394"/>
                  </a:cubicBezTo>
                  <a:cubicBezTo>
                    <a:pt x="679" y="1401"/>
                    <a:pt x="726" y="1404"/>
                    <a:pt x="773" y="1412"/>
                  </a:cubicBezTo>
                  <a:cubicBezTo>
                    <a:pt x="848" y="1165"/>
                    <a:pt x="915" y="862"/>
                    <a:pt x="973" y="582"/>
                  </a:cubicBezTo>
                  <a:cubicBezTo>
                    <a:pt x="910" y="569"/>
                    <a:pt x="845" y="562"/>
                    <a:pt x="779" y="558"/>
                  </a:cubicBezTo>
                  <a:close/>
                  <a:moveTo>
                    <a:pt x="228" y="1306"/>
                  </a:moveTo>
                  <a:cubicBezTo>
                    <a:pt x="246" y="1241"/>
                    <a:pt x="263" y="1176"/>
                    <a:pt x="281" y="1113"/>
                  </a:cubicBezTo>
                  <a:cubicBezTo>
                    <a:pt x="295" y="1066"/>
                    <a:pt x="302" y="1018"/>
                    <a:pt x="314" y="970"/>
                  </a:cubicBezTo>
                  <a:cubicBezTo>
                    <a:pt x="326" y="922"/>
                    <a:pt x="342" y="874"/>
                    <a:pt x="352" y="822"/>
                  </a:cubicBezTo>
                  <a:cubicBezTo>
                    <a:pt x="352" y="816"/>
                    <a:pt x="355" y="815"/>
                    <a:pt x="352" y="809"/>
                  </a:cubicBezTo>
                  <a:cubicBezTo>
                    <a:pt x="391" y="727"/>
                    <a:pt x="404" y="615"/>
                    <a:pt x="434" y="535"/>
                  </a:cubicBezTo>
                  <a:cubicBezTo>
                    <a:pt x="433" y="535"/>
                    <a:pt x="432" y="535"/>
                    <a:pt x="430" y="535"/>
                  </a:cubicBezTo>
                  <a:cubicBezTo>
                    <a:pt x="430" y="534"/>
                    <a:pt x="430" y="533"/>
                    <a:pt x="429" y="534"/>
                  </a:cubicBezTo>
                  <a:cubicBezTo>
                    <a:pt x="407" y="540"/>
                    <a:pt x="394" y="564"/>
                    <a:pt x="389" y="580"/>
                  </a:cubicBezTo>
                  <a:cubicBezTo>
                    <a:pt x="378" y="613"/>
                    <a:pt x="374" y="643"/>
                    <a:pt x="367" y="676"/>
                  </a:cubicBezTo>
                  <a:cubicBezTo>
                    <a:pt x="357" y="726"/>
                    <a:pt x="341" y="776"/>
                    <a:pt x="341" y="816"/>
                  </a:cubicBezTo>
                  <a:cubicBezTo>
                    <a:pt x="288" y="972"/>
                    <a:pt x="241" y="1158"/>
                    <a:pt x="206" y="1336"/>
                  </a:cubicBezTo>
                  <a:cubicBezTo>
                    <a:pt x="215" y="1338"/>
                    <a:pt x="218" y="1338"/>
                    <a:pt x="226" y="1339"/>
                  </a:cubicBezTo>
                  <a:cubicBezTo>
                    <a:pt x="227" y="1329"/>
                    <a:pt x="231" y="1315"/>
                    <a:pt x="228" y="1306"/>
                  </a:cubicBezTo>
                  <a:close/>
                  <a:moveTo>
                    <a:pt x="997" y="627"/>
                  </a:moveTo>
                  <a:cubicBezTo>
                    <a:pt x="999" y="629"/>
                    <a:pt x="1002" y="625"/>
                    <a:pt x="1008" y="627"/>
                  </a:cubicBezTo>
                  <a:cubicBezTo>
                    <a:pt x="1015" y="639"/>
                    <a:pt x="1029" y="645"/>
                    <a:pt x="1040" y="653"/>
                  </a:cubicBezTo>
                  <a:cubicBezTo>
                    <a:pt x="1038" y="661"/>
                    <a:pt x="1034" y="666"/>
                    <a:pt x="1030" y="671"/>
                  </a:cubicBezTo>
                  <a:cubicBezTo>
                    <a:pt x="1012" y="768"/>
                    <a:pt x="988" y="861"/>
                    <a:pt x="968" y="960"/>
                  </a:cubicBezTo>
                  <a:cubicBezTo>
                    <a:pt x="977" y="968"/>
                    <a:pt x="979" y="983"/>
                    <a:pt x="988" y="990"/>
                  </a:cubicBezTo>
                  <a:cubicBezTo>
                    <a:pt x="1003" y="903"/>
                    <a:pt x="1031" y="792"/>
                    <a:pt x="1045" y="705"/>
                  </a:cubicBezTo>
                  <a:cubicBezTo>
                    <a:pt x="1048" y="689"/>
                    <a:pt x="1067" y="661"/>
                    <a:pt x="1060" y="645"/>
                  </a:cubicBezTo>
                  <a:cubicBezTo>
                    <a:pt x="1052" y="629"/>
                    <a:pt x="998" y="616"/>
                    <a:pt x="982" y="605"/>
                  </a:cubicBezTo>
                  <a:cubicBezTo>
                    <a:pt x="977" y="617"/>
                    <a:pt x="999" y="613"/>
                    <a:pt x="997" y="627"/>
                  </a:cubicBezTo>
                  <a:close/>
                  <a:moveTo>
                    <a:pt x="970" y="670"/>
                  </a:moveTo>
                  <a:cubicBezTo>
                    <a:pt x="967" y="710"/>
                    <a:pt x="952" y="752"/>
                    <a:pt x="944" y="794"/>
                  </a:cubicBezTo>
                  <a:cubicBezTo>
                    <a:pt x="923" y="894"/>
                    <a:pt x="892" y="995"/>
                    <a:pt x="872" y="1093"/>
                  </a:cubicBezTo>
                  <a:cubicBezTo>
                    <a:pt x="876" y="1093"/>
                    <a:pt x="874" y="1099"/>
                    <a:pt x="874" y="1103"/>
                  </a:cubicBezTo>
                  <a:cubicBezTo>
                    <a:pt x="872" y="1117"/>
                    <a:pt x="869" y="1131"/>
                    <a:pt x="865" y="1145"/>
                  </a:cubicBezTo>
                  <a:cubicBezTo>
                    <a:pt x="855" y="1188"/>
                    <a:pt x="841" y="1233"/>
                    <a:pt x="829" y="1276"/>
                  </a:cubicBezTo>
                  <a:cubicBezTo>
                    <a:pt x="827" y="1283"/>
                    <a:pt x="822" y="1289"/>
                    <a:pt x="821" y="1296"/>
                  </a:cubicBezTo>
                  <a:cubicBezTo>
                    <a:pt x="819" y="1304"/>
                    <a:pt x="820" y="1313"/>
                    <a:pt x="817" y="1321"/>
                  </a:cubicBezTo>
                  <a:cubicBezTo>
                    <a:pt x="815" y="1330"/>
                    <a:pt x="808" y="1336"/>
                    <a:pt x="806" y="1346"/>
                  </a:cubicBezTo>
                  <a:cubicBezTo>
                    <a:pt x="801" y="1364"/>
                    <a:pt x="799" y="1387"/>
                    <a:pt x="796" y="1405"/>
                  </a:cubicBezTo>
                  <a:cubicBezTo>
                    <a:pt x="800" y="1401"/>
                    <a:pt x="807" y="1394"/>
                    <a:pt x="814" y="1397"/>
                  </a:cubicBezTo>
                  <a:cubicBezTo>
                    <a:pt x="822" y="1366"/>
                    <a:pt x="829" y="1337"/>
                    <a:pt x="841" y="1307"/>
                  </a:cubicBezTo>
                  <a:cubicBezTo>
                    <a:pt x="842" y="1346"/>
                    <a:pt x="824" y="1371"/>
                    <a:pt x="826" y="1410"/>
                  </a:cubicBezTo>
                  <a:cubicBezTo>
                    <a:pt x="849" y="1403"/>
                    <a:pt x="846" y="1358"/>
                    <a:pt x="861" y="1337"/>
                  </a:cubicBezTo>
                  <a:cubicBezTo>
                    <a:pt x="860" y="1361"/>
                    <a:pt x="858" y="1385"/>
                    <a:pt x="849" y="1404"/>
                  </a:cubicBezTo>
                  <a:cubicBezTo>
                    <a:pt x="856" y="1404"/>
                    <a:pt x="860" y="1413"/>
                    <a:pt x="865" y="1410"/>
                  </a:cubicBezTo>
                  <a:cubicBezTo>
                    <a:pt x="890" y="1304"/>
                    <a:pt x="915" y="1196"/>
                    <a:pt x="935" y="1085"/>
                  </a:cubicBezTo>
                  <a:cubicBezTo>
                    <a:pt x="930" y="1082"/>
                    <a:pt x="931" y="1074"/>
                    <a:pt x="925" y="1072"/>
                  </a:cubicBezTo>
                  <a:cubicBezTo>
                    <a:pt x="926" y="1080"/>
                    <a:pt x="928" y="1100"/>
                    <a:pt x="915" y="1100"/>
                  </a:cubicBezTo>
                  <a:cubicBezTo>
                    <a:pt x="912" y="1064"/>
                    <a:pt x="922" y="1028"/>
                    <a:pt x="927" y="1005"/>
                  </a:cubicBezTo>
                  <a:cubicBezTo>
                    <a:pt x="929" y="997"/>
                    <a:pt x="927" y="989"/>
                    <a:pt x="929" y="980"/>
                  </a:cubicBezTo>
                  <a:cubicBezTo>
                    <a:pt x="931" y="966"/>
                    <a:pt x="937" y="950"/>
                    <a:pt x="939" y="932"/>
                  </a:cubicBezTo>
                  <a:cubicBezTo>
                    <a:pt x="940" y="914"/>
                    <a:pt x="934" y="889"/>
                    <a:pt x="952" y="887"/>
                  </a:cubicBezTo>
                  <a:cubicBezTo>
                    <a:pt x="957" y="899"/>
                    <a:pt x="947" y="911"/>
                    <a:pt x="949" y="924"/>
                  </a:cubicBezTo>
                  <a:cubicBezTo>
                    <a:pt x="949" y="932"/>
                    <a:pt x="957" y="935"/>
                    <a:pt x="960" y="944"/>
                  </a:cubicBezTo>
                  <a:cubicBezTo>
                    <a:pt x="965" y="892"/>
                    <a:pt x="989" y="824"/>
                    <a:pt x="993" y="766"/>
                  </a:cubicBezTo>
                  <a:cubicBezTo>
                    <a:pt x="994" y="772"/>
                    <a:pt x="982" y="779"/>
                    <a:pt x="983" y="771"/>
                  </a:cubicBezTo>
                  <a:cubicBezTo>
                    <a:pt x="990" y="730"/>
                    <a:pt x="1013" y="683"/>
                    <a:pt x="1005" y="646"/>
                  </a:cubicBezTo>
                  <a:cubicBezTo>
                    <a:pt x="989" y="687"/>
                    <a:pt x="984" y="739"/>
                    <a:pt x="967" y="778"/>
                  </a:cubicBezTo>
                  <a:cubicBezTo>
                    <a:pt x="967" y="737"/>
                    <a:pt x="985" y="688"/>
                    <a:pt x="993" y="645"/>
                  </a:cubicBezTo>
                  <a:cubicBezTo>
                    <a:pt x="984" y="643"/>
                    <a:pt x="984" y="630"/>
                    <a:pt x="980" y="625"/>
                  </a:cubicBezTo>
                  <a:cubicBezTo>
                    <a:pt x="973" y="637"/>
                    <a:pt x="971" y="656"/>
                    <a:pt x="970" y="670"/>
                  </a:cubicBezTo>
                  <a:close/>
                  <a:moveTo>
                    <a:pt x="1008" y="718"/>
                  </a:moveTo>
                  <a:cubicBezTo>
                    <a:pt x="1012" y="709"/>
                    <a:pt x="1016" y="690"/>
                    <a:pt x="1013" y="686"/>
                  </a:cubicBezTo>
                  <a:cubicBezTo>
                    <a:pt x="1011" y="696"/>
                    <a:pt x="1007" y="708"/>
                    <a:pt x="1008" y="718"/>
                  </a:cubicBezTo>
                  <a:close/>
                  <a:moveTo>
                    <a:pt x="927" y="1050"/>
                  </a:moveTo>
                  <a:cubicBezTo>
                    <a:pt x="942" y="1069"/>
                    <a:pt x="948" y="1098"/>
                    <a:pt x="972" y="1108"/>
                  </a:cubicBezTo>
                  <a:cubicBezTo>
                    <a:pt x="976" y="1112"/>
                    <a:pt x="968" y="1112"/>
                    <a:pt x="970" y="1118"/>
                  </a:cubicBezTo>
                  <a:cubicBezTo>
                    <a:pt x="985" y="1131"/>
                    <a:pt x="1003" y="1146"/>
                    <a:pt x="1015" y="1161"/>
                  </a:cubicBezTo>
                  <a:cubicBezTo>
                    <a:pt x="1018" y="1166"/>
                    <a:pt x="1020" y="1175"/>
                    <a:pt x="1027" y="1174"/>
                  </a:cubicBezTo>
                  <a:cubicBezTo>
                    <a:pt x="1024" y="1150"/>
                    <a:pt x="1006" y="1121"/>
                    <a:pt x="1003" y="1096"/>
                  </a:cubicBezTo>
                  <a:cubicBezTo>
                    <a:pt x="1006" y="1096"/>
                    <a:pt x="1007" y="1094"/>
                    <a:pt x="1010" y="1093"/>
                  </a:cubicBezTo>
                  <a:cubicBezTo>
                    <a:pt x="1024" y="1100"/>
                    <a:pt x="1037" y="1109"/>
                    <a:pt x="1051" y="1116"/>
                  </a:cubicBezTo>
                  <a:cubicBezTo>
                    <a:pt x="1046" y="1062"/>
                    <a:pt x="995" y="1040"/>
                    <a:pt x="978" y="992"/>
                  </a:cubicBezTo>
                  <a:cubicBezTo>
                    <a:pt x="964" y="981"/>
                    <a:pt x="960" y="959"/>
                    <a:pt x="945" y="949"/>
                  </a:cubicBezTo>
                  <a:cubicBezTo>
                    <a:pt x="942" y="982"/>
                    <a:pt x="935" y="1013"/>
                    <a:pt x="927" y="1050"/>
                  </a:cubicBezTo>
                  <a:close/>
                  <a:moveTo>
                    <a:pt x="927" y="1204"/>
                  </a:moveTo>
                  <a:cubicBezTo>
                    <a:pt x="924" y="1215"/>
                    <a:pt x="918" y="1225"/>
                    <a:pt x="915" y="1236"/>
                  </a:cubicBezTo>
                  <a:cubicBezTo>
                    <a:pt x="899" y="1303"/>
                    <a:pt x="889" y="1364"/>
                    <a:pt x="875" y="1427"/>
                  </a:cubicBezTo>
                  <a:cubicBezTo>
                    <a:pt x="884" y="1423"/>
                    <a:pt x="888" y="1415"/>
                    <a:pt x="897" y="1412"/>
                  </a:cubicBezTo>
                  <a:cubicBezTo>
                    <a:pt x="910" y="1328"/>
                    <a:pt x="926" y="1238"/>
                    <a:pt x="942" y="1156"/>
                  </a:cubicBezTo>
                  <a:cubicBezTo>
                    <a:pt x="946" y="1137"/>
                    <a:pt x="965" y="1116"/>
                    <a:pt x="945" y="1103"/>
                  </a:cubicBezTo>
                  <a:cubicBezTo>
                    <a:pt x="931" y="1133"/>
                    <a:pt x="935" y="1170"/>
                    <a:pt x="927" y="1204"/>
                  </a:cubicBezTo>
                  <a:close/>
                  <a:moveTo>
                    <a:pt x="1037" y="1158"/>
                  </a:moveTo>
                  <a:cubicBezTo>
                    <a:pt x="1036" y="1146"/>
                    <a:pt x="1043" y="1138"/>
                    <a:pt x="1041" y="1121"/>
                  </a:cubicBezTo>
                  <a:cubicBezTo>
                    <a:pt x="1035" y="1118"/>
                    <a:pt x="1025" y="1108"/>
                    <a:pt x="1018" y="1110"/>
                  </a:cubicBezTo>
                  <a:cubicBezTo>
                    <a:pt x="1025" y="1128"/>
                    <a:pt x="1029" y="1144"/>
                    <a:pt x="1037" y="1158"/>
                  </a:cubicBezTo>
                  <a:close/>
                  <a:moveTo>
                    <a:pt x="945" y="1238"/>
                  </a:moveTo>
                  <a:cubicBezTo>
                    <a:pt x="972" y="1232"/>
                    <a:pt x="994" y="1218"/>
                    <a:pt x="1020" y="1216"/>
                  </a:cubicBezTo>
                  <a:cubicBezTo>
                    <a:pt x="1021" y="1210"/>
                    <a:pt x="1024" y="1206"/>
                    <a:pt x="1025" y="1199"/>
                  </a:cubicBezTo>
                  <a:cubicBezTo>
                    <a:pt x="1012" y="1171"/>
                    <a:pt x="989" y="1144"/>
                    <a:pt x="965" y="1131"/>
                  </a:cubicBezTo>
                  <a:cubicBezTo>
                    <a:pt x="959" y="1164"/>
                    <a:pt x="946" y="1204"/>
                    <a:pt x="945" y="1238"/>
                  </a:cubicBezTo>
                  <a:close/>
                  <a:moveTo>
                    <a:pt x="1536" y="1151"/>
                  </a:moveTo>
                  <a:cubicBezTo>
                    <a:pt x="1492" y="1141"/>
                    <a:pt x="1440" y="1144"/>
                    <a:pt x="1400" y="1165"/>
                  </a:cubicBezTo>
                  <a:cubicBezTo>
                    <a:pt x="1398" y="1163"/>
                    <a:pt x="1396" y="1162"/>
                    <a:pt x="1392" y="1163"/>
                  </a:cubicBezTo>
                  <a:cubicBezTo>
                    <a:pt x="1378" y="1217"/>
                    <a:pt x="1357" y="1265"/>
                    <a:pt x="1349" y="1312"/>
                  </a:cubicBezTo>
                  <a:cubicBezTo>
                    <a:pt x="1398" y="1291"/>
                    <a:pt x="1453" y="1254"/>
                    <a:pt x="1498" y="1223"/>
                  </a:cubicBezTo>
                  <a:cubicBezTo>
                    <a:pt x="1503" y="1219"/>
                    <a:pt x="1510" y="1218"/>
                    <a:pt x="1515" y="1214"/>
                  </a:cubicBezTo>
                  <a:cubicBezTo>
                    <a:pt x="1519" y="1211"/>
                    <a:pt x="1521" y="1204"/>
                    <a:pt x="1526" y="1199"/>
                  </a:cubicBezTo>
                  <a:cubicBezTo>
                    <a:pt x="1541" y="1187"/>
                    <a:pt x="1555" y="1184"/>
                    <a:pt x="1556" y="1163"/>
                  </a:cubicBezTo>
                  <a:cubicBezTo>
                    <a:pt x="1550" y="1159"/>
                    <a:pt x="1540" y="1158"/>
                    <a:pt x="1536" y="1151"/>
                  </a:cubicBezTo>
                  <a:close/>
                  <a:moveTo>
                    <a:pt x="1417" y="1284"/>
                  </a:moveTo>
                  <a:cubicBezTo>
                    <a:pt x="1405" y="1297"/>
                    <a:pt x="1389" y="1305"/>
                    <a:pt x="1372" y="1312"/>
                  </a:cubicBezTo>
                  <a:cubicBezTo>
                    <a:pt x="1363" y="1320"/>
                    <a:pt x="1357" y="1331"/>
                    <a:pt x="1342" y="1332"/>
                  </a:cubicBezTo>
                  <a:cubicBezTo>
                    <a:pt x="1345" y="1339"/>
                    <a:pt x="1334" y="1342"/>
                    <a:pt x="1340" y="1347"/>
                  </a:cubicBezTo>
                  <a:cubicBezTo>
                    <a:pt x="1365" y="1345"/>
                    <a:pt x="1385" y="1323"/>
                    <a:pt x="1410" y="1316"/>
                  </a:cubicBezTo>
                  <a:cubicBezTo>
                    <a:pt x="1422" y="1303"/>
                    <a:pt x="1453" y="1289"/>
                    <a:pt x="1468" y="1279"/>
                  </a:cubicBezTo>
                  <a:cubicBezTo>
                    <a:pt x="1492" y="1264"/>
                    <a:pt x="1515" y="1254"/>
                    <a:pt x="1535" y="1239"/>
                  </a:cubicBezTo>
                  <a:cubicBezTo>
                    <a:pt x="1552" y="1226"/>
                    <a:pt x="1588" y="1196"/>
                    <a:pt x="1566" y="1179"/>
                  </a:cubicBezTo>
                  <a:cubicBezTo>
                    <a:pt x="1529" y="1221"/>
                    <a:pt x="1472" y="1256"/>
                    <a:pt x="1417" y="1284"/>
                  </a:cubicBezTo>
                  <a:close/>
                  <a:moveTo>
                    <a:pt x="939" y="1256"/>
                  </a:moveTo>
                  <a:cubicBezTo>
                    <a:pt x="926" y="1295"/>
                    <a:pt x="925" y="1353"/>
                    <a:pt x="912" y="1402"/>
                  </a:cubicBezTo>
                  <a:cubicBezTo>
                    <a:pt x="929" y="1407"/>
                    <a:pt x="929" y="1409"/>
                    <a:pt x="952" y="1410"/>
                  </a:cubicBezTo>
                  <a:cubicBezTo>
                    <a:pt x="949" y="1405"/>
                    <a:pt x="951" y="1403"/>
                    <a:pt x="952" y="1397"/>
                  </a:cubicBezTo>
                  <a:cubicBezTo>
                    <a:pt x="980" y="1347"/>
                    <a:pt x="996" y="1285"/>
                    <a:pt x="1018" y="1229"/>
                  </a:cubicBezTo>
                  <a:cubicBezTo>
                    <a:pt x="1018" y="1227"/>
                    <a:pt x="1018" y="1225"/>
                    <a:pt x="1015" y="1226"/>
                  </a:cubicBezTo>
                  <a:cubicBezTo>
                    <a:pt x="992" y="1238"/>
                    <a:pt x="960" y="1242"/>
                    <a:pt x="939" y="1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990736" y="1576557"/>
            <a:ext cx="409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188272" y="5523723"/>
            <a:ext cx="311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/>
          </a:p>
        </p:txBody>
      </p:sp>
      <p:sp>
        <p:nvSpPr>
          <p:cNvPr id="23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84644" y="569861"/>
            <a:ext cx="269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509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0" y="1451799"/>
            <a:ext cx="40193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" name="Rounded Rectangle 10"/>
          <p:cNvSpPr/>
          <p:nvPr/>
        </p:nvSpPr>
        <p:spPr bwMode="auto">
          <a:xfrm>
            <a:off x="7498225" y="1081138"/>
            <a:ext cx="1733550" cy="1733550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" name="Freeform 29"/>
          <p:cNvSpPr>
            <a:spLocks noEditPoints="1"/>
          </p:cNvSpPr>
          <p:nvPr/>
        </p:nvSpPr>
        <p:spPr bwMode="auto">
          <a:xfrm>
            <a:off x="7888148" y="1606114"/>
            <a:ext cx="953703" cy="821647"/>
          </a:xfrm>
          <a:custGeom>
            <a:avLst/>
            <a:gdLst/>
            <a:ahLst/>
            <a:cxnLst>
              <a:cxn ang="0">
                <a:pos x="10" y="452"/>
              </a:cxn>
              <a:cxn ang="0">
                <a:pos x="207" y="119"/>
              </a:cxn>
              <a:cxn ang="0">
                <a:pos x="704" y="4"/>
              </a:cxn>
              <a:cxn ang="0">
                <a:pos x="1097" y="158"/>
              </a:cxn>
              <a:cxn ang="0">
                <a:pos x="1254" y="504"/>
              </a:cxn>
              <a:cxn ang="0">
                <a:pos x="1275" y="1164"/>
              </a:cxn>
              <a:cxn ang="0">
                <a:pos x="975" y="1345"/>
              </a:cxn>
              <a:cxn ang="0">
                <a:pos x="179" y="1221"/>
              </a:cxn>
              <a:cxn ang="0">
                <a:pos x="589" y="502"/>
              </a:cxn>
              <a:cxn ang="0">
                <a:pos x="788" y="43"/>
              </a:cxn>
              <a:cxn ang="0">
                <a:pos x="399" y="54"/>
              </a:cxn>
              <a:cxn ang="0">
                <a:pos x="751" y="60"/>
              </a:cxn>
              <a:cxn ang="0">
                <a:pos x="548" y="76"/>
              </a:cxn>
              <a:cxn ang="0">
                <a:pos x="361" y="92"/>
              </a:cxn>
              <a:cxn ang="0">
                <a:pos x="608" y="90"/>
              </a:cxn>
              <a:cxn ang="0">
                <a:pos x="688" y="108"/>
              </a:cxn>
              <a:cxn ang="0">
                <a:pos x="715" y="137"/>
              </a:cxn>
              <a:cxn ang="0">
                <a:pos x="820" y="109"/>
              </a:cxn>
              <a:cxn ang="0">
                <a:pos x="753" y="142"/>
              </a:cxn>
              <a:cxn ang="0">
                <a:pos x="24" y="375"/>
              </a:cxn>
              <a:cxn ang="0">
                <a:pos x="145" y="587"/>
              </a:cxn>
              <a:cxn ang="0">
                <a:pos x="158" y="567"/>
              </a:cxn>
              <a:cxn ang="0">
                <a:pos x="137" y="130"/>
              </a:cxn>
              <a:cxn ang="0">
                <a:pos x="69" y="362"/>
              </a:cxn>
              <a:cxn ang="0">
                <a:pos x="363" y="542"/>
              </a:cxn>
              <a:cxn ang="0">
                <a:pos x="612" y="532"/>
              </a:cxn>
              <a:cxn ang="0">
                <a:pos x="895" y="653"/>
              </a:cxn>
              <a:cxn ang="0">
                <a:pos x="1097" y="192"/>
              </a:cxn>
              <a:cxn ang="0">
                <a:pos x="704" y="158"/>
              </a:cxn>
              <a:cxn ang="0">
                <a:pos x="1067" y="321"/>
              </a:cxn>
              <a:cxn ang="0">
                <a:pos x="558" y="660"/>
              </a:cxn>
              <a:cxn ang="0">
                <a:pos x="1059" y="518"/>
              </a:cxn>
              <a:cxn ang="0">
                <a:pos x="1205" y="199"/>
              </a:cxn>
              <a:cxn ang="0">
                <a:pos x="1220" y="299"/>
              </a:cxn>
              <a:cxn ang="0">
                <a:pos x="1164" y="403"/>
              </a:cxn>
              <a:cxn ang="0">
                <a:pos x="1088" y="735"/>
              </a:cxn>
              <a:cxn ang="0">
                <a:pos x="1132" y="1001"/>
              </a:cxn>
              <a:cxn ang="0">
                <a:pos x="1180" y="907"/>
              </a:cxn>
              <a:cxn ang="0">
                <a:pos x="1262" y="897"/>
              </a:cxn>
              <a:cxn ang="0">
                <a:pos x="385" y="490"/>
              </a:cxn>
              <a:cxn ang="0">
                <a:pos x="440" y="584"/>
              </a:cxn>
              <a:cxn ang="0">
                <a:pos x="523" y="602"/>
              </a:cxn>
              <a:cxn ang="0">
                <a:pos x="1072" y="575"/>
              </a:cxn>
              <a:cxn ang="0">
                <a:pos x="1025" y="1300"/>
              </a:cxn>
              <a:cxn ang="0">
                <a:pos x="1070" y="894"/>
              </a:cxn>
              <a:cxn ang="0">
                <a:pos x="993" y="727"/>
              </a:cxn>
              <a:cxn ang="0">
                <a:pos x="1076" y="1261"/>
              </a:cxn>
              <a:cxn ang="0">
                <a:pos x="1013" y="657"/>
              </a:cxn>
              <a:cxn ang="0">
                <a:pos x="321" y="1211"/>
              </a:cxn>
              <a:cxn ang="0">
                <a:pos x="949" y="1287"/>
              </a:cxn>
              <a:cxn ang="0">
                <a:pos x="554" y="702"/>
              </a:cxn>
              <a:cxn ang="0">
                <a:pos x="372" y="658"/>
              </a:cxn>
              <a:cxn ang="0">
                <a:pos x="385" y="630"/>
              </a:cxn>
              <a:cxn ang="0">
                <a:pos x="479" y="775"/>
              </a:cxn>
              <a:cxn ang="0">
                <a:pos x="448" y="675"/>
              </a:cxn>
              <a:cxn ang="0">
                <a:pos x="396" y="658"/>
              </a:cxn>
              <a:cxn ang="0">
                <a:pos x="416" y="658"/>
              </a:cxn>
              <a:cxn ang="0">
                <a:pos x="462" y="662"/>
              </a:cxn>
              <a:cxn ang="0">
                <a:pos x="493" y="782"/>
              </a:cxn>
              <a:cxn ang="0">
                <a:pos x="889" y="1338"/>
              </a:cxn>
              <a:cxn ang="0">
                <a:pos x="290" y="1216"/>
              </a:cxn>
              <a:cxn ang="0">
                <a:pos x="224" y="1218"/>
              </a:cxn>
              <a:cxn ang="0">
                <a:pos x="955" y="1331"/>
              </a:cxn>
            </a:cxnLst>
            <a:rect l="0" t="0" r="r" b="b"/>
            <a:pathLst>
              <a:path w="1295" h="1371">
                <a:moveTo>
                  <a:pt x="58" y="1123"/>
                </a:moveTo>
                <a:lnTo>
                  <a:pt x="58" y="1123"/>
                </a:lnTo>
                <a:lnTo>
                  <a:pt x="65" y="1078"/>
                </a:lnTo>
                <a:lnTo>
                  <a:pt x="72" y="1034"/>
                </a:lnTo>
                <a:lnTo>
                  <a:pt x="75" y="1013"/>
                </a:lnTo>
                <a:lnTo>
                  <a:pt x="76" y="992"/>
                </a:lnTo>
                <a:lnTo>
                  <a:pt x="78" y="973"/>
                </a:lnTo>
                <a:lnTo>
                  <a:pt x="78" y="952"/>
                </a:lnTo>
                <a:lnTo>
                  <a:pt x="78" y="952"/>
                </a:lnTo>
                <a:lnTo>
                  <a:pt x="76" y="940"/>
                </a:lnTo>
                <a:lnTo>
                  <a:pt x="75" y="929"/>
                </a:lnTo>
                <a:lnTo>
                  <a:pt x="75" y="929"/>
                </a:lnTo>
                <a:lnTo>
                  <a:pt x="73" y="907"/>
                </a:lnTo>
                <a:lnTo>
                  <a:pt x="72" y="883"/>
                </a:lnTo>
                <a:lnTo>
                  <a:pt x="72" y="838"/>
                </a:lnTo>
                <a:lnTo>
                  <a:pt x="73" y="796"/>
                </a:lnTo>
                <a:lnTo>
                  <a:pt x="75" y="758"/>
                </a:lnTo>
                <a:lnTo>
                  <a:pt x="75" y="758"/>
                </a:lnTo>
                <a:lnTo>
                  <a:pt x="73" y="733"/>
                </a:lnTo>
                <a:lnTo>
                  <a:pt x="71" y="709"/>
                </a:lnTo>
                <a:lnTo>
                  <a:pt x="64" y="661"/>
                </a:lnTo>
                <a:lnTo>
                  <a:pt x="58" y="613"/>
                </a:lnTo>
                <a:lnTo>
                  <a:pt x="55" y="589"/>
                </a:lnTo>
                <a:lnTo>
                  <a:pt x="55" y="567"/>
                </a:lnTo>
                <a:lnTo>
                  <a:pt x="55" y="567"/>
                </a:lnTo>
                <a:lnTo>
                  <a:pt x="50" y="561"/>
                </a:lnTo>
                <a:lnTo>
                  <a:pt x="44" y="556"/>
                </a:lnTo>
                <a:lnTo>
                  <a:pt x="36" y="543"/>
                </a:lnTo>
                <a:lnTo>
                  <a:pt x="27" y="529"/>
                </a:lnTo>
                <a:lnTo>
                  <a:pt x="20" y="518"/>
                </a:lnTo>
                <a:lnTo>
                  <a:pt x="20" y="518"/>
                </a:lnTo>
                <a:lnTo>
                  <a:pt x="14" y="486"/>
                </a:lnTo>
                <a:lnTo>
                  <a:pt x="10" y="452"/>
                </a:lnTo>
                <a:lnTo>
                  <a:pt x="6" y="420"/>
                </a:lnTo>
                <a:lnTo>
                  <a:pt x="0" y="390"/>
                </a:lnTo>
                <a:lnTo>
                  <a:pt x="0" y="390"/>
                </a:lnTo>
                <a:lnTo>
                  <a:pt x="3" y="382"/>
                </a:lnTo>
                <a:lnTo>
                  <a:pt x="5" y="372"/>
                </a:lnTo>
                <a:lnTo>
                  <a:pt x="6" y="363"/>
                </a:lnTo>
                <a:lnTo>
                  <a:pt x="7" y="361"/>
                </a:lnTo>
                <a:lnTo>
                  <a:pt x="10" y="358"/>
                </a:lnTo>
                <a:lnTo>
                  <a:pt x="10" y="358"/>
                </a:lnTo>
                <a:lnTo>
                  <a:pt x="10" y="344"/>
                </a:lnTo>
                <a:lnTo>
                  <a:pt x="10" y="331"/>
                </a:lnTo>
                <a:lnTo>
                  <a:pt x="14" y="309"/>
                </a:lnTo>
                <a:lnTo>
                  <a:pt x="20" y="288"/>
                </a:lnTo>
                <a:lnTo>
                  <a:pt x="27" y="266"/>
                </a:lnTo>
                <a:lnTo>
                  <a:pt x="27" y="266"/>
                </a:lnTo>
                <a:lnTo>
                  <a:pt x="37" y="236"/>
                </a:lnTo>
                <a:lnTo>
                  <a:pt x="48" y="209"/>
                </a:lnTo>
                <a:lnTo>
                  <a:pt x="48" y="209"/>
                </a:lnTo>
                <a:lnTo>
                  <a:pt x="58" y="185"/>
                </a:lnTo>
                <a:lnTo>
                  <a:pt x="69" y="163"/>
                </a:lnTo>
                <a:lnTo>
                  <a:pt x="83" y="140"/>
                </a:lnTo>
                <a:lnTo>
                  <a:pt x="90" y="130"/>
                </a:lnTo>
                <a:lnTo>
                  <a:pt x="99" y="120"/>
                </a:lnTo>
                <a:lnTo>
                  <a:pt x="99" y="120"/>
                </a:lnTo>
                <a:lnTo>
                  <a:pt x="114" y="113"/>
                </a:lnTo>
                <a:lnTo>
                  <a:pt x="124" y="111"/>
                </a:lnTo>
                <a:lnTo>
                  <a:pt x="132" y="109"/>
                </a:lnTo>
                <a:lnTo>
                  <a:pt x="141" y="108"/>
                </a:lnTo>
                <a:lnTo>
                  <a:pt x="149" y="111"/>
                </a:lnTo>
                <a:lnTo>
                  <a:pt x="156" y="113"/>
                </a:lnTo>
                <a:lnTo>
                  <a:pt x="162" y="120"/>
                </a:lnTo>
                <a:lnTo>
                  <a:pt x="162" y="120"/>
                </a:lnTo>
                <a:lnTo>
                  <a:pt x="207" y="119"/>
                </a:lnTo>
                <a:lnTo>
                  <a:pt x="253" y="118"/>
                </a:lnTo>
                <a:lnTo>
                  <a:pt x="277" y="118"/>
                </a:lnTo>
                <a:lnTo>
                  <a:pt x="299" y="119"/>
                </a:lnTo>
                <a:lnTo>
                  <a:pt x="322" y="120"/>
                </a:lnTo>
                <a:lnTo>
                  <a:pt x="342" y="125"/>
                </a:lnTo>
                <a:lnTo>
                  <a:pt x="342" y="125"/>
                </a:lnTo>
                <a:lnTo>
                  <a:pt x="340" y="106"/>
                </a:lnTo>
                <a:lnTo>
                  <a:pt x="342" y="87"/>
                </a:lnTo>
                <a:lnTo>
                  <a:pt x="346" y="67"/>
                </a:lnTo>
                <a:lnTo>
                  <a:pt x="354" y="46"/>
                </a:lnTo>
                <a:lnTo>
                  <a:pt x="354" y="46"/>
                </a:lnTo>
                <a:lnTo>
                  <a:pt x="360" y="38"/>
                </a:lnTo>
                <a:lnTo>
                  <a:pt x="365" y="32"/>
                </a:lnTo>
                <a:lnTo>
                  <a:pt x="372" y="26"/>
                </a:lnTo>
                <a:lnTo>
                  <a:pt x="381" y="22"/>
                </a:lnTo>
                <a:lnTo>
                  <a:pt x="388" y="18"/>
                </a:lnTo>
                <a:lnTo>
                  <a:pt x="398" y="15"/>
                </a:lnTo>
                <a:lnTo>
                  <a:pt x="416" y="12"/>
                </a:lnTo>
                <a:lnTo>
                  <a:pt x="436" y="11"/>
                </a:lnTo>
                <a:lnTo>
                  <a:pt x="458" y="11"/>
                </a:lnTo>
                <a:lnTo>
                  <a:pt x="506" y="11"/>
                </a:lnTo>
                <a:lnTo>
                  <a:pt x="506" y="11"/>
                </a:lnTo>
                <a:lnTo>
                  <a:pt x="518" y="10"/>
                </a:lnTo>
                <a:lnTo>
                  <a:pt x="532" y="8"/>
                </a:lnTo>
                <a:lnTo>
                  <a:pt x="545" y="5"/>
                </a:lnTo>
                <a:lnTo>
                  <a:pt x="559" y="4"/>
                </a:lnTo>
                <a:lnTo>
                  <a:pt x="559" y="4"/>
                </a:lnTo>
                <a:lnTo>
                  <a:pt x="594" y="1"/>
                </a:lnTo>
                <a:lnTo>
                  <a:pt x="629" y="0"/>
                </a:lnTo>
                <a:lnTo>
                  <a:pt x="663" y="0"/>
                </a:lnTo>
                <a:lnTo>
                  <a:pt x="695" y="3"/>
                </a:lnTo>
                <a:lnTo>
                  <a:pt x="695" y="3"/>
                </a:lnTo>
                <a:lnTo>
                  <a:pt x="704" y="4"/>
                </a:lnTo>
                <a:lnTo>
                  <a:pt x="711" y="7"/>
                </a:lnTo>
                <a:lnTo>
                  <a:pt x="719" y="10"/>
                </a:lnTo>
                <a:lnTo>
                  <a:pt x="726" y="11"/>
                </a:lnTo>
                <a:lnTo>
                  <a:pt x="726" y="11"/>
                </a:lnTo>
                <a:lnTo>
                  <a:pt x="736" y="11"/>
                </a:lnTo>
                <a:lnTo>
                  <a:pt x="746" y="11"/>
                </a:lnTo>
                <a:lnTo>
                  <a:pt x="746" y="11"/>
                </a:lnTo>
                <a:lnTo>
                  <a:pt x="756" y="14"/>
                </a:lnTo>
                <a:lnTo>
                  <a:pt x="766" y="17"/>
                </a:lnTo>
                <a:lnTo>
                  <a:pt x="785" y="25"/>
                </a:lnTo>
                <a:lnTo>
                  <a:pt x="819" y="42"/>
                </a:lnTo>
                <a:lnTo>
                  <a:pt x="819" y="42"/>
                </a:lnTo>
                <a:lnTo>
                  <a:pt x="822" y="56"/>
                </a:lnTo>
                <a:lnTo>
                  <a:pt x="823" y="67"/>
                </a:lnTo>
                <a:lnTo>
                  <a:pt x="830" y="91"/>
                </a:lnTo>
                <a:lnTo>
                  <a:pt x="831" y="102"/>
                </a:lnTo>
                <a:lnTo>
                  <a:pt x="834" y="115"/>
                </a:lnTo>
                <a:lnTo>
                  <a:pt x="834" y="127"/>
                </a:lnTo>
                <a:lnTo>
                  <a:pt x="833" y="142"/>
                </a:lnTo>
                <a:lnTo>
                  <a:pt x="833" y="142"/>
                </a:lnTo>
                <a:lnTo>
                  <a:pt x="855" y="144"/>
                </a:lnTo>
                <a:lnTo>
                  <a:pt x="878" y="144"/>
                </a:lnTo>
                <a:lnTo>
                  <a:pt x="926" y="144"/>
                </a:lnTo>
                <a:lnTo>
                  <a:pt x="973" y="144"/>
                </a:lnTo>
                <a:lnTo>
                  <a:pt x="999" y="146"/>
                </a:lnTo>
                <a:lnTo>
                  <a:pt x="1022" y="147"/>
                </a:lnTo>
                <a:lnTo>
                  <a:pt x="1022" y="147"/>
                </a:lnTo>
                <a:lnTo>
                  <a:pt x="1036" y="150"/>
                </a:lnTo>
                <a:lnTo>
                  <a:pt x="1049" y="153"/>
                </a:lnTo>
                <a:lnTo>
                  <a:pt x="1063" y="156"/>
                </a:lnTo>
                <a:lnTo>
                  <a:pt x="1077" y="158"/>
                </a:lnTo>
                <a:lnTo>
                  <a:pt x="1077" y="158"/>
                </a:lnTo>
                <a:lnTo>
                  <a:pt x="1097" y="158"/>
                </a:lnTo>
                <a:lnTo>
                  <a:pt x="1115" y="157"/>
                </a:lnTo>
                <a:lnTo>
                  <a:pt x="1132" y="156"/>
                </a:lnTo>
                <a:lnTo>
                  <a:pt x="1149" y="156"/>
                </a:lnTo>
                <a:lnTo>
                  <a:pt x="1149" y="156"/>
                </a:lnTo>
                <a:lnTo>
                  <a:pt x="1163" y="158"/>
                </a:lnTo>
                <a:lnTo>
                  <a:pt x="1175" y="163"/>
                </a:lnTo>
                <a:lnTo>
                  <a:pt x="1187" y="168"/>
                </a:lnTo>
                <a:lnTo>
                  <a:pt x="1198" y="174"/>
                </a:lnTo>
                <a:lnTo>
                  <a:pt x="1209" y="181"/>
                </a:lnTo>
                <a:lnTo>
                  <a:pt x="1218" y="189"/>
                </a:lnTo>
                <a:lnTo>
                  <a:pt x="1226" y="198"/>
                </a:lnTo>
                <a:lnTo>
                  <a:pt x="1233" y="206"/>
                </a:lnTo>
                <a:lnTo>
                  <a:pt x="1233" y="206"/>
                </a:lnTo>
                <a:lnTo>
                  <a:pt x="1237" y="217"/>
                </a:lnTo>
                <a:lnTo>
                  <a:pt x="1240" y="227"/>
                </a:lnTo>
                <a:lnTo>
                  <a:pt x="1240" y="240"/>
                </a:lnTo>
                <a:lnTo>
                  <a:pt x="1241" y="252"/>
                </a:lnTo>
                <a:lnTo>
                  <a:pt x="1241" y="252"/>
                </a:lnTo>
                <a:lnTo>
                  <a:pt x="1246" y="266"/>
                </a:lnTo>
                <a:lnTo>
                  <a:pt x="1250" y="279"/>
                </a:lnTo>
                <a:lnTo>
                  <a:pt x="1254" y="292"/>
                </a:lnTo>
                <a:lnTo>
                  <a:pt x="1255" y="303"/>
                </a:lnTo>
                <a:lnTo>
                  <a:pt x="1255" y="303"/>
                </a:lnTo>
                <a:lnTo>
                  <a:pt x="1255" y="310"/>
                </a:lnTo>
                <a:lnTo>
                  <a:pt x="1254" y="317"/>
                </a:lnTo>
                <a:lnTo>
                  <a:pt x="1251" y="331"/>
                </a:lnTo>
                <a:lnTo>
                  <a:pt x="1248" y="347"/>
                </a:lnTo>
                <a:lnTo>
                  <a:pt x="1247" y="355"/>
                </a:lnTo>
                <a:lnTo>
                  <a:pt x="1247" y="365"/>
                </a:lnTo>
                <a:lnTo>
                  <a:pt x="1247" y="365"/>
                </a:lnTo>
                <a:lnTo>
                  <a:pt x="1250" y="410"/>
                </a:lnTo>
                <a:lnTo>
                  <a:pt x="1251" y="456"/>
                </a:lnTo>
                <a:lnTo>
                  <a:pt x="1254" y="504"/>
                </a:lnTo>
                <a:lnTo>
                  <a:pt x="1255" y="550"/>
                </a:lnTo>
                <a:lnTo>
                  <a:pt x="1255" y="550"/>
                </a:lnTo>
                <a:lnTo>
                  <a:pt x="1257" y="571"/>
                </a:lnTo>
                <a:lnTo>
                  <a:pt x="1257" y="592"/>
                </a:lnTo>
                <a:lnTo>
                  <a:pt x="1257" y="613"/>
                </a:lnTo>
                <a:lnTo>
                  <a:pt x="1258" y="636"/>
                </a:lnTo>
                <a:lnTo>
                  <a:pt x="1258" y="636"/>
                </a:lnTo>
                <a:lnTo>
                  <a:pt x="1260" y="662"/>
                </a:lnTo>
                <a:lnTo>
                  <a:pt x="1262" y="689"/>
                </a:lnTo>
                <a:lnTo>
                  <a:pt x="1264" y="744"/>
                </a:lnTo>
                <a:lnTo>
                  <a:pt x="1265" y="797"/>
                </a:lnTo>
                <a:lnTo>
                  <a:pt x="1267" y="822"/>
                </a:lnTo>
                <a:lnTo>
                  <a:pt x="1268" y="846"/>
                </a:lnTo>
                <a:lnTo>
                  <a:pt x="1268" y="846"/>
                </a:lnTo>
                <a:lnTo>
                  <a:pt x="1272" y="874"/>
                </a:lnTo>
                <a:lnTo>
                  <a:pt x="1274" y="888"/>
                </a:lnTo>
                <a:lnTo>
                  <a:pt x="1274" y="895"/>
                </a:lnTo>
                <a:lnTo>
                  <a:pt x="1272" y="903"/>
                </a:lnTo>
                <a:lnTo>
                  <a:pt x="1272" y="903"/>
                </a:lnTo>
                <a:lnTo>
                  <a:pt x="1275" y="911"/>
                </a:lnTo>
                <a:lnTo>
                  <a:pt x="1279" y="918"/>
                </a:lnTo>
                <a:lnTo>
                  <a:pt x="1279" y="918"/>
                </a:lnTo>
                <a:lnTo>
                  <a:pt x="1281" y="953"/>
                </a:lnTo>
                <a:lnTo>
                  <a:pt x="1284" y="987"/>
                </a:lnTo>
                <a:lnTo>
                  <a:pt x="1289" y="1019"/>
                </a:lnTo>
                <a:lnTo>
                  <a:pt x="1293" y="1051"/>
                </a:lnTo>
                <a:lnTo>
                  <a:pt x="1295" y="1081"/>
                </a:lnTo>
                <a:lnTo>
                  <a:pt x="1295" y="1096"/>
                </a:lnTo>
                <a:lnTo>
                  <a:pt x="1293" y="1110"/>
                </a:lnTo>
                <a:lnTo>
                  <a:pt x="1292" y="1124"/>
                </a:lnTo>
                <a:lnTo>
                  <a:pt x="1288" y="1138"/>
                </a:lnTo>
                <a:lnTo>
                  <a:pt x="1282" y="1151"/>
                </a:lnTo>
                <a:lnTo>
                  <a:pt x="1275" y="1164"/>
                </a:lnTo>
                <a:lnTo>
                  <a:pt x="1275" y="1164"/>
                </a:lnTo>
                <a:lnTo>
                  <a:pt x="1264" y="1168"/>
                </a:lnTo>
                <a:lnTo>
                  <a:pt x="1253" y="1169"/>
                </a:lnTo>
                <a:lnTo>
                  <a:pt x="1229" y="1171"/>
                </a:lnTo>
                <a:lnTo>
                  <a:pt x="1218" y="1172"/>
                </a:lnTo>
                <a:lnTo>
                  <a:pt x="1206" y="1173"/>
                </a:lnTo>
                <a:lnTo>
                  <a:pt x="1195" y="1176"/>
                </a:lnTo>
                <a:lnTo>
                  <a:pt x="1184" y="1182"/>
                </a:lnTo>
                <a:lnTo>
                  <a:pt x="1184" y="1182"/>
                </a:lnTo>
                <a:lnTo>
                  <a:pt x="1180" y="1192"/>
                </a:lnTo>
                <a:lnTo>
                  <a:pt x="1174" y="1203"/>
                </a:lnTo>
                <a:lnTo>
                  <a:pt x="1171" y="1207"/>
                </a:lnTo>
                <a:lnTo>
                  <a:pt x="1167" y="1210"/>
                </a:lnTo>
                <a:lnTo>
                  <a:pt x="1163" y="1211"/>
                </a:lnTo>
                <a:lnTo>
                  <a:pt x="1159" y="1211"/>
                </a:lnTo>
                <a:lnTo>
                  <a:pt x="1159" y="1211"/>
                </a:lnTo>
                <a:lnTo>
                  <a:pt x="1149" y="1242"/>
                </a:lnTo>
                <a:lnTo>
                  <a:pt x="1140" y="1272"/>
                </a:lnTo>
                <a:lnTo>
                  <a:pt x="1135" y="1284"/>
                </a:lnTo>
                <a:lnTo>
                  <a:pt x="1128" y="1297"/>
                </a:lnTo>
                <a:lnTo>
                  <a:pt x="1119" y="1308"/>
                </a:lnTo>
                <a:lnTo>
                  <a:pt x="1109" y="1317"/>
                </a:lnTo>
                <a:lnTo>
                  <a:pt x="1109" y="1317"/>
                </a:lnTo>
                <a:lnTo>
                  <a:pt x="1097" y="1324"/>
                </a:lnTo>
                <a:lnTo>
                  <a:pt x="1083" y="1328"/>
                </a:lnTo>
                <a:lnTo>
                  <a:pt x="1067" y="1331"/>
                </a:lnTo>
                <a:lnTo>
                  <a:pt x="1052" y="1332"/>
                </a:lnTo>
                <a:lnTo>
                  <a:pt x="1020" y="1332"/>
                </a:lnTo>
                <a:lnTo>
                  <a:pt x="989" y="1332"/>
                </a:lnTo>
                <a:lnTo>
                  <a:pt x="989" y="1332"/>
                </a:lnTo>
                <a:lnTo>
                  <a:pt x="985" y="1335"/>
                </a:lnTo>
                <a:lnTo>
                  <a:pt x="980" y="1338"/>
                </a:lnTo>
                <a:lnTo>
                  <a:pt x="975" y="1345"/>
                </a:lnTo>
                <a:lnTo>
                  <a:pt x="975" y="1345"/>
                </a:lnTo>
                <a:lnTo>
                  <a:pt x="965" y="1353"/>
                </a:lnTo>
                <a:lnTo>
                  <a:pt x="954" y="1357"/>
                </a:lnTo>
                <a:lnTo>
                  <a:pt x="941" y="1362"/>
                </a:lnTo>
                <a:lnTo>
                  <a:pt x="927" y="1364"/>
                </a:lnTo>
                <a:lnTo>
                  <a:pt x="897" y="1367"/>
                </a:lnTo>
                <a:lnTo>
                  <a:pt x="882" y="1369"/>
                </a:lnTo>
                <a:lnTo>
                  <a:pt x="867" y="1371"/>
                </a:lnTo>
                <a:lnTo>
                  <a:pt x="867" y="1371"/>
                </a:lnTo>
                <a:lnTo>
                  <a:pt x="830" y="1366"/>
                </a:lnTo>
                <a:lnTo>
                  <a:pt x="794" y="1363"/>
                </a:lnTo>
                <a:lnTo>
                  <a:pt x="719" y="1359"/>
                </a:lnTo>
                <a:lnTo>
                  <a:pt x="680" y="1357"/>
                </a:lnTo>
                <a:lnTo>
                  <a:pt x="642" y="1353"/>
                </a:lnTo>
                <a:lnTo>
                  <a:pt x="605" y="1349"/>
                </a:lnTo>
                <a:lnTo>
                  <a:pt x="569" y="1342"/>
                </a:lnTo>
                <a:lnTo>
                  <a:pt x="569" y="1342"/>
                </a:lnTo>
                <a:lnTo>
                  <a:pt x="527" y="1331"/>
                </a:lnTo>
                <a:lnTo>
                  <a:pt x="506" y="1327"/>
                </a:lnTo>
                <a:lnTo>
                  <a:pt x="485" y="1324"/>
                </a:lnTo>
                <a:lnTo>
                  <a:pt x="485" y="1324"/>
                </a:lnTo>
                <a:lnTo>
                  <a:pt x="464" y="1317"/>
                </a:lnTo>
                <a:lnTo>
                  <a:pt x="440" y="1308"/>
                </a:lnTo>
                <a:lnTo>
                  <a:pt x="417" y="1300"/>
                </a:lnTo>
                <a:lnTo>
                  <a:pt x="396" y="1293"/>
                </a:lnTo>
                <a:lnTo>
                  <a:pt x="396" y="1293"/>
                </a:lnTo>
                <a:lnTo>
                  <a:pt x="357" y="1280"/>
                </a:lnTo>
                <a:lnTo>
                  <a:pt x="318" y="1266"/>
                </a:lnTo>
                <a:lnTo>
                  <a:pt x="278" y="1251"/>
                </a:lnTo>
                <a:lnTo>
                  <a:pt x="236" y="1238"/>
                </a:lnTo>
                <a:lnTo>
                  <a:pt x="236" y="1238"/>
                </a:lnTo>
                <a:lnTo>
                  <a:pt x="198" y="1228"/>
                </a:lnTo>
                <a:lnTo>
                  <a:pt x="179" y="1221"/>
                </a:lnTo>
                <a:lnTo>
                  <a:pt x="156" y="1214"/>
                </a:lnTo>
                <a:lnTo>
                  <a:pt x="156" y="1214"/>
                </a:lnTo>
                <a:lnTo>
                  <a:pt x="116" y="1199"/>
                </a:lnTo>
                <a:lnTo>
                  <a:pt x="96" y="1190"/>
                </a:lnTo>
                <a:lnTo>
                  <a:pt x="76" y="1185"/>
                </a:lnTo>
                <a:lnTo>
                  <a:pt x="76" y="1185"/>
                </a:lnTo>
                <a:lnTo>
                  <a:pt x="62" y="1173"/>
                </a:lnTo>
                <a:lnTo>
                  <a:pt x="55" y="1168"/>
                </a:lnTo>
                <a:lnTo>
                  <a:pt x="48" y="1164"/>
                </a:lnTo>
                <a:lnTo>
                  <a:pt x="48" y="1164"/>
                </a:lnTo>
                <a:lnTo>
                  <a:pt x="44" y="1151"/>
                </a:lnTo>
                <a:lnTo>
                  <a:pt x="44" y="1144"/>
                </a:lnTo>
                <a:lnTo>
                  <a:pt x="43" y="1138"/>
                </a:lnTo>
                <a:lnTo>
                  <a:pt x="44" y="1133"/>
                </a:lnTo>
                <a:lnTo>
                  <a:pt x="47" y="1127"/>
                </a:lnTo>
                <a:lnTo>
                  <a:pt x="51" y="1124"/>
                </a:lnTo>
                <a:lnTo>
                  <a:pt x="58" y="1123"/>
                </a:lnTo>
                <a:lnTo>
                  <a:pt x="58" y="1123"/>
                </a:lnTo>
                <a:close/>
                <a:moveTo>
                  <a:pt x="575" y="581"/>
                </a:moveTo>
                <a:lnTo>
                  <a:pt x="575" y="581"/>
                </a:lnTo>
                <a:lnTo>
                  <a:pt x="584" y="564"/>
                </a:lnTo>
                <a:lnTo>
                  <a:pt x="589" y="557"/>
                </a:lnTo>
                <a:lnTo>
                  <a:pt x="591" y="549"/>
                </a:lnTo>
                <a:lnTo>
                  <a:pt x="593" y="542"/>
                </a:lnTo>
                <a:lnTo>
                  <a:pt x="594" y="533"/>
                </a:lnTo>
                <a:lnTo>
                  <a:pt x="594" y="525"/>
                </a:lnTo>
                <a:lnTo>
                  <a:pt x="591" y="516"/>
                </a:lnTo>
                <a:lnTo>
                  <a:pt x="591" y="516"/>
                </a:lnTo>
                <a:lnTo>
                  <a:pt x="593" y="516"/>
                </a:lnTo>
                <a:lnTo>
                  <a:pt x="596" y="518"/>
                </a:lnTo>
                <a:lnTo>
                  <a:pt x="596" y="518"/>
                </a:lnTo>
                <a:lnTo>
                  <a:pt x="593" y="509"/>
                </a:lnTo>
                <a:lnTo>
                  <a:pt x="589" y="502"/>
                </a:lnTo>
                <a:lnTo>
                  <a:pt x="583" y="495"/>
                </a:lnTo>
                <a:lnTo>
                  <a:pt x="576" y="490"/>
                </a:lnTo>
                <a:lnTo>
                  <a:pt x="568" y="486"/>
                </a:lnTo>
                <a:lnTo>
                  <a:pt x="558" y="481"/>
                </a:lnTo>
                <a:lnTo>
                  <a:pt x="548" y="478"/>
                </a:lnTo>
                <a:lnTo>
                  <a:pt x="538" y="477"/>
                </a:lnTo>
                <a:lnTo>
                  <a:pt x="538" y="477"/>
                </a:lnTo>
                <a:lnTo>
                  <a:pt x="551" y="484"/>
                </a:lnTo>
                <a:lnTo>
                  <a:pt x="561" y="493"/>
                </a:lnTo>
                <a:lnTo>
                  <a:pt x="569" y="504"/>
                </a:lnTo>
                <a:lnTo>
                  <a:pt x="576" y="516"/>
                </a:lnTo>
                <a:lnTo>
                  <a:pt x="576" y="516"/>
                </a:lnTo>
                <a:lnTo>
                  <a:pt x="572" y="543"/>
                </a:lnTo>
                <a:lnTo>
                  <a:pt x="568" y="564"/>
                </a:lnTo>
                <a:lnTo>
                  <a:pt x="561" y="582"/>
                </a:lnTo>
                <a:lnTo>
                  <a:pt x="552" y="602"/>
                </a:lnTo>
                <a:lnTo>
                  <a:pt x="552" y="602"/>
                </a:lnTo>
                <a:lnTo>
                  <a:pt x="551" y="601"/>
                </a:lnTo>
                <a:lnTo>
                  <a:pt x="549" y="602"/>
                </a:lnTo>
                <a:lnTo>
                  <a:pt x="549" y="602"/>
                </a:lnTo>
                <a:lnTo>
                  <a:pt x="555" y="602"/>
                </a:lnTo>
                <a:lnTo>
                  <a:pt x="558" y="601"/>
                </a:lnTo>
                <a:lnTo>
                  <a:pt x="561" y="598"/>
                </a:lnTo>
                <a:lnTo>
                  <a:pt x="563" y="595"/>
                </a:lnTo>
                <a:lnTo>
                  <a:pt x="568" y="587"/>
                </a:lnTo>
                <a:lnTo>
                  <a:pt x="570" y="582"/>
                </a:lnTo>
                <a:lnTo>
                  <a:pt x="575" y="581"/>
                </a:lnTo>
                <a:lnTo>
                  <a:pt x="575" y="581"/>
                </a:lnTo>
                <a:close/>
                <a:moveTo>
                  <a:pt x="802" y="59"/>
                </a:moveTo>
                <a:lnTo>
                  <a:pt x="802" y="59"/>
                </a:lnTo>
                <a:lnTo>
                  <a:pt x="798" y="53"/>
                </a:lnTo>
                <a:lnTo>
                  <a:pt x="794" y="47"/>
                </a:lnTo>
                <a:lnTo>
                  <a:pt x="788" y="43"/>
                </a:lnTo>
                <a:lnTo>
                  <a:pt x="781" y="39"/>
                </a:lnTo>
                <a:lnTo>
                  <a:pt x="764" y="32"/>
                </a:lnTo>
                <a:lnTo>
                  <a:pt x="746" y="26"/>
                </a:lnTo>
                <a:lnTo>
                  <a:pt x="728" y="22"/>
                </a:lnTo>
                <a:lnTo>
                  <a:pt x="708" y="19"/>
                </a:lnTo>
                <a:lnTo>
                  <a:pt x="677" y="17"/>
                </a:lnTo>
                <a:lnTo>
                  <a:pt x="677" y="17"/>
                </a:lnTo>
                <a:lnTo>
                  <a:pt x="635" y="15"/>
                </a:lnTo>
                <a:lnTo>
                  <a:pt x="590" y="17"/>
                </a:lnTo>
                <a:lnTo>
                  <a:pt x="544" y="21"/>
                </a:lnTo>
                <a:lnTo>
                  <a:pt x="500" y="25"/>
                </a:lnTo>
                <a:lnTo>
                  <a:pt x="500" y="25"/>
                </a:lnTo>
                <a:lnTo>
                  <a:pt x="485" y="26"/>
                </a:lnTo>
                <a:lnTo>
                  <a:pt x="468" y="26"/>
                </a:lnTo>
                <a:lnTo>
                  <a:pt x="436" y="26"/>
                </a:lnTo>
                <a:lnTo>
                  <a:pt x="420" y="26"/>
                </a:lnTo>
                <a:lnTo>
                  <a:pt x="408" y="28"/>
                </a:lnTo>
                <a:lnTo>
                  <a:pt x="396" y="31"/>
                </a:lnTo>
                <a:lnTo>
                  <a:pt x="386" y="33"/>
                </a:lnTo>
                <a:lnTo>
                  <a:pt x="386" y="33"/>
                </a:lnTo>
                <a:lnTo>
                  <a:pt x="382" y="38"/>
                </a:lnTo>
                <a:lnTo>
                  <a:pt x="378" y="42"/>
                </a:lnTo>
                <a:lnTo>
                  <a:pt x="371" y="53"/>
                </a:lnTo>
                <a:lnTo>
                  <a:pt x="365" y="64"/>
                </a:lnTo>
                <a:lnTo>
                  <a:pt x="363" y="73"/>
                </a:lnTo>
                <a:lnTo>
                  <a:pt x="363" y="73"/>
                </a:lnTo>
                <a:lnTo>
                  <a:pt x="375" y="69"/>
                </a:lnTo>
                <a:lnTo>
                  <a:pt x="389" y="67"/>
                </a:lnTo>
                <a:lnTo>
                  <a:pt x="389" y="67"/>
                </a:lnTo>
                <a:lnTo>
                  <a:pt x="393" y="60"/>
                </a:lnTo>
                <a:lnTo>
                  <a:pt x="396" y="57"/>
                </a:lnTo>
                <a:lnTo>
                  <a:pt x="399" y="54"/>
                </a:lnTo>
                <a:lnTo>
                  <a:pt x="399" y="54"/>
                </a:lnTo>
                <a:lnTo>
                  <a:pt x="413" y="49"/>
                </a:lnTo>
                <a:lnTo>
                  <a:pt x="427" y="45"/>
                </a:lnTo>
                <a:lnTo>
                  <a:pt x="455" y="40"/>
                </a:lnTo>
                <a:lnTo>
                  <a:pt x="455" y="40"/>
                </a:lnTo>
                <a:lnTo>
                  <a:pt x="461" y="39"/>
                </a:lnTo>
                <a:lnTo>
                  <a:pt x="466" y="38"/>
                </a:lnTo>
                <a:lnTo>
                  <a:pt x="472" y="35"/>
                </a:lnTo>
                <a:lnTo>
                  <a:pt x="478" y="33"/>
                </a:lnTo>
                <a:lnTo>
                  <a:pt x="478" y="33"/>
                </a:lnTo>
                <a:lnTo>
                  <a:pt x="497" y="32"/>
                </a:lnTo>
                <a:lnTo>
                  <a:pt x="516" y="32"/>
                </a:lnTo>
                <a:lnTo>
                  <a:pt x="555" y="33"/>
                </a:lnTo>
                <a:lnTo>
                  <a:pt x="555" y="33"/>
                </a:lnTo>
                <a:lnTo>
                  <a:pt x="569" y="33"/>
                </a:lnTo>
                <a:lnTo>
                  <a:pt x="582" y="33"/>
                </a:lnTo>
                <a:lnTo>
                  <a:pt x="594" y="32"/>
                </a:lnTo>
                <a:lnTo>
                  <a:pt x="605" y="33"/>
                </a:lnTo>
                <a:lnTo>
                  <a:pt x="605" y="33"/>
                </a:lnTo>
                <a:lnTo>
                  <a:pt x="610" y="35"/>
                </a:lnTo>
                <a:lnTo>
                  <a:pt x="614" y="38"/>
                </a:lnTo>
                <a:lnTo>
                  <a:pt x="618" y="39"/>
                </a:lnTo>
                <a:lnTo>
                  <a:pt x="624" y="40"/>
                </a:lnTo>
                <a:lnTo>
                  <a:pt x="624" y="40"/>
                </a:lnTo>
                <a:lnTo>
                  <a:pt x="638" y="42"/>
                </a:lnTo>
                <a:lnTo>
                  <a:pt x="653" y="42"/>
                </a:lnTo>
                <a:lnTo>
                  <a:pt x="669" y="42"/>
                </a:lnTo>
                <a:lnTo>
                  <a:pt x="684" y="45"/>
                </a:lnTo>
                <a:lnTo>
                  <a:pt x="684" y="45"/>
                </a:lnTo>
                <a:lnTo>
                  <a:pt x="701" y="49"/>
                </a:lnTo>
                <a:lnTo>
                  <a:pt x="718" y="53"/>
                </a:lnTo>
                <a:lnTo>
                  <a:pt x="733" y="57"/>
                </a:lnTo>
                <a:lnTo>
                  <a:pt x="751" y="60"/>
                </a:lnTo>
                <a:lnTo>
                  <a:pt x="751" y="60"/>
                </a:lnTo>
                <a:lnTo>
                  <a:pt x="758" y="71"/>
                </a:lnTo>
                <a:lnTo>
                  <a:pt x="766" y="83"/>
                </a:lnTo>
                <a:lnTo>
                  <a:pt x="768" y="88"/>
                </a:lnTo>
                <a:lnTo>
                  <a:pt x="770" y="94"/>
                </a:lnTo>
                <a:lnTo>
                  <a:pt x="771" y="101"/>
                </a:lnTo>
                <a:lnTo>
                  <a:pt x="770" y="106"/>
                </a:lnTo>
                <a:lnTo>
                  <a:pt x="770" y="106"/>
                </a:lnTo>
                <a:lnTo>
                  <a:pt x="778" y="105"/>
                </a:lnTo>
                <a:lnTo>
                  <a:pt x="787" y="101"/>
                </a:lnTo>
                <a:lnTo>
                  <a:pt x="794" y="97"/>
                </a:lnTo>
                <a:lnTo>
                  <a:pt x="801" y="92"/>
                </a:lnTo>
                <a:lnTo>
                  <a:pt x="805" y="85"/>
                </a:lnTo>
                <a:lnTo>
                  <a:pt x="806" y="78"/>
                </a:lnTo>
                <a:lnTo>
                  <a:pt x="806" y="69"/>
                </a:lnTo>
                <a:lnTo>
                  <a:pt x="802" y="59"/>
                </a:lnTo>
                <a:lnTo>
                  <a:pt x="802" y="59"/>
                </a:lnTo>
                <a:close/>
                <a:moveTo>
                  <a:pt x="405" y="70"/>
                </a:moveTo>
                <a:lnTo>
                  <a:pt x="405" y="70"/>
                </a:lnTo>
                <a:lnTo>
                  <a:pt x="409" y="71"/>
                </a:lnTo>
                <a:lnTo>
                  <a:pt x="413" y="74"/>
                </a:lnTo>
                <a:lnTo>
                  <a:pt x="420" y="81"/>
                </a:lnTo>
                <a:lnTo>
                  <a:pt x="420" y="81"/>
                </a:lnTo>
                <a:lnTo>
                  <a:pt x="424" y="80"/>
                </a:lnTo>
                <a:lnTo>
                  <a:pt x="429" y="78"/>
                </a:lnTo>
                <a:lnTo>
                  <a:pt x="437" y="80"/>
                </a:lnTo>
                <a:lnTo>
                  <a:pt x="445" y="80"/>
                </a:lnTo>
                <a:lnTo>
                  <a:pt x="451" y="78"/>
                </a:lnTo>
                <a:lnTo>
                  <a:pt x="455" y="76"/>
                </a:lnTo>
                <a:lnTo>
                  <a:pt x="455" y="76"/>
                </a:lnTo>
                <a:lnTo>
                  <a:pt x="471" y="74"/>
                </a:lnTo>
                <a:lnTo>
                  <a:pt x="486" y="73"/>
                </a:lnTo>
                <a:lnTo>
                  <a:pt x="517" y="74"/>
                </a:lnTo>
                <a:lnTo>
                  <a:pt x="548" y="76"/>
                </a:lnTo>
                <a:lnTo>
                  <a:pt x="579" y="77"/>
                </a:lnTo>
                <a:lnTo>
                  <a:pt x="579" y="77"/>
                </a:lnTo>
                <a:lnTo>
                  <a:pt x="590" y="77"/>
                </a:lnTo>
                <a:lnTo>
                  <a:pt x="601" y="76"/>
                </a:lnTo>
                <a:lnTo>
                  <a:pt x="611" y="76"/>
                </a:lnTo>
                <a:lnTo>
                  <a:pt x="621" y="76"/>
                </a:lnTo>
                <a:lnTo>
                  <a:pt x="621" y="76"/>
                </a:lnTo>
                <a:lnTo>
                  <a:pt x="631" y="77"/>
                </a:lnTo>
                <a:lnTo>
                  <a:pt x="641" y="80"/>
                </a:lnTo>
                <a:lnTo>
                  <a:pt x="659" y="87"/>
                </a:lnTo>
                <a:lnTo>
                  <a:pt x="677" y="91"/>
                </a:lnTo>
                <a:lnTo>
                  <a:pt x="687" y="92"/>
                </a:lnTo>
                <a:lnTo>
                  <a:pt x="698" y="92"/>
                </a:lnTo>
                <a:lnTo>
                  <a:pt x="698" y="92"/>
                </a:lnTo>
                <a:lnTo>
                  <a:pt x="707" y="85"/>
                </a:lnTo>
                <a:lnTo>
                  <a:pt x="716" y="81"/>
                </a:lnTo>
                <a:lnTo>
                  <a:pt x="728" y="76"/>
                </a:lnTo>
                <a:lnTo>
                  <a:pt x="739" y="73"/>
                </a:lnTo>
                <a:lnTo>
                  <a:pt x="739" y="73"/>
                </a:lnTo>
                <a:lnTo>
                  <a:pt x="697" y="64"/>
                </a:lnTo>
                <a:lnTo>
                  <a:pt x="653" y="57"/>
                </a:lnTo>
                <a:lnTo>
                  <a:pt x="610" y="52"/>
                </a:lnTo>
                <a:lnTo>
                  <a:pt x="566" y="49"/>
                </a:lnTo>
                <a:lnTo>
                  <a:pt x="523" y="49"/>
                </a:lnTo>
                <a:lnTo>
                  <a:pt x="502" y="49"/>
                </a:lnTo>
                <a:lnTo>
                  <a:pt x="482" y="52"/>
                </a:lnTo>
                <a:lnTo>
                  <a:pt x="461" y="54"/>
                </a:lnTo>
                <a:lnTo>
                  <a:pt x="441" y="59"/>
                </a:lnTo>
                <a:lnTo>
                  <a:pt x="423" y="64"/>
                </a:lnTo>
                <a:lnTo>
                  <a:pt x="405" y="70"/>
                </a:lnTo>
                <a:lnTo>
                  <a:pt x="405" y="70"/>
                </a:lnTo>
                <a:close/>
                <a:moveTo>
                  <a:pt x="361" y="92"/>
                </a:moveTo>
                <a:lnTo>
                  <a:pt x="361" y="92"/>
                </a:lnTo>
                <a:lnTo>
                  <a:pt x="358" y="111"/>
                </a:lnTo>
                <a:lnTo>
                  <a:pt x="357" y="122"/>
                </a:lnTo>
                <a:lnTo>
                  <a:pt x="357" y="133"/>
                </a:lnTo>
                <a:lnTo>
                  <a:pt x="358" y="144"/>
                </a:lnTo>
                <a:lnTo>
                  <a:pt x="360" y="149"/>
                </a:lnTo>
                <a:lnTo>
                  <a:pt x="361" y="151"/>
                </a:lnTo>
                <a:lnTo>
                  <a:pt x="364" y="154"/>
                </a:lnTo>
                <a:lnTo>
                  <a:pt x="368" y="157"/>
                </a:lnTo>
                <a:lnTo>
                  <a:pt x="372" y="157"/>
                </a:lnTo>
                <a:lnTo>
                  <a:pt x="377" y="156"/>
                </a:lnTo>
                <a:lnTo>
                  <a:pt x="377" y="156"/>
                </a:lnTo>
                <a:lnTo>
                  <a:pt x="379" y="149"/>
                </a:lnTo>
                <a:lnTo>
                  <a:pt x="379" y="142"/>
                </a:lnTo>
                <a:lnTo>
                  <a:pt x="378" y="136"/>
                </a:lnTo>
                <a:lnTo>
                  <a:pt x="377" y="127"/>
                </a:lnTo>
                <a:lnTo>
                  <a:pt x="377" y="127"/>
                </a:lnTo>
                <a:lnTo>
                  <a:pt x="378" y="123"/>
                </a:lnTo>
                <a:lnTo>
                  <a:pt x="381" y="118"/>
                </a:lnTo>
                <a:lnTo>
                  <a:pt x="386" y="106"/>
                </a:lnTo>
                <a:lnTo>
                  <a:pt x="393" y="97"/>
                </a:lnTo>
                <a:lnTo>
                  <a:pt x="396" y="91"/>
                </a:lnTo>
                <a:lnTo>
                  <a:pt x="398" y="87"/>
                </a:lnTo>
                <a:lnTo>
                  <a:pt x="398" y="87"/>
                </a:lnTo>
                <a:lnTo>
                  <a:pt x="393" y="84"/>
                </a:lnTo>
                <a:lnTo>
                  <a:pt x="388" y="83"/>
                </a:lnTo>
                <a:lnTo>
                  <a:pt x="384" y="83"/>
                </a:lnTo>
                <a:lnTo>
                  <a:pt x="378" y="84"/>
                </a:lnTo>
                <a:lnTo>
                  <a:pt x="370" y="88"/>
                </a:lnTo>
                <a:lnTo>
                  <a:pt x="361" y="92"/>
                </a:lnTo>
                <a:lnTo>
                  <a:pt x="361" y="92"/>
                </a:lnTo>
                <a:close/>
                <a:moveTo>
                  <a:pt x="624" y="90"/>
                </a:moveTo>
                <a:lnTo>
                  <a:pt x="624" y="90"/>
                </a:lnTo>
                <a:lnTo>
                  <a:pt x="608" y="90"/>
                </a:lnTo>
                <a:lnTo>
                  <a:pt x="594" y="90"/>
                </a:lnTo>
                <a:lnTo>
                  <a:pt x="577" y="91"/>
                </a:lnTo>
                <a:lnTo>
                  <a:pt x="562" y="91"/>
                </a:lnTo>
                <a:lnTo>
                  <a:pt x="562" y="91"/>
                </a:lnTo>
                <a:lnTo>
                  <a:pt x="514" y="88"/>
                </a:lnTo>
                <a:lnTo>
                  <a:pt x="502" y="88"/>
                </a:lnTo>
                <a:lnTo>
                  <a:pt x="490" y="88"/>
                </a:lnTo>
                <a:lnTo>
                  <a:pt x="479" y="90"/>
                </a:lnTo>
                <a:lnTo>
                  <a:pt x="469" y="92"/>
                </a:lnTo>
                <a:lnTo>
                  <a:pt x="469" y="92"/>
                </a:lnTo>
                <a:lnTo>
                  <a:pt x="478" y="102"/>
                </a:lnTo>
                <a:lnTo>
                  <a:pt x="485" y="113"/>
                </a:lnTo>
                <a:lnTo>
                  <a:pt x="488" y="125"/>
                </a:lnTo>
                <a:lnTo>
                  <a:pt x="489" y="130"/>
                </a:lnTo>
                <a:lnTo>
                  <a:pt x="489" y="137"/>
                </a:lnTo>
                <a:lnTo>
                  <a:pt x="489" y="137"/>
                </a:lnTo>
                <a:lnTo>
                  <a:pt x="513" y="137"/>
                </a:lnTo>
                <a:lnTo>
                  <a:pt x="537" y="137"/>
                </a:lnTo>
                <a:lnTo>
                  <a:pt x="584" y="135"/>
                </a:lnTo>
                <a:lnTo>
                  <a:pt x="584" y="135"/>
                </a:lnTo>
                <a:lnTo>
                  <a:pt x="600" y="135"/>
                </a:lnTo>
                <a:lnTo>
                  <a:pt x="617" y="136"/>
                </a:lnTo>
                <a:lnTo>
                  <a:pt x="646" y="139"/>
                </a:lnTo>
                <a:lnTo>
                  <a:pt x="674" y="140"/>
                </a:lnTo>
                <a:lnTo>
                  <a:pt x="688" y="140"/>
                </a:lnTo>
                <a:lnTo>
                  <a:pt x="702" y="139"/>
                </a:lnTo>
                <a:lnTo>
                  <a:pt x="702" y="139"/>
                </a:lnTo>
                <a:lnTo>
                  <a:pt x="701" y="130"/>
                </a:lnTo>
                <a:lnTo>
                  <a:pt x="698" y="123"/>
                </a:lnTo>
                <a:lnTo>
                  <a:pt x="697" y="116"/>
                </a:lnTo>
                <a:lnTo>
                  <a:pt x="697" y="109"/>
                </a:lnTo>
                <a:lnTo>
                  <a:pt x="697" y="109"/>
                </a:lnTo>
                <a:lnTo>
                  <a:pt x="688" y="108"/>
                </a:lnTo>
                <a:lnTo>
                  <a:pt x="680" y="105"/>
                </a:lnTo>
                <a:lnTo>
                  <a:pt x="662" y="99"/>
                </a:lnTo>
                <a:lnTo>
                  <a:pt x="643" y="94"/>
                </a:lnTo>
                <a:lnTo>
                  <a:pt x="634" y="91"/>
                </a:lnTo>
                <a:lnTo>
                  <a:pt x="624" y="90"/>
                </a:lnTo>
                <a:lnTo>
                  <a:pt x="624" y="90"/>
                </a:lnTo>
                <a:close/>
                <a:moveTo>
                  <a:pt x="725" y="177"/>
                </a:moveTo>
                <a:lnTo>
                  <a:pt x="725" y="177"/>
                </a:lnTo>
                <a:lnTo>
                  <a:pt x="730" y="175"/>
                </a:lnTo>
                <a:lnTo>
                  <a:pt x="735" y="174"/>
                </a:lnTo>
                <a:lnTo>
                  <a:pt x="739" y="171"/>
                </a:lnTo>
                <a:lnTo>
                  <a:pt x="742" y="167"/>
                </a:lnTo>
                <a:lnTo>
                  <a:pt x="742" y="167"/>
                </a:lnTo>
                <a:lnTo>
                  <a:pt x="742" y="156"/>
                </a:lnTo>
                <a:lnTo>
                  <a:pt x="740" y="146"/>
                </a:lnTo>
                <a:lnTo>
                  <a:pt x="739" y="137"/>
                </a:lnTo>
                <a:lnTo>
                  <a:pt x="739" y="127"/>
                </a:lnTo>
                <a:lnTo>
                  <a:pt x="739" y="127"/>
                </a:lnTo>
                <a:lnTo>
                  <a:pt x="740" y="118"/>
                </a:lnTo>
                <a:lnTo>
                  <a:pt x="744" y="109"/>
                </a:lnTo>
                <a:lnTo>
                  <a:pt x="747" y="99"/>
                </a:lnTo>
                <a:lnTo>
                  <a:pt x="747" y="95"/>
                </a:lnTo>
                <a:lnTo>
                  <a:pt x="746" y="90"/>
                </a:lnTo>
                <a:lnTo>
                  <a:pt x="746" y="90"/>
                </a:lnTo>
                <a:lnTo>
                  <a:pt x="737" y="90"/>
                </a:lnTo>
                <a:lnTo>
                  <a:pt x="730" y="91"/>
                </a:lnTo>
                <a:lnTo>
                  <a:pt x="725" y="94"/>
                </a:lnTo>
                <a:lnTo>
                  <a:pt x="721" y="98"/>
                </a:lnTo>
                <a:lnTo>
                  <a:pt x="718" y="102"/>
                </a:lnTo>
                <a:lnTo>
                  <a:pt x="715" y="109"/>
                </a:lnTo>
                <a:lnTo>
                  <a:pt x="714" y="115"/>
                </a:lnTo>
                <a:lnTo>
                  <a:pt x="714" y="122"/>
                </a:lnTo>
                <a:lnTo>
                  <a:pt x="715" y="137"/>
                </a:lnTo>
                <a:lnTo>
                  <a:pt x="718" y="153"/>
                </a:lnTo>
                <a:lnTo>
                  <a:pt x="725" y="177"/>
                </a:lnTo>
                <a:lnTo>
                  <a:pt x="725" y="177"/>
                </a:lnTo>
                <a:close/>
                <a:moveTo>
                  <a:pt x="447" y="133"/>
                </a:moveTo>
                <a:lnTo>
                  <a:pt x="447" y="133"/>
                </a:lnTo>
                <a:lnTo>
                  <a:pt x="450" y="135"/>
                </a:lnTo>
                <a:lnTo>
                  <a:pt x="454" y="135"/>
                </a:lnTo>
                <a:lnTo>
                  <a:pt x="468" y="135"/>
                </a:lnTo>
                <a:lnTo>
                  <a:pt x="468" y="135"/>
                </a:lnTo>
                <a:lnTo>
                  <a:pt x="466" y="125"/>
                </a:lnTo>
                <a:lnTo>
                  <a:pt x="464" y="113"/>
                </a:lnTo>
                <a:lnTo>
                  <a:pt x="461" y="104"/>
                </a:lnTo>
                <a:lnTo>
                  <a:pt x="457" y="92"/>
                </a:lnTo>
                <a:lnTo>
                  <a:pt x="457" y="92"/>
                </a:lnTo>
                <a:lnTo>
                  <a:pt x="454" y="94"/>
                </a:lnTo>
                <a:lnTo>
                  <a:pt x="451" y="94"/>
                </a:lnTo>
                <a:lnTo>
                  <a:pt x="448" y="95"/>
                </a:lnTo>
                <a:lnTo>
                  <a:pt x="445" y="95"/>
                </a:lnTo>
                <a:lnTo>
                  <a:pt x="445" y="95"/>
                </a:lnTo>
                <a:lnTo>
                  <a:pt x="447" y="133"/>
                </a:lnTo>
                <a:lnTo>
                  <a:pt x="447" y="133"/>
                </a:lnTo>
                <a:close/>
                <a:moveTo>
                  <a:pt x="798" y="112"/>
                </a:moveTo>
                <a:lnTo>
                  <a:pt x="798" y="112"/>
                </a:lnTo>
                <a:lnTo>
                  <a:pt x="799" y="119"/>
                </a:lnTo>
                <a:lnTo>
                  <a:pt x="802" y="127"/>
                </a:lnTo>
                <a:lnTo>
                  <a:pt x="809" y="144"/>
                </a:lnTo>
                <a:lnTo>
                  <a:pt x="809" y="144"/>
                </a:lnTo>
                <a:lnTo>
                  <a:pt x="819" y="144"/>
                </a:lnTo>
                <a:lnTo>
                  <a:pt x="819" y="144"/>
                </a:lnTo>
                <a:lnTo>
                  <a:pt x="822" y="133"/>
                </a:lnTo>
                <a:lnTo>
                  <a:pt x="823" y="120"/>
                </a:lnTo>
                <a:lnTo>
                  <a:pt x="822" y="115"/>
                </a:lnTo>
                <a:lnTo>
                  <a:pt x="820" y="109"/>
                </a:lnTo>
                <a:lnTo>
                  <a:pt x="817" y="105"/>
                </a:lnTo>
                <a:lnTo>
                  <a:pt x="813" y="102"/>
                </a:lnTo>
                <a:lnTo>
                  <a:pt x="813" y="102"/>
                </a:lnTo>
                <a:lnTo>
                  <a:pt x="810" y="106"/>
                </a:lnTo>
                <a:lnTo>
                  <a:pt x="808" y="108"/>
                </a:lnTo>
                <a:lnTo>
                  <a:pt x="798" y="112"/>
                </a:lnTo>
                <a:lnTo>
                  <a:pt x="798" y="112"/>
                </a:lnTo>
                <a:close/>
                <a:moveTo>
                  <a:pt x="403" y="109"/>
                </a:moveTo>
                <a:lnTo>
                  <a:pt x="403" y="109"/>
                </a:lnTo>
                <a:lnTo>
                  <a:pt x="402" y="112"/>
                </a:lnTo>
                <a:lnTo>
                  <a:pt x="399" y="116"/>
                </a:lnTo>
                <a:lnTo>
                  <a:pt x="396" y="119"/>
                </a:lnTo>
                <a:lnTo>
                  <a:pt x="393" y="125"/>
                </a:lnTo>
                <a:lnTo>
                  <a:pt x="393" y="125"/>
                </a:lnTo>
                <a:lnTo>
                  <a:pt x="409" y="129"/>
                </a:lnTo>
                <a:lnTo>
                  <a:pt x="416" y="130"/>
                </a:lnTo>
                <a:lnTo>
                  <a:pt x="423" y="129"/>
                </a:lnTo>
                <a:lnTo>
                  <a:pt x="429" y="126"/>
                </a:lnTo>
                <a:lnTo>
                  <a:pt x="433" y="122"/>
                </a:lnTo>
                <a:lnTo>
                  <a:pt x="434" y="115"/>
                </a:lnTo>
                <a:lnTo>
                  <a:pt x="433" y="104"/>
                </a:lnTo>
                <a:lnTo>
                  <a:pt x="433" y="104"/>
                </a:lnTo>
                <a:lnTo>
                  <a:pt x="419" y="106"/>
                </a:lnTo>
                <a:lnTo>
                  <a:pt x="403" y="109"/>
                </a:lnTo>
                <a:lnTo>
                  <a:pt x="403" y="109"/>
                </a:lnTo>
                <a:close/>
                <a:moveTo>
                  <a:pt x="767" y="130"/>
                </a:moveTo>
                <a:lnTo>
                  <a:pt x="767" y="130"/>
                </a:lnTo>
                <a:lnTo>
                  <a:pt x="763" y="129"/>
                </a:lnTo>
                <a:lnTo>
                  <a:pt x="760" y="130"/>
                </a:lnTo>
                <a:lnTo>
                  <a:pt x="757" y="132"/>
                </a:lnTo>
                <a:lnTo>
                  <a:pt x="754" y="135"/>
                </a:lnTo>
                <a:lnTo>
                  <a:pt x="754" y="137"/>
                </a:lnTo>
                <a:lnTo>
                  <a:pt x="753" y="142"/>
                </a:lnTo>
                <a:lnTo>
                  <a:pt x="754" y="146"/>
                </a:lnTo>
                <a:lnTo>
                  <a:pt x="756" y="149"/>
                </a:lnTo>
                <a:lnTo>
                  <a:pt x="756" y="149"/>
                </a:lnTo>
                <a:lnTo>
                  <a:pt x="764" y="147"/>
                </a:lnTo>
                <a:lnTo>
                  <a:pt x="771" y="147"/>
                </a:lnTo>
                <a:lnTo>
                  <a:pt x="791" y="146"/>
                </a:lnTo>
                <a:lnTo>
                  <a:pt x="791" y="146"/>
                </a:lnTo>
                <a:lnTo>
                  <a:pt x="789" y="133"/>
                </a:lnTo>
                <a:lnTo>
                  <a:pt x="785" y="119"/>
                </a:lnTo>
                <a:lnTo>
                  <a:pt x="785" y="119"/>
                </a:lnTo>
                <a:lnTo>
                  <a:pt x="780" y="120"/>
                </a:lnTo>
                <a:lnTo>
                  <a:pt x="774" y="122"/>
                </a:lnTo>
                <a:lnTo>
                  <a:pt x="770" y="125"/>
                </a:lnTo>
                <a:lnTo>
                  <a:pt x="767" y="130"/>
                </a:lnTo>
                <a:lnTo>
                  <a:pt x="767" y="130"/>
                </a:lnTo>
                <a:close/>
                <a:moveTo>
                  <a:pt x="111" y="133"/>
                </a:moveTo>
                <a:lnTo>
                  <a:pt x="111" y="133"/>
                </a:lnTo>
                <a:lnTo>
                  <a:pt x="104" y="144"/>
                </a:lnTo>
                <a:lnTo>
                  <a:pt x="100" y="149"/>
                </a:lnTo>
                <a:lnTo>
                  <a:pt x="96" y="151"/>
                </a:lnTo>
                <a:lnTo>
                  <a:pt x="96" y="151"/>
                </a:lnTo>
                <a:lnTo>
                  <a:pt x="85" y="167"/>
                </a:lnTo>
                <a:lnTo>
                  <a:pt x="75" y="184"/>
                </a:lnTo>
                <a:lnTo>
                  <a:pt x="66" y="202"/>
                </a:lnTo>
                <a:lnTo>
                  <a:pt x="58" y="220"/>
                </a:lnTo>
                <a:lnTo>
                  <a:pt x="52" y="240"/>
                </a:lnTo>
                <a:lnTo>
                  <a:pt x="47" y="258"/>
                </a:lnTo>
                <a:lnTo>
                  <a:pt x="37" y="295"/>
                </a:lnTo>
                <a:lnTo>
                  <a:pt x="37" y="295"/>
                </a:lnTo>
                <a:lnTo>
                  <a:pt x="31" y="311"/>
                </a:lnTo>
                <a:lnTo>
                  <a:pt x="27" y="331"/>
                </a:lnTo>
                <a:lnTo>
                  <a:pt x="24" y="352"/>
                </a:lnTo>
                <a:lnTo>
                  <a:pt x="24" y="375"/>
                </a:lnTo>
                <a:lnTo>
                  <a:pt x="24" y="397"/>
                </a:lnTo>
                <a:lnTo>
                  <a:pt x="27" y="421"/>
                </a:lnTo>
                <a:lnTo>
                  <a:pt x="31" y="442"/>
                </a:lnTo>
                <a:lnTo>
                  <a:pt x="37" y="462"/>
                </a:lnTo>
                <a:lnTo>
                  <a:pt x="37" y="462"/>
                </a:lnTo>
                <a:lnTo>
                  <a:pt x="36" y="470"/>
                </a:lnTo>
                <a:lnTo>
                  <a:pt x="37" y="477"/>
                </a:lnTo>
                <a:lnTo>
                  <a:pt x="38" y="484"/>
                </a:lnTo>
                <a:lnTo>
                  <a:pt x="40" y="494"/>
                </a:lnTo>
                <a:lnTo>
                  <a:pt x="40" y="494"/>
                </a:lnTo>
                <a:lnTo>
                  <a:pt x="41" y="494"/>
                </a:lnTo>
                <a:lnTo>
                  <a:pt x="43" y="495"/>
                </a:lnTo>
                <a:lnTo>
                  <a:pt x="44" y="498"/>
                </a:lnTo>
                <a:lnTo>
                  <a:pt x="45" y="502"/>
                </a:lnTo>
                <a:lnTo>
                  <a:pt x="47" y="504"/>
                </a:lnTo>
                <a:lnTo>
                  <a:pt x="48" y="504"/>
                </a:lnTo>
                <a:lnTo>
                  <a:pt x="48" y="504"/>
                </a:lnTo>
                <a:lnTo>
                  <a:pt x="47" y="508"/>
                </a:lnTo>
                <a:lnTo>
                  <a:pt x="47" y="511"/>
                </a:lnTo>
                <a:lnTo>
                  <a:pt x="50" y="519"/>
                </a:lnTo>
                <a:lnTo>
                  <a:pt x="52" y="528"/>
                </a:lnTo>
                <a:lnTo>
                  <a:pt x="55" y="536"/>
                </a:lnTo>
                <a:lnTo>
                  <a:pt x="55" y="536"/>
                </a:lnTo>
                <a:lnTo>
                  <a:pt x="61" y="540"/>
                </a:lnTo>
                <a:lnTo>
                  <a:pt x="65" y="546"/>
                </a:lnTo>
                <a:lnTo>
                  <a:pt x="69" y="552"/>
                </a:lnTo>
                <a:lnTo>
                  <a:pt x="71" y="560"/>
                </a:lnTo>
                <a:lnTo>
                  <a:pt x="71" y="560"/>
                </a:lnTo>
                <a:lnTo>
                  <a:pt x="82" y="567"/>
                </a:lnTo>
                <a:lnTo>
                  <a:pt x="94" y="573"/>
                </a:lnTo>
                <a:lnTo>
                  <a:pt x="107" y="577"/>
                </a:lnTo>
                <a:lnTo>
                  <a:pt x="120" y="581"/>
                </a:lnTo>
                <a:lnTo>
                  <a:pt x="145" y="587"/>
                </a:lnTo>
                <a:lnTo>
                  <a:pt x="170" y="589"/>
                </a:lnTo>
                <a:lnTo>
                  <a:pt x="170" y="589"/>
                </a:lnTo>
                <a:lnTo>
                  <a:pt x="175" y="591"/>
                </a:lnTo>
                <a:lnTo>
                  <a:pt x="177" y="592"/>
                </a:lnTo>
                <a:lnTo>
                  <a:pt x="184" y="595"/>
                </a:lnTo>
                <a:lnTo>
                  <a:pt x="184" y="595"/>
                </a:lnTo>
                <a:lnTo>
                  <a:pt x="189" y="595"/>
                </a:lnTo>
                <a:lnTo>
                  <a:pt x="193" y="594"/>
                </a:lnTo>
                <a:lnTo>
                  <a:pt x="200" y="594"/>
                </a:lnTo>
                <a:lnTo>
                  <a:pt x="200" y="594"/>
                </a:lnTo>
                <a:lnTo>
                  <a:pt x="210" y="595"/>
                </a:lnTo>
                <a:lnTo>
                  <a:pt x="218" y="598"/>
                </a:lnTo>
                <a:lnTo>
                  <a:pt x="225" y="601"/>
                </a:lnTo>
                <a:lnTo>
                  <a:pt x="233" y="603"/>
                </a:lnTo>
                <a:lnTo>
                  <a:pt x="233" y="603"/>
                </a:lnTo>
                <a:lnTo>
                  <a:pt x="267" y="610"/>
                </a:lnTo>
                <a:lnTo>
                  <a:pt x="301" y="616"/>
                </a:lnTo>
                <a:lnTo>
                  <a:pt x="364" y="623"/>
                </a:lnTo>
                <a:lnTo>
                  <a:pt x="364" y="623"/>
                </a:lnTo>
                <a:lnTo>
                  <a:pt x="363" y="622"/>
                </a:lnTo>
                <a:lnTo>
                  <a:pt x="363" y="620"/>
                </a:lnTo>
                <a:lnTo>
                  <a:pt x="363" y="616"/>
                </a:lnTo>
                <a:lnTo>
                  <a:pt x="363" y="612"/>
                </a:lnTo>
                <a:lnTo>
                  <a:pt x="363" y="610"/>
                </a:lnTo>
                <a:lnTo>
                  <a:pt x="361" y="609"/>
                </a:lnTo>
                <a:lnTo>
                  <a:pt x="361" y="609"/>
                </a:lnTo>
                <a:lnTo>
                  <a:pt x="328" y="602"/>
                </a:lnTo>
                <a:lnTo>
                  <a:pt x="292" y="596"/>
                </a:lnTo>
                <a:lnTo>
                  <a:pt x="221" y="584"/>
                </a:lnTo>
                <a:lnTo>
                  <a:pt x="221" y="584"/>
                </a:lnTo>
                <a:lnTo>
                  <a:pt x="205" y="581"/>
                </a:lnTo>
                <a:lnTo>
                  <a:pt x="190" y="577"/>
                </a:lnTo>
                <a:lnTo>
                  <a:pt x="158" y="567"/>
                </a:lnTo>
                <a:lnTo>
                  <a:pt x="158" y="567"/>
                </a:lnTo>
                <a:lnTo>
                  <a:pt x="127" y="556"/>
                </a:lnTo>
                <a:lnTo>
                  <a:pt x="111" y="550"/>
                </a:lnTo>
                <a:lnTo>
                  <a:pt x="99" y="543"/>
                </a:lnTo>
                <a:lnTo>
                  <a:pt x="86" y="536"/>
                </a:lnTo>
                <a:lnTo>
                  <a:pt x="75" y="528"/>
                </a:lnTo>
                <a:lnTo>
                  <a:pt x="65" y="518"/>
                </a:lnTo>
                <a:lnTo>
                  <a:pt x="55" y="508"/>
                </a:lnTo>
                <a:lnTo>
                  <a:pt x="55" y="508"/>
                </a:lnTo>
                <a:lnTo>
                  <a:pt x="52" y="501"/>
                </a:lnTo>
                <a:lnTo>
                  <a:pt x="50" y="494"/>
                </a:lnTo>
                <a:lnTo>
                  <a:pt x="47" y="481"/>
                </a:lnTo>
                <a:lnTo>
                  <a:pt x="47" y="459"/>
                </a:lnTo>
                <a:lnTo>
                  <a:pt x="47" y="459"/>
                </a:lnTo>
                <a:lnTo>
                  <a:pt x="45" y="452"/>
                </a:lnTo>
                <a:lnTo>
                  <a:pt x="44" y="446"/>
                </a:lnTo>
                <a:lnTo>
                  <a:pt x="43" y="441"/>
                </a:lnTo>
                <a:lnTo>
                  <a:pt x="41" y="434"/>
                </a:lnTo>
                <a:lnTo>
                  <a:pt x="41" y="434"/>
                </a:lnTo>
                <a:lnTo>
                  <a:pt x="41" y="418"/>
                </a:lnTo>
                <a:lnTo>
                  <a:pt x="43" y="400"/>
                </a:lnTo>
                <a:lnTo>
                  <a:pt x="48" y="368"/>
                </a:lnTo>
                <a:lnTo>
                  <a:pt x="48" y="368"/>
                </a:lnTo>
                <a:lnTo>
                  <a:pt x="55" y="325"/>
                </a:lnTo>
                <a:lnTo>
                  <a:pt x="62" y="283"/>
                </a:lnTo>
                <a:lnTo>
                  <a:pt x="62" y="283"/>
                </a:lnTo>
                <a:lnTo>
                  <a:pt x="68" y="261"/>
                </a:lnTo>
                <a:lnTo>
                  <a:pt x="75" y="240"/>
                </a:lnTo>
                <a:lnTo>
                  <a:pt x="83" y="219"/>
                </a:lnTo>
                <a:lnTo>
                  <a:pt x="92" y="199"/>
                </a:lnTo>
                <a:lnTo>
                  <a:pt x="103" y="181"/>
                </a:lnTo>
                <a:lnTo>
                  <a:pt x="114" y="163"/>
                </a:lnTo>
                <a:lnTo>
                  <a:pt x="137" y="130"/>
                </a:lnTo>
                <a:lnTo>
                  <a:pt x="137" y="130"/>
                </a:lnTo>
                <a:lnTo>
                  <a:pt x="128" y="129"/>
                </a:lnTo>
                <a:lnTo>
                  <a:pt x="123" y="130"/>
                </a:lnTo>
                <a:lnTo>
                  <a:pt x="111" y="133"/>
                </a:lnTo>
                <a:lnTo>
                  <a:pt x="111" y="133"/>
                </a:lnTo>
                <a:close/>
                <a:moveTo>
                  <a:pt x="347" y="144"/>
                </a:moveTo>
                <a:lnTo>
                  <a:pt x="347" y="144"/>
                </a:lnTo>
                <a:lnTo>
                  <a:pt x="342" y="142"/>
                </a:lnTo>
                <a:lnTo>
                  <a:pt x="337" y="139"/>
                </a:lnTo>
                <a:lnTo>
                  <a:pt x="333" y="137"/>
                </a:lnTo>
                <a:lnTo>
                  <a:pt x="328" y="135"/>
                </a:lnTo>
                <a:lnTo>
                  <a:pt x="328" y="135"/>
                </a:lnTo>
                <a:lnTo>
                  <a:pt x="311" y="133"/>
                </a:lnTo>
                <a:lnTo>
                  <a:pt x="292" y="133"/>
                </a:lnTo>
                <a:lnTo>
                  <a:pt x="256" y="133"/>
                </a:lnTo>
                <a:lnTo>
                  <a:pt x="215" y="133"/>
                </a:lnTo>
                <a:lnTo>
                  <a:pt x="175" y="132"/>
                </a:lnTo>
                <a:lnTo>
                  <a:pt x="175" y="132"/>
                </a:lnTo>
                <a:lnTo>
                  <a:pt x="156" y="143"/>
                </a:lnTo>
                <a:lnTo>
                  <a:pt x="142" y="156"/>
                </a:lnTo>
                <a:lnTo>
                  <a:pt x="128" y="170"/>
                </a:lnTo>
                <a:lnTo>
                  <a:pt x="117" y="185"/>
                </a:lnTo>
                <a:lnTo>
                  <a:pt x="106" y="203"/>
                </a:lnTo>
                <a:lnTo>
                  <a:pt x="97" y="222"/>
                </a:lnTo>
                <a:lnTo>
                  <a:pt x="90" y="241"/>
                </a:lnTo>
                <a:lnTo>
                  <a:pt x="83" y="262"/>
                </a:lnTo>
                <a:lnTo>
                  <a:pt x="83" y="262"/>
                </a:lnTo>
                <a:lnTo>
                  <a:pt x="79" y="282"/>
                </a:lnTo>
                <a:lnTo>
                  <a:pt x="76" y="302"/>
                </a:lnTo>
                <a:lnTo>
                  <a:pt x="75" y="341"/>
                </a:lnTo>
                <a:lnTo>
                  <a:pt x="75" y="341"/>
                </a:lnTo>
                <a:lnTo>
                  <a:pt x="72" y="352"/>
                </a:lnTo>
                <a:lnTo>
                  <a:pt x="69" y="362"/>
                </a:lnTo>
                <a:lnTo>
                  <a:pt x="66" y="372"/>
                </a:lnTo>
                <a:lnTo>
                  <a:pt x="64" y="382"/>
                </a:lnTo>
                <a:lnTo>
                  <a:pt x="64" y="382"/>
                </a:lnTo>
                <a:lnTo>
                  <a:pt x="61" y="410"/>
                </a:lnTo>
                <a:lnTo>
                  <a:pt x="59" y="441"/>
                </a:lnTo>
                <a:lnTo>
                  <a:pt x="61" y="455"/>
                </a:lnTo>
                <a:lnTo>
                  <a:pt x="62" y="470"/>
                </a:lnTo>
                <a:lnTo>
                  <a:pt x="66" y="486"/>
                </a:lnTo>
                <a:lnTo>
                  <a:pt x="71" y="501"/>
                </a:lnTo>
                <a:lnTo>
                  <a:pt x="71" y="501"/>
                </a:lnTo>
                <a:lnTo>
                  <a:pt x="83" y="512"/>
                </a:lnTo>
                <a:lnTo>
                  <a:pt x="96" y="523"/>
                </a:lnTo>
                <a:lnTo>
                  <a:pt x="111" y="530"/>
                </a:lnTo>
                <a:lnTo>
                  <a:pt x="125" y="537"/>
                </a:lnTo>
                <a:lnTo>
                  <a:pt x="158" y="550"/>
                </a:lnTo>
                <a:lnTo>
                  <a:pt x="190" y="561"/>
                </a:lnTo>
                <a:lnTo>
                  <a:pt x="190" y="561"/>
                </a:lnTo>
                <a:lnTo>
                  <a:pt x="208" y="566"/>
                </a:lnTo>
                <a:lnTo>
                  <a:pt x="226" y="568"/>
                </a:lnTo>
                <a:lnTo>
                  <a:pt x="263" y="573"/>
                </a:lnTo>
                <a:lnTo>
                  <a:pt x="263" y="573"/>
                </a:lnTo>
                <a:lnTo>
                  <a:pt x="277" y="575"/>
                </a:lnTo>
                <a:lnTo>
                  <a:pt x="292" y="578"/>
                </a:lnTo>
                <a:lnTo>
                  <a:pt x="319" y="585"/>
                </a:lnTo>
                <a:lnTo>
                  <a:pt x="333" y="589"/>
                </a:lnTo>
                <a:lnTo>
                  <a:pt x="347" y="591"/>
                </a:lnTo>
                <a:lnTo>
                  <a:pt x="360" y="591"/>
                </a:lnTo>
                <a:lnTo>
                  <a:pt x="374" y="589"/>
                </a:lnTo>
                <a:lnTo>
                  <a:pt x="374" y="589"/>
                </a:lnTo>
                <a:lnTo>
                  <a:pt x="374" y="577"/>
                </a:lnTo>
                <a:lnTo>
                  <a:pt x="371" y="564"/>
                </a:lnTo>
                <a:lnTo>
                  <a:pt x="367" y="553"/>
                </a:lnTo>
                <a:lnTo>
                  <a:pt x="363" y="542"/>
                </a:lnTo>
                <a:lnTo>
                  <a:pt x="358" y="532"/>
                </a:lnTo>
                <a:lnTo>
                  <a:pt x="356" y="521"/>
                </a:lnTo>
                <a:lnTo>
                  <a:pt x="354" y="509"/>
                </a:lnTo>
                <a:lnTo>
                  <a:pt x="356" y="504"/>
                </a:lnTo>
                <a:lnTo>
                  <a:pt x="357" y="498"/>
                </a:lnTo>
                <a:lnTo>
                  <a:pt x="357" y="498"/>
                </a:lnTo>
                <a:lnTo>
                  <a:pt x="361" y="493"/>
                </a:lnTo>
                <a:lnTo>
                  <a:pt x="365" y="487"/>
                </a:lnTo>
                <a:lnTo>
                  <a:pt x="371" y="483"/>
                </a:lnTo>
                <a:lnTo>
                  <a:pt x="377" y="478"/>
                </a:lnTo>
                <a:lnTo>
                  <a:pt x="392" y="471"/>
                </a:lnTo>
                <a:lnTo>
                  <a:pt x="409" y="464"/>
                </a:lnTo>
                <a:lnTo>
                  <a:pt x="427" y="462"/>
                </a:lnTo>
                <a:lnTo>
                  <a:pt x="445" y="459"/>
                </a:lnTo>
                <a:lnTo>
                  <a:pt x="461" y="457"/>
                </a:lnTo>
                <a:lnTo>
                  <a:pt x="475" y="459"/>
                </a:lnTo>
                <a:lnTo>
                  <a:pt x="475" y="459"/>
                </a:lnTo>
                <a:lnTo>
                  <a:pt x="495" y="460"/>
                </a:lnTo>
                <a:lnTo>
                  <a:pt x="516" y="460"/>
                </a:lnTo>
                <a:lnTo>
                  <a:pt x="535" y="462"/>
                </a:lnTo>
                <a:lnTo>
                  <a:pt x="554" y="463"/>
                </a:lnTo>
                <a:lnTo>
                  <a:pt x="554" y="463"/>
                </a:lnTo>
                <a:lnTo>
                  <a:pt x="562" y="466"/>
                </a:lnTo>
                <a:lnTo>
                  <a:pt x="570" y="470"/>
                </a:lnTo>
                <a:lnTo>
                  <a:pt x="577" y="474"/>
                </a:lnTo>
                <a:lnTo>
                  <a:pt x="584" y="480"/>
                </a:lnTo>
                <a:lnTo>
                  <a:pt x="607" y="501"/>
                </a:lnTo>
                <a:lnTo>
                  <a:pt x="607" y="501"/>
                </a:lnTo>
                <a:lnTo>
                  <a:pt x="608" y="504"/>
                </a:lnTo>
                <a:lnTo>
                  <a:pt x="610" y="508"/>
                </a:lnTo>
                <a:lnTo>
                  <a:pt x="614" y="518"/>
                </a:lnTo>
                <a:lnTo>
                  <a:pt x="614" y="518"/>
                </a:lnTo>
                <a:lnTo>
                  <a:pt x="612" y="532"/>
                </a:lnTo>
                <a:lnTo>
                  <a:pt x="608" y="544"/>
                </a:lnTo>
                <a:lnTo>
                  <a:pt x="603" y="559"/>
                </a:lnTo>
                <a:lnTo>
                  <a:pt x="597" y="571"/>
                </a:lnTo>
                <a:lnTo>
                  <a:pt x="590" y="584"/>
                </a:lnTo>
                <a:lnTo>
                  <a:pt x="582" y="595"/>
                </a:lnTo>
                <a:lnTo>
                  <a:pt x="572" y="605"/>
                </a:lnTo>
                <a:lnTo>
                  <a:pt x="562" y="615"/>
                </a:lnTo>
                <a:lnTo>
                  <a:pt x="562" y="615"/>
                </a:lnTo>
                <a:lnTo>
                  <a:pt x="565" y="619"/>
                </a:lnTo>
                <a:lnTo>
                  <a:pt x="565" y="623"/>
                </a:lnTo>
                <a:lnTo>
                  <a:pt x="563" y="630"/>
                </a:lnTo>
                <a:lnTo>
                  <a:pt x="562" y="637"/>
                </a:lnTo>
                <a:lnTo>
                  <a:pt x="562" y="641"/>
                </a:lnTo>
                <a:lnTo>
                  <a:pt x="563" y="646"/>
                </a:lnTo>
                <a:lnTo>
                  <a:pt x="563" y="646"/>
                </a:lnTo>
                <a:lnTo>
                  <a:pt x="591" y="646"/>
                </a:lnTo>
                <a:lnTo>
                  <a:pt x="617" y="647"/>
                </a:lnTo>
                <a:lnTo>
                  <a:pt x="641" y="650"/>
                </a:lnTo>
                <a:lnTo>
                  <a:pt x="667" y="651"/>
                </a:lnTo>
                <a:lnTo>
                  <a:pt x="667" y="651"/>
                </a:lnTo>
                <a:lnTo>
                  <a:pt x="683" y="654"/>
                </a:lnTo>
                <a:lnTo>
                  <a:pt x="701" y="657"/>
                </a:lnTo>
                <a:lnTo>
                  <a:pt x="739" y="661"/>
                </a:lnTo>
                <a:lnTo>
                  <a:pt x="774" y="664"/>
                </a:lnTo>
                <a:lnTo>
                  <a:pt x="791" y="667"/>
                </a:lnTo>
                <a:lnTo>
                  <a:pt x="805" y="669"/>
                </a:lnTo>
                <a:lnTo>
                  <a:pt x="805" y="669"/>
                </a:lnTo>
                <a:lnTo>
                  <a:pt x="824" y="669"/>
                </a:lnTo>
                <a:lnTo>
                  <a:pt x="839" y="669"/>
                </a:lnTo>
                <a:lnTo>
                  <a:pt x="854" y="669"/>
                </a:lnTo>
                <a:lnTo>
                  <a:pt x="871" y="667"/>
                </a:lnTo>
                <a:lnTo>
                  <a:pt x="871" y="667"/>
                </a:lnTo>
                <a:lnTo>
                  <a:pt x="895" y="653"/>
                </a:lnTo>
                <a:lnTo>
                  <a:pt x="919" y="641"/>
                </a:lnTo>
                <a:lnTo>
                  <a:pt x="928" y="634"/>
                </a:lnTo>
                <a:lnTo>
                  <a:pt x="940" y="627"/>
                </a:lnTo>
                <a:lnTo>
                  <a:pt x="948" y="619"/>
                </a:lnTo>
                <a:lnTo>
                  <a:pt x="956" y="609"/>
                </a:lnTo>
                <a:lnTo>
                  <a:pt x="956" y="609"/>
                </a:lnTo>
                <a:lnTo>
                  <a:pt x="969" y="592"/>
                </a:lnTo>
                <a:lnTo>
                  <a:pt x="980" y="573"/>
                </a:lnTo>
                <a:lnTo>
                  <a:pt x="992" y="553"/>
                </a:lnTo>
                <a:lnTo>
                  <a:pt x="1001" y="530"/>
                </a:lnTo>
                <a:lnTo>
                  <a:pt x="1010" y="508"/>
                </a:lnTo>
                <a:lnTo>
                  <a:pt x="1018" y="484"/>
                </a:lnTo>
                <a:lnTo>
                  <a:pt x="1024" y="460"/>
                </a:lnTo>
                <a:lnTo>
                  <a:pt x="1029" y="436"/>
                </a:lnTo>
                <a:lnTo>
                  <a:pt x="1029" y="436"/>
                </a:lnTo>
                <a:lnTo>
                  <a:pt x="1031" y="420"/>
                </a:lnTo>
                <a:lnTo>
                  <a:pt x="1032" y="403"/>
                </a:lnTo>
                <a:lnTo>
                  <a:pt x="1034" y="387"/>
                </a:lnTo>
                <a:lnTo>
                  <a:pt x="1035" y="372"/>
                </a:lnTo>
                <a:lnTo>
                  <a:pt x="1035" y="372"/>
                </a:lnTo>
                <a:lnTo>
                  <a:pt x="1038" y="365"/>
                </a:lnTo>
                <a:lnTo>
                  <a:pt x="1041" y="359"/>
                </a:lnTo>
                <a:lnTo>
                  <a:pt x="1045" y="348"/>
                </a:lnTo>
                <a:lnTo>
                  <a:pt x="1045" y="348"/>
                </a:lnTo>
                <a:lnTo>
                  <a:pt x="1060" y="282"/>
                </a:lnTo>
                <a:lnTo>
                  <a:pt x="1069" y="250"/>
                </a:lnTo>
                <a:lnTo>
                  <a:pt x="1077" y="219"/>
                </a:lnTo>
                <a:lnTo>
                  <a:pt x="1077" y="219"/>
                </a:lnTo>
                <a:lnTo>
                  <a:pt x="1081" y="217"/>
                </a:lnTo>
                <a:lnTo>
                  <a:pt x="1084" y="215"/>
                </a:lnTo>
                <a:lnTo>
                  <a:pt x="1088" y="208"/>
                </a:lnTo>
                <a:lnTo>
                  <a:pt x="1093" y="201"/>
                </a:lnTo>
                <a:lnTo>
                  <a:pt x="1097" y="192"/>
                </a:lnTo>
                <a:lnTo>
                  <a:pt x="1097" y="192"/>
                </a:lnTo>
                <a:lnTo>
                  <a:pt x="1102" y="186"/>
                </a:lnTo>
                <a:lnTo>
                  <a:pt x="1109" y="182"/>
                </a:lnTo>
                <a:lnTo>
                  <a:pt x="1114" y="177"/>
                </a:lnTo>
                <a:lnTo>
                  <a:pt x="1115" y="174"/>
                </a:lnTo>
                <a:lnTo>
                  <a:pt x="1115" y="172"/>
                </a:lnTo>
                <a:lnTo>
                  <a:pt x="1115" y="172"/>
                </a:lnTo>
                <a:lnTo>
                  <a:pt x="1107" y="172"/>
                </a:lnTo>
                <a:lnTo>
                  <a:pt x="1102" y="172"/>
                </a:lnTo>
                <a:lnTo>
                  <a:pt x="1098" y="175"/>
                </a:lnTo>
                <a:lnTo>
                  <a:pt x="1098" y="175"/>
                </a:lnTo>
                <a:lnTo>
                  <a:pt x="1058" y="168"/>
                </a:lnTo>
                <a:lnTo>
                  <a:pt x="1015" y="163"/>
                </a:lnTo>
                <a:lnTo>
                  <a:pt x="970" y="160"/>
                </a:lnTo>
                <a:lnTo>
                  <a:pt x="927" y="158"/>
                </a:lnTo>
                <a:lnTo>
                  <a:pt x="882" y="158"/>
                </a:lnTo>
                <a:lnTo>
                  <a:pt x="840" y="158"/>
                </a:lnTo>
                <a:lnTo>
                  <a:pt x="760" y="161"/>
                </a:lnTo>
                <a:lnTo>
                  <a:pt x="760" y="161"/>
                </a:lnTo>
                <a:lnTo>
                  <a:pt x="757" y="165"/>
                </a:lnTo>
                <a:lnTo>
                  <a:pt x="757" y="170"/>
                </a:lnTo>
                <a:lnTo>
                  <a:pt x="757" y="172"/>
                </a:lnTo>
                <a:lnTo>
                  <a:pt x="756" y="179"/>
                </a:lnTo>
                <a:lnTo>
                  <a:pt x="756" y="179"/>
                </a:lnTo>
                <a:lnTo>
                  <a:pt x="749" y="184"/>
                </a:lnTo>
                <a:lnTo>
                  <a:pt x="740" y="188"/>
                </a:lnTo>
                <a:lnTo>
                  <a:pt x="732" y="191"/>
                </a:lnTo>
                <a:lnTo>
                  <a:pt x="721" y="192"/>
                </a:lnTo>
                <a:lnTo>
                  <a:pt x="721" y="192"/>
                </a:lnTo>
                <a:lnTo>
                  <a:pt x="715" y="186"/>
                </a:lnTo>
                <a:lnTo>
                  <a:pt x="709" y="178"/>
                </a:lnTo>
                <a:lnTo>
                  <a:pt x="705" y="170"/>
                </a:lnTo>
                <a:lnTo>
                  <a:pt x="704" y="158"/>
                </a:lnTo>
                <a:lnTo>
                  <a:pt x="704" y="158"/>
                </a:lnTo>
                <a:lnTo>
                  <a:pt x="667" y="154"/>
                </a:lnTo>
                <a:lnTo>
                  <a:pt x="629" y="153"/>
                </a:lnTo>
                <a:lnTo>
                  <a:pt x="552" y="151"/>
                </a:lnTo>
                <a:lnTo>
                  <a:pt x="472" y="150"/>
                </a:lnTo>
                <a:lnTo>
                  <a:pt x="393" y="149"/>
                </a:lnTo>
                <a:lnTo>
                  <a:pt x="393" y="149"/>
                </a:lnTo>
                <a:lnTo>
                  <a:pt x="393" y="154"/>
                </a:lnTo>
                <a:lnTo>
                  <a:pt x="391" y="158"/>
                </a:lnTo>
                <a:lnTo>
                  <a:pt x="388" y="161"/>
                </a:lnTo>
                <a:lnTo>
                  <a:pt x="385" y="164"/>
                </a:lnTo>
                <a:lnTo>
                  <a:pt x="377" y="168"/>
                </a:lnTo>
                <a:lnTo>
                  <a:pt x="368" y="168"/>
                </a:lnTo>
                <a:lnTo>
                  <a:pt x="360" y="167"/>
                </a:lnTo>
                <a:lnTo>
                  <a:pt x="356" y="165"/>
                </a:lnTo>
                <a:lnTo>
                  <a:pt x="353" y="163"/>
                </a:lnTo>
                <a:lnTo>
                  <a:pt x="350" y="158"/>
                </a:lnTo>
                <a:lnTo>
                  <a:pt x="349" y="154"/>
                </a:lnTo>
                <a:lnTo>
                  <a:pt x="347" y="150"/>
                </a:lnTo>
                <a:lnTo>
                  <a:pt x="347" y="144"/>
                </a:lnTo>
                <a:lnTo>
                  <a:pt x="347" y="144"/>
                </a:lnTo>
                <a:close/>
                <a:moveTo>
                  <a:pt x="1128" y="188"/>
                </a:moveTo>
                <a:lnTo>
                  <a:pt x="1128" y="188"/>
                </a:lnTo>
                <a:lnTo>
                  <a:pt x="1118" y="199"/>
                </a:lnTo>
                <a:lnTo>
                  <a:pt x="1108" y="212"/>
                </a:lnTo>
                <a:lnTo>
                  <a:pt x="1098" y="226"/>
                </a:lnTo>
                <a:lnTo>
                  <a:pt x="1091" y="240"/>
                </a:lnTo>
                <a:lnTo>
                  <a:pt x="1086" y="255"/>
                </a:lnTo>
                <a:lnTo>
                  <a:pt x="1080" y="271"/>
                </a:lnTo>
                <a:lnTo>
                  <a:pt x="1077" y="286"/>
                </a:lnTo>
                <a:lnTo>
                  <a:pt x="1076" y="299"/>
                </a:lnTo>
                <a:lnTo>
                  <a:pt x="1076" y="299"/>
                </a:lnTo>
                <a:lnTo>
                  <a:pt x="1067" y="321"/>
                </a:lnTo>
                <a:lnTo>
                  <a:pt x="1062" y="344"/>
                </a:lnTo>
                <a:lnTo>
                  <a:pt x="1056" y="366"/>
                </a:lnTo>
                <a:lnTo>
                  <a:pt x="1052" y="389"/>
                </a:lnTo>
                <a:lnTo>
                  <a:pt x="1043" y="435"/>
                </a:lnTo>
                <a:lnTo>
                  <a:pt x="1038" y="457"/>
                </a:lnTo>
                <a:lnTo>
                  <a:pt x="1032" y="480"/>
                </a:lnTo>
                <a:lnTo>
                  <a:pt x="1032" y="480"/>
                </a:lnTo>
                <a:lnTo>
                  <a:pt x="1018" y="522"/>
                </a:lnTo>
                <a:lnTo>
                  <a:pt x="1011" y="542"/>
                </a:lnTo>
                <a:lnTo>
                  <a:pt x="1003" y="560"/>
                </a:lnTo>
                <a:lnTo>
                  <a:pt x="1003" y="560"/>
                </a:lnTo>
                <a:lnTo>
                  <a:pt x="987" y="589"/>
                </a:lnTo>
                <a:lnTo>
                  <a:pt x="980" y="605"/>
                </a:lnTo>
                <a:lnTo>
                  <a:pt x="975" y="622"/>
                </a:lnTo>
                <a:lnTo>
                  <a:pt x="975" y="622"/>
                </a:lnTo>
                <a:lnTo>
                  <a:pt x="966" y="630"/>
                </a:lnTo>
                <a:lnTo>
                  <a:pt x="958" y="639"/>
                </a:lnTo>
                <a:lnTo>
                  <a:pt x="949" y="647"/>
                </a:lnTo>
                <a:lnTo>
                  <a:pt x="938" y="654"/>
                </a:lnTo>
                <a:lnTo>
                  <a:pt x="928" y="660"/>
                </a:lnTo>
                <a:lnTo>
                  <a:pt x="917" y="665"/>
                </a:lnTo>
                <a:lnTo>
                  <a:pt x="904" y="669"/>
                </a:lnTo>
                <a:lnTo>
                  <a:pt x="893" y="674"/>
                </a:lnTo>
                <a:lnTo>
                  <a:pt x="867" y="679"/>
                </a:lnTo>
                <a:lnTo>
                  <a:pt x="839" y="683"/>
                </a:lnTo>
                <a:lnTo>
                  <a:pt x="809" y="683"/>
                </a:lnTo>
                <a:lnTo>
                  <a:pt x="778" y="681"/>
                </a:lnTo>
                <a:lnTo>
                  <a:pt x="778" y="681"/>
                </a:lnTo>
                <a:lnTo>
                  <a:pt x="666" y="667"/>
                </a:lnTo>
                <a:lnTo>
                  <a:pt x="611" y="660"/>
                </a:lnTo>
                <a:lnTo>
                  <a:pt x="561" y="655"/>
                </a:lnTo>
                <a:lnTo>
                  <a:pt x="561" y="655"/>
                </a:lnTo>
                <a:lnTo>
                  <a:pt x="558" y="660"/>
                </a:lnTo>
                <a:lnTo>
                  <a:pt x="556" y="662"/>
                </a:lnTo>
                <a:lnTo>
                  <a:pt x="555" y="671"/>
                </a:lnTo>
                <a:lnTo>
                  <a:pt x="555" y="679"/>
                </a:lnTo>
                <a:lnTo>
                  <a:pt x="554" y="689"/>
                </a:lnTo>
                <a:lnTo>
                  <a:pt x="554" y="689"/>
                </a:lnTo>
                <a:lnTo>
                  <a:pt x="596" y="695"/>
                </a:lnTo>
                <a:lnTo>
                  <a:pt x="641" y="699"/>
                </a:lnTo>
                <a:lnTo>
                  <a:pt x="732" y="709"/>
                </a:lnTo>
                <a:lnTo>
                  <a:pt x="732" y="709"/>
                </a:lnTo>
                <a:lnTo>
                  <a:pt x="792" y="716"/>
                </a:lnTo>
                <a:lnTo>
                  <a:pt x="820" y="717"/>
                </a:lnTo>
                <a:lnTo>
                  <a:pt x="834" y="717"/>
                </a:lnTo>
                <a:lnTo>
                  <a:pt x="848" y="716"/>
                </a:lnTo>
                <a:lnTo>
                  <a:pt x="848" y="716"/>
                </a:lnTo>
                <a:lnTo>
                  <a:pt x="878" y="710"/>
                </a:lnTo>
                <a:lnTo>
                  <a:pt x="907" y="703"/>
                </a:lnTo>
                <a:lnTo>
                  <a:pt x="921" y="699"/>
                </a:lnTo>
                <a:lnTo>
                  <a:pt x="934" y="695"/>
                </a:lnTo>
                <a:lnTo>
                  <a:pt x="947" y="688"/>
                </a:lnTo>
                <a:lnTo>
                  <a:pt x="956" y="681"/>
                </a:lnTo>
                <a:lnTo>
                  <a:pt x="956" y="681"/>
                </a:lnTo>
                <a:lnTo>
                  <a:pt x="968" y="671"/>
                </a:lnTo>
                <a:lnTo>
                  <a:pt x="977" y="660"/>
                </a:lnTo>
                <a:lnTo>
                  <a:pt x="977" y="660"/>
                </a:lnTo>
                <a:lnTo>
                  <a:pt x="989" y="650"/>
                </a:lnTo>
                <a:lnTo>
                  <a:pt x="999" y="639"/>
                </a:lnTo>
                <a:lnTo>
                  <a:pt x="1007" y="627"/>
                </a:lnTo>
                <a:lnTo>
                  <a:pt x="1015" y="616"/>
                </a:lnTo>
                <a:lnTo>
                  <a:pt x="1031" y="591"/>
                </a:lnTo>
                <a:lnTo>
                  <a:pt x="1045" y="563"/>
                </a:lnTo>
                <a:lnTo>
                  <a:pt x="1045" y="563"/>
                </a:lnTo>
                <a:lnTo>
                  <a:pt x="1052" y="542"/>
                </a:lnTo>
                <a:lnTo>
                  <a:pt x="1059" y="518"/>
                </a:lnTo>
                <a:lnTo>
                  <a:pt x="1065" y="494"/>
                </a:lnTo>
                <a:lnTo>
                  <a:pt x="1069" y="469"/>
                </a:lnTo>
                <a:lnTo>
                  <a:pt x="1073" y="445"/>
                </a:lnTo>
                <a:lnTo>
                  <a:pt x="1076" y="421"/>
                </a:lnTo>
                <a:lnTo>
                  <a:pt x="1076" y="398"/>
                </a:lnTo>
                <a:lnTo>
                  <a:pt x="1076" y="377"/>
                </a:lnTo>
                <a:lnTo>
                  <a:pt x="1076" y="377"/>
                </a:lnTo>
                <a:lnTo>
                  <a:pt x="1080" y="370"/>
                </a:lnTo>
                <a:lnTo>
                  <a:pt x="1084" y="362"/>
                </a:lnTo>
                <a:lnTo>
                  <a:pt x="1086" y="354"/>
                </a:lnTo>
                <a:lnTo>
                  <a:pt x="1087" y="344"/>
                </a:lnTo>
                <a:lnTo>
                  <a:pt x="1088" y="325"/>
                </a:lnTo>
                <a:lnTo>
                  <a:pt x="1091" y="309"/>
                </a:lnTo>
                <a:lnTo>
                  <a:pt x="1091" y="309"/>
                </a:lnTo>
                <a:lnTo>
                  <a:pt x="1095" y="297"/>
                </a:lnTo>
                <a:lnTo>
                  <a:pt x="1100" y="286"/>
                </a:lnTo>
                <a:lnTo>
                  <a:pt x="1111" y="265"/>
                </a:lnTo>
                <a:lnTo>
                  <a:pt x="1111" y="265"/>
                </a:lnTo>
                <a:lnTo>
                  <a:pt x="1122" y="244"/>
                </a:lnTo>
                <a:lnTo>
                  <a:pt x="1128" y="236"/>
                </a:lnTo>
                <a:lnTo>
                  <a:pt x="1133" y="229"/>
                </a:lnTo>
                <a:lnTo>
                  <a:pt x="1149" y="216"/>
                </a:lnTo>
                <a:lnTo>
                  <a:pt x="1166" y="205"/>
                </a:lnTo>
                <a:lnTo>
                  <a:pt x="1166" y="205"/>
                </a:lnTo>
                <a:lnTo>
                  <a:pt x="1177" y="202"/>
                </a:lnTo>
                <a:lnTo>
                  <a:pt x="1187" y="198"/>
                </a:lnTo>
                <a:lnTo>
                  <a:pt x="1187" y="198"/>
                </a:lnTo>
                <a:lnTo>
                  <a:pt x="1194" y="199"/>
                </a:lnTo>
                <a:lnTo>
                  <a:pt x="1199" y="202"/>
                </a:lnTo>
                <a:lnTo>
                  <a:pt x="1205" y="206"/>
                </a:lnTo>
                <a:lnTo>
                  <a:pt x="1211" y="209"/>
                </a:lnTo>
                <a:lnTo>
                  <a:pt x="1211" y="209"/>
                </a:lnTo>
                <a:lnTo>
                  <a:pt x="1205" y="199"/>
                </a:lnTo>
                <a:lnTo>
                  <a:pt x="1196" y="192"/>
                </a:lnTo>
                <a:lnTo>
                  <a:pt x="1185" y="186"/>
                </a:lnTo>
                <a:lnTo>
                  <a:pt x="1174" y="182"/>
                </a:lnTo>
                <a:lnTo>
                  <a:pt x="1163" y="181"/>
                </a:lnTo>
                <a:lnTo>
                  <a:pt x="1150" y="181"/>
                </a:lnTo>
                <a:lnTo>
                  <a:pt x="1139" y="184"/>
                </a:lnTo>
                <a:lnTo>
                  <a:pt x="1128" y="188"/>
                </a:lnTo>
                <a:lnTo>
                  <a:pt x="1128" y="188"/>
                </a:lnTo>
                <a:close/>
                <a:moveTo>
                  <a:pt x="1098" y="337"/>
                </a:moveTo>
                <a:lnTo>
                  <a:pt x="1098" y="337"/>
                </a:lnTo>
                <a:lnTo>
                  <a:pt x="1097" y="358"/>
                </a:lnTo>
                <a:lnTo>
                  <a:pt x="1097" y="377"/>
                </a:lnTo>
                <a:lnTo>
                  <a:pt x="1097" y="377"/>
                </a:lnTo>
                <a:lnTo>
                  <a:pt x="1114" y="379"/>
                </a:lnTo>
                <a:lnTo>
                  <a:pt x="1132" y="377"/>
                </a:lnTo>
                <a:lnTo>
                  <a:pt x="1152" y="375"/>
                </a:lnTo>
                <a:lnTo>
                  <a:pt x="1170" y="370"/>
                </a:lnTo>
                <a:lnTo>
                  <a:pt x="1188" y="366"/>
                </a:lnTo>
                <a:lnTo>
                  <a:pt x="1203" y="359"/>
                </a:lnTo>
                <a:lnTo>
                  <a:pt x="1216" y="352"/>
                </a:lnTo>
                <a:lnTo>
                  <a:pt x="1220" y="348"/>
                </a:lnTo>
                <a:lnTo>
                  <a:pt x="1225" y="344"/>
                </a:lnTo>
                <a:lnTo>
                  <a:pt x="1225" y="344"/>
                </a:lnTo>
                <a:lnTo>
                  <a:pt x="1227" y="338"/>
                </a:lnTo>
                <a:lnTo>
                  <a:pt x="1229" y="332"/>
                </a:lnTo>
                <a:lnTo>
                  <a:pt x="1230" y="320"/>
                </a:lnTo>
                <a:lnTo>
                  <a:pt x="1229" y="307"/>
                </a:lnTo>
                <a:lnTo>
                  <a:pt x="1227" y="295"/>
                </a:lnTo>
                <a:lnTo>
                  <a:pt x="1227" y="295"/>
                </a:lnTo>
                <a:lnTo>
                  <a:pt x="1227" y="293"/>
                </a:lnTo>
                <a:lnTo>
                  <a:pt x="1225" y="292"/>
                </a:lnTo>
                <a:lnTo>
                  <a:pt x="1225" y="292"/>
                </a:lnTo>
                <a:lnTo>
                  <a:pt x="1220" y="299"/>
                </a:lnTo>
                <a:lnTo>
                  <a:pt x="1215" y="306"/>
                </a:lnTo>
                <a:lnTo>
                  <a:pt x="1209" y="311"/>
                </a:lnTo>
                <a:lnTo>
                  <a:pt x="1202" y="316"/>
                </a:lnTo>
                <a:lnTo>
                  <a:pt x="1188" y="323"/>
                </a:lnTo>
                <a:lnTo>
                  <a:pt x="1171" y="328"/>
                </a:lnTo>
                <a:lnTo>
                  <a:pt x="1153" y="332"/>
                </a:lnTo>
                <a:lnTo>
                  <a:pt x="1135" y="335"/>
                </a:lnTo>
                <a:lnTo>
                  <a:pt x="1116" y="335"/>
                </a:lnTo>
                <a:lnTo>
                  <a:pt x="1098" y="337"/>
                </a:lnTo>
                <a:lnTo>
                  <a:pt x="1098" y="337"/>
                </a:lnTo>
                <a:close/>
                <a:moveTo>
                  <a:pt x="1170" y="382"/>
                </a:moveTo>
                <a:lnTo>
                  <a:pt x="1170" y="382"/>
                </a:lnTo>
                <a:lnTo>
                  <a:pt x="1174" y="424"/>
                </a:lnTo>
                <a:lnTo>
                  <a:pt x="1177" y="463"/>
                </a:lnTo>
                <a:lnTo>
                  <a:pt x="1175" y="502"/>
                </a:lnTo>
                <a:lnTo>
                  <a:pt x="1170" y="543"/>
                </a:lnTo>
                <a:lnTo>
                  <a:pt x="1170" y="543"/>
                </a:lnTo>
                <a:lnTo>
                  <a:pt x="1168" y="561"/>
                </a:lnTo>
                <a:lnTo>
                  <a:pt x="1168" y="581"/>
                </a:lnTo>
                <a:lnTo>
                  <a:pt x="1167" y="591"/>
                </a:lnTo>
                <a:lnTo>
                  <a:pt x="1166" y="601"/>
                </a:lnTo>
                <a:lnTo>
                  <a:pt x="1163" y="609"/>
                </a:lnTo>
                <a:lnTo>
                  <a:pt x="1159" y="617"/>
                </a:lnTo>
                <a:lnTo>
                  <a:pt x="1159" y="617"/>
                </a:lnTo>
                <a:lnTo>
                  <a:pt x="1157" y="601"/>
                </a:lnTo>
                <a:lnTo>
                  <a:pt x="1157" y="581"/>
                </a:lnTo>
                <a:lnTo>
                  <a:pt x="1160" y="535"/>
                </a:lnTo>
                <a:lnTo>
                  <a:pt x="1164" y="483"/>
                </a:lnTo>
                <a:lnTo>
                  <a:pt x="1166" y="457"/>
                </a:lnTo>
                <a:lnTo>
                  <a:pt x="1166" y="432"/>
                </a:lnTo>
                <a:lnTo>
                  <a:pt x="1166" y="432"/>
                </a:lnTo>
                <a:lnTo>
                  <a:pt x="1164" y="418"/>
                </a:lnTo>
                <a:lnTo>
                  <a:pt x="1164" y="403"/>
                </a:lnTo>
                <a:lnTo>
                  <a:pt x="1161" y="396"/>
                </a:lnTo>
                <a:lnTo>
                  <a:pt x="1159" y="390"/>
                </a:lnTo>
                <a:lnTo>
                  <a:pt x="1156" y="387"/>
                </a:lnTo>
                <a:lnTo>
                  <a:pt x="1149" y="387"/>
                </a:lnTo>
                <a:lnTo>
                  <a:pt x="1149" y="387"/>
                </a:lnTo>
                <a:lnTo>
                  <a:pt x="1149" y="407"/>
                </a:lnTo>
                <a:lnTo>
                  <a:pt x="1150" y="434"/>
                </a:lnTo>
                <a:lnTo>
                  <a:pt x="1149" y="462"/>
                </a:lnTo>
                <a:lnTo>
                  <a:pt x="1147" y="476"/>
                </a:lnTo>
                <a:lnTo>
                  <a:pt x="1145" y="488"/>
                </a:lnTo>
                <a:lnTo>
                  <a:pt x="1145" y="488"/>
                </a:lnTo>
                <a:lnTo>
                  <a:pt x="1142" y="474"/>
                </a:lnTo>
                <a:lnTo>
                  <a:pt x="1140" y="462"/>
                </a:lnTo>
                <a:lnTo>
                  <a:pt x="1139" y="439"/>
                </a:lnTo>
                <a:lnTo>
                  <a:pt x="1139" y="415"/>
                </a:lnTo>
                <a:lnTo>
                  <a:pt x="1139" y="404"/>
                </a:lnTo>
                <a:lnTo>
                  <a:pt x="1138" y="390"/>
                </a:lnTo>
                <a:lnTo>
                  <a:pt x="1138" y="390"/>
                </a:lnTo>
                <a:lnTo>
                  <a:pt x="1118" y="390"/>
                </a:lnTo>
                <a:lnTo>
                  <a:pt x="1108" y="390"/>
                </a:lnTo>
                <a:lnTo>
                  <a:pt x="1098" y="389"/>
                </a:lnTo>
                <a:lnTo>
                  <a:pt x="1098" y="389"/>
                </a:lnTo>
                <a:lnTo>
                  <a:pt x="1100" y="420"/>
                </a:lnTo>
                <a:lnTo>
                  <a:pt x="1100" y="448"/>
                </a:lnTo>
                <a:lnTo>
                  <a:pt x="1098" y="474"/>
                </a:lnTo>
                <a:lnTo>
                  <a:pt x="1097" y="501"/>
                </a:lnTo>
                <a:lnTo>
                  <a:pt x="1097" y="501"/>
                </a:lnTo>
                <a:lnTo>
                  <a:pt x="1095" y="528"/>
                </a:lnTo>
                <a:lnTo>
                  <a:pt x="1095" y="554"/>
                </a:lnTo>
                <a:lnTo>
                  <a:pt x="1095" y="584"/>
                </a:lnTo>
                <a:lnTo>
                  <a:pt x="1095" y="612"/>
                </a:lnTo>
                <a:lnTo>
                  <a:pt x="1095" y="612"/>
                </a:lnTo>
                <a:lnTo>
                  <a:pt x="1088" y="735"/>
                </a:lnTo>
                <a:lnTo>
                  <a:pt x="1081" y="859"/>
                </a:lnTo>
                <a:lnTo>
                  <a:pt x="1081" y="859"/>
                </a:lnTo>
                <a:lnTo>
                  <a:pt x="1079" y="904"/>
                </a:lnTo>
                <a:lnTo>
                  <a:pt x="1077" y="947"/>
                </a:lnTo>
                <a:lnTo>
                  <a:pt x="1077" y="992"/>
                </a:lnTo>
                <a:lnTo>
                  <a:pt x="1079" y="1036"/>
                </a:lnTo>
                <a:lnTo>
                  <a:pt x="1081" y="1079"/>
                </a:lnTo>
                <a:lnTo>
                  <a:pt x="1086" y="1122"/>
                </a:lnTo>
                <a:lnTo>
                  <a:pt x="1093" y="1162"/>
                </a:lnTo>
                <a:lnTo>
                  <a:pt x="1102" y="1202"/>
                </a:lnTo>
                <a:lnTo>
                  <a:pt x="1102" y="1202"/>
                </a:lnTo>
                <a:lnTo>
                  <a:pt x="1107" y="1210"/>
                </a:lnTo>
                <a:lnTo>
                  <a:pt x="1109" y="1218"/>
                </a:lnTo>
                <a:lnTo>
                  <a:pt x="1115" y="1237"/>
                </a:lnTo>
                <a:lnTo>
                  <a:pt x="1119" y="1255"/>
                </a:lnTo>
                <a:lnTo>
                  <a:pt x="1123" y="1273"/>
                </a:lnTo>
                <a:lnTo>
                  <a:pt x="1123" y="1273"/>
                </a:lnTo>
                <a:lnTo>
                  <a:pt x="1132" y="1252"/>
                </a:lnTo>
                <a:lnTo>
                  <a:pt x="1135" y="1241"/>
                </a:lnTo>
                <a:lnTo>
                  <a:pt x="1138" y="1230"/>
                </a:lnTo>
                <a:lnTo>
                  <a:pt x="1139" y="1218"/>
                </a:lnTo>
                <a:lnTo>
                  <a:pt x="1140" y="1206"/>
                </a:lnTo>
                <a:lnTo>
                  <a:pt x="1139" y="1179"/>
                </a:lnTo>
                <a:lnTo>
                  <a:pt x="1139" y="1179"/>
                </a:lnTo>
                <a:lnTo>
                  <a:pt x="1126" y="1044"/>
                </a:lnTo>
                <a:lnTo>
                  <a:pt x="1126" y="1044"/>
                </a:lnTo>
                <a:lnTo>
                  <a:pt x="1125" y="1033"/>
                </a:lnTo>
                <a:lnTo>
                  <a:pt x="1122" y="1020"/>
                </a:lnTo>
                <a:lnTo>
                  <a:pt x="1122" y="1015"/>
                </a:lnTo>
                <a:lnTo>
                  <a:pt x="1123" y="1009"/>
                </a:lnTo>
                <a:lnTo>
                  <a:pt x="1126" y="1005"/>
                </a:lnTo>
                <a:lnTo>
                  <a:pt x="1132" y="1001"/>
                </a:lnTo>
                <a:lnTo>
                  <a:pt x="1132" y="1001"/>
                </a:lnTo>
                <a:lnTo>
                  <a:pt x="1136" y="1025"/>
                </a:lnTo>
                <a:lnTo>
                  <a:pt x="1139" y="1049"/>
                </a:lnTo>
                <a:lnTo>
                  <a:pt x="1145" y="1098"/>
                </a:lnTo>
                <a:lnTo>
                  <a:pt x="1150" y="1145"/>
                </a:lnTo>
                <a:lnTo>
                  <a:pt x="1153" y="1169"/>
                </a:lnTo>
                <a:lnTo>
                  <a:pt x="1159" y="1192"/>
                </a:lnTo>
                <a:lnTo>
                  <a:pt x="1159" y="1192"/>
                </a:lnTo>
                <a:lnTo>
                  <a:pt x="1163" y="1186"/>
                </a:lnTo>
                <a:lnTo>
                  <a:pt x="1166" y="1182"/>
                </a:lnTo>
                <a:lnTo>
                  <a:pt x="1168" y="1176"/>
                </a:lnTo>
                <a:lnTo>
                  <a:pt x="1170" y="1171"/>
                </a:lnTo>
                <a:lnTo>
                  <a:pt x="1173" y="1145"/>
                </a:lnTo>
                <a:lnTo>
                  <a:pt x="1173" y="1145"/>
                </a:lnTo>
                <a:lnTo>
                  <a:pt x="1178" y="1106"/>
                </a:lnTo>
                <a:lnTo>
                  <a:pt x="1182" y="1065"/>
                </a:lnTo>
                <a:lnTo>
                  <a:pt x="1184" y="1044"/>
                </a:lnTo>
                <a:lnTo>
                  <a:pt x="1184" y="1023"/>
                </a:lnTo>
                <a:lnTo>
                  <a:pt x="1184" y="1002"/>
                </a:lnTo>
                <a:lnTo>
                  <a:pt x="1181" y="980"/>
                </a:lnTo>
                <a:lnTo>
                  <a:pt x="1181" y="980"/>
                </a:lnTo>
                <a:lnTo>
                  <a:pt x="1174" y="938"/>
                </a:lnTo>
                <a:lnTo>
                  <a:pt x="1167" y="895"/>
                </a:lnTo>
                <a:lnTo>
                  <a:pt x="1164" y="876"/>
                </a:lnTo>
                <a:lnTo>
                  <a:pt x="1164" y="856"/>
                </a:lnTo>
                <a:lnTo>
                  <a:pt x="1166" y="838"/>
                </a:lnTo>
                <a:lnTo>
                  <a:pt x="1168" y="821"/>
                </a:lnTo>
                <a:lnTo>
                  <a:pt x="1168" y="821"/>
                </a:lnTo>
                <a:lnTo>
                  <a:pt x="1173" y="831"/>
                </a:lnTo>
                <a:lnTo>
                  <a:pt x="1174" y="842"/>
                </a:lnTo>
                <a:lnTo>
                  <a:pt x="1177" y="863"/>
                </a:lnTo>
                <a:lnTo>
                  <a:pt x="1177" y="884"/>
                </a:lnTo>
                <a:lnTo>
                  <a:pt x="1180" y="907"/>
                </a:lnTo>
                <a:lnTo>
                  <a:pt x="1180" y="907"/>
                </a:lnTo>
                <a:lnTo>
                  <a:pt x="1189" y="973"/>
                </a:lnTo>
                <a:lnTo>
                  <a:pt x="1194" y="1005"/>
                </a:lnTo>
                <a:lnTo>
                  <a:pt x="1196" y="1036"/>
                </a:lnTo>
                <a:lnTo>
                  <a:pt x="1196" y="1068"/>
                </a:lnTo>
                <a:lnTo>
                  <a:pt x="1195" y="1100"/>
                </a:lnTo>
                <a:lnTo>
                  <a:pt x="1192" y="1133"/>
                </a:lnTo>
                <a:lnTo>
                  <a:pt x="1187" y="1165"/>
                </a:lnTo>
                <a:lnTo>
                  <a:pt x="1187" y="1165"/>
                </a:lnTo>
                <a:lnTo>
                  <a:pt x="1195" y="1162"/>
                </a:lnTo>
                <a:lnTo>
                  <a:pt x="1205" y="1159"/>
                </a:lnTo>
                <a:lnTo>
                  <a:pt x="1227" y="1159"/>
                </a:lnTo>
                <a:lnTo>
                  <a:pt x="1239" y="1158"/>
                </a:lnTo>
                <a:lnTo>
                  <a:pt x="1250" y="1157"/>
                </a:lnTo>
                <a:lnTo>
                  <a:pt x="1258" y="1154"/>
                </a:lnTo>
                <a:lnTo>
                  <a:pt x="1267" y="1150"/>
                </a:lnTo>
                <a:lnTo>
                  <a:pt x="1267" y="1150"/>
                </a:lnTo>
                <a:lnTo>
                  <a:pt x="1271" y="1144"/>
                </a:lnTo>
                <a:lnTo>
                  <a:pt x="1275" y="1137"/>
                </a:lnTo>
                <a:lnTo>
                  <a:pt x="1278" y="1130"/>
                </a:lnTo>
                <a:lnTo>
                  <a:pt x="1279" y="1122"/>
                </a:lnTo>
                <a:lnTo>
                  <a:pt x="1282" y="1103"/>
                </a:lnTo>
                <a:lnTo>
                  <a:pt x="1282" y="1084"/>
                </a:lnTo>
                <a:lnTo>
                  <a:pt x="1279" y="1044"/>
                </a:lnTo>
                <a:lnTo>
                  <a:pt x="1276" y="1011"/>
                </a:lnTo>
                <a:lnTo>
                  <a:pt x="1276" y="1011"/>
                </a:lnTo>
                <a:lnTo>
                  <a:pt x="1276" y="1006"/>
                </a:lnTo>
                <a:lnTo>
                  <a:pt x="1276" y="1006"/>
                </a:lnTo>
                <a:lnTo>
                  <a:pt x="1274" y="987"/>
                </a:lnTo>
                <a:lnTo>
                  <a:pt x="1268" y="967"/>
                </a:lnTo>
                <a:lnTo>
                  <a:pt x="1265" y="947"/>
                </a:lnTo>
                <a:lnTo>
                  <a:pt x="1262" y="928"/>
                </a:lnTo>
                <a:lnTo>
                  <a:pt x="1262" y="928"/>
                </a:lnTo>
                <a:lnTo>
                  <a:pt x="1262" y="897"/>
                </a:lnTo>
                <a:lnTo>
                  <a:pt x="1260" y="866"/>
                </a:lnTo>
                <a:lnTo>
                  <a:pt x="1254" y="804"/>
                </a:lnTo>
                <a:lnTo>
                  <a:pt x="1254" y="804"/>
                </a:lnTo>
                <a:lnTo>
                  <a:pt x="1248" y="695"/>
                </a:lnTo>
                <a:lnTo>
                  <a:pt x="1244" y="581"/>
                </a:lnTo>
                <a:lnTo>
                  <a:pt x="1239" y="467"/>
                </a:lnTo>
                <a:lnTo>
                  <a:pt x="1233" y="355"/>
                </a:lnTo>
                <a:lnTo>
                  <a:pt x="1233" y="355"/>
                </a:lnTo>
                <a:lnTo>
                  <a:pt x="1233" y="354"/>
                </a:lnTo>
                <a:lnTo>
                  <a:pt x="1232" y="354"/>
                </a:lnTo>
                <a:lnTo>
                  <a:pt x="1232" y="354"/>
                </a:lnTo>
                <a:lnTo>
                  <a:pt x="1219" y="363"/>
                </a:lnTo>
                <a:lnTo>
                  <a:pt x="1203" y="370"/>
                </a:lnTo>
                <a:lnTo>
                  <a:pt x="1188" y="377"/>
                </a:lnTo>
                <a:lnTo>
                  <a:pt x="1170" y="382"/>
                </a:lnTo>
                <a:lnTo>
                  <a:pt x="1170" y="382"/>
                </a:lnTo>
                <a:close/>
                <a:moveTo>
                  <a:pt x="524" y="484"/>
                </a:moveTo>
                <a:lnTo>
                  <a:pt x="524" y="484"/>
                </a:lnTo>
                <a:lnTo>
                  <a:pt x="516" y="483"/>
                </a:lnTo>
                <a:lnTo>
                  <a:pt x="507" y="483"/>
                </a:lnTo>
                <a:lnTo>
                  <a:pt x="500" y="483"/>
                </a:lnTo>
                <a:lnTo>
                  <a:pt x="492" y="481"/>
                </a:lnTo>
                <a:lnTo>
                  <a:pt x="492" y="481"/>
                </a:lnTo>
                <a:lnTo>
                  <a:pt x="478" y="477"/>
                </a:lnTo>
                <a:lnTo>
                  <a:pt x="471" y="476"/>
                </a:lnTo>
                <a:lnTo>
                  <a:pt x="464" y="474"/>
                </a:lnTo>
                <a:lnTo>
                  <a:pt x="464" y="474"/>
                </a:lnTo>
                <a:lnTo>
                  <a:pt x="451" y="473"/>
                </a:lnTo>
                <a:lnTo>
                  <a:pt x="437" y="474"/>
                </a:lnTo>
                <a:lnTo>
                  <a:pt x="423" y="476"/>
                </a:lnTo>
                <a:lnTo>
                  <a:pt x="409" y="478"/>
                </a:lnTo>
                <a:lnTo>
                  <a:pt x="395" y="483"/>
                </a:lnTo>
                <a:lnTo>
                  <a:pt x="385" y="490"/>
                </a:lnTo>
                <a:lnTo>
                  <a:pt x="379" y="493"/>
                </a:lnTo>
                <a:lnTo>
                  <a:pt x="377" y="497"/>
                </a:lnTo>
                <a:lnTo>
                  <a:pt x="374" y="502"/>
                </a:lnTo>
                <a:lnTo>
                  <a:pt x="371" y="508"/>
                </a:lnTo>
                <a:lnTo>
                  <a:pt x="371" y="508"/>
                </a:lnTo>
                <a:lnTo>
                  <a:pt x="370" y="518"/>
                </a:lnTo>
                <a:lnTo>
                  <a:pt x="371" y="528"/>
                </a:lnTo>
                <a:lnTo>
                  <a:pt x="374" y="537"/>
                </a:lnTo>
                <a:lnTo>
                  <a:pt x="377" y="546"/>
                </a:lnTo>
                <a:lnTo>
                  <a:pt x="385" y="566"/>
                </a:lnTo>
                <a:lnTo>
                  <a:pt x="388" y="575"/>
                </a:lnTo>
                <a:lnTo>
                  <a:pt x="391" y="587"/>
                </a:lnTo>
                <a:lnTo>
                  <a:pt x="391" y="587"/>
                </a:lnTo>
                <a:lnTo>
                  <a:pt x="398" y="588"/>
                </a:lnTo>
                <a:lnTo>
                  <a:pt x="406" y="589"/>
                </a:lnTo>
                <a:lnTo>
                  <a:pt x="406" y="589"/>
                </a:lnTo>
                <a:lnTo>
                  <a:pt x="405" y="585"/>
                </a:lnTo>
                <a:lnTo>
                  <a:pt x="403" y="581"/>
                </a:lnTo>
                <a:lnTo>
                  <a:pt x="398" y="574"/>
                </a:lnTo>
                <a:lnTo>
                  <a:pt x="393" y="566"/>
                </a:lnTo>
                <a:lnTo>
                  <a:pt x="392" y="563"/>
                </a:lnTo>
                <a:lnTo>
                  <a:pt x="392" y="559"/>
                </a:lnTo>
                <a:lnTo>
                  <a:pt x="392" y="559"/>
                </a:lnTo>
                <a:lnTo>
                  <a:pt x="399" y="563"/>
                </a:lnTo>
                <a:lnTo>
                  <a:pt x="405" y="570"/>
                </a:lnTo>
                <a:lnTo>
                  <a:pt x="416" y="582"/>
                </a:lnTo>
                <a:lnTo>
                  <a:pt x="422" y="589"/>
                </a:lnTo>
                <a:lnTo>
                  <a:pt x="429" y="594"/>
                </a:lnTo>
                <a:lnTo>
                  <a:pt x="437" y="598"/>
                </a:lnTo>
                <a:lnTo>
                  <a:pt x="448" y="598"/>
                </a:lnTo>
                <a:lnTo>
                  <a:pt x="448" y="598"/>
                </a:lnTo>
                <a:lnTo>
                  <a:pt x="444" y="591"/>
                </a:lnTo>
                <a:lnTo>
                  <a:pt x="440" y="584"/>
                </a:lnTo>
                <a:lnTo>
                  <a:pt x="429" y="570"/>
                </a:lnTo>
                <a:lnTo>
                  <a:pt x="419" y="556"/>
                </a:lnTo>
                <a:lnTo>
                  <a:pt x="416" y="549"/>
                </a:lnTo>
                <a:lnTo>
                  <a:pt x="413" y="540"/>
                </a:lnTo>
                <a:lnTo>
                  <a:pt x="413" y="540"/>
                </a:lnTo>
                <a:lnTo>
                  <a:pt x="427" y="554"/>
                </a:lnTo>
                <a:lnTo>
                  <a:pt x="441" y="568"/>
                </a:lnTo>
                <a:lnTo>
                  <a:pt x="452" y="584"/>
                </a:lnTo>
                <a:lnTo>
                  <a:pt x="464" y="601"/>
                </a:lnTo>
                <a:lnTo>
                  <a:pt x="464" y="601"/>
                </a:lnTo>
                <a:lnTo>
                  <a:pt x="472" y="601"/>
                </a:lnTo>
                <a:lnTo>
                  <a:pt x="481" y="602"/>
                </a:lnTo>
                <a:lnTo>
                  <a:pt x="489" y="603"/>
                </a:lnTo>
                <a:lnTo>
                  <a:pt x="492" y="603"/>
                </a:lnTo>
                <a:lnTo>
                  <a:pt x="496" y="602"/>
                </a:lnTo>
                <a:lnTo>
                  <a:pt x="496" y="602"/>
                </a:lnTo>
                <a:lnTo>
                  <a:pt x="489" y="594"/>
                </a:lnTo>
                <a:lnTo>
                  <a:pt x="483" y="585"/>
                </a:lnTo>
                <a:lnTo>
                  <a:pt x="469" y="570"/>
                </a:lnTo>
                <a:lnTo>
                  <a:pt x="464" y="561"/>
                </a:lnTo>
                <a:lnTo>
                  <a:pt x="458" y="553"/>
                </a:lnTo>
                <a:lnTo>
                  <a:pt x="454" y="543"/>
                </a:lnTo>
                <a:lnTo>
                  <a:pt x="450" y="532"/>
                </a:lnTo>
                <a:lnTo>
                  <a:pt x="450" y="532"/>
                </a:lnTo>
                <a:lnTo>
                  <a:pt x="481" y="566"/>
                </a:lnTo>
                <a:lnTo>
                  <a:pt x="495" y="584"/>
                </a:lnTo>
                <a:lnTo>
                  <a:pt x="507" y="602"/>
                </a:lnTo>
                <a:lnTo>
                  <a:pt x="507" y="602"/>
                </a:lnTo>
                <a:lnTo>
                  <a:pt x="510" y="601"/>
                </a:lnTo>
                <a:lnTo>
                  <a:pt x="513" y="601"/>
                </a:lnTo>
                <a:lnTo>
                  <a:pt x="517" y="602"/>
                </a:lnTo>
                <a:lnTo>
                  <a:pt x="521" y="602"/>
                </a:lnTo>
                <a:lnTo>
                  <a:pt x="523" y="602"/>
                </a:lnTo>
                <a:lnTo>
                  <a:pt x="524" y="601"/>
                </a:lnTo>
                <a:lnTo>
                  <a:pt x="524" y="601"/>
                </a:lnTo>
                <a:lnTo>
                  <a:pt x="516" y="587"/>
                </a:lnTo>
                <a:lnTo>
                  <a:pt x="507" y="573"/>
                </a:lnTo>
                <a:lnTo>
                  <a:pt x="499" y="559"/>
                </a:lnTo>
                <a:lnTo>
                  <a:pt x="493" y="546"/>
                </a:lnTo>
                <a:lnTo>
                  <a:pt x="493" y="546"/>
                </a:lnTo>
                <a:lnTo>
                  <a:pt x="497" y="546"/>
                </a:lnTo>
                <a:lnTo>
                  <a:pt x="500" y="549"/>
                </a:lnTo>
                <a:lnTo>
                  <a:pt x="507" y="554"/>
                </a:lnTo>
                <a:lnTo>
                  <a:pt x="517" y="568"/>
                </a:lnTo>
                <a:lnTo>
                  <a:pt x="517" y="568"/>
                </a:lnTo>
                <a:lnTo>
                  <a:pt x="527" y="584"/>
                </a:lnTo>
                <a:lnTo>
                  <a:pt x="532" y="591"/>
                </a:lnTo>
                <a:lnTo>
                  <a:pt x="538" y="596"/>
                </a:lnTo>
                <a:lnTo>
                  <a:pt x="538" y="596"/>
                </a:lnTo>
                <a:lnTo>
                  <a:pt x="547" y="580"/>
                </a:lnTo>
                <a:lnTo>
                  <a:pt x="554" y="563"/>
                </a:lnTo>
                <a:lnTo>
                  <a:pt x="558" y="547"/>
                </a:lnTo>
                <a:lnTo>
                  <a:pt x="559" y="530"/>
                </a:lnTo>
                <a:lnTo>
                  <a:pt x="559" y="523"/>
                </a:lnTo>
                <a:lnTo>
                  <a:pt x="558" y="516"/>
                </a:lnTo>
                <a:lnTo>
                  <a:pt x="555" y="509"/>
                </a:lnTo>
                <a:lnTo>
                  <a:pt x="551" y="504"/>
                </a:lnTo>
                <a:lnTo>
                  <a:pt x="547" y="498"/>
                </a:lnTo>
                <a:lnTo>
                  <a:pt x="539" y="493"/>
                </a:lnTo>
                <a:lnTo>
                  <a:pt x="532" y="488"/>
                </a:lnTo>
                <a:lnTo>
                  <a:pt x="524" y="484"/>
                </a:lnTo>
                <a:lnTo>
                  <a:pt x="524" y="484"/>
                </a:lnTo>
                <a:close/>
                <a:moveTo>
                  <a:pt x="1066" y="546"/>
                </a:moveTo>
                <a:lnTo>
                  <a:pt x="1066" y="546"/>
                </a:lnTo>
                <a:lnTo>
                  <a:pt x="1069" y="561"/>
                </a:lnTo>
                <a:lnTo>
                  <a:pt x="1072" y="575"/>
                </a:lnTo>
                <a:lnTo>
                  <a:pt x="1072" y="591"/>
                </a:lnTo>
                <a:lnTo>
                  <a:pt x="1072" y="606"/>
                </a:lnTo>
                <a:lnTo>
                  <a:pt x="1070" y="637"/>
                </a:lnTo>
                <a:lnTo>
                  <a:pt x="1067" y="667"/>
                </a:lnTo>
                <a:lnTo>
                  <a:pt x="1067" y="667"/>
                </a:lnTo>
                <a:lnTo>
                  <a:pt x="1060" y="728"/>
                </a:lnTo>
                <a:lnTo>
                  <a:pt x="1056" y="789"/>
                </a:lnTo>
                <a:lnTo>
                  <a:pt x="1056" y="789"/>
                </a:lnTo>
                <a:lnTo>
                  <a:pt x="1050" y="893"/>
                </a:lnTo>
                <a:lnTo>
                  <a:pt x="1049" y="945"/>
                </a:lnTo>
                <a:lnTo>
                  <a:pt x="1048" y="997"/>
                </a:lnTo>
                <a:lnTo>
                  <a:pt x="1049" y="1049"/>
                </a:lnTo>
                <a:lnTo>
                  <a:pt x="1053" y="1100"/>
                </a:lnTo>
                <a:lnTo>
                  <a:pt x="1056" y="1126"/>
                </a:lnTo>
                <a:lnTo>
                  <a:pt x="1060" y="1151"/>
                </a:lnTo>
                <a:lnTo>
                  <a:pt x="1065" y="1176"/>
                </a:lnTo>
                <a:lnTo>
                  <a:pt x="1070" y="1202"/>
                </a:lnTo>
                <a:lnTo>
                  <a:pt x="1070" y="1202"/>
                </a:lnTo>
                <a:lnTo>
                  <a:pt x="1079" y="1213"/>
                </a:lnTo>
                <a:lnTo>
                  <a:pt x="1081" y="1220"/>
                </a:lnTo>
                <a:lnTo>
                  <a:pt x="1084" y="1225"/>
                </a:lnTo>
                <a:lnTo>
                  <a:pt x="1084" y="1225"/>
                </a:lnTo>
                <a:lnTo>
                  <a:pt x="1088" y="1241"/>
                </a:lnTo>
                <a:lnTo>
                  <a:pt x="1088" y="1259"/>
                </a:lnTo>
                <a:lnTo>
                  <a:pt x="1087" y="1276"/>
                </a:lnTo>
                <a:lnTo>
                  <a:pt x="1086" y="1282"/>
                </a:lnTo>
                <a:lnTo>
                  <a:pt x="1083" y="1287"/>
                </a:lnTo>
                <a:lnTo>
                  <a:pt x="1083" y="1287"/>
                </a:lnTo>
                <a:lnTo>
                  <a:pt x="1076" y="1294"/>
                </a:lnTo>
                <a:lnTo>
                  <a:pt x="1067" y="1298"/>
                </a:lnTo>
                <a:lnTo>
                  <a:pt x="1058" y="1300"/>
                </a:lnTo>
                <a:lnTo>
                  <a:pt x="1048" y="1301"/>
                </a:lnTo>
                <a:lnTo>
                  <a:pt x="1025" y="1300"/>
                </a:lnTo>
                <a:lnTo>
                  <a:pt x="1004" y="1298"/>
                </a:lnTo>
                <a:lnTo>
                  <a:pt x="1004" y="1298"/>
                </a:lnTo>
                <a:lnTo>
                  <a:pt x="1001" y="1303"/>
                </a:lnTo>
                <a:lnTo>
                  <a:pt x="999" y="1310"/>
                </a:lnTo>
                <a:lnTo>
                  <a:pt x="997" y="1317"/>
                </a:lnTo>
                <a:lnTo>
                  <a:pt x="994" y="1322"/>
                </a:lnTo>
                <a:lnTo>
                  <a:pt x="994" y="1322"/>
                </a:lnTo>
                <a:lnTo>
                  <a:pt x="1010" y="1321"/>
                </a:lnTo>
                <a:lnTo>
                  <a:pt x="1027" y="1320"/>
                </a:lnTo>
                <a:lnTo>
                  <a:pt x="1058" y="1320"/>
                </a:lnTo>
                <a:lnTo>
                  <a:pt x="1072" y="1317"/>
                </a:lnTo>
                <a:lnTo>
                  <a:pt x="1086" y="1314"/>
                </a:lnTo>
                <a:lnTo>
                  <a:pt x="1097" y="1308"/>
                </a:lnTo>
                <a:lnTo>
                  <a:pt x="1102" y="1304"/>
                </a:lnTo>
                <a:lnTo>
                  <a:pt x="1108" y="1300"/>
                </a:lnTo>
                <a:lnTo>
                  <a:pt x="1108" y="1300"/>
                </a:lnTo>
                <a:lnTo>
                  <a:pt x="1104" y="1297"/>
                </a:lnTo>
                <a:lnTo>
                  <a:pt x="1104" y="1294"/>
                </a:lnTo>
                <a:lnTo>
                  <a:pt x="1104" y="1290"/>
                </a:lnTo>
                <a:lnTo>
                  <a:pt x="1104" y="1287"/>
                </a:lnTo>
                <a:lnTo>
                  <a:pt x="1108" y="1282"/>
                </a:lnTo>
                <a:lnTo>
                  <a:pt x="1111" y="1275"/>
                </a:lnTo>
                <a:lnTo>
                  <a:pt x="1111" y="1275"/>
                </a:lnTo>
                <a:lnTo>
                  <a:pt x="1090" y="1196"/>
                </a:lnTo>
                <a:lnTo>
                  <a:pt x="1080" y="1158"/>
                </a:lnTo>
                <a:lnTo>
                  <a:pt x="1073" y="1119"/>
                </a:lnTo>
                <a:lnTo>
                  <a:pt x="1073" y="1119"/>
                </a:lnTo>
                <a:lnTo>
                  <a:pt x="1069" y="1092"/>
                </a:lnTo>
                <a:lnTo>
                  <a:pt x="1066" y="1064"/>
                </a:lnTo>
                <a:lnTo>
                  <a:pt x="1066" y="1037"/>
                </a:lnTo>
                <a:lnTo>
                  <a:pt x="1066" y="1009"/>
                </a:lnTo>
                <a:lnTo>
                  <a:pt x="1069" y="953"/>
                </a:lnTo>
                <a:lnTo>
                  <a:pt x="1070" y="894"/>
                </a:lnTo>
                <a:lnTo>
                  <a:pt x="1070" y="894"/>
                </a:lnTo>
                <a:lnTo>
                  <a:pt x="1070" y="886"/>
                </a:lnTo>
                <a:lnTo>
                  <a:pt x="1069" y="879"/>
                </a:lnTo>
                <a:lnTo>
                  <a:pt x="1067" y="870"/>
                </a:lnTo>
                <a:lnTo>
                  <a:pt x="1067" y="862"/>
                </a:lnTo>
                <a:lnTo>
                  <a:pt x="1067" y="862"/>
                </a:lnTo>
                <a:lnTo>
                  <a:pt x="1070" y="815"/>
                </a:lnTo>
                <a:lnTo>
                  <a:pt x="1073" y="768"/>
                </a:lnTo>
                <a:lnTo>
                  <a:pt x="1077" y="720"/>
                </a:lnTo>
                <a:lnTo>
                  <a:pt x="1080" y="675"/>
                </a:lnTo>
                <a:lnTo>
                  <a:pt x="1080" y="675"/>
                </a:lnTo>
                <a:lnTo>
                  <a:pt x="1081" y="626"/>
                </a:lnTo>
                <a:lnTo>
                  <a:pt x="1083" y="580"/>
                </a:lnTo>
                <a:lnTo>
                  <a:pt x="1084" y="557"/>
                </a:lnTo>
                <a:lnTo>
                  <a:pt x="1083" y="535"/>
                </a:lnTo>
                <a:lnTo>
                  <a:pt x="1081" y="512"/>
                </a:lnTo>
                <a:lnTo>
                  <a:pt x="1077" y="490"/>
                </a:lnTo>
                <a:lnTo>
                  <a:pt x="1077" y="490"/>
                </a:lnTo>
                <a:lnTo>
                  <a:pt x="1074" y="504"/>
                </a:lnTo>
                <a:lnTo>
                  <a:pt x="1073" y="519"/>
                </a:lnTo>
                <a:lnTo>
                  <a:pt x="1070" y="533"/>
                </a:lnTo>
                <a:lnTo>
                  <a:pt x="1066" y="546"/>
                </a:lnTo>
                <a:lnTo>
                  <a:pt x="1066" y="546"/>
                </a:lnTo>
                <a:close/>
                <a:moveTo>
                  <a:pt x="1001" y="668"/>
                </a:moveTo>
                <a:lnTo>
                  <a:pt x="1001" y="668"/>
                </a:lnTo>
                <a:lnTo>
                  <a:pt x="1004" y="672"/>
                </a:lnTo>
                <a:lnTo>
                  <a:pt x="1004" y="676"/>
                </a:lnTo>
                <a:lnTo>
                  <a:pt x="1004" y="681"/>
                </a:lnTo>
                <a:lnTo>
                  <a:pt x="1003" y="685"/>
                </a:lnTo>
                <a:lnTo>
                  <a:pt x="999" y="693"/>
                </a:lnTo>
                <a:lnTo>
                  <a:pt x="996" y="702"/>
                </a:lnTo>
                <a:lnTo>
                  <a:pt x="996" y="702"/>
                </a:lnTo>
                <a:lnTo>
                  <a:pt x="993" y="727"/>
                </a:lnTo>
                <a:lnTo>
                  <a:pt x="992" y="752"/>
                </a:lnTo>
                <a:lnTo>
                  <a:pt x="990" y="778"/>
                </a:lnTo>
                <a:lnTo>
                  <a:pt x="992" y="803"/>
                </a:lnTo>
                <a:lnTo>
                  <a:pt x="994" y="853"/>
                </a:lnTo>
                <a:lnTo>
                  <a:pt x="996" y="879"/>
                </a:lnTo>
                <a:lnTo>
                  <a:pt x="996" y="903"/>
                </a:lnTo>
                <a:lnTo>
                  <a:pt x="996" y="903"/>
                </a:lnTo>
                <a:lnTo>
                  <a:pt x="996" y="964"/>
                </a:lnTo>
                <a:lnTo>
                  <a:pt x="999" y="1022"/>
                </a:lnTo>
                <a:lnTo>
                  <a:pt x="1001" y="1077"/>
                </a:lnTo>
                <a:lnTo>
                  <a:pt x="1003" y="1133"/>
                </a:lnTo>
                <a:lnTo>
                  <a:pt x="1003" y="1133"/>
                </a:lnTo>
                <a:lnTo>
                  <a:pt x="1001" y="1155"/>
                </a:lnTo>
                <a:lnTo>
                  <a:pt x="1000" y="1166"/>
                </a:lnTo>
                <a:lnTo>
                  <a:pt x="1001" y="1178"/>
                </a:lnTo>
                <a:lnTo>
                  <a:pt x="1001" y="1178"/>
                </a:lnTo>
                <a:lnTo>
                  <a:pt x="1003" y="1188"/>
                </a:lnTo>
                <a:lnTo>
                  <a:pt x="1006" y="1199"/>
                </a:lnTo>
                <a:lnTo>
                  <a:pt x="1006" y="1199"/>
                </a:lnTo>
                <a:lnTo>
                  <a:pt x="1007" y="1220"/>
                </a:lnTo>
                <a:lnTo>
                  <a:pt x="1006" y="1242"/>
                </a:lnTo>
                <a:lnTo>
                  <a:pt x="1004" y="1263"/>
                </a:lnTo>
                <a:lnTo>
                  <a:pt x="1004" y="1286"/>
                </a:lnTo>
                <a:lnTo>
                  <a:pt x="1004" y="1286"/>
                </a:lnTo>
                <a:lnTo>
                  <a:pt x="1022" y="1289"/>
                </a:lnTo>
                <a:lnTo>
                  <a:pt x="1038" y="1290"/>
                </a:lnTo>
                <a:lnTo>
                  <a:pt x="1045" y="1290"/>
                </a:lnTo>
                <a:lnTo>
                  <a:pt x="1053" y="1289"/>
                </a:lnTo>
                <a:lnTo>
                  <a:pt x="1060" y="1286"/>
                </a:lnTo>
                <a:lnTo>
                  <a:pt x="1069" y="1282"/>
                </a:lnTo>
                <a:lnTo>
                  <a:pt x="1069" y="1282"/>
                </a:lnTo>
                <a:lnTo>
                  <a:pt x="1074" y="1272"/>
                </a:lnTo>
                <a:lnTo>
                  <a:pt x="1076" y="1261"/>
                </a:lnTo>
                <a:lnTo>
                  <a:pt x="1076" y="1251"/>
                </a:lnTo>
                <a:lnTo>
                  <a:pt x="1073" y="1239"/>
                </a:lnTo>
                <a:lnTo>
                  <a:pt x="1070" y="1230"/>
                </a:lnTo>
                <a:lnTo>
                  <a:pt x="1066" y="1220"/>
                </a:lnTo>
                <a:lnTo>
                  <a:pt x="1059" y="1202"/>
                </a:lnTo>
                <a:lnTo>
                  <a:pt x="1059" y="1202"/>
                </a:lnTo>
                <a:lnTo>
                  <a:pt x="1052" y="1181"/>
                </a:lnTo>
                <a:lnTo>
                  <a:pt x="1046" y="1158"/>
                </a:lnTo>
                <a:lnTo>
                  <a:pt x="1042" y="1136"/>
                </a:lnTo>
                <a:lnTo>
                  <a:pt x="1039" y="1110"/>
                </a:lnTo>
                <a:lnTo>
                  <a:pt x="1036" y="1086"/>
                </a:lnTo>
                <a:lnTo>
                  <a:pt x="1035" y="1061"/>
                </a:lnTo>
                <a:lnTo>
                  <a:pt x="1035" y="1015"/>
                </a:lnTo>
                <a:lnTo>
                  <a:pt x="1035" y="1015"/>
                </a:lnTo>
                <a:lnTo>
                  <a:pt x="1039" y="928"/>
                </a:lnTo>
                <a:lnTo>
                  <a:pt x="1042" y="841"/>
                </a:lnTo>
                <a:lnTo>
                  <a:pt x="1048" y="755"/>
                </a:lnTo>
                <a:lnTo>
                  <a:pt x="1050" y="713"/>
                </a:lnTo>
                <a:lnTo>
                  <a:pt x="1055" y="669"/>
                </a:lnTo>
                <a:lnTo>
                  <a:pt x="1055" y="669"/>
                </a:lnTo>
                <a:lnTo>
                  <a:pt x="1059" y="643"/>
                </a:lnTo>
                <a:lnTo>
                  <a:pt x="1063" y="619"/>
                </a:lnTo>
                <a:lnTo>
                  <a:pt x="1063" y="606"/>
                </a:lnTo>
                <a:lnTo>
                  <a:pt x="1063" y="594"/>
                </a:lnTo>
                <a:lnTo>
                  <a:pt x="1063" y="581"/>
                </a:lnTo>
                <a:lnTo>
                  <a:pt x="1060" y="567"/>
                </a:lnTo>
                <a:lnTo>
                  <a:pt x="1060" y="567"/>
                </a:lnTo>
                <a:lnTo>
                  <a:pt x="1050" y="594"/>
                </a:lnTo>
                <a:lnTo>
                  <a:pt x="1045" y="608"/>
                </a:lnTo>
                <a:lnTo>
                  <a:pt x="1039" y="620"/>
                </a:lnTo>
                <a:lnTo>
                  <a:pt x="1031" y="633"/>
                </a:lnTo>
                <a:lnTo>
                  <a:pt x="1022" y="646"/>
                </a:lnTo>
                <a:lnTo>
                  <a:pt x="1013" y="657"/>
                </a:lnTo>
                <a:lnTo>
                  <a:pt x="1001" y="668"/>
                </a:lnTo>
                <a:lnTo>
                  <a:pt x="1001" y="668"/>
                </a:lnTo>
                <a:close/>
                <a:moveTo>
                  <a:pt x="79" y="667"/>
                </a:moveTo>
                <a:lnTo>
                  <a:pt x="79" y="667"/>
                </a:lnTo>
                <a:lnTo>
                  <a:pt x="85" y="707"/>
                </a:lnTo>
                <a:lnTo>
                  <a:pt x="86" y="726"/>
                </a:lnTo>
                <a:lnTo>
                  <a:pt x="89" y="744"/>
                </a:lnTo>
                <a:lnTo>
                  <a:pt x="89" y="744"/>
                </a:lnTo>
                <a:lnTo>
                  <a:pt x="89" y="783"/>
                </a:lnTo>
                <a:lnTo>
                  <a:pt x="89" y="818"/>
                </a:lnTo>
                <a:lnTo>
                  <a:pt x="86" y="888"/>
                </a:lnTo>
                <a:lnTo>
                  <a:pt x="86" y="888"/>
                </a:lnTo>
                <a:lnTo>
                  <a:pt x="86" y="910"/>
                </a:lnTo>
                <a:lnTo>
                  <a:pt x="89" y="928"/>
                </a:lnTo>
                <a:lnTo>
                  <a:pt x="92" y="966"/>
                </a:lnTo>
                <a:lnTo>
                  <a:pt x="92" y="966"/>
                </a:lnTo>
                <a:lnTo>
                  <a:pt x="92" y="990"/>
                </a:lnTo>
                <a:lnTo>
                  <a:pt x="89" y="1015"/>
                </a:lnTo>
                <a:lnTo>
                  <a:pt x="82" y="1061"/>
                </a:lnTo>
                <a:lnTo>
                  <a:pt x="82" y="1061"/>
                </a:lnTo>
                <a:lnTo>
                  <a:pt x="75" y="1093"/>
                </a:lnTo>
                <a:lnTo>
                  <a:pt x="72" y="1110"/>
                </a:lnTo>
                <a:lnTo>
                  <a:pt x="71" y="1126"/>
                </a:lnTo>
                <a:lnTo>
                  <a:pt x="71" y="1126"/>
                </a:lnTo>
                <a:lnTo>
                  <a:pt x="83" y="1133"/>
                </a:lnTo>
                <a:lnTo>
                  <a:pt x="94" y="1138"/>
                </a:lnTo>
                <a:lnTo>
                  <a:pt x="121" y="1148"/>
                </a:lnTo>
                <a:lnTo>
                  <a:pt x="177" y="1165"/>
                </a:lnTo>
                <a:lnTo>
                  <a:pt x="177" y="1165"/>
                </a:lnTo>
                <a:lnTo>
                  <a:pt x="248" y="1188"/>
                </a:lnTo>
                <a:lnTo>
                  <a:pt x="284" y="1199"/>
                </a:lnTo>
                <a:lnTo>
                  <a:pt x="321" y="1211"/>
                </a:lnTo>
                <a:lnTo>
                  <a:pt x="321" y="1211"/>
                </a:lnTo>
                <a:lnTo>
                  <a:pt x="389" y="1239"/>
                </a:lnTo>
                <a:lnTo>
                  <a:pt x="423" y="1252"/>
                </a:lnTo>
                <a:lnTo>
                  <a:pt x="457" y="1263"/>
                </a:lnTo>
                <a:lnTo>
                  <a:pt x="457" y="1263"/>
                </a:lnTo>
                <a:lnTo>
                  <a:pt x="478" y="1268"/>
                </a:lnTo>
                <a:lnTo>
                  <a:pt x="500" y="1272"/>
                </a:lnTo>
                <a:lnTo>
                  <a:pt x="521" y="1275"/>
                </a:lnTo>
                <a:lnTo>
                  <a:pt x="541" y="1279"/>
                </a:lnTo>
                <a:lnTo>
                  <a:pt x="541" y="1279"/>
                </a:lnTo>
                <a:lnTo>
                  <a:pt x="552" y="1283"/>
                </a:lnTo>
                <a:lnTo>
                  <a:pt x="563" y="1287"/>
                </a:lnTo>
                <a:lnTo>
                  <a:pt x="563" y="1287"/>
                </a:lnTo>
                <a:lnTo>
                  <a:pt x="583" y="1291"/>
                </a:lnTo>
                <a:lnTo>
                  <a:pt x="603" y="1296"/>
                </a:lnTo>
                <a:lnTo>
                  <a:pt x="643" y="1300"/>
                </a:lnTo>
                <a:lnTo>
                  <a:pt x="684" y="1305"/>
                </a:lnTo>
                <a:lnTo>
                  <a:pt x="704" y="1308"/>
                </a:lnTo>
                <a:lnTo>
                  <a:pt x="723" y="1311"/>
                </a:lnTo>
                <a:lnTo>
                  <a:pt x="723" y="1311"/>
                </a:lnTo>
                <a:lnTo>
                  <a:pt x="744" y="1315"/>
                </a:lnTo>
                <a:lnTo>
                  <a:pt x="766" y="1318"/>
                </a:lnTo>
                <a:lnTo>
                  <a:pt x="789" y="1321"/>
                </a:lnTo>
                <a:lnTo>
                  <a:pt x="812" y="1321"/>
                </a:lnTo>
                <a:lnTo>
                  <a:pt x="858" y="1321"/>
                </a:lnTo>
                <a:lnTo>
                  <a:pt x="902" y="1321"/>
                </a:lnTo>
                <a:lnTo>
                  <a:pt x="902" y="1321"/>
                </a:lnTo>
                <a:lnTo>
                  <a:pt x="909" y="1317"/>
                </a:lnTo>
                <a:lnTo>
                  <a:pt x="914" y="1314"/>
                </a:lnTo>
                <a:lnTo>
                  <a:pt x="931" y="1310"/>
                </a:lnTo>
                <a:lnTo>
                  <a:pt x="931" y="1310"/>
                </a:lnTo>
                <a:lnTo>
                  <a:pt x="938" y="1304"/>
                </a:lnTo>
                <a:lnTo>
                  <a:pt x="944" y="1296"/>
                </a:lnTo>
                <a:lnTo>
                  <a:pt x="949" y="1287"/>
                </a:lnTo>
                <a:lnTo>
                  <a:pt x="954" y="1277"/>
                </a:lnTo>
                <a:lnTo>
                  <a:pt x="956" y="1268"/>
                </a:lnTo>
                <a:lnTo>
                  <a:pt x="958" y="1258"/>
                </a:lnTo>
                <a:lnTo>
                  <a:pt x="961" y="1235"/>
                </a:lnTo>
                <a:lnTo>
                  <a:pt x="961" y="1211"/>
                </a:lnTo>
                <a:lnTo>
                  <a:pt x="959" y="1188"/>
                </a:lnTo>
                <a:lnTo>
                  <a:pt x="955" y="1143"/>
                </a:lnTo>
                <a:lnTo>
                  <a:pt x="955" y="1143"/>
                </a:lnTo>
                <a:lnTo>
                  <a:pt x="948" y="1042"/>
                </a:lnTo>
                <a:lnTo>
                  <a:pt x="945" y="995"/>
                </a:lnTo>
                <a:lnTo>
                  <a:pt x="942" y="953"/>
                </a:lnTo>
                <a:lnTo>
                  <a:pt x="942" y="953"/>
                </a:lnTo>
                <a:lnTo>
                  <a:pt x="944" y="925"/>
                </a:lnTo>
                <a:lnTo>
                  <a:pt x="945" y="898"/>
                </a:lnTo>
                <a:lnTo>
                  <a:pt x="947" y="870"/>
                </a:lnTo>
                <a:lnTo>
                  <a:pt x="947" y="844"/>
                </a:lnTo>
                <a:lnTo>
                  <a:pt x="947" y="844"/>
                </a:lnTo>
                <a:lnTo>
                  <a:pt x="945" y="808"/>
                </a:lnTo>
                <a:lnTo>
                  <a:pt x="945" y="775"/>
                </a:lnTo>
                <a:lnTo>
                  <a:pt x="947" y="741"/>
                </a:lnTo>
                <a:lnTo>
                  <a:pt x="949" y="709"/>
                </a:lnTo>
                <a:lnTo>
                  <a:pt x="949" y="709"/>
                </a:lnTo>
                <a:lnTo>
                  <a:pt x="920" y="717"/>
                </a:lnTo>
                <a:lnTo>
                  <a:pt x="889" y="727"/>
                </a:lnTo>
                <a:lnTo>
                  <a:pt x="874" y="731"/>
                </a:lnTo>
                <a:lnTo>
                  <a:pt x="858" y="734"/>
                </a:lnTo>
                <a:lnTo>
                  <a:pt x="841" y="735"/>
                </a:lnTo>
                <a:lnTo>
                  <a:pt x="824" y="735"/>
                </a:lnTo>
                <a:lnTo>
                  <a:pt x="824" y="735"/>
                </a:lnTo>
                <a:lnTo>
                  <a:pt x="754" y="728"/>
                </a:lnTo>
                <a:lnTo>
                  <a:pt x="684" y="720"/>
                </a:lnTo>
                <a:lnTo>
                  <a:pt x="615" y="712"/>
                </a:lnTo>
                <a:lnTo>
                  <a:pt x="554" y="702"/>
                </a:lnTo>
                <a:lnTo>
                  <a:pt x="554" y="702"/>
                </a:lnTo>
                <a:lnTo>
                  <a:pt x="551" y="726"/>
                </a:lnTo>
                <a:lnTo>
                  <a:pt x="549" y="749"/>
                </a:lnTo>
                <a:lnTo>
                  <a:pt x="547" y="761"/>
                </a:lnTo>
                <a:lnTo>
                  <a:pt x="542" y="771"/>
                </a:lnTo>
                <a:lnTo>
                  <a:pt x="537" y="779"/>
                </a:lnTo>
                <a:lnTo>
                  <a:pt x="528" y="786"/>
                </a:lnTo>
                <a:lnTo>
                  <a:pt x="528" y="786"/>
                </a:lnTo>
                <a:lnTo>
                  <a:pt x="523" y="789"/>
                </a:lnTo>
                <a:lnTo>
                  <a:pt x="517" y="790"/>
                </a:lnTo>
                <a:lnTo>
                  <a:pt x="504" y="792"/>
                </a:lnTo>
                <a:lnTo>
                  <a:pt x="479" y="790"/>
                </a:lnTo>
                <a:lnTo>
                  <a:pt x="479" y="790"/>
                </a:lnTo>
                <a:lnTo>
                  <a:pt x="461" y="792"/>
                </a:lnTo>
                <a:lnTo>
                  <a:pt x="440" y="793"/>
                </a:lnTo>
                <a:lnTo>
                  <a:pt x="420" y="793"/>
                </a:lnTo>
                <a:lnTo>
                  <a:pt x="410" y="792"/>
                </a:lnTo>
                <a:lnTo>
                  <a:pt x="403" y="789"/>
                </a:lnTo>
                <a:lnTo>
                  <a:pt x="403" y="789"/>
                </a:lnTo>
                <a:lnTo>
                  <a:pt x="398" y="786"/>
                </a:lnTo>
                <a:lnTo>
                  <a:pt x="393" y="783"/>
                </a:lnTo>
                <a:lnTo>
                  <a:pt x="385" y="773"/>
                </a:lnTo>
                <a:lnTo>
                  <a:pt x="379" y="761"/>
                </a:lnTo>
                <a:lnTo>
                  <a:pt x="374" y="748"/>
                </a:lnTo>
                <a:lnTo>
                  <a:pt x="370" y="734"/>
                </a:lnTo>
                <a:lnTo>
                  <a:pt x="367" y="720"/>
                </a:lnTo>
                <a:lnTo>
                  <a:pt x="365" y="707"/>
                </a:lnTo>
                <a:lnTo>
                  <a:pt x="364" y="695"/>
                </a:lnTo>
                <a:lnTo>
                  <a:pt x="364" y="695"/>
                </a:lnTo>
                <a:lnTo>
                  <a:pt x="365" y="683"/>
                </a:lnTo>
                <a:lnTo>
                  <a:pt x="368" y="674"/>
                </a:lnTo>
                <a:lnTo>
                  <a:pt x="371" y="662"/>
                </a:lnTo>
                <a:lnTo>
                  <a:pt x="372" y="658"/>
                </a:lnTo>
                <a:lnTo>
                  <a:pt x="371" y="653"/>
                </a:lnTo>
                <a:lnTo>
                  <a:pt x="371" y="653"/>
                </a:lnTo>
                <a:lnTo>
                  <a:pt x="367" y="651"/>
                </a:lnTo>
                <a:lnTo>
                  <a:pt x="360" y="650"/>
                </a:lnTo>
                <a:lnTo>
                  <a:pt x="347" y="650"/>
                </a:lnTo>
                <a:lnTo>
                  <a:pt x="347" y="650"/>
                </a:lnTo>
                <a:lnTo>
                  <a:pt x="315" y="637"/>
                </a:lnTo>
                <a:lnTo>
                  <a:pt x="281" y="629"/>
                </a:lnTo>
                <a:lnTo>
                  <a:pt x="248" y="620"/>
                </a:lnTo>
                <a:lnTo>
                  <a:pt x="212" y="613"/>
                </a:lnTo>
                <a:lnTo>
                  <a:pt x="177" y="608"/>
                </a:lnTo>
                <a:lnTo>
                  <a:pt x="142" y="599"/>
                </a:lnTo>
                <a:lnTo>
                  <a:pt x="109" y="591"/>
                </a:lnTo>
                <a:lnTo>
                  <a:pt x="76" y="581"/>
                </a:lnTo>
                <a:lnTo>
                  <a:pt x="76" y="581"/>
                </a:lnTo>
                <a:lnTo>
                  <a:pt x="75" y="581"/>
                </a:lnTo>
                <a:lnTo>
                  <a:pt x="75" y="582"/>
                </a:lnTo>
                <a:lnTo>
                  <a:pt x="75" y="582"/>
                </a:lnTo>
                <a:lnTo>
                  <a:pt x="73" y="589"/>
                </a:lnTo>
                <a:lnTo>
                  <a:pt x="73" y="598"/>
                </a:lnTo>
                <a:lnTo>
                  <a:pt x="75" y="619"/>
                </a:lnTo>
                <a:lnTo>
                  <a:pt x="79" y="667"/>
                </a:lnTo>
                <a:lnTo>
                  <a:pt x="79" y="667"/>
                </a:lnTo>
                <a:close/>
                <a:moveTo>
                  <a:pt x="511" y="623"/>
                </a:moveTo>
                <a:lnTo>
                  <a:pt x="511" y="623"/>
                </a:lnTo>
                <a:lnTo>
                  <a:pt x="481" y="616"/>
                </a:lnTo>
                <a:lnTo>
                  <a:pt x="451" y="610"/>
                </a:lnTo>
                <a:lnTo>
                  <a:pt x="385" y="602"/>
                </a:lnTo>
                <a:lnTo>
                  <a:pt x="385" y="602"/>
                </a:lnTo>
                <a:lnTo>
                  <a:pt x="382" y="609"/>
                </a:lnTo>
                <a:lnTo>
                  <a:pt x="381" y="615"/>
                </a:lnTo>
                <a:lnTo>
                  <a:pt x="382" y="622"/>
                </a:lnTo>
                <a:lnTo>
                  <a:pt x="385" y="630"/>
                </a:lnTo>
                <a:lnTo>
                  <a:pt x="385" y="630"/>
                </a:lnTo>
                <a:lnTo>
                  <a:pt x="402" y="637"/>
                </a:lnTo>
                <a:lnTo>
                  <a:pt x="422" y="643"/>
                </a:lnTo>
                <a:lnTo>
                  <a:pt x="441" y="647"/>
                </a:lnTo>
                <a:lnTo>
                  <a:pt x="462" y="650"/>
                </a:lnTo>
                <a:lnTo>
                  <a:pt x="482" y="653"/>
                </a:lnTo>
                <a:lnTo>
                  <a:pt x="503" y="653"/>
                </a:lnTo>
                <a:lnTo>
                  <a:pt x="524" y="651"/>
                </a:lnTo>
                <a:lnTo>
                  <a:pt x="542" y="650"/>
                </a:lnTo>
                <a:lnTo>
                  <a:pt x="542" y="650"/>
                </a:lnTo>
                <a:lnTo>
                  <a:pt x="544" y="646"/>
                </a:lnTo>
                <a:lnTo>
                  <a:pt x="547" y="644"/>
                </a:lnTo>
                <a:lnTo>
                  <a:pt x="547" y="644"/>
                </a:lnTo>
                <a:lnTo>
                  <a:pt x="544" y="636"/>
                </a:lnTo>
                <a:lnTo>
                  <a:pt x="542" y="629"/>
                </a:lnTo>
                <a:lnTo>
                  <a:pt x="544" y="623"/>
                </a:lnTo>
                <a:lnTo>
                  <a:pt x="547" y="617"/>
                </a:lnTo>
                <a:lnTo>
                  <a:pt x="547" y="617"/>
                </a:lnTo>
                <a:lnTo>
                  <a:pt x="535" y="617"/>
                </a:lnTo>
                <a:lnTo>
                  <a:pt x="527" y="617"/>
                </a:lnTo>
                <a:lnTo>
                  <a:pt x="520" y="620"/>
                </a:lnTo>
                <a:lnTo>
                  <a:pt x="511" y="623"/>
                </a:lnTo>
                <a:lnTo>
                  <a:pt x="511" y="623"/>
                </a:lnTo>
                <a:close/>
                <a:moveTo>
                  <a:pt x="417" y="779"/>
                </a:moveTo>
                <a:lnTo>
                  <a:pt x="417" y="779"/>
                </a:lnTo>
                <a:lnTo>
                  <a:pt x="424" y="778"/>
                </a:lnTo>
                <a:lnTo>
                  <a:pt x="433" y="779"/>
                </a:lnTo>
                <a:lnTo>
                  <a:pt x="450" y="780"/>
                </a:lnTo>
                <a:lnTo>
                  <a:pt x="458" y="780"/>
                </a:lnTo>
                <a:lnTo>
                  <a:pt x="465" y="780"/>
                </a:lnTo>
                <a:lnTo>
                  <a:pt x="474" y="779"/>
                </a:lnTo>
                <a:lnTo>
                  <a:pt x="479" y="775"/>
                </a:lnTo>
                <a:lnTo>
                  <a:pt x="479" y="775"/>
                </a:lnTo>
                <a:lnTo>
                  <a:pt x="485" y="771"/>
                </a:lnTo>
                <a:lnTo>
                  <a:pt x="488" y="766"/>
                </a:lnTo>
                <a:lnTo>
                  <a:pt x="495" y="754"/>
                </a:lnTo>
                <a:lnTo>
                  <a:pt x="499" y="741"/>
                </a:lnTo>
                <a:lnTo>
                  <a:pt x="503" y="728"/>
                </a:lnTo>
                <a:lnTo>
                  <a:pt x="503" y="728"/>
                </a:lnTo>
                <a:lnTo>
                  <a:pt x="506" y="713"/>
                </a:lnTo>
                <a:lnTo>
                  <a:pt x="507" y="699"/>
                </a:lnTo>
                <a:lnTo>
                  <a:pt x="510" y="668"/>
                </a:lnTo>
                <a:lnTo>
                  <a:pt x="510" y="668"/>
                </a:lnTo>
                <a:lnTo>
                  <a:pt x="503" y="668"/>
                </a:lnTo>
                <a:lnTo>
                  <a:pt x="497" y="668"/>
                </a:lnTo>
                <a:lnTo>
                  <a:pt x="497" y="668"/>
                </a:lnTo>
                <a:lnTo>
                  <a:pt x="496" y="696"/>
                </a:lnTo>
                <a:lnTo>
                  <a:pt x="495" y="710"/>
                </a:lnTo>
                <a:lnTo>
                  <a:pt x="490" y="724"/>
                </a:lnTo>
                <a:lnTo>
                  <a:pt x="486" y="735"/>
                </a:lnTo>
                <a:lnTo>
                  <a:pt x="482" y="741"/>
                </a:lnTo>
                <a:lnTo>
                  <a:pt x="478" y="747"/>
                </a:lnTo>
                <a:lnTo>
                  <a:pt x="474" y="751"/>
                </a:lnTo>
                <a:lnTo>
                  <a:pt x="466" y="754"/>
                </a:lnTo>
                <a:lnTo>
                  <a:pt x="459" y="756"/>
                </a:lnTo>
                <a:lnTo>
                  <a:pt x="452" y="759"/>
                </a:lnTo>
                <a:lnTo>
                  <a:pt x="452" y="759"/>
                </a:lnTo>
                <a:lnTo>
                  <a:pt x="448" y="754"/>
                </a:lnTo>
                <a:lnTo>
                  <a:pt x="445" y="749"/>
                </a:lnTo>
                <a:lnTo>
                  <a:pt x="444" y="744"/>
                </a:lnTo>
                <a:lnTo>
                  <a:pt x="443" y="738"/>
                </a:lnTo>
                <a:lnTo>
                  <a:pt x="444" y="727"/>
                </a:lnTo>
                <a:lnTo>
                  <a:pt x="445" y="714"/>
                </a:lnTo>
                <a:lnTo>
                  <a:pt x="447" y="702"/>
                </a:lnTo>
                <a:lnTo>
                  <a:pt x="448" y="689"/>
                </a:lnTo>
                <a:lnTo>
                  <a:pt x="448" y="675"/>
                </a:lnTo>
                <a:lnTo>
                  <a:pt x="447" y="668"/>
                </a:lnTo>
                <a:lnTo>
                  <a:pt x="445" y="661"/>
                </a:lnTo>
                <a:lnTo>
                  <a:pt x="445" y="661"/>
                </a:lnTo>
                <a:lnTo>
                  <a:pt x="440" y="662"/>
                </a:lnTo>
                <a:lnTo>
                  <a:pt x="436" y="665"/>
                </a:lnTo>
                <a:lnTo>
                  <a:pt x="433" y="669"/>
                </a:lnTo>
                <a:lnTo>
                  <a:pt x="430" y="674"/>
                </a:lnTo>
                <a:lnTo>
                  <a:pt x="427" y="685"/>
                </a:lnTo>
                <a:lnTo>
                  <a:pt x="426" y="696"/>
                </a:lnTo>
                <a:lnTo>
                  <a:pt x="426" y="709"/>
                </a:lnTo>
                <a:lnTo>
                  <a:pt x="426" y="721"/>
                </a:lnTo>
                <a:lnTo>
                  <a:pt x="427" y="738"/>
                </a:lnTo>
                <a:lnTo>
                  <a:pt x="427" y="738"/>
                </a:lnTo>
                <a:lnTo>
                  <a:pt x="423" y="744"/>
                </a:lnTo>
                <a:lnTo>
                  <a:pt x="419" y="748"/>
                </a:lnTo>
                <a:lnTo>
                  <a:pt x="415" y="749"/>
                </a:lnTo>
                <a:lnTo>
                  <a:pt x="410" y="749"/>
                </a:lnTo>
                <a:lnTo>
                  <a:pt x="408" y="748"/>
                </a:lnTo>
                <a:lnTo>
                  <a:pt x="403" y="745"/>
                </a:lnTo>
                <a:lnTo>
                  <a:pt x="398" y="735"/>
                </a:lnTo>
                <a:lnTo>
                  <a:pt x="392" y="724"/>
                </a:lnTo>
                <a:lnTo>
                  <a:pt x="389" y="712"/>
                </a:lnTo>
                <a:lnTo>
                  <a:pt x="388" y="699"/>
                </a:lnTo>
                <a:lnTo>
                  <a:pt x="389" y="688"/>
                </a:lnTo>
                <a:lnTo>
                  <a:pt x="389" y="688"/>
                </a:lnTo>
                <a:lnTo>
                  <a:pt x="391" y="685"/>
                </a:lnTo>
                <a:lnTo>
                  <a:pt x="392" y="683"/>
                </a:lnTo>
                <a:lnTo>
                  <a:pt x="393" y="682"/>
                </a:lnTo>
                <a:lnTo>
                  <a:pt x="393" y="681"/>
                </a:lnTo>
                <a:lnTo>
                  <a:pt x="393" y="681"/>
                </a:lnTo>
                <a:lnTo>
                  <a:pt x="395" y="672"/>
                </a:lnTo>
                <a:lnTo>
                  <a:pt x="395" y="665"/>
                </a:lnTo>
                <a:lnTo>
                  <a:pt x="396" y="658"/>
                </a:lnTo>
                <a:lnTo>
                  <a:pt x="398" y="655"/>
                </a:lnTo>
                <a:lnTo>
                  <a:pt x="399" y="653"/>
                </a:lnTo>
                <a:lnTo>
                  <a:pt x="399" y="653"/>
                </a:lnTo>
                <a:lnTo>
                  <a:pt x="393" y="654"/>
                </a:lnTo>
                <a:lnTo>
                  <a:pt x="391" y="654"/>
                </a:lnTo>
                <a:lnTo>
                  <a:pt x="389" y="651"/>
                </a:lnTo>
                <a:lnTo>
                  <a:pt x="389" y="651"/>
                </a:lnTo>
                <a:lnTo>
                  <a:pt x="385" y="669"/>
                </a:lnTo>
                <a:lnTo>
                  <a:pt x="384" y="688"/>
                </a:lnTo>
                <a:lnTo>
                  <a:pt x="382" y="706"/>
                </a:lnTo>
                <a:lnTo>
                  <a:pt x="384" y="723"/>
                </a:lnTo>
                <a:lnTo>
                  <a:pt x="388" y="740"/>
                </a:lnTo>
                <a:lnTo>
                  <a:pt x="391" y="748"/>
                </a:lnTo>
                <a:lnTo>
                  <a:pt x="395" y="755"/>
                </a:lnTo>
                <a:lnTo>
                  <a:pt x="399" y="762"/>
                </a:lnTo>
                <a:lnTo>
                  <a:pt x="405" y="768"/>
                </a:lnTo>
                <a:lnTo>
                  <a:pt x="410" y="773"/>
                </a:lnTo>
                <a:lnTo>
                  <a:pt x="417" y="779"/>
                </a:lnTo>
                <a:lnTo>
                  <a:pt x="417" y="779"/>
                </a:lnTo>
                <a:close/>
                <a:moveTo>
                  <a:pt x="412" y="733"/>
                </a:moveTo>
                <a:lnTo>
                  <a:pt x="412" y="733"/>
                </a:lnTo>
                <a:lnTo>
                  <a:pt x="413" y="733"/>
                </a:lnTo>
                <a:lnTo>
                  <a:pt x="413" y="731"/>
                </a:lnTo>
                <a:lnTo>
                  <a:pt x="413" y="731"/>
                </a:lnTo>
                <a:lnTo>
                  <a:pt x="413" y="723"/>
                </a:lnTo>
                <a:lnTo>
                  <a:pt x="415" y="709"/>
                </a:lnTo>
                <a:lnTo>
                  <a:pt x="416" y="693"/>
                </a:lnTo>
                <a:lnTo>
                  <a:pt x="417" y="676"/>
                </a:lnTo>
                <a:lnTo>
                  <a:pt x="417" y="676"/>
                </a:lnTo>
                <a:lnTo>
                  <a:pt x="417" y="671"/>
                </a:lnTo>
                <a:lnTo>
                  <a:pt x="419" y="664"/>
                </a:lnTo>
                <a:lnTo>
                  <a:pt x="417" y="661"/>
                </a:lnTo>
                <a:lnTo>
                  <a:pt x="416" y="658"/>
                </a:lnTo>
                <a:lnTo>
                  <a:pt x="415" y="657"/>
                </a:lnTo>
                <a:lnTo>
                  <a:pt x="410" y="655"/>
                </a:lnTo>
                <a:lnTo>
                  <a:pt x="410" y="655"/>
                </a:lnTo>
                <a:lnTo>
                  <a:pt x="405" y="676"/>
                </a:lnTo>
                <a:lnTo>
                  <a:pt x="403" y="688"/>
                </a:lnTo>
                <a:lnTo>
                  <a:pt x="402" y="699"/>
                </a:lnTo>
                <a:lnTo>
                  <a:pt x="402" y="709"/>
                </a:lnTo>
                <a:lnTo>
                  <a:pt x="403" y="719"/>
                </a:lnTo>
                <a:lnTo>
                  <a:pt x="406" y="727"/>
                </a:lnTo>
                <a:lnTo>
                  <a:pt x="412" y="733"/>
                </a:lnTo>
                <a:lnTo>
                  <a:pt x="412" y="733"/>
                </a:lnTo>
                <a:close/>
                <a:moveTo>
                  <a:pt x="466" y="695"/>
                </a:moveTo>
                <a:lnTo>
                  <a:pt x="466" y="695"/>
                </a:lnTo>
                <a:lnTo>
                  <a:pt x="462" y="707"/>
                </a:lnTo>
                <a:lnTo>
                  <a:pt x="457" y="720"/>
                </a:lnTo>
                <a:lnTo>
                  <a:pt x="455" y="727"/>
                </a:lnTo>
                <a:lnTo>
                  <a:pt x="455" y="733"/>
                </a:lnTo>
                <a:lnTo>
                  <a:pt x="455" y="738"/>
                </a:lnTo>
                <a:lnTo>
                  <a:pt x="457" y="744"/>
                </a:lnTo>
                <a:lnTo>
                  <a:pt x="457" y="744"/>
                </a:lnTo>
                <a:lnTo>
                  <a:pt x="462" y="741"/>
                </a:lnTo>
                <a:lnTo>
                  <a:pt x="466" y="738"/>
                </a:lnTo>
                <a:lnTo>
                  <a:pt x="471" y="734"/>
                </a:lnTo>
                <a:lnTo>
                  <a:pt x="474" y="730"/>
                </a:lnTo>
                <a:lnTo>
                  <a:pt x="478" y="719"/>
                </a:lnTo>
                <a:lnTo>
                  <a:pt x="481" y="707"/>
                </a:lnTo>
                <a:lnTo>
                  <a:pt x="481" y="696"/>
                </a:lnTo>
                <a:lnTo>
                  <a:pt x="481" y="685"/>
                </a:lnTo>
                <a:lnTo>
                  <a:pt x="482" y="665"/>
                </a:lnTo>
                <a:lnTo>
                  <a:pt x="482" y="665"/>
                </a:lnTo>
                <a:lnTo>
                  <a:pt x="471" y="665"/>
                </a:lnTo>
                <a:lnTo>
                  <a:pt x="462" y="662"/>
                </a:lnTo>
                <a:lnTo>
                  <a:pt x="462" y="662"/>
                </a:lnTo>
                <a:lnTo>
                  <a:pt x="461" y="679"/>
                </a:lnTo>
                <a:lnTo>
                  <a:pt x="461" y="688"/>
                </a:lnTo>
                <a:lnTo>
                  <a:pt x="464" y="692"/>
                </a:lnTo>
                <a:lnTo>
                  <a:pt x="466" y="695"/>
                </a:lnTo>
                <a:lnTo>
                  <a:pt x="466" y="695"/>
                </a:lnTo>
                <a:close/>
                <a:moveTo>
                  <a:pt x="493" y="782"/>
                </a:moveTo>
                <a:lnTo>
                  <a:pt x="493" y="782"/>
                </a:lnTo>
                <a:lnTo>
                  <a:pt x="503" y="780"/>
                </a:lnTo>
                <a:lnTo>
                  <a:pt x="511" y="776"/>
                </a:lnTo>
                <a:lnTo>
                  <a:pt x="517" y="772"/>
                </a:lnTo>
                <a:lnTo>
                  <a:pt x="523" y="768"/>
                </a:lnTo>
                <a:lnTo>
                  <a:pt x="527" y="762"/>
                </a:lnTo>
                <a:lnTo>
                  <a:pt x="531" y="755"/>
                </a:lnTo>
                <a:lnTo>
                  <a:pt x="532" y="748"/>
                </a:lnTo>
                <a:lnTo>
                  <a:pt x="535" y="741"/>
                </a:lnTo>
                <a:lnTo>
                  <a:pt x="537" y="724"/>
                </a:lnTo>
                <a:lnTo>
                  <a:pt x="538" y="706"/>
                </a:lnTo>
                <a:lnTo>
                  <a:pt x="538" y="688"/>
                </a:lnTo>
                <a:lnTo>
                  <a:pt x="541" y="668"/>
                </a:lnTo>
                <a:lnTo>
                  <a:pt x="541" y="668"/>
                </a:lnTo>
                <a:lnTo>
                  <a:pt x="535" y="668"/>
                </a:lnTo>
                <a:lnTo>
                  <a:pt x="531" y="668"/>
                </a:lnTo>
                <a:lnTo>
                  <a:pt x="527" y="669"/>
                </a:lnTo>
                <a:lnTo>
                  <a:pt x="524" y="668"/>
                </a:lnTo>
                <a:lnTo>
                  <a:pt x="524" y="668"/>
                </a:lnTo>
                <a:lnTo>
                  <a:pt x="520" y="705"/>
                </a:lnTo>
                <a:lnTo>
                  <a:pt x="518" y="720"/>
                </a:lnTo>
                <a:lnTo>
                  <a:pt x="514" y="735"/>
                </a:lnTo>
                <a:lnTo>
                  <a:pt x="511" y="749"/>
                </a:lnTo>
                <a:lnTo>
                  <a:pt x="506" y="761"/>
                </a:lnTo>
                <a:lnTo>
                  <a:pt x="500" y="772"/>
                </a:lnTo>
                <a:lnTo>
                  <a:pt x="493" y="782"/>
                </a:lnTo>
                <a:lnTo>
                  <a:pt x="493" y="782"/>
                </a:lnTo>
                <a:close/>
                <a:moveTo>
                  <a:pt x="966" y="710"/>
                </a:moveTo>
                <a:lnTo>
                  <a:pt x="966" y="710"/>
                </a:lnTo>
                <a:lnTo>
                  <a:pt x="963" y="728"/>
                </a:lnTo>
                <a:lnTo>
                  <a:pt x="962" y="745"/>
                </a:lnTo>
                <a:lnTo>
                  <a:pt x="963" y="761"/>
                </a:lnTo>
                <a:lnTo>
                  <a:pt x="963" y="776"/>
                </a:lnTo>
                <a:lnTo>
                  <a:pt x="963" y="776"/>
                </a:lnTo>
                <a:lnTo>
                  <a:pt x="965" y="803"/>
                </a:lnTo>
                <a:lnTo>
                  <a:pt x="965" y="832"/>
                </a:lnTo>
                <a:lnTo>
                  <a:pt x="962" y="895"/>
                </a:lnTo>
                <a:lnTo>
                  <a:pt x="962" y="895"/>
                </a:lnTo>
                <a:lnTo>
                  <a:pt x="961" y="950"/>
                </a:lnTo>
                <a:lnTo>
                  <a:pt x="962" y="1001"/>
                </a:lnTo>
                <a:lnTo>
                  <a:pt x="965" y="1050"/>
                </a:lnTo>
                <a:lnTo>
                  <a:pt x="968" y="1099"/>
                </a:lnTo>
                <a:lnTo>
                  <a:pt x="968" y="1099"/>
                </a:lnTo>
                <a:lnTo>
                  <a:pt x="972" y="1150"/>
                </a:lnTo>
                <a:lnTo>
                  <a:pt x="975" y="1176"/>
                </a:lnTo>
                <a:lnTo>
                  <a:pt x="977" y="1202"/>
                </a:lnTo>
                <a:lnTo>
                  <a:pt x="977" y="1227"/>
                </a:lnTo>
                <a:lnTo>
                  <a:pt x="976" y="1251"/>
                </a:lnTo>
                <a:lnTo>
                  <a:pt x="972" y="1276"/>
                </a:lnTo>
                <a:lnTo>
                  <a:pt x="966" y="1300"/>
                </a:lnTo>
                <a:lnTo>
                  <a:pt x="966" y="1300"/>
                </a:lnTo>
                <a:lnTo>
                  <a:pt x="958" y="1305"/>
                </a:lnTo>
                <a:lnTo>
                  <a:pt x="952" y="1312"/>
                </a:lnTo>
                <a:lnTo>
                  <a:pt x="947" y="1318"/>
                </a:lnTo>
                <a:lnTo>
                  <a:pt x="940" y="1324"/>
                </a:lnTo>
                <a:lnTo>
                  <a:pt x="940" y="1324"/>
                </a:lnTo>
                <a:lnTo>
                  <a:pt x="933" y="1328"/>
                </a:lnTo>
                <a:lnTo>
                  <a:pt x="924" y="1331"/>
                </a:lnTo>
                <a:lnTo>
                  <a:pt x="907" y="1335"/>
                </a:lnTo>
                <a:lnTo>
                  <a:pt x="889" y="1338"/>
                </a:lnTo>
                <a:lnTo>
                  <a:pt x="871" y="1338"/>
                </a:lnTo>
                <a:lnTo>
                  <a:pt x="834" y="1336"/>
                </a:lnTo>
                <a:lnTo>
                  <a:pt x="816" y="1335"/>
                </a:lnTo>
                <a:lnTo>
                  <a:pt x="798" y="1335"/>
                </a:lnTo>
                <a:lnTo>
                  <a:pt x="798" y="1335"/>
                </a:lnTo>
                <a:lnTo>
                  <a:pt x="774" y="1335"/>
                </a:lnTo>
                <a:lnTo>
                  <a:pt x="751" y="1335"/>
                </a:lnTo>
                <a:lnTo>
                  <a:pt x="751" y="1335"/>
                </a:lnTo>
                <a:lnTo>
                  <a:pt x="740" y="1332"/>
                </a:lnTo>
                <a:lnTo>
                  <a:pt x="730" y="1329"/>
                </a:lnTo>
                <a:lnTo>
                  <a:pt x="721" y="1327"/>
                </a:lnTo>
                <a:lnTo>
                  <a:pt x="711" y="1324"/>
                </a:lnTo>
                <a:lnTo>
                  <a:pt x="711" y="1324"/>
                </a:lnTo>
                <a:lnTo>
                  <a:pt x="688" y="1320"/>
                </a:lnTo>
                <a:lnTo>
                  <a:pt x="666" y="1317"/>
                </a:lnTo>
                <a:lnTo>
                  <a:pt x="621" y="1311"/>
                </a:lnTo>
                <a:lnTo>
                  <a:pt x="621" y="1311"/>
                </a:lnTo>
                <a:lnTo>
                  <a:pt x="590" y="1305"/>
                </a:lnTo>
                <a:lnTo>
                  <a:pt x="561" y="1298"/>
                </a:lnTo>
                <a:lnTo>
                  <a:pt x="531" y="1291"/>
                </a:lnTo>
                <a:lnTo>
                  <a:pt x="517" y="1289"/>
                </a:lnTo>
                <a:lnTo>
                  <a:pt x="503" y="1287"/>
                </a:lnTo>
                <a:lnTo>
                  <a:pt x="503" y="1287"/>
                </a:lnTo>
                <a:lnTo>
                  <a:pt x="478" y="1279"/>
                </a:lnTo>
                <a:lnTo>
                  <a:pt x="451" y="1272"/>
                </a:lnTo>
                <a:lnTo>
                  <a:pt x="426" y="1265"/>
                </a:lnTo>
                <a:lnTo>
                  <a:pt x="403" y="1258"/>
                </a:lnTo>
                <a:lnTo>
                  <a:pt x="403" y="1258"/>
                </a:lnTo>
                <a:lnTo>
                  <a:pt x="384" y="1249"/>
                </a:lnTo>
                <a:lnTo>
                  <a:pt x="367" y="1242"/>
                </a:lnTo>
                <a:lnTo>
                  <a:pt x="367" y="1242"/>
                </a:lnTo>
                <a:lnTo>
                  <a:pt x="328" y="1228"/>
                </a:lnTo>
                <a:lnTo>
                  <a:pt x="290" y="1216"/>
                </a:lnTo>
                <a:lnTo>
                  <a:pt x="214" y="1193"/>
                </a:lnTo>
                <a:lnTo>
                  <a:pt x="176" y="1182"/>
                </a:lnTo>
                <a:lnTo>
                  <a:pt x="139" y="1171"/>
                </a:lnTo>
                <a:lnTo>
                  <a:pt x="104" y="1157"/>
                </a:lnTo>
                <a:lnTo>
                  <a:pt x="69" y="1143"/>
                </a:lnTo>
                <a:lnTo>
                  <a:pt x="69" y="1143"/>
                </a:lnTo>
                <a:lnTo>
                  <a:pt x="69" y="1145"/>
                </a:lnTo>
                <a:lnTo>
                  <a:pt x="68" y="1147"/>
                </a:lnTo>
                <a:lnTo>
                  <a:pt x="66" y="1147"/>
                </a:lnTo>
                <a:lnTo>
                  <a:pt x="65" y="1145"/>
                </a:lnTo>
                <a:lnTo>
                  <a:pt x="58" y="1140"/>
                </a:lnTo>
                <a:lnTo>
                  <a:pt x="58" y="1140"/>
                </a:lnTo>
                <a:lnTo>
                  <a:pt x="58" y="1145"/>
                </a:lnTo>
                <a:lnTo>
                  <a:pt x="58" y="1150"/>
                </a:lnTo>
                <a:lnTo>
                  <a:pt x="61" y="1152"/>
                </a:lnTo>
                <a:lnTo>
                  <a:pt x="64" y="1154"/>
                </a:lnTo>
                <a:lnTo>
                  <a:pt x="71" y="1158"/>
                </a:lnTo>
                <a:lnTo>
                  <a:pt x="78" y="1161"/>
                </a:lnTo>
                <a:lnTo>
                  <a:pt x="78" y="1161"/>
                </a:lnTo>
                <a:lnTo>
                  <a:pt x="93" y="1171"/>
                </a:lnTo>
                <a:lnTo>
                  <a:pt x="109" y="1181"/>
                </a:lnTo>
                <a:lnTo>
                  <a:pt x="117" y="1183"/>
                </a:lnTo>
                <a:lnTo>
                  <a:pt x="127" y="1188"/>
                </a:lnTo>
                <a:lnTo>
                  <a:pt x="137" y="1189"/>
                </a:lnTo>
                <a:lnTo>
                  <a:pt x="148" y="1189"/>
                </a:lnTo>
                <a:lnTo>
                  <a:pt x="148" y="1189"/>
                </a:lnTo>
                <a:lnTo>
                  <a:pt x="155" y="1195"/>
                </a:lnTo>
                <a:lnTo>
                  <a:pt x="163" y="1197"/>
                </a:lnTo>
                <a:lnTo>
                  <a:pt x="179" y="1203"/>
                </a:lnTo>
                <a:lnTo>
                  <a:pt x="194" y="1209"/>
                </a:lnTo>
                <a:lnTo>
                  <a:pt x="211" y="1216"/>
                </a:lnTo>
                <a:lnTo>
                  <a:pt x="211" y="1216"/>
                </a:lnTo>
                <a:lnTo>
                  <a:pt x="224" y="1218"/>
                </a:lnTo>
                <a:lnTo>
                  <a:pt x="239" y="1223"/>
                </a:lnTo>
                <a:lnTo>
                  <a:pt x="255" y="1225"/>
                </a:lnTo>
                <a:lnTo>
                  <a:pt x="269" y="1228"/>
                </a:lnTo>
                <a:lnTo>
                  <a:pt x="269" y="1228"/>
                </a:lnTo>
                <a:lnTo>
                  <a:pt x="308" y="1245"/>
                </a:lnTo>
                <a:lnTo>
                  <a:pt x="347" y="1261"/>
                </a:lnTo>
                <a:lnTo>
                  <a:pt x="427" y="1289"/>
                </a:lnTo>
                <a:lnTo>
                  <a:pt x="427" y="1289"/>
                </a:lnTo>
                <a:lnTo>
                  <a:pt x="457" y="1298"/>
                </a:lnTo>
                <a:lnTo>
                  <a:pt x="488" y="1307"/>
                </a:lnTo>
                <a:lnTo>
                  <a:pt x="518" y="1312"/>
                </a:lnTo>
                <a:lnTo>
                  <a:pt x="552" y="1318"/>
                </a:lnTo>
                <a:lnTo>
                  <a:pt x="552" y="1318"/>
                </a:lnTo>
                <a:lnTo>
                  <a:pt x="587" y="1324"/>
                </a:lnTo>
                <a:lnTo>
                  <a:pt x="604" y="1327"/>
                </a:lnTo>
                <a:lnTo>
                  <a:pt x="621" y="1331"/>
                </a:lnTo>
                <a:lnTo>
                  <a:pt x="621" y="1331"/>
                </a:lnTo>
                <a:lnTo>
                  <a:pt x="629" y="1335"/>
                </a:lnTo>
                <a:lnTo>
                  <a:pt x="634" y="1338"/>
                </a:lnTo>
                <a:lnTo>
                  <a:pt x="638" y="1339"/>
                </a:lnTo>
                <a:lnTo>
                  <a:pt x="638" y="1339"/>
                </a:lnTo>
                <a:lnTo>
                  <a:pt x="656" y="1343"/>
                </a:lnTo>
                <a:lnTo>
                  <a:pt x="676" y="1345"/>
                </a:lnTo>
                <a:lnTo>
                  <a:pt x="716" y="1346"/>
                </a:lnTo>
                <a:lnTo>
                  <a:pt x="716" y="1346"/>
                </a:lnTo>
                <a:lnTo>
                  <a:pt x="768" y="1350"/>
                </a:lnTo>
                <a:lnTo>
                  <a:pt x="824" y="1353"/>
                </a:lnTo>
                <a:lnTo>
                  <a:pt x="878" y="1353"/>
                </a:lnTo>
                <a:lnTo>
                  <a:pt x="931" y="1352"/>
                </a:lnTo>
                <a:lnTo>
                  <a:pt x="931" y="1352"/>
                </a:lnTo>
                <a:lnTo>
                  <a:pt x="945" y="1343"/>
                </a:lnTo>
                <a:lnTo>
                  <a:pt x="951" y="1338"/>
                </a:lnTo>
                <a:lnTo>
                  <a:pt x="955" y="1331"/>
                </a:lnTo>
                <a:lnTo>
                  <a:pt x="955" y="1331"/>
                </a:lnTo>
                <a:lnTo>
                  <a:pt x="961" y="1329"/>
                </a:lnTo>
                <a:lnTo>
                  <a:pt x="965" y="1327"/>
                </a:lnTo>
                <a:lnTo>
                  <a:pt x="976" y="1321"/>
                </a:lnTo>
                <a:lnTo>
                  <a:pt x="976" y="1321"/>
                </a:lnTo>
                <a:lnTo>
                  <a:pt x="980" y="1312"/>
                </a:lnTo>
                <a:lnTo>
                  <a:pt x="983" y="1304"/>
                </a:lnTo>
                <a:lnTo>
                  <a:pt x="989" y="1287"/>
                </a:lnTo>
                <a:lnTo>
                  <a:pt x="990" y="1268"/>
                </a:lnTo>
                <a:lnTo>
                  <a:pt x="992" y="1249"/>
                </a:lnTo>
                <a:lnTo>
                  <a:pt x="989" y="1210"/>
                </a:lnTo>
                <a:lnTo>
                  <a:pt x="987" y="1173"/>
                </a:lnTo>
                <a:lnTo>
                  <a:pt x="987" y="1173"/>
                </a:lnTo>
                <a:lnTo>
                  <a:pt x="986" y="1116"/>
                </a:lnTo>
                <a:lnTo>
                  <a:pt x="985" y="1058"/>
                </a:lnTo>
                <a:lnTo>
                  <a:pt x="985" y="1058"/>
                </a:lnTo>
                <a:lnTo>
                  <a:pt x="982" y="969"/>
                </a:lnTo>
                <a:lnTo>
                  <a:pt x="977" y="880"/>
                </a:lnTo>
                <a:lnTo>
                  <a:pt x="977" y="880"/>
                </a:lnTo>
                <a:lnTo>
                  <a:pt x="977" y="831"/>
                </a:lnTo>
                <a:lnTo>
                  <a:pt x="977" y="782"/>
                </a:lnTo>
                <a:lnTo>
                  <a:pt x="979" y="734"/>
                </a:lnTo>
                <a:lnTo>
                  <a:pt x="983" y="688"/>
                </a:lnTo>
                <a:lnTo>
                  <a:pt x="983" y="688"/>
                </a:lnTo>
                <a:lnTo>
                  <a:pt x="983" y="686"/>
                </a:lnTo>
                <a:lnTo>
                  <a:pt x="982" y="686"/>
                </a:lnTo>
                <a:lnTo>
                  <a:pt x="982" y="686"/>
                </a:lnTo>
                <a:lnTo>
                  <a:pt x="976" y="691"/>
                </a:lnTo>
                <a:lnTo>
                  <a:pt x="970" y="696"/>
                </a:lnTo>
                <a:lnTo>
                  <a:pt x="968" y="703"/>
                </a:lnTo>
                <a:lnTo>
                  <a:pt x="966" y="710"/>
                </a:lnTo>
                <a:lnTo>
                  <a:pt x="966" y="7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Rounded Rectangle 10"/>
          <p:cNvSpPr/>
          <p:nvPr/>
        </p:nvSpPr>
        <p:spPr bwMode="auto">
          <a:xfrm>
            <a:off x="5118333" y="2783674"/>
            <a:ext cx="1733550" cy="1733550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7" name="Rounded Rectangle 1"/>
          <p:cNvSpPr/>
          <p:nvPr/>
        </p:nvSpPr>
        <p:spPr bwMode="auto">
          <a:xfrm>
            <a:off x="2684548" y="4517224"/>
            <a:ext cx="1733550" cy="1733550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44197" y="3276232"/>
            <a:ext cx="1026116" cy="830476"/>
            <a:chOff x="3078163" y="2647950"/>
            <a:chExt cx="622300" cy="495300"/>
          </a:xfrm>
          <a:solidFill>
            <a:schemeClr val="bg1"/>
          </a:solidFill>
        </p:grpSpPr>
        <p:sp>
          <p:nvSpPr>
            <p:cNvPr id="9" name="Freeform 79"/>
            <p:cNvSpPr/>
            <p:nvPr/>
          </p:nvSpPr>
          <p:spPr bwMode="auto">
            <a:xfrm>
              <a:off x="3576638" y="2887663"/>
              <a:ext cx="80963" cy="58738"/>
            </a:xfrm>
            <a:custGeom>
              <a:avLst/>
              <a:gdLst/>
              <a:ahLst/>
              <a:cxnLst>
                <a:cxn ang="0">
                  <a:pos x="155" y="20"/>
                </a:cxn>
                <a:cxn ang="0">
                  <a:pos x="155" y="20"/>
                </a:cxn>
                <a:cxn ang="0">
                  <a:pos x="146" y="27"/>
                </a:cxn>
                <a:cxn ang="0">
                  <a:pos x="138" y="33"/>
                </a:cxn>
                <a:cxn ang="0">
                  <a:pos x="121" y="44"/>
                </a:cxn>
                <a:cxn ang="0">
                  <a:pos x="104" y="57"/>
                </a:cxn>
                <a:cxn ang="0">
                  <a:pos x="97" y="64"/>
                </a:cxn>
                <a:cxn ang="0">
                  <a:pos x="90" y="71"/>
                </a:cxn>
                <a:cxn ang="0">
                  <a:pos x="90" y="71"/>
                </a:cxn>
                <a:cxn ang="0">
                  <a:pos x="72" y="78"/>
                </a:cxn>
                <a:cxn ang="0">
                  <a:pos x="61" y="83"/>
                </a:cxn>
                <a:cxn ang="0">
                  <a:pos x="51" y="89"/>
                </a:cxn>
                <a:cxn ang="0">
                  <a:pos x="51" y="89"/>
                </a:cxn>
                <a:cxn ang="0">
                  <a:pos x="41" y="97"/>
                </a:cxn>
                <a:cxn ang="0">
                  <a:pos x="30" y="107"/>
                </a:cxn>
                <a:cxn ang="0">
                  <a:pos x="24" y="110"/>
                </a:cxn>
                <a:cxn ang="0">
                  <a:pos x="18" y="111"/>
                </a:cxn>
                <a:cxn ang="0">
                  <a:pos x="13" y="110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7" y="89"/>
                </a:cxn>
                <a:cxn ang="0">
                  <a:pos x="7" y="69"/>
                </a:cxn>
                <a:cxn ang="0">
                  <a:pos x="7" y="48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2" y="2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4" y="5"/>
                </a:cxn>
                <a:cxn ang="0">
                  <a:pos x="49" y="7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76" y="7"/>
                </a:cxn>
                <a:cxn ang="0">
                  <a:pos x="87" y="6"/>
                </a:cxn>
                <a:cxn ang="0">
                  <a:pos x="111" y="2"/>
                </a:cxn>
                <a:cxn ang="0">
                  <a:pos x="121" y="0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2" y="5"/>
                </a:cxn>
                <a:cxn ang="0">
                  <a:pos x="152" y="5"/>
                </a:cxn>
                <a:cxn ang="0">
                  <a:pos x="155" y="12"/>
                </a:cxn>
                <a:cxn ang="0">
                  <a:pos x="155" y="20"/>
                </a:cxn>
                <a:cxn ang="0">
                  <a:pos x="155" y="20"/>
                </a:cxn>
              </a:cxnLst>
              <a:rect l="0" t="0" r="r" b="b"/>
              <a:pathLst>
                <a:path w="155" h="111">
                  <a:moveTo>
                    <a:pt x="155" y="20"/>
                  </a:moveTo>
                  <a:lnTo>
                    <a:pt x="155" y="20"/>
                  </a:lnTo>
                  <a:lnTo>
                    <a:pt x="146" y="27"/>
                  </a:lnTo>
                  <a:lnTo>
                    <a:pt x="138" y="33"/>
                  </a:lnTo>
                  <a:lnTo>
                    <a:pt x="121" y="44"/>
                  </a:lnTo>
                  <a:lnTo>
                    <a:pt x="104" y="57"/>
                  </a:lnTo>
                  <a:lnTo>
                    <a:pt x="97" y="64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72" y="78"/>
                  </a:lnTo>
                  <a:lnTo>
                    <a:pt x="61" y="83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41" y="97"/>
                  </a:lnTo>
                  <a:lnTo>
                    <a:pt x="30" y="107"/>
                  </a:lnTo>
                  <a:lnTo>
                    <a:pt x="24" y="110"/>
                  </a:lnTo>
                  <a:lnTo>
                    <a:pt x="18" y="111"/>
                  </a:lnTo>
                  <a:lnTo>
                    <a:pt x="13" y="110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7" y="89"/>
                  </a:lnTo>
                  <a:lnTo>
                    <a:pt x="7" y="69"/>
                  </a:lnTo>
                  <a:lnTo>
                    <a:pt x="7" y="4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4" y="5"/>
                  </a:lnTo>
                  <a:lnTo>
                    <a:pt x="49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6" y="7"/>
                  </a:lnTo>
                  <a:lnTo>
                    <a:pt x="87" y="6"/>
                  </a:lnTo>
                  <a:lnTo>
                    <a:pt x="111" y="2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5" y="12"/>
                  </a:lnTo>
                  <a:lnTo>
                    <a:pt x="155" y="20"/>
                  </a:lnTo>
                  <a:lnTo>
                    <a:pt x="15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80"/>
            <p:cNvSpPr/>
            <p:nvPr/>
          </p:nvSpPr>
          <p:spPr bwMode="auto">
            <a:xfrm>
              <a:off x="3581401" y="2894013"/>
              <a:ext cx="95250" cy="192088"/>
            </a:xfrm>
            <a:custGeom>
              <a:avLst/>
              <a:gdLst/>
              <a:ahLst/>
              <a:cxnLst>
                <a:cxn ang="0">
                  <a:pos x="42" y="101"/>
                </a:cxn>
                <a:cxn ang="0">
                  <a:pos x="64" y="80"/>
                </a:cxn>
                <a:cxn ang="0">
                  <a:pos x="113" y="40"/>
                </a:cxn>
                <a:cxn ang="0">
                  <a:pos x="136" y="21"/>
                </a:cxn>
                <a:cxn ang="0">
                  <a:pos x="143" y="14"/>
                </a:cxn>
                <a:cxn ang="0">
                  <a:pos x="154" y="2"/>
                </a:cxn>
                <a:cxn ang="0">
                  <a:pos x="162" y="0"/>
                </a:cxn>
                <a:cxn ang="0">
                  <a:pos x="168" y="1"/>
                </a:cxn>
                <a:cxn ang="0">
                  <a:pos x="174" y="71"/>
                </a:cxn>
                <a:cxn ang="0">
                  <a:pos x="182" y="139"/>
                </a:cxn>
                <a:cxn ang="0">
                  <a:pos x="182" y="172"/>
                </a:cxn>
                <a:cxn ang="0">
                  <a:pos x="178" y="199"/>
                </a:cxn>
                <a:cxn ang="0">
                  <a:pos x="176" y="216"/>
                </a:cxn>
                <a:cxn ang="0">
                  <a:pos x="172" y="223"/>
                </a:cxn>
                <a:cxn ang="0">
                  <a:pos x="158" y="241"/>
                </a:cxn>
                <a:cxn ang="0">
                  <a:pos x="144" y="261"/>
                </a:cxn>
                <a:cxn ang="0">
                  <a:pos x="141" y="269"/>
                </a:cxn>
                <a:cxn ang="0">
                  <a:pos x="140" y="266"/>
                </a:cxn>
                <a:cxn ang="0">
                  <a:pos x="137" y="265"/>
                </a:cxn>
                <a:cxn ang="0">
                  <a:pos x="140" y="272"/>
                </a:cxn>
                <a:cxn ang="0">
                  <a:pos x="130" y="282"/>
                </a:cxn>
                <a:cxn ang="0">
                  <a:pos x="113" y="306"/>
                </a:cxn>
                <a:cxn ang="0">
                  <a:pos x="103" y="317"/>
                </a:cxn>
                <a:cxn ang="0">
                  <a:pos x="74" y="346"/>
                </a:cxn>
                <a:cxn ang="0">
                  <a:pos x="56" y="359"/>
                </a:cxn>
                <a:cxn ang="0">
                  <a:pos x="43" y="362"/>
                </a:cxn>
                <a:cxn ang="0">
                  <a:pos x="39" y="362"/>
                </a:cxn>
                <a:cxn ang="0">
                  <a:pos x="32" y="358"/>
                </a:cxn>
                <a:cxn ang="0">
                  <a:pos x="22" y="339"/>
                </a:cxn>
                <a:cxn ang="0">
                  <a:pos x="12" y="302"/>
                </a:cxn>
                <a:cxn ang="0">
                  <a:pos x="9" y="280"/>
                </a:cxn>
                <a:cxn ang="0">
                  <a:pos x="7" y="245"/>
                </a:cxn>
                <a:cxn ang="0">
                  <a:pos x="5" y="209"/>
                </a:cxn>
                <a:cxn ang="0">
                  <a:pos x="0" y="163"/>
                </a:cxn>
                <a:cxn ang="0">
                  <a:pos x="0" y="150"/>
                </a:cxn>
                <a:cxn ang="0">
                  <a:pos x="5" y="133"/>
                </a:cxn>
                <a:cxn ang="0">
                  <a:pos x="15" y="119"/>
                </a:cxn>
                <a:cxn ang="0">
                  <a:pos x="28" y="109"/>
                </a:cxn>
                <a:cxn ang="0">
                  <a:pos x="42" y="101"/>
                </a:cxn>
              </a:cxnLst>
              <a:rect l="0" t="0" r="r" b="b"/>
              <a:pathLst>
                <a:path w="182" h="362">
                  <a:moveTo>
                    <a:pt x="42" y="101"/>
                  </a:moveTo>
                  <a:lnTo>
                    <a:pt x="42" y="101"/>
                  </a:lnTo>
                  <a:lnTo>
                    <a:pt x="53" y="89"/>
                  </a:lnTo>
                  <a:lnTo>
                    <a:pt x="64" y="80"/>
                  </a:lnTo>
                  <a:lnTo>
                    <a:pt x="88" y="60"/>
                  </a:lnTo>
                  <a:lnTo>
                    <a:pt x="113" y="40"/>
                  </a:lnTo>
                  <a:lnTo>
                    <a:pt x="125" y="3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43" y="14"/>
                  </a:lnTo>
                  <a:lnTo>
                    <a:pt x="150" y="5"/>
                  </a:lnTo>
                  <a:lnTo>
                    <a:pt x="154" y="2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68" y="1"/>
                  </a:lnTo>
                  <a:lnTo>
                    <a:pt x="171" y="36"/>
                  </a:lnTo>
                  <a:lnTo>
                    <a:pt x="174" y="71"/>
                  </a:lnTo>
                  <a:lnTo>
                    <a:pt x="182" y="139"/>
                  </a:lnTo>
                  <a:lnTo>
                    <a:pt x="182" y="139"/>
                  </a:lnTo>
                  <a:lnTo>
                    <a:pt x="182" y="157"/>
                  </a:lnTo>
                  <a:lnTo>
                    <a:pt x="182" y="172"/>
                  </a:lnTo>
                  <a:lnTo>
                    <a:pt x="178" y="199"/>
                  </a:lnTo>
                  <a:lnTo>
                    <a:pt x="178" y="199"/>
                  </a:lnTo>
                  <a:lnTo>
                    <a:pt x="178" y="209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72" y="223"/>
                  </a:lnTo>
                  <a:lnTo>
                    <a:pt x="168" y="230"/>
                  </a:lnTo>
                  <a:lnTo>
                    <a:pt x="158" y="241"/>
                  </a:lnTo>
                  <a:lnTo>
                    <a:pt x="148" y="254"/>
                  </a:lnTo>
                  <a:lnTo>
                    <a:pt x="144" y="261"/>
                  </a:lnTo>
                  <a:lnTo>
                    <a:pt x="141" y="269"/>
                  </a:lnTo>
                  <a:lnTo>
                    <a:pt x="141" y="269"/>
                  </a:lnTo>
                  <a:lnTo>
                    <a:pt x="140" y="268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37" y="265"/>
                  </a:lnTo>
                  <a:lnTo>
                    <a:pt x="137" y="266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0" y="282"/>
                  </a:lnTo>
                  <a:lnTo>
                    <a:pt x="122" y="293"/>
                  </a:lnTo>
                  <a:lnTo>
                    <a:pt x="113" y="306"/>
                  </a:lnTo>
                  <a:lnTo>
                    <a:pt x="103" y="317"/>
                  </a:lnTo>
                  <a:lnTo>
                    <a:pt x="103" y="317"/>
                  </a:lnTo>
                  <a:lnTo>
                    <a:pt x="91" y="331"/>
                  </a:lnTo>
                  <a:lnTo>
                    <a:pt x="74" y="346"/>
                  </a:lnTo>
                  <a:lnTo>
                    <a:pt x="66" y="353"/>
                  </a:lnTo>
                  <a:lnTo>
                    <a:pt x="56" y="359"/>
                  </a:lnTo>
                  <a:lnTo>
                    <a:pt x="47" y="362"/>
                  </a:lnTo>
                  <a:lnTo>
                    <a:pt x="43" y="362"/>
                  </a:lnTo>
                  <a:lnTo>
                    <a:pt x="39" y="362"/>
                  </a:lnTo>
                  <a:lnTo>
                    <a:pt x="39" y="362"/>
                  </a:lnTo>
                  <a:lnTo>
                    <a:pt x="36" y="360"/>
                  </a:lnTo>
                  <a:lnTo>
                    <a:pt x="32" y="358"/>
                  </a:lnTo>
                  <a:lnTo>
                    <a:pt x="28" y="349"/>
                  </a:lnTo>
                  <a:lnTo>
                    <a:pt x="22" y="339"/>
                  </a:lnTo>
                  <a:lnTo>
                    <a:pt x="19" y="327"/>
                  </a:lnTo>
                  <a:lnTo>
                    <a:pt x="12" y="302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64"/>
                  </a:lnTo>
                  <a:lnTo>
                    <a:pt x="7" y="245"/>
                  </a:lnTo>
                  <a:lnTo>
                    <a:pt x="5" y="209"/>
                  </a:lnTo>
                  <a:lnTo>
                    <a:pt x="5" y="209"/>
                  </a:lnTo>
                  <a:lnTo>
                    <a:pt x="1" y="178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40"/>
                  </a:lnTo>
                  <a:lnTo>
                    <a:pt x="5" y="133"/>
                  </a:lnTo>
                  <a:lnTo>
                    <a:pt x="9" y="126"/>
                  </a:lnTo>
                  <a:lnTo>
                    <a:pt x="15" y="119"/>
                  </a:lnTo>
                  <a:lnTo>
                    <a:pt x="21" y="113"/>
                  </a:lnTo>
                  <a:lnTo>
                    <a:pt x="28" y="109"/>
                  </a:lnTo>
                  <a:lnTo>
                    <a:pt x="42" y="101"/>
                  </a:lnTo>
                  <a:lnTo>
                    <a:pt x="42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81"/>
            <p:cNvSpPr>
              <a:spLocks noEditPoints="1"/>
            </p:cNvSpPr>
            <p:nvPr/>
          </p:nvSpPr>
          <p:spPr bwMode="auto">
            <a:xfrm>
              <a:off x="3078163" y="2647950"/>
              <a:ext cx="622300" cy="495300"/>
            </a:xfrm>
            <a:custGeom>
              <a:avLst/>
              <a:gdLst/>
              <a:ahLst/>
              <a:cxnLst>
                <a:cxn ang="0">
                  <a:pos x="1146" y="430"/>
                </a:cxn>
                <a:cxn ang="0">
                  <a:pos x="1177" y="682"/>
                </a:cxn>
                <a:cxn ang="0">
                  <a:pos x="1088" y="792"/>
                </a:cxn>
                <a:cxn ang="0">
                  <a:pos x="900" y="936"/>
                </a:cxn>
                <a:cxn ang="0">
                  <a:pos x="548" y="875"/>
                </a:cxn>
                <a:cxn ang="0">
                  <a:pos x="398" y="840"/>
                </a:cxn>
                <a:cxn ang="0">
                  <a:pos x="179" y="779"/>
                </a:cxn>
                <a:cxn ang="0">
                  <a:pos x="2" y="681"/>
                </a:cxn>
                <a:cxn ang="0">
                  <a:pos x="159" y="232"/>
                </a:cxn>
                <a:cxn ang="0">
                  <a:pos x="302" y="81"/>
                </a:cxn>
                <a:cxn ang="0">
                  <a:pos x="636" y="1"/>
                </a:cxn>
                <a:cxn ang="0">
                  <a:pos x="903" y="39"/>
                </a:cxn>
                <a:cxn ang="0">
                  <a:pos x="876" y="48"/>
                </a:cxn>
                <a:cxn ang="0">
                  <a:pos x="569" y="15"/>
                </a:cxn>
                <a:cxn ang="0">
                  <a:pos x="361" y="116"/>
                </a:cxn>
                <a:cxn ang="0">
                  <a:pos x="747" y="143"/>
                </a:cxn>
                <a:cxn ang="0">
                  <a:pos x="897" y="66"/>
                </a:cxn>
                <a:cxn ang="0">
                  <a:pos x="930" y="225"/>
                </a:cxn>
                <a:cxn ang="0">
                  <a:pos x="910" y="97"/>
                </a:cxn>
                <a:cxn ang="0">
                  <a:pos x="327" y="125"/>
                </a:cxn>
                <a:cxn ang="0">
                  <a:pos x="875" y="125"/>
                </a:cxn>
                <a:cxn ang="0">
                  <a:pos x="910" y="195"/>
                </a:cxn>
                <a:cxn ang="0">
                  <a:pos x="367" y="258"/>
                </a:cxn>
                <a:cxn ang="0">
                  <a:pos x="827" y="140"/>
                </a:cxn>
                <a:cxn ang="0">
                  <a:pos x="871" y="159"/>
                </a:cxn>
                <a:cxn ang="0">
                  <a:pos x="419" y="282"/>
                </a:cxn>
                <a:cxn ang="0">
                  <a:pos x="378" y="265"/>
                </a:cxn>
                <a:cxn ang="0">
                  <a:pos x="792" y="296"/>
                </a:cxn>
                <a:cxn ang="0">
                  <a:pos x="428" y="225"/>
                </a:cxn>
                <a:cxn ang="0">
                  <a:pos x="459" y="159"/>
                </a:cxn>
                <a:cxn ang="0">
                  <a:pos x="469" y="182"/>
                </a:cxn>
                <a:cxn ang="0">
                  <a:pos x="496" y="305"/>
                </a:cxn>
                <a:cxn ang="0">
                  <a:pos x="483" y="159"/>
                </a:cxn>
                <a:cxn ang="0">
                  <a:pos x="775" y="189"/>
                </a:cxn>
                <a:cxn ang="0">
                  <a:pos x="580" y="232"/>
                </a:cxn>
                <a:cxn ang="0">
                  <a:pos x="531" y="160"/>
                </a:cxn>
                <a:cxn ang="0">
                  <a:pos x="705" y="275"/>
                </a:cxn>
                <a:cxn ang="0">
                  <a:pos x="737" y="160"/>
                </a:cxn>
                <a:cxn ang="0">
                  <a:pos x="677" y="313"/>
                </a:cxn>
                <a:cxn ang="0">
                  <a:pos x="618" y="279"/>
                </a:cxn>
                <a:cxn ang="0">
                  <a:pos x="601" y="314"/>
                </a:cxn>
                <a:cxn ang="0">
                  <a:pos x="763" y="323"/>
                </a:cxn>
                <a:cxn ang="0">
                  <a:pos x="508" y="324"/>
                </a:cxn>
                <a:cxn ang="0">
                  <a:pos x="326" y="260"/>
                </a:cxn>
                <a:cxn ang="0">
                  <a:pos x="254" y="208"/>
                </a:cxn>
                <a:cxn ang="0">
                  <a:pos x="148" y="279"/>
                </a:cxn>
                <a:cxn ang="0">
                  <a:pos x="376" y="330"/>
                </a:cxn>
                <a:cxn ang="0">
                  <a:pos x="296" y="328"/>
                </a:cxn>
                <a:cxn ang="0">
                  <a:pos x="55" y="730"/>
                </a:cxn>
                <a:cxn ang="0">
                  <a:pos x="452" y="841"/>
                </a:cxn>
                <a:cxn ang="0">
                  <a:pos x="865" y="920"/>
                </a:cxn>
                <a:cxn ang="0">
                  <a:pos x="942" y="774"/>
                </a:cxn>
                <a:cxn ang="0">
                  <a:pos x="1062" y="800"/>
                </a:cxn>
                <a:cxn ang="0">
                  <a:pos x="1158" y="622"/>
                </a:cxn>
                <a:cxn ang="0">
                  <a:pos x="1106" y="305"/>
                </a:cxn>
                <a:cxn ang="0">
                  <a:pos x="1043" y="338"/>
                </a:cxn>
                <a:cxn ang="0">
                  <a:pos x="966" y="376"/>
                </a:cxn>
                <a:cxn ang="0">
                  <a:pos x="1074" y="254"/>
                </a:cxn>
                <a:cxn ang="0">
                  <a:pos x="904" y="279"/>
                </a:cxn>
                <a:cxn ang="0">
                  <a:pos x="837" y="305"/>
                </a:cxn>
              </a:cxnLst>
              <a:rect l="0" t="0" r="r" b="b"/>
              <a:pathLst>
                <a:path w="1178" h="936">
                  <a:moveTo>
                    <a:pt x="948" y="212"/>
                  </a:moveTo>
                  <a:lnTo>
                    <a:pt x="948" y="212"/>
                  </a:lnTo>
                  <a:lnTo>
                    <a:pt x="986" y="218"/>
                  </a:lnTo>
                  <a:lnTo>
                    <a:pt x="1024" y="226"/>
                  </a:lnTo>
                  <a:lnTo>
                    <a:pt x="1062" y="236"/>
                  </a:lnTo>
                  <a:lnTo>
                    <a:pt x="1098" y="247"/>
                  </a:lnTo>
                  <a:lnTo>
                    <a:pt x="1098" y="247"/>
                  </a:lnTo>
                  <a:lnTo>
                    <a:pt x="1105" y="264"/>
                  </a:lnTo>
                  <a:lnTo>
                    <a:pt x="1111" y="281"/>
                  </a:lnTo>
                  <a:lnTo>
                    <a:pt x="1116" y="299"/>
                  </a:lnTo>
                  <a:lnTo>
                    <a:pt x="1120" y="317"/>
                  </a:lnTo>
                  <a:lnTo>
                    <a:pt x="1136" y="394"/>
                  </a:lnTo>
                  <a:lnTo>
                    <a:pt x="1136" y="394"/>
                  </a:lnTo>
                  <a:lnTo>
                    <a:pt x="1143" y="418"/>
                  </a:lnTo>
                  <a:lnTo>
                    <a:pt x="1146" y="430"/>
                  </a:lnTo>
                  <a:lnTo>
                    <a:pt x="1149" y="442"/>
                  </a:lnTo>
                  <a:lnTo>
                    <a:pt x="1149" y="442"/>
                  </a:lnTo>
                  <a:lnTo>
                    <a:pt x="1150" y="455"/>
                  </a:lnTo>
                  <a:lnTo>
                    <a:pt x="1150" y="469"/>
                  </a:lnTo>
                  <a:lnTo>
                    <a:pt x="1151" y="483"/>
                  </a:lnTo>
                  <a:lnTo>
                    <a:pt x="1153" y="496"/>
                  </a:lnTo>
                  <a:lnTo>
                    <a:pt x="1153" y="496"/>
                  </a:lnTo>
                  <a:lnTo>
                    <a:pt x="1158" y="531"/>
                  </a:lnTo>
                  <a:lnTo>
                    <a:pt x="1164" y="567"/>
                  </a:lnTo>
                  <a:lnTo>
                    <a:pt x="1170" y="604"/>
                  </a:lnTo>
                  <a:lnTo>
                    <a:pt x="1174" y="639"/>
                  </a:lnTo>
                  <a:lnTo>
                    <a:pt x="1174" y="639"/>
                  </a:lnTo>
                  <a:lnTo>
                    <a:pt x="1177" y="658"/>
                  </a:lnTo>
                  <a:lnTo>
                    <a:pt x="1178" y="670"/>
                  </a:lnTo>
                  <a:lnTo>
                    <a:pt x="1177" y="682"/>
                  </a:lnTo>
                  <a:lnTo>
                    <a:pt x="1177" y="682"/>
                  </a:lnTo>
                  <a:lnTo>
                    <a:pt x="1174" y="691"/>
                  </a:lnTo>
                  <a:lnTo>
                    <a:pt x="1170" y="698"/>
                  </a:lnTo>
                  <a:lnTo>
                    <a:pt x="1164" y="706"/>
                  </a:lnTo>
                  <a:lnTo>
                    <a:pt x="1158" y="712"/>
                  </a:lnTo>
                  <a:lnTo>
                    <a:pt x="1144" y="726"/>
                  </a:lnTo>
                  <a:lnTo>
                    <a:pt x="1132" y="741"/>
                  </a:lnTo>
                  <a:lnTo>
                    <a:pt x="1132" y="741"/>
                  </a:lnTo>
                  <a:lnTo>
                    <a:pt x="1123" y="751"/>
                  </a:lnTo>
                  <a:lnTo>
                    <a:pt x="1115" y="762"/>
                  </a:lnTo>
                  <a:lnTo>
                    <a:pt x="1109" y="772"/>
                  </a:lnTo>
                  <a:lnTo>
                    <a:pt x="1104" y="779"/>
                  </a:lnTo>
                  <a:lnTo>
                    <a:pt x="1104" y="779"/>
                  </a:lnTo>
                  <a:lnTo>
                    <a:pt x="1097" y="786"/>
                  </a:lnTo>
                  <a:lnTo>
                    <a:pt x="1088" y="792"/>
                  </a:lnTo>
                  <a:lnTo>
                    <a:pt x="1083" y="799"/>
                  </a:lnTo>
                  <a:lnTo>
                    <a:pt x="1077" y="807"/>
                  </a:lnTo>
                  <a:lnTo>
                    <a:pt x="1077" y="807"/>
                  </a:lnTo>
                  <a:lnTo>
                    <a:pt x="1050" y="828"/>
                  </a:lnTo>
                  <a:lnTo>
                    <a:pt x="1025" y="851"/>
                  </a:lnTo>
                  <a:lnTo>
                    <a:pt x="977" y="900"/>
                  </a:lnTo>
                  <a:lnTo>
                    <a:pt x="977" y="900"/>
                  </a:lnTo>
                  <a:lnTo>
                    <a:pt x="956" y="921"/>
                  </a:lnTo>
                  <a:lnTo>
                    <a:pt x="946" y="929"/>
                  </a:lnTo>
                  <a:lnTo>
                    <a:pt x="941" y="932"/>
                  </a:lnTo>
                  <a:lnTo>
                    <a:pt x="935" y="935"/>
                  </a:lnTo>
                  <a:lnTo>
                    <a:pt x="935" y="935"/>
                  </a:lnTo>
                  <a:lnTo>
                    <a:pt x="927" y="936"/>
                  </a:lnTo>
                  <a:lnTo>
                    <a:pt x="918" y="936"/>
                  </a:lnTo>
                  <a:lnTo>
                    <a:pt x="900" y="936"/>
                  </a:lnTo>
                  <a:lnTo>
                    <a:pt x="900" y="936"/>
                  </a:lnTo>
                  <a:lnTo>
                    <a:pt x="883" y="935"/>
                  </a:lnTo>
                  <a:lnTo>
                    <a:pt x="865" y="934"/>
                  </a:lnTo>
                  <a:lnTo>
                    <a:pt x="828" y="928"/>
                  </a:lnTo>
                  <a:lnTo>
                    <a:pt x="828" y="928"/>
                  </a:lnTo>
                  <a:lnTo>
                    <a:pt x="771" y="921"/>
                  </a:lnTo>
                  <a:lnTo>
                    <a:pt x="771" y="921"/>
                  </a:lnTo>
                  <a:lnTo>
                    <a:pt x="748" y="918"/>
                  </a:lnTo>
                  <a:lnTo>
                    <a:pt x="727" y="914"/>
                  </a:lnTo>
                  <a:lnTo>
                    <a:pt x="684" y="904"/>
                  </a:lnTo>
                  <a:lnTo>
                    <a:pt x="640" y="893"/>
                  </a:lnTo>
                  <a:lnTo>
                    <a:pt x="597" y="882"/>
                  </a:lnTo>
                  <a:lnTo>
                    <a:pt x="597" y="882"/>
                  </a:lnTo>
                  <a:lnTo>
                    <a:pt x="573" y="877"/>
                  </a:lnTo>
                  <a:lnTo>
                    <a:pt x="548" y="875"/>
                  </a:lnTo>
                  <a:lnTo>
                    <a:pt x="525" y="870"/>
                  </a:lnTo>
                  <a:lnTo>
                    <a:pt x="501" y="866"/>
                  </a:lnTo>
                  <a:lnTo>
                    <a:pt x="501" y="866"/>
                  </a:lnTo>
                  <a:lnTo>
                    <a:pt x="493" y="863"/>
                  </a:lnTo>
                  <a:lnTo>
                    <a:pt x="489" y="861"/>
                  </a:lnTo>
                  <a:lnTo>
                    <a:pt x="485" y="859"/>
                  </a:lnTo>
                  <a:lnTo>
                    <a:pt x="485" y="859"/>
                  </a:lnTo>
                  <a:lnTo>
                    <a:pt x="466" y="858"/>
                  </a:lnTo>
                  <a:lnTo>
                    <a:pt x="449" y="855"/>
                  </a:lnTo>
                  <a:lnTo>
                    <a:pt x="441" y="854"/>
                  </a:lnTo>
                  <a:lnTo>
                    <a:pt x="433" y="852"/>
                  </a:lnTo>
                  <a:lnTo>
                    <a:pt x="426" y="848"/>
                  </a:lnTo>
                  <a:lnTo>
                    <a:pt x="419" y="844"/>
                  </a:lnTo>
                  <a:lnTo>
                    <a:pt x="419" y="844"/>
                  </a:lnTo>
                  <a:lnTo>
                    <a:pt x="398" y="840"/>
                  </a:lnTo>
                  <a:lnTo>
                    <a:pt x="375" y="835"/>
                  </a:lnTo>
                  <a:lnTo>
                    <a:pt x="364" y="832"/>
                  </a:lnTo>
                  <a:lnTo>
                    <a:pt x="353" y="830"/>
                  </a:lnTo>
                  <a:lnTo>
                    <a:pt x="343" y="824"/>
                  </a:lnTo>
                  <a:lnTo>
                    <a:pt x="334" y="820"/>
                  </a:lnTo>
                  <a:lnTo>
                    <a:pt x="334" y="820"/>
                  </a:lnTo>
                  <a:lnTo>
                    <a:pt x="320" y="814"/>
                  </a:lnTo>
                  <a:lnTo>
                    <a:pt x="305" y="810"/>
                  </a:lnTo>
                  <a:lnTo>
                    <a:pt x="271" y="803"/>
                  </a:lnTo>
                  <a:lnTo>
                    <a:pt x="200" y="788"/>
                  </a:lnTo>
                  <a:lnTo>
                    <a:pt x="200" y="788"/>
                  </a:lnTo>
                  <a:lnTo>
                    <a:pt x="194" y="786"/>
                  </a:lnTo>
                  <a:lnTo>
                    <a:pt x="188" y="783"/>
                  </a:lnTo>
                  <a:lnTo>
                    <a:pt x="184" y="781"/>
                  </a:lnTo>
                  <a:lnTo>
                    <a:pt x="179" y="779"/>
                  </a:lnTo>
                  <a:lnTo>
                    <a:pt x="179" y="779"/>
                  </a:lnTo>
                  <a:lnTo>
                    <a:pt x="139" y="771"/>
                  </a:lnTo>
                  <a:lnTo>
                    <a:pt x="101" y="764"/>
                  </a:lnTo>
                  <a:lnTo>
                    <a:pt x="68" y="755"/>
                  </a:lnTo>
                  <a:lnTo>
                    <a:pt x="52" y="750"/>
                  </a:lnTo>
                  <a:lnTo>
                    <a:pt x="38" y="744"/>
                  </a:lnTo>
                  <a:lnTo>
                    <a:pt x="38" y="744"/>
                  </a:lnTo>
                  <a:lnTo>
                    <a:pt x="26" y="736"/>
                  </a:lnTo>
                  <a:lnTo>
                    <a:pt x="16" y="727"/>
                  </a:lnTo>
                  <a:lnTo>
                    <a:pt x="16" y="727"/>
                  </a:lnTo>
                  <a:lnTo>
                    <a:pt x="9" y="717"/>
                  </a:lnTo>
                  <a:lnTo>
                    <a:pt x="4" y="709"/>
                  </a:lnTo>
                  <a:lnTo>
                    <a:pt x="2" y="699"/>
                  </a:lnTo>
                  <a:lnTo>
                    <a:pt x="0" y="691"/>
                  </a:lnTo>
                  <a:lnTo>
                    <a:pt x="2" y="681"/>
                  </a:lnTo>
                  <a:lnTo>
                    <a:pt x="3" y="670"/>
                  </a:lnTo>
                  <a:lnTo>
                    <a:pt x="9" y="644"/>
                  </a:lnTo>
                  <a:lnTo>
                    <a:pt x="9" y="644"/>
                  </a:lnTo>
                  <a:lnTo>
                    <a:pt x="24" y="584"/>
                  </a:lnTo>
                  <a:lnTo>
                    <a:pt x="33" y="552"/>
                  </a:lnTo>
                  <a:lnTo>
                    <a:pt x="42" y="521"/>
                  </a:lnTo>
                  <a:lnTo>
                    <a:pt x="42" y="521"/>
                  </a:lnTo>
                  <a:lnTo>
                    <a:pt x="62" y="452"/>
                  </a:lnTo>
                  <a:lnTo>
                    <a:pt x="79" y="387"/>
                  </a:lnTo>
                  <a:lnTo>
                    <a:pt x="97" y="324"/>
                  </a:lnTo>
                  <a:lnTo>
                    <a:pt x="117" y="257"/>
                  </a:lnTo>
                  <a:lnTo>
                    <a:pt x="117" y="257"/>
                  </a:lnTo>
                  <a:lnTo>
                    <a:pt x="129" y="247"/>
                  </a:lnTo>
                  <a:lnTo>
                    <a:pt x="143" y="239"/>
                  </a:lnTo>
                  <a:lnTo>
                    <a:pt x="159" y="232"/>
                  </a:lnTo>
                  <a:lnTo>
                    <a:pt x="174" y="225"/>
                  </a:lnTo>
                  <a:lnTo>
                    <a:pt x="208" y="212"/>
                  </a:lnTo>
                  <a:lnTo>
                    <a:pt x="242" y="198"/>
                  </a:lnTo>
                  <a:lnTo>
                    <a:pt x="242" y="198"/>
                  </a:lnTo>
                  <a:lnTo>
                    <a:pt x="254" y="192"/>
                  </a:lnTo>
                  <a:lnTo>
                    <a:pt x="268" y="184"/>
                  </a:lnTo>
                  <a:lnTo>
                    <a:pt x="284" y="178"/>
                  </a:lnTo>
                  <a:lnTo>
                    <a:pt x="291" y="177"/>
                  </a:lnTo>
                  <a:lnTo>
                    <a:pt x="299" y="175"/>
                  </a:lnTo>
                  <a:lnTo>
                    <a:pt x="299" y="175"/>
                  </a:lnTo>
                  <a:lnTo>
                    <a:pt x="299" y="156"/>
                  </a:lnTo>
                  <a:lnTo>
                    <a:pt x="299" y="135"/>
                  </a:lnTo>
                  <a:lnTo>
                    <a:pt x="298" y="88"/>
                  </a:lnTo>
                  <a:lnTo>
                    <a:pt x="298" y="88"/>
                  </a:lnTo>
                  <a:lnTo>
                    <a:pt x="302" y="81"/>
                  </a:lnTo>
                  <a:lnTo>
                    <a:pt x="308" y="76"/>
                  </a:lnTo>
                  <a:lnTo>
                    <a:pt x="322" y="63"/>
                  </a:lnTo>
                  <a:lnTo>
                    <a:pt x="340" y="52"/>
                  </a:lnTo>
                  <a:lnTo>
                    <a:pt x="358" y="42"/>
                  </a:lnTo>
                  <a:lnTo>
                    <a:pt x="379" y="32"/>
                  </a:lnTo>
                  <a:lnTo>
                    <a:pt x="402" y="25"/>
                  </a:lnTo>
                  <a:lnTo>
                    <a:pt x="423" y="18"/>
                  </a:lnTo>
                  <a:lnTo>
                    <a:pt x="444" y="13"/>
                  </a:lnTo>
                  <a:lnTo>
                    <a:pt x="444" y="13"/>
                  </a:lnTo>
                  <a:lnTo>
                    <a:pt x="487" y="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56" y="0"/>
                  </a:lnTo>
                  <a:lnTo>
                    <a:pt x="581" y="0"/>
                  </a:lnTo>
                  <a:lnTo>
                    <a:pt x="636" y="1"/>
                  </a:lnTo>
                  <a:lnTo>
                    <a:pt x="691" y="4"/>
                  </a:lnTo>
                  <a:lnTo>
                    <a:pt x="716" y="4"/>
                  </a:lnTo>
                  <a:lnTo>
                    <a:pt x="740" y="3"/>
                  </a:lnTo>
                  <a:lnTo>
                    <a:pt x="740" y="3"/>
                  </a:lnTo>
                  <a:lnTo>
                    <a:pt x="755" y="7"/>
                  </a:lnTo>
                  <a:lnTo>
                    <a:pt x="774" y="11"/>
                  </a:lnTo>
                  <a:lnTo>
                    <a:pt x="812" y="15"/>
                  </a:lnTo>
                  <a:lnTo>
                    <a:pt x="830" y="20"/>
                  </a:lnTo>
                  <a:lnTo>
                    <a:pt x="848" y="22"/>
                  </a:lnTo>
                  <a:lnTo>
                    <a:pt x="866" y="28"/>
                  </a:lnTo>
                  <a:lnTo>
                    <a:pt x="883" y="36"/>
                  </a:lnTo>
                  <a:lnTo>
                    <a:pt x="883" y="36"/>
                  </a:lnTo>
                  <a:lnTo>
                    <a:pt x="890" y="35"/>
                  </a:lnTo>
                  <a:lnTo>
                    <a:pt x="897" y="36"/>
                  </a:lnTo>
                  <a:lnTo>
                    <a:pt x="903" y="39"/>
                  </a:lnTo>
                  <a:lnTo>
                    <a:pt x="910" y="43"/>
                  </a:lnTo>
                  <a:lnTo>
                    <a:pt x="916" y="48"/>
                  </a:lnTo>
                  <a:lnTo>
                    <a:pt x="920" y="53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5" y="81"/>
                  </a:lnTo>
                  <a:lnTo>
                    <a:pt x="941" y="98"/>
                  </a:lnTo>
                  <a:lnTo>
                    <a:pt x="944" y="116"/>
                  </a:lnTo>
                  <a:lnTo>
                    <a:pt x="946" y="136"/>
                  </a:lnTo>
                  <a:lnTo>
                    <a:pt x="948" y="156"/>
                  </a:lnTo>
                  <a:lnTo>
                    <a:pt x="948" y="175"/>
                  </a:lnTo>
                  <a:lnTo>
                    <a:pt x="948" y="212"/>
                  </a:lnTo>
                  <a:lnTo>
                    <a:pt x="948" y="212"/>
                  </a:lnTo>
                  <a:close/>
                  <a:moveTo>
                    <a:pt x="876" y="48"/>
                  </a:moveTo>
                  <a:lnTo>
                    <a:pt x="876" y="48"/>
                  </a:lnTo>
                  <a:lnTo>
                    <a:pt x="843" y="38"/>
                  </a:lnTo>
                  <a:lnTo>
                    <a:pt x="806" y="29"/>
                  </a:lnTo>
                  <a:lnTo>
                    <a:pt x="788" y="25"/>
                  </a:lnTo>
                  <a:lnTo>
                    <a:pt x="768" y="24"/>
                  </a:lnTo>
                  <a:lnTo>
                    <a:pt x="750" y="22"/>
                  </a:lnTo>
                  <a:lnTo>
                    <a:pt x="730" y="24"/>
                  </a:lnTo>
                  <a:lnTo>
                    <a:pt x="730" y="24"/>
                  </a:lnTo>
                  <a:lnTo>
                    <a:pt x="732" y="21"/>
                  </a:lnTo>
                  <a:lnTo>
                    <a:pt x="730" y="18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3" y="18"/>
                  </a:lnTo>
                  <a:lnTo>
                    <a:pt x="673" y="15"/>
                  </a:lnTo>
                  <a:lnTo>
                    <a:pt x="621" y="14"/>
                  </a:lnTo>
                  <a:lnTo>
                    <a:pt x="569" y="15"/>
                  </a:lnTo>
                  <a:lnTo>
                    <a:pt x="517" y="18"/>
                  </a:lnTo>
                  <a:lnTo>
                    <a:pt x="490" y="21"/>
                  </a:lnTo>
                  <a:lnTo>
                    <a:pt x="466" y="25"/>
                  </a:lnTo>
                  <a:lnTo>
                    <a:pt x="441" y="29"/>
                  </a:lnTo>
                  <a:lnTo>
                    <a:pt x="417" y="36"/>
                  </a:lnTo>
                  <a:lnTo>
                    <a:pt x="395" y="43"/>
                  </a:lnTo>
                  <a:lnTo>
                    <a:pt x="372" y="52"/>
                  </a:lnTo>
                  <a:lnTo>
                    <a:pt x="351" y="62"/>
                  </a:lnTo>
                  <a:lnTo>
                    <a:pt x="333" y="73"/>
                  </a:lnTo>
                  <a:lnTo>
                    <a:pt x="333" y="73"/>
                  </a:lnTo>
                  <a:lnTo>
                    <a:pt x="333" y="84"/>
                  </a:lnTo>
                  <a:lnTo>
                    <a:pt x="337" y="94"/>
                  </a:lnTo>
                  <a:lnTo>
                    <a:pt x="344" y="102"/>
                  </a:lnTo>
                  <a:lnTo>
                    <a:pt x="353" y="111"/>
                  </a:lnTo>
                  <a:lnTo>
                    <a:pt x="361" y="116"/>
                  </a:lnTo>
                  <a:lnTo>
                    <a:pt x="372" y="122"/>
                  </a:lnTo>
                  <a:lnTo>
                    <a:pt x="382" y="126"/>
                  </a:lnTo>
                  <a:lnTo>
                    <a:pt x="393" y="130"/>
                  </a:lnTo>
                  <a:lnTo>
                    <a:pt x="393" y="130"/>
                  </a:lnTo>
                  <a:lnTo>
                    <a:pt x="424" y="139"/>
                  </a:lnTo>
                  <a:lnTo>
                    <a:pt x="456" y="145"/>
                  </a:lnTo>
                  <a:lnTo>
                    <a:pt x="490" y="149"/>
                  </a:lnTo>
                  <a:lnTo>
                    <a:pt x="522" y="150"/>
                  </a:lnTo>
                  <a:lnTo>
                    <a:pt x="558" y="152"/>
                  </a:lnTo>
                  <a:lnTo>
                    <a:pt x="591" y="152"/>
                  </a:lnTo>
                  <a:lnTo>
                    <a:pt x="661" y="152"/>
                  </a:lnTo>
                  <a:lnTo>
                    <a:pt x="661" y="152"/>
                  </a:lnTo>
                  <a:lnTo>
                    <a:pt x="691" y="150"/>
                  </a:lnTo>
                  <a:lnTo>
                    <a:pt x="719" y="147"/>
                  </a:lnTo>
                  <a:lnTo>
                    <a:pt x="747" y="143"/>
                  </a:lnTo>
                  <a:lnTo>
                    <a:pt x="775" y="138"/>
                  </a:lnTo>
                  <a:lnTo>
                    <a:pt x="775" y="138"/>
                  </a:lnTo>
                  <a:lnTo>
                    <a:pt x="800" y="132"/>
                  </a:lnTo>
                  <a:lnTo>
                    <a:pt x="826" y="128"/>
                  </a:lnTo>
                  <a:lnTo>
                    <a:pt x="837" y="123"/>
                  </a:lnTo>
                  <a:lnTo>
                    <a:pt x="847" y="119"/>
                  </a:lnTo>
                  <a:lnTo>
                    <a:pt x="858" y="115"/>
                  </a:lnTo>
                  <a:lnTo>
                    <a:pt x="868" y="108"/>
                  </a:lnTo>
                  <a:lnTo>
                    <a:pt x="868" y="108"/>
                  </a:lnTo>
                  <a:lnTo>
                    <a:pt x="878" y="98"/>
                  </a:lnTo>
                  <a:lnTo>
                    <a:pt x="886" y="88"/>
                  </a:lnTo>
                  <a:lnTo>
                    <a:pt x="893" y="77"/>
                  </a:lnTo>
                  <a:lnTo>
                    <a:pt x="896" y="72"/>
                  </a:lnTo>
                  <a:lnTo>
                    <a:pt x="897" y="66"/>
                  </a:lnTo>
                  <a:lnTo>
                    <a:pt x="897" y="66"/>
                  </a:lnTo>
                  <a:lnTo>
                    <a:pt x="892" y="60"/>
                  </a:lnTo>
                  <a:lnTo>
                    <a:pt x="886" y="57"/>
                  </a:lnTo>
                  <a:lnTo>
                    <a:pt x="880" y="53"/>
                  </a:lnTo>
                  <a:lnTo>
                    <a:pt x="876" y="48"/>
                  </a:lnTo>
                  <a:lnTo>
                    <a:pt x="876" y="48"/>
                  </a:lnTo>
                  <a:close/>
                  <a:moveTo>
                    <a:pt x="913" y="104"/>
                  </a:moveTo>
                  <a:lnTo>
                    <a:pt x="913" y="104"/>
                  </a:lnTo>
                  <a:lnTo>
                    <a:pt x="916" y="119"/>
                  </a:lnTo>
                  <a:lnTo>
                    <a:pt x="917" y="135"/>
                  </a:lnTo>
                  <a:lnTo>
                    <a:pt x="920" y="168"/>
                  </a:lnTo>
                  <a:lnTo>
                    <a:pt x="921" y="203"/>
                  </a:lnTo>
                  <a:lnTo>
                    <a:pt x="923" y="239"/>
                  </a:lnTo>
                  <a:lnTo>
                    <a:pt x="923" y="239"/>
                  </a:lnTo>
                  <a:lnTo>
                    <a:pt x="927" y="233"/>
                  </a:lnTo>
                  <a:lnTo>
                    <a:pt x="930" y="225"/>
                  </a:lnTo>
                  <a:lnTo>
                    <a:pt x="932" y="216"/>
                  </a:lnTo>
                  <a:lnTo>
                    <a:pt x="934" y="205"/>
                  </a:lnTo>
                  <a:lnTo>
                    <a:pt x="937" y="182"/>
                  </a:lnTo>
                  <a:lnTo>
                    <a:pt x="935" y="159"/>
                  </a:lnTo>
                  <a:lnTo>
                    <a:pt x="932" y="133"/>
                  </a:lnTo>
                  <a:lnTo>
                    <a:pt x="927" y="109"/>
                  </a:lnTo>
                  <a:lnTo>
                    <a:pt x="920" y="90"/>
                  </a:lnTo>
                  <a:lnTo>
                    <a:pt x="916" y="81"/>
                  </a:lnTo>
                  <a:lnTo>
                    <a:pt x="911" y="74"/>
                  </a:lnTo>
                  <a:lnTo>
                    <a:pt x="911" y="74"/>
                  </a:lnTo>
                  <a:lnTo>
                    <a:pt x="909" y="79"/>
                  </a:lnTo>
                  <a:lnTo>
                    <a:pt x="907" y="81"/>
                  </a:lnTo>
                  <a:lnTo>
                    <a:pt x="907" y="86"/>
                  </a:lnTo>
                  <a:lnTo>
                    <a:pt x="907" y="90"/>
                  </a:lnTo>
                  <a:lnTo>
                    <a:pt x="910" y="97"/>
                  </a:lnTo>
                  <a:lnTo>
                    <a:pt x="913" y="104"/>
                  </a:lnTo>
                  <a:lnTo>
                    <a:pt x="913" y="104"/>
                  </a:lnTo>
                  <a:close/>
                  <a:moveTo>
                    <a:pt x="312" y="104"/>
                  </a:moveTo>
                  <a:lnTo>
                    <a:pt x="312" y="104"/>
                  </a:lnTo>
                  <a:lnTo>
                    <a:pt x="313" y="116"/>
                  </a:lnTo>
                  <a:lnTo>
                    <a:pt x="313" y="130"/>
                  </a:lnTo>
                  <a:lnTo>
                    <a:pt x="313" y="161"/>
                  </a:lnTo>
                  <a:lnTo>
                    <a:pt x="313" y="195"/>
                  </a:lnTo>
                  <a:lnTo>
                    <a:pt x="315" y="211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22" y="196"/>
                  </a:lnTo>
                  <a:lnTo>
                    <a:pt x="325" y="167"/>
                  </a:lnTo>
                  <a:lnTo>
                    <a:pt x="326" y="138"/>
                  </a:lnTo>
                  <a:lnTo>
                    <a:pt x="327" y="125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27" y="105"/>
                  </a:lnTo>
                  <a:lnTo>
                    <a:pt x="325" y="98"/>
                  </a:lnTo>
                  <a:lnTo>
                    <a:pt x="323" y="93"/>
                  </a:lnTo>
                  <a:lnTo>
                    <a:pt x="320" y="88"/>
                  </a:lnTo>
                  <a:lnTo>
                    <a:pt x="320" y="88"/>
                  </a:lnTo>
                  <a:lnTo>
                    <a:pt x="319" y="93"/>
                  </a:lnTo>
                  <a:lnTo>
                    <a:pt x="316" y="97"/>
                  </a:lnTo>
                  <a:lnTo>
                    <a:pt x="313" y="100"/>
                  </a:lnTo>
                  <a:lnTo>
                    <a:pt x="312" y="104"/>
                  </a:lnTo>
                  <a:lnTo>
                    <a:pt x="312" y="104"/>
                  </a:lnTo>
                  <a:close/>
                  <a:moveTo>
                    <a:pt x="871" y="125"/>
                  </a:moveTo>
                  <a:lnTo>
                    <a:pt x="871" y="125"/>
                  </a:lnTo>
                  <a:lnTo>
                    <a:pt x="875" y="125"/>
                  </a:lnTo>
                  <a:lnTo>
                    <a:pt x="876" y="128"/>
                  </a:lnTo>
                  <a:lnTo>
                    <a:pt x="878" y="130"/>
                  </a:lnTo>
                  <a:lnTo>
                    <a:pt x="879" y="132"/>
                  </a:lnTo>
                  <a:lnTo>
                    <a:pt x="879" y="132"/>
                  </a:lnTo>
                  <a:lnTo>
                    <a:pt x="886" y="192"/>
                  </a:lnTo>
                  <a:lnTo>
                    <a:pt x="890" y="257"/>
                  </a:lnTo>
                  <a:lnTo>
                    <a:pt x="890" y="257"/>
                  </a:lnTo>
                  <a:lnTo>
                    <a:pt x="893" y="255"/>
                  </a:lnTo>
                  <a:lnTo>
                    <a:pt x="894" y="254"/>
                  </a:lnTo>
                  <a:lnTo>
                    <a:pt x="897" y="253"/>
                  </a:lnTo>
                  <a:lnTo>
                    <a:pt x="900" y="253"/>
                  </a:lnTo>
                  <a:lnTo>
                    <a:pt x="900" y="253"/>
                  </a:lnTo>
                  <a:lnTo>
                    <a:pt x="906" y="234"/>
                  </a:lnTo>
                  <a:lnTo>
                    <a:pt x="909" y="215"/>
                  </a:lnTo>
                  <a:lnTo>
                    <a:pt x="910" y="195"/>
                  </a:lnTo>
                  <a:lnTo>
                    <a:pt x="909" y="177"/>
                  </a:lnTo>
                  <a:lnTo>
                    <a:pt x="907" y="157"/>
                  </a:lnTo>
                  <a:lnTo>
                    <a:pt x="904" y="139"/>
                  </a:lnTo>
                  <a:lnTo>
                    <a:pt x="897" y="102"/>
                  </a:lnTo>
                  <a:lnTo>
                    <a:pt x="897" y="102"/>
                  </a:lnTo>
                  <a:lnTo>
                    <a:pt x="889" y="107"/>
                  </a:lnTo>
                  <a:lnTo>
                    <a:pt x="882" y="112"/>
                  </a:lnTo>
                  <a:lnTo>
                    <a:pt x="876" y="118"/>
                  </a:lnTo>
                  <a:lnTo>
                    <a:pt x="871" y="125"/>
                  </a:lnTo>
                  <a:lnTo>
                    <a:pt x="871" y="125"/>
                  </a:lnTo>
                  <a:close/>
                  <a:moveTo>
                    <a:pt x="334" y="240"/>
                  </a:moveTo>
                  <a:lnTo>
                    <a:pt x="334" y="240"/>
                  </a:lnTo>
                  <a:lnTo>
                    <a:pt x="351" y="24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71" y="199"/>
                  </a:lnTo>
                  <a:lnTo>
                    <a:pt x="374" y="170"/>
                  </a:lnTo>
                  <a:lnTo>
                    <a:pt x="378" y="139"/>
                  </a:lnTo>
                  <a:lnTo>
                    <a:pt x="378" y="139"/>
                  </a:lnTo>
                  <a:lnTo>
                    <a:pt x="368" y="135"/>
                  </a:lnTo>
                  <a:lnTo>
                    <a:pt x="358" y="130"/>
                  </a:lnTo>
                  <a:lnTo>
                    <a:pt x="348" y="125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4" y="180"/>
                  </a:lnTo>
                  <a:lnTo>
                    <a:pt x="333" y="211"/>
                  </a:lnTo>
                  <a:lnTo>
                    <a:pt x="333" y="226"/>
                  </a:lnTo>
                  <a:lnTo>
                    <a:pt x="334" y="240"/>
                  </a:lnTo>
                  <a:lnTo>
                    <a:pt x="334" y="240"/>
                  </a:lnTo>
                  <a:close/>
                  <a:moveTo>
                    <a:pt x="827" y="140"/>
                  </a:moveTo>
                  <a:lnTo>
                    <a:pt x="827" y="140"/>
                  </a:lnTo>
                  <a:lnTo>
                    <a:pt x="830" y="180"/>
                  </a:lnTo>
                  <a:lnTo>
                    <a:pt x="831" y="213"/>
                  </a:lnTo>
                  <a:lnTo>
                    <a:pt x="833" y="247"/>
                  </a:lnTo>
                  <a:lnTo>
                    <a:pt x="834" y="285"/>
                  </a:lnTo>
                  <a:lnTo>
                    <a:pt x="834" y="285"/>
                  </a:lnTo>
                  <a:lnTo>
                    <a:pt x="855" y="277"/>
                  </a:lnTo>
                  <a:lnTo>
                    <a:pt x="865" y="272"/>
                  </a:lnTo>
                  <a:lnTo>
                    <a:pt x="875" y="267"/>
                  </a:lnTo>
                  <a:lnTo>
                    <a:pt x="875" y="267"/>
                  </a:lnTo>
                  <a:lnTo>
                    <a:pt x="876" y="250"/>
                  </a:lnTo>
                  <a:lnTo>
                    <a:pt x="876" y="232"/>
                  </a:lnTo>
                  <a:lnTo>
                    <a:pt x="876" y="213"/>
                  </a:lnTo>
                  <a:lnTo>
                    <a:pt x="875" y="195"/>
                  </a:lnTo>
                  <a:lnTo>
                    <a:pt x="871" y="159"/>
                  </a:lnTo>
                  <a:lnTo>
                    <a:pt x="864" y="125"/>
                  </a:lnTo>
                  <a:lnTo>
                    <a:pt x="864" y="125"/>
                  </a:lnTo>
                  <a:lnTo>
                    <a:pt x="857" y="130"/>
                  </a:lnTo>
                  <a:lnTo>
                    <a:pt x="847" y="135"/>
                  </a:lnTo>
                  <a:lnTo>
                    <a:pt x="827" y="140"/>
                  </a:lnTo>
                  <a:lnTo>
                    <a:pt x="827" y="140"/>
                  </a:lnTo>
                  <a:close/>
                  <a:moveTo>
                    <a:pt x="378" y="265"/>
                  </a:moveTo>
                  <a:lnTo>
                    <a:pt x="378" y="265"/>
                  </a:lnTo>
                  <a:lnTo>
                    <a:pt x="383" y="267"/>
                  </a:lnTo>
                  <a:lnTo>
                    <a:pt x="388" y="269"/>
                  </a:lnTo>
                  <a:lnTo>
                    <a:pt x="398" y="274"/>
                  </a:lnTo>
                  <a:lnTo>
                    <a:pt x="406" y="279"/>
                  </a:lnTo>
                  <a:lnTo>
                    <a:pt x="412" y="281"/>
                  </a:lnTo>
                  <a:lnTo>
                    <a:pt x="419" y="282"/>
                  </a:lnTo>
                  <a:lnTo>
                    <a:pt x="419" y="282"/>
                  </a:lnTo>
                  <a:lnTo>
                    <a:pt x="419" y="250"/>
                  </a:lnTo>
                  <a:lnTo>
                    <a:pt x="420" y="216"/>
                  </a:lnTo>
                  <a:lnTo>
                    <a:pt x="421" y="181"/>
                  </a:lnTo>
                  <a:lnTo>
                    <a:pt x="421" y="166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2" y="149"/>
                  </a:lnTo>
                  <a:lnTo>
                    <a:pt x="403" y="146"/>
                  </a:lnTo>
                  <a:lnTo>
                    <a:pt x="395" y="145"/>
                  </a:lnTo>
                  <a:lnTo>
                    <a:pt x="390" y="145"/>
                  </a:lnTo>
                  <a:lnTo>
                    <a:pt x="386" y="146"/>
                  </a:lnTo>
                  <a:lnTo>
                    <a:pt x="386" y="146"/>
                  </a:lnTo>
                  <a:lnTo>
                    <a:pt x="381" y="202"/>
                  </a:lnTo>
                  <a:lnTo>
                    <a:pt x="378" y="234"/>
                  </a:lnTo>
                  <a:lnTo>
                    <a:pt x="378" y="265"/>
                  </a:lnTo>
                  <a:lnTo>
                    <a:pt x="378" y="265"/>
                  </a:lnTo>
                  <a:close/>
                  <a:moveTo>
                    <a:pt x="814" y="147"/>
                  </a:moveTo>
                  <a:lnTo>
                    <a:pt x="814" y="147"/>
                  </a:lnTo>
                  <a:lnTo>
                    <a:pt x="807" y="147"/>
                  </a:lnTo>
                  <a:lnTo>
                    <a:pt x="798" y="149"/>
                  </a:lnTo>
                  <a:lnTo>
                    <a:pt x="788" y="152"/>
                  </a:lnTo>
                  <a:lnTo>
                    <a:pt x="779" y="154"/>
                  </a:lnTo>
                  <a:lnTo>
                    <a:pt x="779" y="154"/>
                  </a:lnTo>
                  <a:lnTo>
                    <a:pt x="782" y="161"/>
                  </a:lnTo>
                  <a:lnTo>
                    <a:pt x="786" y="171"/>
                  </a:lnTo>
                  <a:lnTo>
                    <a:pt x="786" y="171"/>
                  </a:lnTo>
                  <a:lnTo>
                    <a:pt x="789" y="203"/>
                  </a:lnTo>
                  <a:lnTo>
                    <a:pt x="791" y="232"/>
                  </a:lnTo>
                  <a:lnTo>
                    <a:pt x="792" y="296"/>
                  </a:lnTo>
                  <a:lnTo>
                    <a:pt x="792" y="296"/>
                  </a:lnTo>
                  <a:lnTo>
                    <a:pt x="807" y="293"/>
                  </a:lnTo>
                  <a:lnTo>
                    <a:pt x="816" y="291"/>
                  </a:lnTo>
                  <a:lnTo>
                    <a:pt x="821" y="288"/>
                  </a:lnTo>
                  <a:lnTo>
                    <a:pt x="821" y="288"/>
                  </a:lnTo>
                  <a:lnTo>
                    <a:pt x="821" y="251"/>
                  </a:lnTo>
                  <a:lnTo>
                    <a:pt x="821" y="216"/>
                  </a:lnTo>
                  <a:lnTo>
                    <a:pt x="819" y="181"/>
                  </a:lnTo>
                  <a:lnTo>
                    <a:pt x="814" y="147"/>
                  </a:lnTo>
                  <a:lnTo>
                    <a:pt x="814" y="147"/>
                  </a:lnTo>
                  <a:close/>
                  <a:moveTo>
                    <a:pt x="437" y="154"/>
                  </a:moveTo>
                  <a:lnTo>
                    <a:pt x="437" y="154"/>
                  </a:lnTo>
                  <a:lnTo>
                    <a:pt x="433" y="171"/>
                  </a:lnTo>
                  <a:lnTo>
                    <a:pt x="431" y="188"/>
                  </a:lnTo>
                  <a:lnTo>
                    <a:pt x="430" y="206"/>
                  </a:lnTo>
                  <a:lnTo>
                    <a:pt x="428" y="225"/>
                  </a:lnTo>
                  <a:lnTo>
                    <a:pt x="430" y="260"/>
                  </a:lnTo>
                  <a:lnTo>
                    <a:pt x="430" y="289"/>
                  </a:lnTo>
                  <a:lnTo>
                    <a:pt x="430" y="289"/>
                  </a:lnTo>
                  <a:lnTo>
                    <a:pt x="441" y="291"/>
                  </a:lnTo>
                  <a:lnTo>
                    <a:pt x="447" y="292"/>
                  </a:lnTo>
                  <a:lnTo>
                    <a:pt x="451" y="295"/>
                  </a:lnTo>
                  <a:lnTo>
                    <a:pt x="451" y="295"/>
                  </a:lnTo>
                  <a:lnTo>
                    <a:pt x="455" y="281"/>
                  </a:lnTo>
                  <a:lnTo>
                    <a:pt x="456" y="264"/>
                  </a:lnTo>
                  <a:lnTo>
                    <a:pt x="458" y="246"/>
                  </a:lnTo>
                  <a:lnTo>
                    <a:pt x="458" y="226"/>
                  </a:lnTo>
                  <a:lnTo>
                    <a:pt x="458" y="189"/>
                  </a:lnTo>
                  <a:lnTo>
                    <a:pt x="458" y="173"/>
                  </a:lnTo>
                  <a:lnTo>
                    <a:pt x="459" y="159"/>
                  </a:lnTo>
                  <a:lnTo>
                    <a:pt x="459" y="159"/>
                  </a:lnTo>
                  <a:lnTo>
                    <a:pt x="449" y="156"/>
                  </a:lnTo>
                  <a:lnTo>
                    <a:pt x="437" y="154"/>
                  </a:lnTo>
                  <a:lnTo>
                    <a:pt x="437" y="154"/>
                  </a:lnTo>
                  <a:close/>
                  <a:moveTo>
                    <a:pt x="479" y="159"/>
                  </a:moveTo>
                  <a:lnTo>
                    <a:pt x="479" y="159"/>
                  </a:lnTo>
                  <a:lnTo>
                    <a:pt x="482" y="159"/>
                  </a:lnTo>
                  <a:lnTo>
                    <a:pt x="483" y="157"/>
                  </a:lnTo>
                  <a:lnTo>
                    <a:pt x="483" y="157"/>
                  </a:lnTo>
                  <a:lnTo>
                    <a:pt x="479" y="157"/>
                  </a:lnTo>
                  <a:lnTo>
                    <a:pt x="476" y="160"/>
                  </a:lnTo>
                  <a:lnTo>
                    <a:pt x="473" y="163"/>
                  </a:lnTo>
                  <a:lnTo>
                    <a:pt x="472" y="167"/>
                  </a:lnTo>
                  <a:lnTo>
                    <a:pt x="469" y="175"/>
                  </a:lnTo>
                  <a:lnTo>
                    <a:pt x="469" y="182"/>
                  </a:lnTo>
                  <a:lnTo>
                    <a:pt x="469" y="182"/>
                  </a:lnTo>
                  <a:lnTo>
                    <a:pt x="468" y="211"/>
                  </a:lnTo>
                  <a:lnTo>
                    <a:pt x="468" y="234"/>
                  </a:lnTo>
                  <a:lnTo>
                    <a:pt x="468" y="258"/>
                  </a:lnTo>
                  <a:lnTo>
                    <a:pt x="466" y="285"/>
                  </a:lnTo>
                  <a:lnTo>
                    <a:pt x="466" y="285"/>
                  </a:lnTo>
                  <a:lnTo>
                    <a:pt x="471" y="288"/>
                  </a:lnTo>
                  <a:lnTo>
                    <a:pt x="472" y="289"/>
                  </a:lnTo>
                  <a:lnTo>
                    <a:pt x="472" y="291"/>
                  </a:lnTo>
                  <a:lnTo>
                    <a:pt x="472" y="291"/>
                  </a:lnTo>
                  <a:lnTo>
                    <a:pt x="471" y="296"/>
                  </a:lnTo>
                  <a:lnTo>
                    <a:pt x="471" y="299"/>
                  </a:lnTo>
                  <a:lnTo>
                    <a:pt x="472" y="302"/>
                  </a:lnTo>
                  <a:lnTo>
                    <a:pt x="472" y="302"/>
                  </a:lnTo>
                  <a:lnTo>
                    <a:pt x="483" y="302"/>
                  </a:lnTo>
                  <a:lnTo>
                    <a:pt x="496" y="305"/>
                  </a:lnTo>
                  <a:lnTo>
                    <a:pt x="510" y="306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21" y="288"/>
                  </a:lnTo>
                  <a:lnTo>
                    <a:pt x="520" y="269"/>
                  </a:lnTo>
                  <a:lnTo>
                    <a:pt x="520" y="232"/>
                  </a:lnTo>
                  <a:lnTo>
                    <a:pt x="518" y="195"/>
                  </a:lnTo>
                  <a:lnTo>
                    <a:pt x="518" y="177"/>
                  </a:lnTo>
                  <a:lnTo>
                    <a:pt x="515" y="160"/>
                  </a:lnTo>
                  <a:lnTo>
                    <a:pt x="515" y="160"/>
                  </a:lnTo>
                  <a:lnTo>
                    <a:pt x="508" y="161"/>
                  </a:lnTo>
                  <a:lnTo>
                    <a:pt x="503" y="161"/>
                  </a:lnTo>
                  <a:lnTo>
                    <a:pt x="494" y="160"/>
                  </a:lnTo>
                  <a:lnTo>
                    <a:pt x="487" y="159"/>
                  </a:lnTo>
                  <a:lnTo>
                    <a:pt x="483" y="159"/>
                  </a:lnTo>
                  <a:lnTo>
                    <a:pt x="479" y="159"/>
                  </a:lnTo>
                  <a:lnTo>
                    <a:pt x="479" y="159"/>
                  </a:lnTo>
                  <a:close/>
                  <a:moveTo>
                    <a:pt x="750" y="159"/>
                  </a:moveTo>
                  <a:lnTo>
                    <a:pt x="750" y="159"/>
                  </a:lnTo>
                  <a:lnTo>
                    <a:pt x="753" y="194"/>
                  </a:lnTo>
                  <a:lnTo>
                    <a:pt x="757" y="229"/>
                  </a:lnTo>
                  <a:lnTo>
                    <a:pt x="760" y="267"/>
                  </a:lnTo>
                  <a:lnTo>
                    <a:pt x="761" y="307"/>
                  </a:lnTo>
                  <a:lnTo>
                    <a:pt x="761" y="307"/>
                  </a:lnTo>
                  <a:lnTo>
                    <a:pt x="778" y="302"/>
                  </a:lnTo>
                  <a:lnTo>
                    <a:pt x="778" y="302"/>
                  </a:lnTo>
                  <a:lnTo>
                    <a:pt x="781" y="265"/>
                  </a:lnTo>
                  <a:lnTo>
                    <a:pt x="779" y="226"/>
                  </a:lnTo>
                  <a:lnTo>
                    <a:pt x="778" y="208"/>
                  </a:lnTo>
                  <a:lnTo>
                    <a:pt x="775" y="189"/>
                  </a:lnTo>
                  <a:lnTo>
                    <a:pt x="772" y="171"/>
                  </a:lnTo>
                  <a:lnTo>
                    <a:pt x="768" y="157"/>
                  </a:lnTo>
                  <a:lnTo>
                    <a:pt x="768" y="157"/>
                  </a:lnTo>
                  <a:lnTo>
                    <a:pt x="763" y="156"/>
                  </a:lnTo>
                  <a:lnTo>
                    <a:pt x="758" y="157"/>
                  </a:lnTo>
                  <a:lnTo>
                    <a:pt x="750" y="159"/>
                  </a:lnTo>
                  <a:lnTo>
                    <a:pt x="750" y="159"/>
                  </a:lnTo>
                  <a:close/>
                  <a:moveTo>
                    <a:pt x="538" y="310"/>
                  </a:moveTo>
                  <a:lnTo>
                    <a:pt x="538" y="310"/>
                  </a:lnTo>
                  <a:lnTo>
                    <a:pt x="565" y="310"/>
                  </a:lnTo>
                  <a:lnTo>
                    <a:pt x="576" y="312"/>
                  </a:lnTo>
                  <a:lnTo>
                    <a:pt x="587" y="312"/>
                  </a:lnTo>
                  <a:lnTo>
                    <a:pt x="587" y="312"/>
                  </a:lnTo>
                  <a:lnTo>
                    <a:pt x="583" y="272"/>
                  </a:lnTo>
                  <a:lnTo>
                    <a:pt x="580" y="232"/>
                  </a:lnTo>
                  <a:lnTo>
                    <a:pt x="579" y="194"/>
                  </a:lnTo>
                  <a:lnTo>
                    <a:pt x="579" y="160"/>
                  </a:lnTo>
                  <a:lnTo>
                    <a:pt x="579" y="160"/>
                  </a:lnTo>
                  <a:lnTo>
                    <a:pt x="574" y="161"/>
                  </a:lnTo>
                  <a:lnTo>
                    <a:pt x="569" y="163"/>
                  </a:lnTo>
                  <a:lnTo>
                    <a:pt x="555" y="161"/>
                  </a:lnTo>
                  <a:lnTo>
                    <a:pt x="542" y="160"/>
                  </a:lnTo>
                  <a:lnTo>
                    <a:pt x="538" y="161"/>
                  </a:lnTo>
                  <a:lnTo>
                    <a:pt x="538" y="163"/>
                  </a:lnTo>
                  <a:lnTo>
                    <a:pt x="536" y="164"/>
                  </a:lnTo>
                  <a:lnTo>
                    <a:pt x="536" y="164"/>
                  </a:lnTo>
                  <a:lnTo>
                    <a:pt x="535" y="164"/>
                  </a:lnTo>
                  <a:lnTo>
                    <a:pt x="534" y="163"/>
                  </a:lnTo>
                  <a:lnTo>
                    <a:pt x="532" y="161"/>
                  </a:lnTo>
                  <a:lnTo>
                    <a:pt x="531" y="160"/>
                  </a:lnTo>
                  <a:lnTo>
                    <a:pt x="529" y="161"/>
                  </a:lnTo>
                  <a:lnTo>
                    <a:pt x="529" y="161"/>
                  </a:lnTo>
                  <a:lnTo>
                    <a:pt x="531" y="199"/>
                  </a:lnTo>
                  <a:lnTo>
                    <a:pt x="531" y="240"/>
                  </a:lnTo>
                  <a:lnTo>
                    <a:pt x="531" y="260"/>
                  </a:lnTo>
                  <a:lnTo>
                    <a:pt x="532" y="279"/>
                  </a:lnTo>
                  <a:lnTo>
                    <a:pt x="535" y="296"/>
                  </a:lnTo>
                  <a:lnTo>
                    <a:pt x="538" y="310"/>
                  </a:lnTo>
                  <a:lnTo>
                    <a:pt x="538" y="310"/>
                  </a:lnTo>
                  <a:close/>
                  <a:moveTo>
                    <a:pt x="697" y="164"/>
                  </a:moveTo>
                  <a:lnTo>
                    <a:pt x="697" y="164"/>
                  </a:lnTo>
                  <a:lnTo>
                    <a:pt x="697" y="181"/>
                  </a:lnTo>
                  <a:lnTo>
                    <a:pt x="698" y="198"/>
                  </a:lnTo>
                  <a:lnTo>
                    <a:pt x="701" y="236"/>
                  </a:lnTo>
                  <a:lnTo>
                    <a:pt x="705" y="275"/>
                  </a:lnTo>
                  <a:lnTo>
                    <a:pt x="705" y="293"/>
                  </a:lnTo>
                  <a:lnTo>
                    <a:pt x="705" y="312"/>
                  </a:lnTo>
                  <a:lnTo>
                    <a:pt x="705" y="312"/>
                  </a:lnTo>
                  <a:lnTo>
                    <a:pt x="718" y="312"/>
                  </a:lnTo>
                  <a:lnTo>
                    <a:pt x="726" y="310"/>
                  </a:lnTo>
                  <a:lnTo>
                    <a:pt x="734" y="309"/>
                  </a:lnTo>
                  <a:lnTo>
                    <a:pt x="744" y="309"/>
                  </a:lnTo>
                  <a:lnTo>
                    <a:pt x="744" y="309"/>
                  </a:lnTo>
                  <a:lnTo>
                    <a:pt x="748" y="292"/>
                  </a:lnTo>
                  <a:lnTo>
                    <a:pt x="748" y="274"/>
                  </a:lnTo>
                  <a:lnTo>
                    <a:pt x="748" y="254"/>
                  </a:lnTo>
                  <a:lnTo>
                    <a:pt x="747" y="234"/>
                  </a:lnTo>
                  <a:lnTo>
                    <a:pt x="741" y="196"/>
                  </a:lnTo>
                  <a:lnTo>
                    <a:pt x="737" y="160"/>
                  </a:lnTo>
                  <a:lnTo>
                    <a:pt x="737" y="160"/>
                  </a:lnTo>
                  <a:lnTo>
                    <a:pt x="716" y="161"/>
                  </a:lnTo>
                  <a:lnTo>
                    <a:pt x="697" y="164"/>
                  </a:lnTo>
                  <a:lnTo>
                    <a:pt x="697" y="164"/>
                  </a:lnTo>
                  <a:close/>
                  <a:moveTo>
                    <a:pt x="628" y="166"/>
                  </a:moveTo>
                  <a:lnTo>
                    <a:pt x="628" y="166"/>
                  </a:lnTo>
                  <a:lnTo>
                    <a:pt x="625" y="182"/>
                  </a:lnTo>
                  <a:lnTo>
                    <a:pt x="625" y="201"/>
                  </a:lnTo>
                  <a:lnTo>
                    <a:pt x="625" y="220"/>
                  </a:lnTo>
                  <a:lnTo>
                    <a:pt x="626" y="240"/>
                  </a:lnTo>
                  <a:lnTo>
                    <a:pt x="631" y="279"/>
                  </a:lnTo>
                  <a:lnTo>
                    <a:pt x="633" y="314"/>
                  </a:lnTo>
                  <a:lnTo>
                    <a:pt x="633" y="314"/>
                  </a:lnTo>
                  <a:lnTo>
                    <a:pt x="647" y="314"/>
                  </a:lnTo>
                  <a:lnTo>
                    <a:pt x="661" y="313"/>
                  </a:lnTo>
                  <a:lnTo>
                    <a:pt x="677" y="313"/>
                  </a:lnTo>
                  <a:lnTo>
                    <a:pt x="692" y="314"/>
                  </a:lnTo>
                  <a:lnTo>
                    <a:pt x="692" y="314"/>
                  </a:lnTo>
                  <a:lnTo>
                    <a:pt x="694" y="275"/>
                  </a:lnTo>
                  <a:lnTo>
                    <a:pt x="691" y="239"/>
                  </a:lnTo>
                  <a:lnTo>
                    <a:pt x="688" y="202"/>
                  </a:lnTo>
                  <a:lnTo>
                    <a:pt x="682" y="164"/>
                  </a:lnTo>
                  <a:lnTo>
                    <a:pt x="682" y="164"/>
                  </a:lnTo>
                  <a:lnTo>
                    <a:pt x="657" y="164"/>
                  </a:lnTo>
                  <a:lnTo>
                    <a:pt x="628" y="166"/>
                  </a:lnTo>
                  <a:lnTo>
                    <a:pt x="628" y="166"/>
                  </a:lnTo>
                  <a:close/>
                  <a:moveTo>
                    <a:pt x="601" y="314"/>
                  </a:moveTo>
                  <a:lnTo>
                    <a:pt x="601" y="314"/>
                  </a:lnTo>
                  <a:lnTo>
                    <a:pt x="619" y="316"/>
                  </a:lnTo>
                  <a:lnTo>
                    <a:pt x="619" y="316"/>
                  </a:lnTo>
                  <a:lnTo>
                    <a:pt x="618" y="279"/>
                  </a:lnTo>
                  <a:lnTo>
                    <a:pt x="617" y="241"/>
                  </a:lnTo>
                  <a:lnTo>
                    <a:pt x="611" y="167"/>
                  </a:lnTo>
                  <a:lnTo>
                    <a:pt x="611" y="167"/>
                  </a:lnTo>
                  <a:lnTo>
                    <a:pt x="604" y="167"/>
                  </a:lnTo>
                  <a:lnTo>
                    <a:pt x="600" y="167"/>
                  </a:lnTo>
                  <a:lnTo>
                    <a:pt x="598" y="166"/>
                  </a:lnTo>
                  <a:lnTo>
                    <a:pt x="598" y="166"/>
                  </a:lnTo>
                  <a:lnTo>
                    <a:pt x="594" y="182"/>
                  </a:lnTo>
                  <a:lnTo>
                    <a:pt x="591" y="201"/>
                  </a:lnTo>
                  <a:lnTo>
                    <a:pt x="590" y="220"/>
                  </a:lnTo>
                  <a:lnTo>
                    <a:pt x="590" y="239"/>
                  </a:lnTo>
                  <a:lnTo>
                    <a:pt x="591" y="258"/>
                  </a:lnTo>
                  <a:lnTo>
                    <a:pt x="594" y="278"/>
                  </a:lnTo>
                  <a:lnTo>
                    <a:pt x="597" y="296"/>
                  </a:lnTo>
                  <a:lnTo>
                    <a:pt x="601" y="314"/>
                  </a:lnTo>
                  <a:lnTo>
                    <a:pt x="601" y="314"/>
                  </a:lnTo>
                  <a:close/>
                  <a:moveTo>
                    <a:pt x="836" y="307"/>
                  </a:moveTo>
                  <a:lnTo>
                    <a:pt x="836" y="307"/>
                  </a:lnTo>
                  <a:lnTo>
                    <a:pt x="824" y="309"/>
                  </a:lnTo>
                  <a:lnTo>
                    <a:pt x="820" y="312"/>
                  </a:lnTo>
                  <a:lnTo>
                    <a:pt x="814" y="316"/>
                  </a:lnTo>
                  <a:lnTo>
                    <a:pt x="814" y="316"/>
                  </a:lnTo>
                  <a:lnTo>
                    <a:pt x="807" y="316"/>
                  </a:lnTo>
                  <a:lnTo>
                    <a:pt x="800" y="317"/>
                  </a:lnTo>
                  <a:lnTo>
                    <a:pt x="788" y="321"/>
                  </a:lnTo>
                  <a:lnTo>
                    <a:pt x="782" y="323"/>
                  </a:lnTo>
                  <a:lnTo>
                    <a:pt x="777" y="324"/>
                  </a:lnTo>
                  <a:lnTo>
                    <a:pt x="770" y="324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58" y="324"/>
                  </a:lnTo>
                  <a:lnTo>
                    <a:pt x="755" y="326"/>
                  </a:lnTo>
                  <a:lnTo>
                    <a:pt x="754" y="328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22" y="333"/>
                  </a:lnTo>
                  <a:lnTo>
                    <a:pt x="695" y="334"/>
                  </a:lnTo>
                  <a:lnTo>
                    <a:pt x="668" y="335"/>
                  </a:lnTo>
                  <a:lnTo>
                    <a:pt x="642" y="338"/>
                  </a:lnTo>
                  <a:lnTo>
                    <a:pt x="642" y="338"/>
                  </a:lnTo>
                  <a:lnTo>
                    <a:pt x="608" y="334"/>
                  </a:lnTo>
                  <a:lnTo>
                    <a:pt x="574" y="331"/>
                  </a:lnTo>
                  <a:lnTo>
                    <a:pt x="541" y="328"/>
                  </a:lnTo>
                  <a:lnTo>
                    <a:pt x="508" y="324"/>
                  </a:lnTo>
                  <a:lnTo>
                    <a:pt x="508" y="324"/>
                  </a:lnTo>
                  <a:lnTo>
                    <a:pt x="492" y="321"/>
                  </a:lnTo>
                  <a:lnTo>
                    <a:pt x="475" y="319"/>
                  </a:lnTo>
                  <a:lnTo>
                    <a:pt x="444" y="309"/>
                  </a:lnTo>
                  <a:lnTo>
                    <a:pt x="413" y="298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1" y="285"/>
                  </a:lnTo>
                  <a:lnTo>
                    <a:pt x="378" y="285"/>
                  </a:lnTo>
                  <a:lnTo>
                    <a:pt x="371" y="286"/>
                  </a:lnTo>
                  <a:lnTo>
                    <a:pt x="371" y="286"/>
                  </a:lnTo>
                  <a:lnTo>
                    <a:pt x="361" y="278"/>
                  </a:lnTo>
                  <a:lnTo>
                    <a:pt x="350" y="271"/>
                  </a:lnTo>
                  <a:lnTo>
                    <a:pt x="337" y="265"/>
                  </a:lnTo>
                  <a:lnTo>
                    <a:pt x="326" y="260"/>
                  </a:lnTo>
                  <a:lnTo>
                    <a:pt x="326" y="260"/>
                  </a:lnTo>
                  <a:lnTo>
                    <a:pt x="322" y="255"/>
                  </a:lnTo>
                  <a:lnTo>
                    <a:pt x="319" y="251"/>
                  </a:lnTo>
                  <a:lnTo>
                    <a:pt x="309" y="244"/>
                  </a:lnTo>
                  <a:lnTo>
                    <a:pt x="299" y="239"/>
                  </a:lnTo>
                  <a:lnTo>
                    <a:pt x="296" y="234"/>
                  </a:lnTo>
                  <a:lnTo>
                    <a:pt x="294" y="229"/>
                  </a:lnTo>
                  <a:lnTo>
                    <a:pt x="294" y="229"/>
                  </a:lnTo>
                  <a:lnTo>
                    <a:pt x="298" y="220"/>
                  </a:lnTo>
                  <a:lnTo>
                    <a:pt x="298" y="215"/>
                  </a:lnTo>
                  <a:lnTo>
                    <a:pt x="298" y="208"/>
                  </a:lnTo>
                  <a:lnTo>
                    <a:pt x="299" y="198"/>
                  </a:lnTo>
                  <a:lnTo>
                    <a:pt x="299" y="198"/>
                  </a:lnTo>
                  <a:lnTo>
                    <a:pt x="289" y="199"/>
                  </a:lnTo>
                  <a:lnTo>
                    <a:pt x="278" y="201"/>
                  </a:lnTo>
                  <a:lnTo>
                    <a:pt x="254" y="208"/>
                  </a:lnTo>
                  <a:lnTo>
                    <a:pt x="229" y="216"/>
                  </a:lnTo>
                  <a:lnTo>
                    <a:pt x="205" y="226"/>
                  </a:lnTo>
                  <a:lnTo>
                    <a:pt x="205" y="226"/>
                  </a:lnTo>
                  <a:lnTo>
                    <a:pt x="184" y="23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5" y="250"/>
                  </a:lnTo>
                  <a:lnTo>
                    <a:pt x="148" y="255"/>
                  </a:lnTo>
                  <a:lnTo>
                    <a:pt x="141" y="262"/>
                  </a:lnTo>
                  <a:lnTo>
                    <a:pt x="139" y="265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39" y="271"/>
                  </a:lnTo>
                  <a:lnTo>
                    <a:pt x="141" y="274"/>
                  </a:lnTo>
                  <a:lnTo>
                    <a:pt x="148" y="279"/>
                  </a:lnTo>
                  <a:lnTo>
                    <a:pt x="156" y="284"/>
                  </a:lnTo>
                  <a:lnTo>
                    <a:pt x="167" y="286"/>
                  </a:lnTo>
                  <a:lnTo>
                    <a:pt x="190" y="291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19" y="299"/>
                  </a:lnTo>
                  <a:lnTo>
                    <a:pt x="225" y="300"/>
                  </a:lnTo>
                  <a:lnTo>
                    <a:pt x="233" y="300"/>
                  </a:lnTo>
                  <a:lnTo>
                    <a:pt x="233" y="300"/>
                  </a:lnTo>
                  <a:lnTo>
                    <a:pt x="250" y="306"/>
                  </a:lnTo>
                  <a:lnTo>
                    <a:pt x="268" y="312"/>
                  </a:lnTo>
                  <a:lnTo>
                    <a:pt x="287" y="316"/>
                  </a:lnTo>
                  <a:lnTo>
                    <a:pt x="303" y="319"/>
                  </a:lnTo>
                  <a:lnTo>
                    <a:pt x="340" y="324"/>
                  </a:lnTo>
                  <a:lnTo>
                    <a:pt x="376" y="330"/>
                  </a:lnTo>
                  <a:lnTo>
                    <a:pt x="376" y="330"/>
                  </a:lnTo>
                  <a:lnTo>
                    <a:pt x="407" y="337"/>
                  </a:lnTo>
                  <a:lnTo>
                    <a:pt x="438" y="344"/>
                  </a:lnTo>
                  <a:lnTo>
                    <a:pt x="468" y="354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4" y="364"/>
                  </a:lnTo>
                  <a:lnTo>
                    <a:pt x="490" y="365"/>
                  </a:lnTo>
                  <a:lnTo>
                    <a:pt x="482" y="365"/>
                  </a:lnTo>
                  <a:lnTo>
                    <a:pt x="472" y="364"/>
                  </a:lnTo>
                  <a:lnTo>
                    <a:pt x="463" y="361"/>
                  </a:lnTo>
                  <a:lnTo>
                    <a:pt x="463" y="361"/>
                  </a:lnTo>
                  <a:lnTo>
                    <a:pt x="353" y="338"/>
                  </a:lnTo>
                  <a:lnTo>
                    <a:pt x="353" y="338"/>
                  </a:lnTo>
                  <a:lnTo>
                    <a:pt x="296" y="328"/>
                  </a:lnTo>
                  <a:lnTo>
                    <a:pt x="239" y="316"/>
                  </a:lnTo>
                  <a:lnTo>
                    <a:pt x="183" y="300"/>
                  </a:lnTo>
                  <a:lnTo>
                    <a:pt x="127" y="282"/>
                  </a:lnTo>
                  <a:lnTo>
                    <a:pt x="127" y="282"/>
                  </a:lnTo>
                  <a:lnTo>
                    <a:pt x="97" y="379"/>
                  </a:lnTo>
                  <a:lnTo>
                    <a:pt x="68" y="477"/>
                  </a:lnTo>
                  <a:lnTo>
                    <a:pt x="41" y="578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7" y="695"/>
                  </a:lnTo>
                  <a:lnTo>
                    <a:pt x="23" y="706"/>
                  </a:lnTo>
                  <a:lnTo>
                    <a:pt x="28" y="715"/>
                  </a:lnTo>
                  <a:lnTo>
                    <a:pt x="37" y="720"/>
                  </a:lnTo>
                  <a:lnTo>
                    <a:pt x="45" y="726"/>
                  </a:lnTo>
                  <a:lnTo>
                    <a:pt x="55" y="730"/>
                  </a:lnTo>
                  <a:lnTo>
                    <a:pt x="75" y="737"/>
                  </a:lnTo>
                  <a:lnTo>
                    <a:pt x="75" y="737"/>
                  </a:lnTo>
                  <a:lnTo>
                    <a:pt x="87" y="741"/>
                  </a:lnTo>
                  <a:lnTo>
                    <a:pt x="99" y="745"/>
                  </a:lnTo>
                  <a:lnTo>
                    <a:pt x="99" y="745"/>
                  </a:lnTo>
                  <a:lnTo>
                    <a:pt x="174" y="768"/>
                  </a:lnTo>
                  <a:lnTo>
                    <a:pt x="211" y="778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91" y="795"/>
                  </a:lnTo>
                  <a:lnTo>
                    <a:pt x="332" y="804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30" y="834"/>
                  </a:lnTo>
                  <a:lnTo>
                    <a:pt x="452" y="841"/>
                  </a:lnTo>
                  <a:lnTo>
                    <a:pt x="452" y="841"/>
                  </a:lnTo>
                  <a:lnTo>
                    <a:pt x="531" y="858"/>
                  </a:lnTo>
                  <a:lnTo>
                    <a:pt x="607" y="875"/>
                  </a:lnTo>
                  <a:lnTo>
                    <a:pt x="607" y="875"/>
                  </a:lnTo>
                  <a:lnTo>
                    <a:pt x="659" y="884"/>
                  </a:lnTo>
                  <a:lnTo>
                    <a:pt x="685" y="889"/>
                  </a:lnTo>
                  <a:lnTo>
                    <a:pt x="713" y="894"/>
                  </a:lnTo>
                  <a:lnTo>
                    <a:pt x="713" y="894"/>
                  </a:lnTo>
                  <a:lnTo>
                    <a:pt x="751" y="903"/>
                  </a:lnTo>
                  <a:lnTo>
                    <a:pt x="770" y="907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809" y="910"/>
                  </a:lnTo>
                  <a:lnTo>
                    <a:pt x="830" y="913"/>
                  </a:lnTo>
                  <a:lnTo>
                    <a:pt x="865" y="920"/>
                  </a:lnTo>
                  <a:lnTo>
                    <a:pt x="865" y="920"/>
                  </a:lnTo>
                  <a:lnTo>
                    <a:pt x="886" y="921"/>
                  </a:lnTo>
                  <a:lnTo>
                    <a:pt x="904" y="921"/>
                  </a:lnTo>
                  <a:lnTo>
                    <a:pt x="923" y="920"/>
                  </a:lnTo>
                  <a:lnTo>
                    <a:pt x="931" y="917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42" y="852"/>
                  </a:lnTo>
                  <a:lnTo>
                    <a:pt x="942" y="796"/>
                  </a:lnTo>
                  <a:lnTo>
                    <a:pt x="942" y="796"/>
                  </a:lnTo>
                  <a:lnTo>
                    <a:pt x="941" y="790"/>
                  </a:lnTo>
                  <a:lnTo>
                    <a:pt x="939" y="783"/>
                  </a:lnTo>
                  <a:lnTo>
                    <a:pt x="939" y="779"/>
                  </a:lnTo>
                  <a:lnTo>
                    <a:pt x="941" y="776"/>
                  </a:lnTo>
                  <a:lnTo>
                    <a:pt x="942" y="774"/>
                  </a:lnTo>
                  <a:lnTo>
                    <a:pt x="946" y="771"/>
                  </a:lnTo>
                  <a:lnTo>
                    <a:pt x="946" y="771"/>
                  </a:lnTo>
                  <a:lnTo>
                    <a:pt x="951" y="802"/>
                  </a:lnTo>
                  <a:lnTo>
                    <a:pt x="952" y="835"/>
                  </a:lnTo>
                  <a:lnTo>
                    <a:pt x="955" y="868"/>
                  </a:lnTo>
                  <a:lnTo>
                    <a:pt x="956" y="896"/>
                  </a:lnTo>
                  <a:lnTo>
                    <a:pt x="956" y="896"/>
                  </a:lnTo>
                  <a:lnTo>
                    <a:pt x="967" y="887"/>
                  </a:lnTo>
                  <a:lnTo>
                    <a:pt x="979" y="876"/>
                  </a:lnTo>
                  <a:lnTo>
                    <a:pt x="1001" y="855"/>
                  </a:lnTo>
                  <a:lnTo>
                    <a:pt x="1022" y="832"/>
                  </a:lnTo>
                  <a:lnTo>
                    <a:pt x="1046" y="810"/>
                  </a:lnTo>
                  <a:lnTo>
                    <a:pt x="1046" y="810"/>
                  </a:lnTo>
                  <a:lnTo>
                    <a:pt x="1056" y="803"/>
                  </a:lnTo>
                  <a:lnTo>
                    <a:pt x="1062" y="800"/>
                  </a:lnTo>
                  <a:lnTo>
                    <a:pt x="1067" y="796"/>
                  </a:lnTo>
                  <a:lnTo>
                    <a:pt x="1067" y="796"/>
                  </a:lnTo>
                  <a:lnTo>
                    <a:pt x="1077" y="785"/>
                  </a:lnTo>
                  <a:lnTo>
                    <a:pt x="1088" y="772"/>
                  </a:lnTo>
                  <a:lnTo>
                    <a:pt x="1111" y="745"/>
                  </a:lnTo>
                  <a:lnTo>
                    <a:pt x="1111" y="745"/>
                  </a:lnTo>
                  <a:lnTo>
                    <a:pt x="1126" y="727"/>
                  </a:lnTo>
                  <a:lnTo>
                    <a:pt x="1143" y="709"/>
                  </a:lnTo>
                  <a:lnTo>
                    <a:pt x="1150" y="699"/>
                  </a:lnTo>
                  <a:lnTo>
                    <a:pt x="1156" y="688"/>
                  </a:lnTo>
                  <a:lnTo>
                    <a:pt x="1160" y="677"/>
                  </a:lnTo>
                  <a:lnTo>
                    <a:pt x="1161" y="664"/>
                  </a:lnTo>
                  <a:lnTo>
                    <a:pt x="1161" y="664"/>
                  </a:lnTo>
                  <a:lnTo>
                    <a:pt x="1160" y="643"/>
                  </a:lnTo>
                  <a:lnTo>
                    <a:pt x="1158" y="622"/>
                  </a:lnTo>
                  <a:lnTo>
                    <a:pt x="1153" y="580"/>
                  </a:lnTo>
                  <a:lnTo>
                    <a:pt x="1140" y="497"/>
                  </a:lnTo>
                  <a:lnTo>
                    <a:pt x="1140" y="497"/>
                  </a:lnTo>
                  <a:lnTo>
                    <a:pt x="1139" y="481"/>
                  </a:lnTo>
                  <a:lnTo>
                    <a:pt x="1139" y="465"/>
                  </a:lnTo>
                  <a:lnTo>
                    <a:pt x="1137" y="449"/>
                  </a:lnTo>
                  <a:lnTo>
                    <a:pt x="1136" y="432"/>
                  </a:lnTo>
                  <a:lnTo>
                    <a:pt x="1136" y="432"/>
                  </a:lnTo>
                  <a:lnTo>
                    <a:pt x="1135" y="423"/>
                  </a:lnTo>
                  <a:lnTo>
                    <a:pt x="1132" y="413"/>
                  </a:lnTo>
                  <a:lnTo>
                    <a:pt x="1126" y="393"/>
                  </a:lnTo>
                  <a:lnTo>
                    <a:pt x="1126" y="393"/>
                  </a:lnTo>
                  <a:lnTo>
                    <a:pt x="1120" y="365"/>
                  </a:lnTo>
                  <a:lnTo>
                    <a:pt x="1115" y="334"/>
                  </a:lnTo>
                  <a:lnTo>
                    <a:pt x="1106" y="305"/>
                  </a:lnTo>
                  <a:lnTo>
                    <a:pt x="1101" y="291"/>
                  </a:lnTo>
                  <a:lnTo>
                    <a:pt x="1094" y="278"/>
                  </a:lnTo>
                  <a:lnTo>
                    <a:pt x="1094" y="278"/>
                  </a:lnTo>
                  <a:lnTo>
                    <a:pt x="1094" y="284"/>
                  </a:lnTo>
                  <a:lnTo>
                    <a:pt x="1092" y="288"/>
                  </a:lnTo>
                  <a:lnTo>
                    <a:pt x="1087" y="296"/>
                  </a:lnTo>
                  <a:lnTo>
                    <a:pt x="1081" y="303"/>
                  </a:lnTo>
                  <a:lnTo>
                    <a:pt x="1078" y="307"/>
                  </a:lnTo>
                  <a:lnTo>
                    <a:pt x="1077" y="312"/>
                  </a:lnTo>
                  <a:lnTo>
                    <a:pt x="1077" y="312"/>
                  </a:lnTo>
                  <a:lnTo>
                    <a:pt x="1070" y="316"/>
                  </a:lnTo>
                  <a:lnTo>
                    <a:pt x="1063" y="321"/>
                  </a:lnTo>
                  <a:lnTo>
                    <a:pt x="1053" y="333"/>
                  </a:lnTo>
                  <a:lnTo>
                    <a:pt x="1053" y="333"/>
                  </a:lnTo>
                  <a:lnTo>
                    <a:pt x="1043" y="338"/>
                  </a:lnTo>
                  <a:lnTo>
                    <a:pt x="1033" y="345"/>
                  </a:lnTo>
                  <a:lnTo>
                    <a:pt x="1014" y="361"/>
                  </a:lnTo>
                  <a:lnTo>
                    <a:pt x="994" y="375"/>
                  </a:lnTo>
                  <a:lnTo>
                    <a:pt x="984" y="380"/>
                  </a:lnTo>
                  <a:lnTo>
                    <a:pt x="974" y="386"/>
                  </a:lnTo>
                  <a:lnTo>
                    <a:pt x="974" y="386"/>
                  </a:lnTo>
                  <a:lnTo>
                    <a:pt x="967" y="389"/>
                  </a:lnTo>
                  <a:lnTo>
                    <a:pt x="958" y="392"/>
                  </a:lnTo>
                  <a:lnTo>
                    <a:pt x="953" y="392"/>
                  </a:lnTo>
                  <a:lnTo>
                    <a:pt x="949" y="392"/>
                  </a:lnTo>
                  <a:lnTo>
                    <a:pt x="945" y="390"/>
                  </a:lnTo>
                  <a:lnTo>
                    <a:pt x="942" y="387"/>
                  </a:lnTo>
                  <a:lnTo>
                    <a:pt x="942" y="387"/>
                  </a:lnTo>
                  <a:lnTo>
                    <a:pt x="955" y="382"/>
                  </a:lnTo>
                  <a:lnTo>
                    <a:pt x="966" y="376"/>
                  </a:lnTo>
                  <a:lnTo>
                    <a:pt x="986" y="364"/>
                  </a:lnTo>
                  <a:lnTo>
                    <a:pt x="1004" y="350"/>
                  </a:lnTo>
                  <a:lnTo>
                    <a:pt x="1025" y="335"/>
                  </a:lnTo>
                  <a:lnTo>
                    <a:pt x="1025" y="335"/>
                  </a:lnTo>
                  <a:lnTo>
                    <a:pt x="1045" y="321"/>
                  </a:lnTo>
                  <a:lnTo>
                    <a:pt x="1054" y="314"/>
                  </a:lnTo>
                  <a:lnTo>
                    <a:pt x="1063" y="307"/>
                  </a:lnTo>
                  <a:lnTo>
                    <a:pt x="1071" y="299"/>
                  </a:lnTo>
                  <a:lnTo>
                    <a:pt x="1077" y="289"/>
                  </a:lnTo>
                  <a:lnTo>
                    <a:pt x="1080" y="277"/>
                  </a:lnTo>
                  <a:lnTo>
                    <a:pt x="1083" y="264"/>
                  </a:lnTo>
                  <a:lnTo>
                    <a:pt x="1083" y="264"/>
                  </a:lnTo>
                  <a:lnTo>
                    <a:pt x="1077" y="260"/>
                  </a:lnTo>
                  <a:lnTo>
                    <a:pt x="1074" y="254"/>
                  </a:lnTo>
                  <a:lnTo>
                    <a:pt x="1074" y="254"/>
                  </a:lnTo>
                  <a:lnTo>
                    <a:pt x="1043" y="247"/>
                  </a:lnTo>
                  <a:lnTo>
                    <a:pt x="1012" y="239"/>
                  </a:lnTo>
                  <a:lnTo>
                    <a:pt x="980" y="232"/>
                  </a:lnTo>
                  <a:lnTo>
                    <a:pt x="963" y="229"/>
                  </a:lnTo>
                  <a:lnTo>
                    <a:pt x="946" y="226"/>
                  </a:lnTo>
                  <a:lnTo>
                    <a:pt x="946" y="226"/>
                  </a:lnTo>
                  <a:lnTo>
                    <a:pt x="945" y="230"/>
                  </a:lnTo>
                  <a:lnTo>
                    <a:pt x="946" y="234"/>
                  </a:lnTo>
                  <a:lnTo>
                    <a:pt x="949" y="239"/>
                  </a:lnTo>
                  <a:lnTo>
                    <a:pt x="949" y="239"/>
                  </a:lnTo>
                  <a:lnTo>
                    <a:pt x="941" y="246"/>
                  </a:lnTo>
                  <a:lnTo>
                    <a:pt x="934" y="253"/>
                  </a:lnTo>
                  <a:lnTo>
                    <a:pt x="920" y="268"/>
                  </a:lnTo>
                  <a:lnTo>
                    <a:pt x="911" y="274"/>
                  </a:lnTo>
                  <a:lnTo>
                    <a:pt x="904" y="279"/>
                  </a:lnTo>
                  <a:lnTo>
                    <a:pt x="894" y="281"/>
                  </a:lnTo>
                  <a:lnTo>
                    <a:pt x="890" y="282"/>
                  </a:lnTo>
                  <a:lnTo>
                    <a:pt x="885" y="281"/>
                  </a:lnTo>
                  <a:lnTo>
                    <a:pt x="885" y="281"/>
                  </a:lnTo>
                  <a:lnTo>
                    <a:pt x="880" y="285"/>
                  </a:lnTo>
                  <a:lnTo>
                    <a:pt x="876" y="291"/>
                  </a:lnTo>
                  <a:lnTo>
                    <a:pt x="869" y="293"/>
                  </a:lnTo>
                  <a:lnTo>
                    <a:pt x="864" y="296"/>
                  </a:lnTo>
                  <a:lnTo>
                    <a:pt x="850" y="300"/>
                  </a:lnTo>
                  <a:lnTo>
                    <a:pt x="837" y="303"/>
                  </a:lnTo>
                  <a:lnTo>
                    <a:pt x="837" y="303"/>
                  </a:lnTo>
                  <a:lnTo>
                    <a:pt x="838" y="303"/>
                  </a:lnTo>
                  <a:lnTo>
                    <a:pt x="837" y="302"/>
                  </a:lnTo>
                  <a:lnTo>
                    <a:pt x="837" y="302"/>
                  </a:lnTo>
                  <a:lnTo>
                    <a:pt x="837" y="305"/>
                  </a:lnTo>
                  <a:lnTo>
                    <a:pt x="836" y="307"/>
                  </a:lnTo>
                  <a:lnTo>
                    <a:pt x="836" y="307"/>
                  </a:lnTo>
                  <a:close/>
                  <a:moveTo>
                    <a:pt x="791" y="309"/>
                  </a:moveTo>
                  <a:lnTo>
                    <a:pt x="791" y="309"/>
                  </a:lnTo>
                  <a:lnTo>
                    <a:pt x="800" y="306"/>
                  </a:lnTo>
                  <a:lnTo>
                    <a:pt x="812" y="302"/>
                  </a:lnTo>
                  <a:lnTo>
                    <a:pt x="812" y="302"/>
                  </a:lnTo>
                  <a:lnTo>
                    <a:pt x="805" y="302"/>
                  </a:lnTo>
                  <a:lnTo>
                    <a:pt x="799" y="303"/>
                  </a:lnTo>
                  <a:lnTo>
                    <a:pt x="795" y="306"/>
                  </a:lnTo>
                  <a:lnTo>
                    <a:pt x="791" y="309"/>
                  </a:lnTo>
                  <a:lnTo>
                    <a:pt x="791" y="3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>
              <a:off x="3160713" y="2844800"/>
              <a:ext cx="390525" cy="104775"/>
            </a:xfrm>
            <a:custGeom>
              <a:avLst/>
              <a:gdLst/>
              <a:ahLst/>
              <a:cxnLst>
                <a:cxn ang="0">
                  <a:pos x="1" y="52"/>
                </a:cxn>
                <a:cxn ang="0">
                  <a:pos x="18" y="35"/>
                </a:cxn>
                <a:cxn ang="0">
                  <a:pos x="56" y="24"/>
                </a:cxn>
                <a:cxn ang="0">
                  <a:pos x="143" y="1"/>
                </a:cxn>
                <a:cxn ang="0">
                  <a:pos x="190" y="4"/>
                </a:cxn>
                <a:cxn ang="0">
                  <a:pos x="226" y="13"/>
                </a:cxn>
                <a:cxn ang="0">
                  <a:pos x="250" y="14"/>
                </a:cxn>
                <a:cxn ang="0">
                  <a:pos x="278" y="22"/>
                </a:cxn>
                <a:cxn ang="0">
                  <a:pos x="324" y="27"/>
                </a:cxn>
                <a:cxn ang="0">
                  <a:pos x="380" y="41"/>
                </a:cxn>
                <a:cxn ang="0">
                  <a:pos x="470" y="53"/>
                </a:cxn>
                <a:cxn ang="0">
                  <a:pos x="678" y="80"/>
                </a:cxn>
                <a:cxn ang="0">
                  <a:pos x="722" y="102"/>
                </a:cxn>
                <a:cxn ang="0">
                  <a:pos x="729" y="150"/>
                </a:cxn>
                <a:cxn ang="0">
                  <a:pos x="738" y="185"/>
                </a:cxn>
                <a:cxn ang="0">
                  <a:pos x="705" y="195"/>
                </a:cxn>
                <a:cxn ang="0">
                  <a:pos x="623" y="181"/>
                </a:cxn>
                <a:cxn ang="0">
                  <a:pos x="545" y="177"/>
                </a:cxn>
                <a:cxn ang="0">
                  <a:pos x="421" y="150"/>
                </a:cxn>
                <a:cxn ang="0">
                  <a:pos x="365" y="142"/>
                </a:cxn>
                <a:cxn ang="0">
                  <a:pos x="366" y="139"/>
                </a:cxn>
                <a:cxn ang="0">
                  <a:pos x="250" y="115"/>
                </a:cxn>
                <a:cxn ang="0">
                  <a:pos x="110" y="86"/>
                </a:cxn>
                <a:cxn ang="0">
                  <a:pos x="59" y="72"/>
                </a:cxn>
                <a:cxn ang="0">
                  <a:pos x="27" y="65"/>
                </a:cxn>
                <a:cxn ang="0">
                  <a:pos x="1" y="59"/>
                </a:cxn>
                <a:cxn ang="0">
                  <a:pos x="451" y="65"/>
                </a:cxn>
                <a:cxn ang="0">
                  <a:pos x="477" y="74"/>
                </a:cxn>
                <a:cxn ang="0">
                  <a:pos x="439" y="72"/>
                </a:cxn>
                <a:cxn ang="0">
                  <a:pos x="399" y="67"/>
                </a:cxn>
                <a:cxn ang="0">
                  <a:pos x="453" y="84"/>
                </a:cxn>
                <a:cxn ang="0">
                  <a:pos x="448" y="93"/>
                </a:cxn>
                <a:cxn ang="0">
                  <a:pos x="403" y="86"/>
                </a:cxn>
                <a:cxn ang="0">
                  <a:pos x="441" y="100"/>
                </a:cxn>
                <a:cxn ang="0">
                  <a:pos x="466" y="109"/>
                </a:cxn>
                <a:cxn ang="0">
                  <a:pos x="496" y="118"/>
                </a:cxn>
                <a:cxn ang="0">
                  <a:pos x="475" y="119"/>
                </a:cxn>
                <a:cxn ang="0">
                  <a:pos x="427" y="102"/>
                </a:cxn>
                <a:cxn ang="0">
                  <a:pos x="417" y="105"/>
                </a:cxn>
                <a:cxn ang="0">
                  <a:pos x="455" y="122"/>
                </a:cxn>
                <a:cxn ang="0">
                  <a:pos x="449" y="128"/>
                </a:cxn>
                <a:cxn ang="0">
                  <a:pos x="414" y="118"/>
                </a:cxn>
                <a:cxn ang="0">
                  <a:pos x="487" y="142"/>
                </a:cxn>
                <a:cxn ang="0">
                  <a:pos x="567" y="160"/>
                </a:cxn>
                <a:cxn ang="0">
                  <a:pos x="609" y="164"/>
                </a:cxn>
                <a:cxn ang="0">
                  <a:pos x="595" y="159"/>
                </a:cxn>
                <a:cxn ang="0">
                  <a:pos x="535" y="143"/>
                </a:cxn>
                <a:cxn ang="0">
                  <a:pos x="583" y="149"/>
                </a:cxn>
                <a:cxn ang="0">
                  <a:pos x="598" y="147"/>
                </a:cxn>
                <a:cxn ang="0">
                  <a:pos x="612" y="138"/>
                </a:cxn>
                <a:cxn ang="0">
                  <a:pos x="567" y="122"/>
                </a:cxn>
                <a:cxn ang="0">
                  <a:pos x="559" y="112"/>
                </a:cxn>
                <a:cxn ang="0">
                  <a:pos x="592" y="117"/>
                </a:cxn>
                <a:cxn ang="0">
                  <a:pos x="608" y="107"/>
                </a:cxn>
                <a:cxn ang="0">
                  <a:pos x="563" y="98"/>
                </a:cxn>
                <a:cxn ang="0">
                  <a:pos x="542" y="88"/>
                </a:cxn>
                <a:cxn ang="0">
                  <a:pos x="580" y="90"/>
                </a:cxn>
                <a:cxn ang="0">
                  <a:pos x="612" y="91"/>
                </a:cxn>
                <a:cxn ang="0">
                  <a:pos x="598" y="83"/>
                </a:cxn>
                <a:cxn ang="0">
                  <a:pos x="560" y="73"/>
                </a:cxn>
                <a:cxn ang="0">
                  <a:pos x="441" y="63"/>
                </a:cxn>
              </a:cxnLst>
              <a:rect l="0" t="0" r="r" b="b"/>
              <a:pathLst>
                <a:path w="738" h="197">
                  <a:moveTo>
                    <a:pt x="1" y="59"/>
                  </a:moveTo>
                  <a:lnTo>
                    <a:pt x="1" y="59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4" y="49"/>
                  </a:lnTo>
                  <a:lnTo>
                    <a:pt x="7" y="46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38" y="28"/>
                  </a:lnTo>
                  <a:lnTo>
                    <a:pt x="56" y="24"/>
                  </a:lnTo>
                  <a:lnTo>
                    <a:pt x="90" y="13"/>
                  </a:lnTo>
                  <a:lnTo>
                    <a:pt x="108" y="8"/>
                  </a:lnTo>
                  <a:lnTo>
                    <a:pt x="126" y="4"/>
                  </a:lnTo>
                  <a:lnTo>
                    <a:pt x="143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76" y="1"/>
                  </a:lnTo>
                  <a:lnTo>
                    <a:pt x="190" y="4"/>
                  </a:lnTo>
                  <a:lnTo>
                    <a:pt x="204" y="8"/>
                  </a:lnTo>
                  <a:lnTo>
                    <a:pt x="218" y="11"/>
                  </a:lnTo>
                  <a:lnTo>
                    <a:pt x="218" y="11"/>
                  </a:lnTo>
                  <a:lnTo>
                    <a:pt x="226" y="13"/>
                  </a:lnTo>
                  <a:lnTo>
                    <a:pt x="233" y="13"/>
                  </a:lnTo>
                  <a:lnTo>
                    <a:pt x="242" y="13"/>
                  </a:lnTo>
                  <a:lnTo>
                    <a:pt x="250" y="14"/>
                  </a:lnTo>
                  <a:lnTo>
                    <a:pt x="250" y="14"/>
                  </a:lnTo>
                  <a:lnTo>
                    <a:pt x="257" y="15"/>
                  </a:lnTo>
                  <a:lnTo>
                    <a:pt x="264" y="18"/>
                  </a:lnTo>
                  <a:lnTo>
                    <a:pt x="271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93" y="24"/>
                  </a:lnTo>
                  <a:lnTo>
                    <a:pt x="309" y="25"/>
                  </a:lnTo>
                  <a:lnTo>
                    <a:pt x="324" y="27"/>
                  </a:lnTo>
                  <a:lnTo>
                    <a:pt x="338" y="29"/>
                  </a:lnTo>
                  <a:lnTo>
                    <a:pt x="338" y="29"/>
                  </a:lnTo>
                  <a:lnTo>
                    <a:pt x="366" y="36"/>
                  </a:lnTo>
                  <a:lnTo>
                    <a:pt x="380" y="41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431" y="49"/>
                  </a:lnTo>
                  <a:lnTo>
                    <a:pt x="470" y="53"/>
                  </a:lnTo>
                  <a:lnTo>
                    <a:pt x="553" y="62"/>
                  </a:lnTo>
                  <a:lnTo>
                    <a:pt x="597" y="66"/>
                  </a:lnTo>
                  <a:lnTo>
                    <a:pt x="639" y="73"/>
                  </a:lnTo>
                  <a:lnTo>
                    <a:pt x="678" y="80"/>
                  </a:lnTo>
                  <a:lnTo>
                    <a:pt x="716" y="91"/>
                  </a:lnTo>
                  <a:lnTo>
                    <a:pt x="716" y="91"/>
                  </a:lnTo>
                  <a:lnTo>
                    <a:pt x="719" y="95"/>
                  </a:lnTo>
                  <a:lnTo>
                    <a:pt x="722" y="102"/>
                  </a:lnTo>
                  <a:lnTo>
                    <a:pt x="724" y="117"/>
                  </a:lnTo>
                  <a:lnTo>
                    <a:pt x="726" y="133"/>
                  </a:lnTo>
                  <a:lnTo>
                    <a:pt x="729" y="150"/>
                  </a:lnTo>
                  <a:lnTo>
                    <a:pt x="729" y="150"/>
                  </a:lnTo>
                  <a:lnTo>
                    <a:pt x="733" y="161"/>
                  </a:lnTo>
                  <a:lnTo>
                    <a:pt x="737" y="174"/>
                  </a:lnTo>
                  <a:lnTo>
                    <a:pt x="738" y="180"/>
                  </a:lnTo>
                  <a:lnTo>
                    <a:pt x="738" y="185"/>
                  </a:lnTo>
                  <a:lnTo>
                    <a:pt x="736" y="191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05" y="195"/>
                  </a:lnTo>
                  <a:lnTo>
                    <a:pt x="678" y="191"/>
                  </a:lnTo>
                  <a:lnTo>
                    <a:pt x="651" y="185"/>
                  </a:lnTo>
                  <a:lnTo>
                    <a:pt x="623" y="181"/>
                  </a:lnTo>
                  <a:lnTo>
                    <a:pt x="623" y="181"/>
                  </a:lnTo>
                  <a:lnTo>
                    <a:pt x="604" y="180"/>
                  </a:lnTo>
                  <a:lnTo>
                    <a:pt x="584" y="180"/>
                  </a:lnTo>
                  <a:lnTo>
                    <a:pt x="564" y="178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484" y="164"/>
                  </a:lnTo>
                  <a:lnTo>
                    <a:pt x="421" y="150"/>
                  </a:lnTo>
                  <a:lnTo>
                    <a:pt x="421" y="150"/>
                  </a:lnTo>
                  <a:lnTo>
                    <a:pt x="392" y="143"/>
                  </a:lnTo>
                  <a:lnTo>
                    <a:pt x="378" y="142"/>
                  </a:lnTo>
                  <a:lnTo>
                    <a:pt x="365" y="142"/>
                  </a:lnTo>
                  <a:lnTo>
                    <a:pt x="365" y="142"/>
                  </a:lnTo>
                  <a:lnTo>
                    <a:pt x="364" y="142"/>
                  </a:lnTo>
                  <a:lnTo>
                    <a:pt x="365" y="139"/>
                  </a:lnTo>
                  <a:lnTo>
                    <a:pt x="365" y="139"/>
                  </a:lnTo>
                  <a:lnTo>
                    <a:pt x="366" y="139"/>
                  </a:lnTo>
                  <a:lnTo>
                    <a:pt x="366" y="139"/>
                  </a:lnTo>
                  <a:lnTo>
                    <a:pt x="338" y="132"/>
                  </a:lnTo>
                  <a:lnTo>
                    <a:pt x="309" y="126"/>
                  </a:lnTo>
                  <a:lnTo>
                    <a:pt x="250" y="115"/>
                  </a:lnTo>
                  <a:lnTo>
                    <a:pt x="191" y="104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10" y="86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73" y="74"/>
                  </a:lnTo>
                  <a:lnTo>
                    <a:pt x="59" y="72"/>
                  </a:lnTo>
                  <a:lnTo>
                    <a:pt x="46" y="67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27" y="65"/>
                  </a:lnTo>
                  <a:lnTo>
                    <a:pt x="17" y="65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1" y="59"/>
                  </a:lnTo>
                  <a:lnTo>
                    <a:pt x="1" y="59"/>
                  </a:lnTo>
                  <a:close/>
                  <a:moveTo>
                    <a:pt x="441" y="63"/>
                  </a:moveTo>
                  <a:lnTo>
                    <a:pt x="441" y="63"/>
                  </a:lnTo>
                  <a:lnTo>
                    <a:pt x="451" y="65"/>
                  </a:lnTo>
                  <a:lnTo>
                    <a:pt x="461" y="66"/>
                  </a:lnTo>
                  <a:lnTo>
                    <a:pt x="470" y="69"/>
                  </a:lnTo>
                  <a:lnTo>
                    <a:pt x="475" y="72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69" y="76"/>
                  </a:lnTo>
                  <a:lnTo>
                    <a:pt x="461" y="76"/>
                  </a:lnTo>
                  <a:lnTo>
                    <a:pt x="439" y="72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9" y="67"/>
                  </a:lnTo>
                  <a:lnTo>
                    <a:pt x="399" y="67"/>
                  </a:lnTo>
                  <a:lnTo>
                    <a:pt x="417" y="73"/>
                  </a:lnTo>
                  <a:lnTo>
                    <a:pt x="437" y="77"/>
                  </a:lnTo>
                  <a:lnTo>
                    <a:pt x="445" y="80"/>
                  </a:lnTo>
                  <a:lnTo>
                    <a:pt x="453" y="84"/>
                  </a:lnTo>
                  <a:lnTo>
                    <a:pt x="459" y="90"/>
                  </a:lnTo>
                  <a:lnTo>
                    <a:pt x="463" y="95"/>
                  </a:lnTo>
                  <a:lnTo>
                    <a:pt x="463" y="95"/>
                  </a:lnTo>
                  <a:lnTo>
                    <a:pt x="448" y="93"/>
                  </a:lnTo>
                  <a:lnTo>
                    <a:pt x="432" y="88"/>
                  </a:lnTo>
                  <a:lnTo>
                    <a:pt x="417" y="86"/>
                  </a:lnTo>
                  <a:lnTo>
                    <a:pt x="410" y="86"/>
                  </a:lnTo>
                  <a:lnTo>
                    <a:pt x="403" y="86"/>
                  </a:lnTo>
                  <a:lnTo>
                    <a:pt x="403" y="86"/>
                  </a:lnTo>
                  <a:lnTo>
                    <a:pt x="413" y="91"/>
                  </a:lnTo>
                  <a:lnTo>
                    <a:pt x="425" y="95"/>
                  </a:lnTo>
                  <a:lnTo>
                    <a:pt x="441" y="100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61" y="107"/>
                  </a:lnTo>
                  <a:lnTo>
                    <a:pt x="466" y="109"/>
                  </a:lnTo>
                  <a:lnTo>
                    <a:pt x="479" y="111"/>
                  </a:lnTo>
                  <a:lnTo>
                    <a:pt x="486" y="112"/>
                  </a:lnTo>
                  <a:lnTo>
                    <a:pt x="491" y="115"/>
                  </a:lnTo>
                  <a:lnTo>
                    <a:pt x="496" y="118"/>
                  </a:lnTo>
                  <a:lnTo>
                    <a:pt x="500" y="122"/>
                  </a:lnTo>
                  <a:lnTo>
                    <a:pt x="500" y="122"/>
                  </a:lnTo>
                  <a:lnTo>
                    <a:pt x="487" y="122"/>
                  </a:lnTo>
                  <a:lnTo>
                    <a:pt x="475" y="119"/>
                  </a:lnTo>
                  <a:lnTo>
                    <a:pt x="462" y="115"/>
                  </a:lnTo>
                  <a:lnTo>
                    <a:pt x="451" y="111"/>
                  </a:lnTo>
                  <a:lnTo>
                    <a:pt x="439" y="105"/>
                  </a:lnTo>
                  <a:lnTo>
                    <a:pt x="427" y="102"/>
                  </a:lnTo>
                  <a:lnTo>
                    <a:pt x="414" y="100"/>
                  </a:lnTo>
                  <a:lnTo>
                    <a:pt x="402" y="100"/>
                  </a:lnTo>
                  <a:lnTo>
                    <a:pt x="402" y="100"/>
                  </a:lnTo>
                  <a:lnTo>
                    <a:pt x="417" y="105"/>
                  </a:lnTo>
                  <a:lnTo>
                    <a:pt x="431" y="108"/>
                  </a:lnTo>
                  <a:lnTo>
                    <a:pt x="444" y="114"/>
                  </a:lnTo>
                  <a:lnTo>
                    <a:pt x="449" y="118"/>
                  </a:lnTo>
                  <a:lnTo>
                    <a:pt x="455" y="122"/>
                  </a:lnTo>
                  <a:lnTo>
                    <a:pt x="455" y="122"/>
                  </a:lnTo>
                  <a:lnTo>
                    <a:pt x="452" y="125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30" y="122"/>
                  </a:lnTo>
                  <a:lnTo>
                    <a:pt x="421" y="119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30" y="126"/>
                  </a:lnTo>
                  <a:lnTo>
                    <a:pt x="448" y="132"/>
                  </a:lnTo>
                  <a:lnTo>
                    <a:pt x="468" y="138"/>
                  </a:lnTo>
                  <a:lnTo>
                    <a:pt x="487" y="142"/>
                  </a:lnTo>
                  <a:lnTo>
                    <a:pt x="528" y="150"/>
                  </a:lnTo>
                  <a:lnTo>
                    <a:pt x="548" y="154"/>
                  </a:lnTo>
                  <a:lnTo>
                    <a:pt x="567" y="160"/>
                  </a:lnTo>
                  <a:lnTo>
                    <a:pt x="567" y="160"/>
                  </a:lnTo>
                  <a:lnTo>
                    <a:pt x="580" y="161"/>
                  </a:lnTo>
                  <a:lnTo>
                    <a:pt x="591" y="163"/>
                  </a:lnTo>
                  <a:lnTo>
                    <a:pt x="604" y="164"/>
                  </a:lnTo>
                  <a:lnTo>
                    <a:pt x="609" y="164"/>
                  </a:lnTo>
                  <a:lnTo>
                    <a:pt x="615" y="164"/>
                  </a:lnTo>
                  <a:lnTo>
                    <a:pt x="615" y="164"/>
                  </a:lnTo>
                  <a:lnTo>
                    <a:pt x="605" y="161"/>
                  </a:lnTo>
                  <a:lnTo>
                    <a:pt x="595" y="159"/>
                  </a:lnTo>
                  <a:lnTo>
                    <a:pt x="573" y="154"/>
                  </a:lnTo>
                  <a:lnTo>
                    <a:pt x="552" y="150"/>
                  </a:lnTo>
                  <a:lnTo>
                    <a:pt x="543" y="147"/>
                  </a:lnTo>
                  <a:lnTo>
                    <a:pt x="535" y="143"/>
                  </a:lnTo>
                  <a:lnTo>
                    <a:pt x="535" y="143"/>
                  </a:lnTo>
                  <a:lnTo>
                    <a:pt x="552" y="145"/>
                  </a:lnTo>
                  <a:lnTo>
                    <a:pt x="567" y="146"/>
                  </a:lnTo>
                  <a:lnTo>
                    <a:pt x="583" y="149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7" y="149"/>
                  </a:lnTo>
                  <a:lnTo>
                    <a:pt x="598" y="147"/>
                  </a:lnTo>
                  <a:lnTo>
                    <a:pt x="602" y="145"/>
                  </a:lnTo>
                  <a:lnTo>
                    <a:pt x="607" y="140"/>
                  </a:lnTo>
                  <a:lnTo>
                    <a:pt x="612" y="138"/>
                  </a:lnTo>
                  <a:lnTo>
                    <a:pt x="612" y="138"/>
                  </a:lnTo>
                  <a:lnTo>
                    <a:pt x="605" y="133"/>
                  </a:lnTo>
                  <a:lnTo>
                    <a:pt x="597" y="131"/>
                  </a:lnTo>
                  <a:lnTo>
                    <a:pt x="583" y="126"/>
                  </a:lnTo>
                  <a:lnTo>
                    <a:pt x="567" y="122"/>
                  </a:lnTo>
                  <a:lnTo>
                    <a:pt x="559" y="119"/>
                  </a:lnTo>
                  <a:lnTo>
                    <a:pt x="552" y="115"/>
                  </a:lnTo>
                  <a:lnTo>
                    <a:pt x="552" y="115"/>
                  </a:lnTo>
                  <a:lnTo>
                    <a:pt x="559" y="112"/>
                  </a:lnTo>
                  <a:lnTo>
                    <a:pt x="566" y="112"/>
                  </a:lnTo>
                  <a:lnTo>
                    <a:pt x="571" y="112"/>
                  </a:lnTo>
                  <a:lnTo>
                    <a:pt x="578" y="114"/>
                  </a:lnTo>
                  <a:lnTo>
                    <a:pt x="592" y="117"/>
                  </a:lnTo>
                  <a:lnTo>
                    <a:pt x="605" y="121"/>
                  </a:lnTo>
                  <a:lnTo>
                    <a:pt x="605" y="121"/>
                  </a:lnTo>
                  <a:lnTo>
                    <a:pt x="607" y="114"/>
                  </a:lnTo>
                  <a:lnTo>
                    <a:pt x="608" y="107"/>
                  </a:lnTo>
                  <a:lnTo>
                    <a:pt x="608" y="107"/>
                  </a:lnTo>
                  <a:lnTo>
                    <a:pt x="601" y="104"/>
                  </a:lnTo>
                  <a:lnTo>
                    <a:pt x="590" y="102"/>
                  </a:lnTo>
                  <a:lnTo>
                    <a:pt x="563" y="98"/>
                  </a:lnTo>
                  <a:lnTo>
                    <a:pt x="552" y="95"/>
                  </a:lnTo>
                  <a:lnTo>
                    <a:pt x="543" y="93"/>
                  </a:lnTo>
                  <a:lnTo>
                    <a:pt x="542" y="91"/>
                  </a:lnTo>
                  <a:lnTo>
                    <a:pt x="542" y="88"/>
                  </a:lnTo>
                  <a:lnTo>
                    <a:pt x="543" y="87"/>
                  </a:lnTo>
                  <a:lnTo>
                    <a:pt x="548" y="84"/>
                  </a:lnTo>
                  <a:lnTo>
                    <a:pt x="548" y="84"/>
                  </a:lnTo>
                  <a:lnTo>
                    <a:pt x="580" y="90"/>
                  </a:lnTo>
                  <a:lnTo>
                    <a:pt x="598" y="91"/>
                  </a:lnTo>
                  <a:lnTo>
                    <a:pt x="605" y="91"/>
                  </a:lnTo>
                  <a:lnTo>
                    <a:pt x="612" y="91"/>
                  </a:lnTo>
                  <a:lnTo>
                    <a:pt x="612" y="91"/>
                  </a:lnTo>
                  <a:lnTo>
                    <a:pt x="607" y="88"/>
                  </a:lnTo>
                  <a:lnTo>
                    <a:pt x="601" y="86"/>
                  </a:lnTo>
                  <a:lnTo>
                    <a:pt x="598" y="84"/>
                  </a:lnTo>
                  <a:lnTo>
                    <a:pt x="598" y="83"/>
                  </a:lnTo>
                  <a:lnTo>
                    <a:pt x="598" y="80"/>
                  </a:lnTo>
                  <a:lnTo>
                    <a:pt x="601" y="79"/>
                  </a:lnTo>
                  <a:lnTo>
                    <a:pt x="601" y="79"/>
                  </a:lnTo>
                  <a:lnTo>
                    <a:pt x="560" y="73"/>
                  </a:lnTo>
                  <a:lnTo>
                    <a:pt x="518" y="67"/>
                  </a:lnTo>
                  <a:lnTo>
                    <a:pt x="476" y="63"/>
                  </a:lnTo>
                  <a:lnTo>
                    <a:pt x="458" y="62"/>
                  </a:lnTo>
                  <a:lnTo>
                    <a:pt x="441" y="63"/>
                  </a:lnTo>
                  <a:lnTo>
                    <a:pt x="441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83"/>
            <p:cNvSpPr>
              <a:spLocks noEditPoints="1"/>
            </p:cNvSpPr>
            <p:nvPr/>
          </p:nvSpPr>
          <p:spPr bwMode="auto">
            <a:xfrm>
              <a:off x="3100388" y="2884488"/>
              <a:ext cx="450850" cy="220663"/>
            </a:xfrm>
            <a:custGeom>
              <a:avLst/>
              <a:gdLst/>
              <a:ahLst/>
              <a:cxnLst>
                <a:cxn ang="0">
                  <a:pos x="257" y="48"/>
                </a:cxn>
                <a:cxn ang="0">
                  <a:pos x="450" y="89"/>
                </a:cxn>
                <a:cxn ang="0">
                  <a:pos x="570" y="116"/>
                </a:cxn>
                <a:cxn ang="0">
                  <a:pos x="850" y="344"/>
                </a:cxn>
                <a:cxn ang="0">
                  <a:pos x="827" y="417"/>
                </a:cxn>
                <a:cxn ang="0">
                  <a:pos x="601" y="389"/>
                </a:cxn>
                <a:cxn ang="0">
                  <a:pos x="198" y="311"/>
                </a:cxn>
                <a:cxn ang="0">
                  <a:pos x="29" y="249"/>
                </a:cxn>
                <a:cxn ang="0">
                  <a:pos x="10" y="160"/>
                </a:cxn>
                <a:cxn ang="0">
                  <a:pos x="77" y="7"/>
                </a:cxn>
                <a:cxn ang="0">
                  <a:pos x="356" y="172"/>
                </a:cxn>
                <a:cxn ang="0">
                  <a:pos x="275" y="155"/>
                </a:cxn>
                <a:cxn ang="0">
                  <a:pos x="237" y="149"/>
                </a:cxn>
                <a:cxn ang="0">
                  <a:pos x="369" y="186"/>
                </a:cxn>
                <a:cxn ang="0">
                  <a:pos x="279" y="180"/>
                </a:cxn>
                <a:cxn ang="0">
                  <a:pos x="366" y="207"/>
                </a:cxn>
                <a:cxn ang="0">
                  <a:pos x="252" y="196"/>
                </a:cxn>
                <a:cxn ang="0">
                  <a:pos x="387" y="232"/>
                </a:cxn>
                <a:cxn ang="0">
                  <a:pos x="275" y="219"/>
                </a:cxn>
                <a:cxn ang="0">
                  <a:pos x="377" y="246"/>
                </a:cxn>
                <a:cxn ang="0">
                  <a:pos x="264" y="229"/>
                </a:cxn>
                <a:cxn ang="0">
                  <a:pos x="324" y="255"/>
                </a:cxn>
                <a:cxn ang="0">
                  <a:pos x="421" y="280"/>
                </a:cxn>
                <a:cxn ang="0">
                  <a:pos x="303" y="273"/>
                </a:cxn>
                <a:cxn ang="0">
                  <a:pos x="448" y="304"/>
                </a:cxn>
                <a:cxn ang="0">
                  <a:pos x="505" y="329"/>
                </a:cxn>
                <a:cxn ang="0">
                  <a:pos x="533" y="336"/>
                </a:cxn>
                <a:cxn ang="0">
                  <a:pos x="514" y="319"/>
                </a:cxn>
                <a:cxn ang="0">
                  <a:pos x="480" y="299"/>
                </a:cxn>
                <a:cxn ang="0">
                  <a:pos x="533" y="287"/>
                </a:cxn>
                <a:cxn ang="0">
                  <a:pos x="441" y="271"/>
                </a:cxn>
                <a:cxn ang="0">
                  <a:pos x="535" y="276"/>
                </a:cxn>
                <a:cxn ang="0">
                  <a:pos x="529" y="267"/>
                </a:cxn>
                <a:cxn ang="0">
                  <a:pos x="480" y="245"/>
                </a:cxn>
                <a:cxn ang="0">
                  <a:pos x="542" y="240"/>
                </a:cxn>
                <a:cxn ang="0">
                  <a:pos x="425" y="215"/>
                </a:cxn>
                <a:cxn ang="0">
                  <a:pos x="537" y="226"/>
                </a:cxn>
                <a:cxn ang="0">
                  <a:pos x="462" y="204"/>
                </a:cxn>
                <a:cxn ang="0">
                  <a:pos x="384" y="183"/>
                </a:cxn>
                <a:cxn ang="0">
                  <a:pos x="446" y="182"/>
                </a:cxn>
                <a:cxn ang="0">
                  <a:pos x="463" y="174"/>
                </a:cxn>
                <a:cxn ang="0">
                  <a:pos x="348" y="141"/>
                </a:cxn>
                <a:cxn ang="0">
                  <a:pos x="488" y="145"/>
                </a:cxn>
                <a:cxn ang="0">
                  <a:pos x="442" y="128"/>
                </a:cxn>
                <a:cxn ang="0">
                  <a:pos x="456" y="123"/>
                </a:cxn>
                <a:cxn ang="0">
                  <a:pos x="428" y="107"/>
                </a:cxn>
                <a:cxn ang="0">
                  <a:pos x="415" y="96"/>
                </a:cxn>
                <a:cxn ang="0">
                  <a:pos x="407" y="97"/>
                </a:cxn>
                <a:cxn ang="0">
                  <a:pos x="384" y="106"/>
                </a:cxn>
                <a:cxn ang="0">
                  <a:pos x="317" y="108"/>
                </a:cxn>
                <a:cxn ang="0">
                  <a:pos x="328" y="121"/>
                </a:cxn>
                <a:cxn ang="0">
                  <a:pos x="335" y="138"/>
                </a:cxn>
                <a:cxn ang="0">
                  <a:pos x="268" y="135"/>
                </a:cxn>
                <a:cxn ang="0">
                  <a:pos x="327" y="153"/>
                </a:cxn>
                <a:cxn ang="0">
                  <a:pos x="222" y="221"/>
                </a:cxn>
                <a:cxn ang="0">
                  <a:pos x="281" y="283"/>
                </a:cxn>
                <a:cxn ang="0">
                  <a:pos x="290" y="308"/>
                </a:cxn>
                <a:cxn ang="0">
                  <a:pos x="289" y="305"/>
                </a:cxn>
                <a:cxn ang="0">
                  <a:pos x="341" y="308"/>
                </a:cxn>
                <a:cxn ang="0">
                  <a:pos x="448" y="342"/>
                </a:cxn>
              </a:cxnLst>
              <a:rect l="0" t="0" r="r" b="b"/>
              <a:pathLst>
                <a:path w="852" h="417">
                  <a:moveTo>
                    <a:pt x="91" y="0"/>
                  </a:moveTo>
                  <a:lnTo>
                    <a:pt x="91" y="0"/>
                  </a:lnTo>
                  <a:lnTo>
                    <a:pt x="104" y="6"/>
                  </a:lnTo>
                  <a:lnTo>
                    <a:pt x="119" y="12"/>
                  </a:lnTo>
                  <a:lnTo>
                    <a:pt x="150" y="20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27" y="37"/>
                  </a:lnTo>
                  <a:lnTo>
                    <a:pt x="237" y="41"/>
                  </a:lnTo>
                  <a:lnTo>
                    <a:pt x="257" y="48"/>
                  </a:lnTo>
                  <a:lnTo>
                    <a:pt x="257" y="48"/>
                  </a:lnTo>
                  <a:lnTo>
                    <a:pt x="283" y="54"/>
                  </a:lnTo>
                  <a:lnTo>
                    <a:pt x="311" y="59"/>
                  </a:lnTo>
                  <a:lnTo>
                    <a:pt x="365" y="69"/>
                  </a:lnTo>
                  <a:lnTo>
                    <a:pt x="365" y="69"/>
                  </a:lnTo>
                  <a:lnTo>
                    <a:pt x="387" y="75"/>
                  </a:lnTo>
                  <a:lnTo>
                    <a:pt x="408" y="82"/>
                  </a:lnTo>
                  <a:lnTo>
                    <a:pt x="408" y="82"/>
                  </a:lnTo>
                  <a:lnTo>
                    <a:pt x="429" y="86"/>
                  </a:lnTo>
                  <a:lnTo>
                    <a:pt x="450" y="89"/>
                  </a:lnTo>
                  <a:lnTo>
                    <a:pt x="471" y="93"/>
                  </a:lnTo>
                  <a:lnTo>
                    <a:pt x="492" y="97"/>
                  </a:lnTo>
                  <a:lnTo>
                    <a:pt x="492" y="97"/>
                  </a:lnTo>
                  <a:lnTo>
                    <a:pt x="501" y="99"/>
                  </a:lnTo>
                  <a:lnTo>
                    <a:pt x="508" y="103"/>
                  </a:lnTo>
                  <a:lnTo>
                    <a:pt x="515" y="106"/>
                  </a:lnTo>
                  <a:lnTo>
                    <a:pt x="522" y="107"/>
                  </a:lnTo>
                  <a:lnTo>
                    <a:pt x="522" y="107"/>
                  </a:lnTo>
                  <a:lnTo>
                    <a:pt x="546" y="113"/>
                  </a:lnTo>
                  <a:lnTo>
                    <a:pt x="570" y="116"/>
                  </a:lnTo>
                  <a:lnTo>
                    <a:pt x="619" y="123"/>
                  </a:lnTo>
                  <a:lnTo>
                    <a:pt x="619" y="123"/>
                  </a:lnTo>
                  <a:lnTo>
                    <a:pt x="731" y="141"/>
                  </a:lnTo>
                  <a:lnTo>
                    <a:pt x="787" y="151"/>
                  </a:lnTo>
                  <a:lnTo>
                    <a:pt x="846" y="162"/>
                  </a:lnTo>
                  <a:lnTo>
                    <a:pt x="846" y="162"/>
                  </a:lnTo>
                  <a:lnTo>
                    <a:pt x="848" y="212"/>
                  </a:lnTo>
                  <a:lnTo>
                    <a:pt x="849" y="266"/>
                  </a:lnTo>
                  <a:lnTo>
                    <a:pt x="850" y="318"/>
                  </a:lnTo>
                  <a:lnTo>
                    <a:pt x="850" y="344"/>
                  </a:lnTo>
                  <a:lnTo>
                    <a:pt x="849" y="370"/>
                  </a:lnTo>
                  <a:lnTo>
                    <a:pt x="849" y="370"/>
                  </a:lnTo>
                  <a:lnTo>
                    <a:pt x="850" y="382"/>
                  </a:lnTo>
                  <a:lnTo>
                    <a:pt x="852" y="395"/>
                  </a:lnTo>
                  <a:lnTo>
                    <a:pt x="852" y="401"/>
                  </a:lnTo>
                  <a:lnTo>
                    <a:pt x="850" y="406"/>
                  </a:lnTo>
                  <a:lnTo>
                    <a:pt x="848" y="412"/>
                  </a:lnTo>
                  <a:lnTo>
                    <a:pt x="842" y="417"/>
                  </a:lnTo>
                  <a:lnTo>
                    <a:pt x="842" y="417"/>
                  </a:lnTo>
                  <a:lnTo>
                    <a:pt x="827" y="417"/>
                  </a:lnTo>
                  <a:lnTo>
                    <a:pt x="813" y="416"/>
                  </a:lnTo>
                  <a:lnTo>
                    <a:pt x="782" y="412"/>
                  </a:lnTo>
                  <a:lnTo>
                    <a:pt x="752" y="406"/>
                  </a:lnTo>
                  <a:lnTo>
                    <a:pt x="721" y="399"/>
                  </a:lnTo>
                  <a:lnTo>
                    <a:pt x="721" y="399"/>
                  </a:lnTo>
                  <a:lnTo>
                    <a:pt x="692" y="395"/>
                  </a:lnTo>
                  <a:lnTo>
                    <a:pt x="662" y="392"/>
                  </a:lnTo>
                  <a:lnTo>
                    <a:pt x="631" y="391"/>
                  </a:lnTo>
                  <a:lnTo>
                    <a:pt x="601" y="389"/>
                  </a:lnTo>
                  <a:lnTo>
                    <a:pt x="601" y="389"/>
                  </a:lnTo>
                  <a:lnTo>
                    <a:pt x="587" y="386"/>
                  </a:lnTo>
                  <a:lnTo>
                    <a:pt x="573" y="384"/>
                  </a:lnTo>
                  <a:lnTo>
                    <a:pt x="543" y="378"/>
                  </a:lnTo>
                  <a:lnTo>
                    <a:pt x="543" y="378"/>
                  </a:lnTo>
                  <a:lnTo>
                    <a:pt x="456" y="365"/>
                  </a:lnTo>
                  <a:lnTo>
                    <a:pt x="415" y="357"/>
                  </a:lnTo>
                  <a:lnTo>
                    <a:pt x="375" y="349"/>
                  </a:lnTo>
                  <a:lnTo>
                    <a:pt x="375" y="349"/>
                  </a:lnTo>
                  <a:lnTo>
                    <a:pt x="257" y="323"/>
                  </a:lnTo>
                  <a:lnTo>
                    <a:pt x="198" y="311"/>
                  </a:lnTo>
                  <a:lnTo>
                    <a:pt x="168" y="304"/>
                  </a:lnTo>
                  <a:lnTo>
                    <a:pt x="140" y="295"/>
                  </a:lnTo>
                  <a:lnTo>
                    <a:pt x="140" y="295"/>
                  </a:lnTo>
                  <a:lnTo>
                    <a:pt x="112" y="28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55" y="263"/>
                  </a:lnTo>
                  <a:lnTo>
                    <a:pt x="40" y="25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1" y="242"/>
                  </a:lnTo>
                  <a:lnTo>
                    <a:pt x="12" y="232"/>
                  </a:lnTo>
                  <a:lnTo>
                    <a:pt x="4" y="221"/>
                  </a:lnTo>
                  <a:lnTo>
                    <a:pt x="1" y="217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4" y="177"/>
                  </a:lnTo>
                  <a:lnTo>
                    <a:pt x="10" y="160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33" y="92"/>
                  </a:lnTo>
                  <a:lnTo>
                    <a:pt x="43" y="69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66" y="28"/>
                  </a:lnTo>
                  <a:lnTo>
                    <a:pt x="71" y="19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8" y="3"/>
                  </a:lnTo>
                  <a:lnTo>
                    <a:pt x="91" y="0"/>
                  </a:lnTo>
                  <a:lnTo>
                    <a:pt x="91" y="0"/>
                  </a:lnTo>
                  <a:close/>
                  <a:moveTo>
                    <a:pt x="356" y="172"/>
                  </a:moveTo>
                  <a:lnTo>
                    <a:pt x="356" y="172"/>
                  </a:lnTo>
                  <a:lnTo>
                    <a:pt x="345" y="170"/>
                  </a:lnTo>
                  <a:lnTo>
                    <a:pt x="334" y="167"/>
                  </a:lnTo>
                  <a:lnTo>
                    <a:pt x="311" y="159"/>
                  </a:lnTo>
                  <a:lnTo>
                    <a:pt x="290" y="152"/>
                  </a:lnTo>
                  <a:lnTo>
                    <a:pt x="281" y="151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72" y="151"/>
                  </a:lnTo>
                  <a:lnTo>
                    <a:pt x="273" y="152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68" y="156"/>
                  </a:lnTo>
                  <a:lnTo>
                    <a:pt x="261" y="155"/>
                  </a:lnTo>
                  <a:lnTo>
                    <a:pt x="248" y="149"/>
                  </a:lnTo>
                  <a:lnTo>
                    <a:pt x="243" y="148"/>
                  </a:lnTo>
                  <a:lnTo>
                    <a:pt x="236" y="145"/>
                  </a:lnTo>
                  <a:lnTo>
                    <a:pt x="229" y="145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37" y="149"/>
                  </a:lnTo>
                  <a:lnTo>
                    <a:pt x="252" y="155"/>
                  </a:lnTo>
                  <a:lnTo>
                    <a:pt x="268" y="16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306" y="170"/>
                  </a:lnTo>
                  <a:lnTo>
                    <a:pt x="330" y="173"/>
                  </a:lnTo>
                  <a:lnTo>
                    <a:pt x="352" y="179"/>
                  </a:lnTo>
                  <a:lnTo>
                    <a:pt x="362" y="182"/>
                  </a:lnTo>
                  <a:lnTo>
                    <a:pt x="369" y="186"/>
                  </a:lnTo>
                  <a:lnTo>
                    <a:pt x="369" y="186"/>
                  </a:lnTo>
                  <a:lnTo>
                    <a:pt x="352" y="184"/>
                  </a:lnTo>
                  <a:lnTo>
                    <a:pt x="335" y="183"/>
                  </a:lnTo>
                  <a:lnTo>
                    <a:pt x="302" y="177"/>
                  </a:lnTo>
                  <a:lnTo>
                    <a:pt x="266" y="170"/>
                  </a:lnTo>
                  <a:lnTo>
                    <a:pt x="250" y="169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48" y="170"/>
                  </a:lnTo>
                  <a:lnTo>
                    <a:pt x="264" y="176"/>
                  </a:lnTo>
                  <a:lnTo>
                    <a:pt x="279" y="180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324" y="190"/>
                  </a:lnTo>
                  <a:lnTo>
                    <a:pt x="354" y="196"/>
                  </a:lnTo>
                  <a:lnTo>
                    <a:pt x="368" y="198"/>
                  </a:lnTo>
                  <a:lnTo>
                    <a:pt x="382" y="203"/>
                  </a:lnTo>
                  <a:lnTo>
                    <a:pt x="394" y="208"/>
                  </a:lnTo>
                  <a:lnTo>
                    <a:pt x="405" y="214"/>
                  </a:lnTo>
                  <a:lnTo>
                    <a:pt x="405" y="214"/>
                  </a:lnTo>
                  <a:lnTo>
                    <a:pt x="366" y="207"/>
                  </a:lnTo>
                  <a:lnTo>
                    <a:pt x="328" y="200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2" y="186"/>
                  </a:lnTo>
                  <a:lnTo>
                    <a:pt x="251" y="187"/>
                  </a:lnTo>
                  <a:lnTo>
                    <a:pt x="247" y="190"/>
                  </a:lnTo>
                  <a:lnTo>
                    <a:pt x="243" y="191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52" y="196"/>
                  </a:lnTo>
                  <a:lnTo>
                    <a:pt x="265" y="198"/>
                  </a:lnTo>
                  <a:lnTo>
                    <a:pt x="290" y="207"/>
                  </a:lnTo>
                  <a:lnTo>
                    <a:pt x="316" y="214"/>
                  </a:lnTo>
                  <a:lnTo>
                    <a:pt x="341" y="221"/>
                  </a:lnTo>
                  <a:lnTo>
                    <a:pt x="341" y="221"/>
                  </a:lnTo>
                  <a:lnTo>
                    <a:pt x="355" y="224"/>
                  </a:lnTo>
                  <a:lnTo>
                    <a:pt x="368" y="225"/>
                  </a:lnTo>
                  <a:lnTo>
                    <a:pt x="375" y="226"/>
                  </a:lnTo>
                  <a:lnTo>
                    <a:pt x="380" y="228"/>
                  </a:lnTo>
                  <a:lnTo>
                    <a:pt x="387" y="232"/>
                  </a:lnTo>
                  <a:lnTo>
                    <a:pt x="391" y="236"/>
                  </a:lnTo>
                  <a:lnTo>
                    <a:pt x="391" y="236"/>
                  </a:lnTo>
                  <a:lnTo>
                    <a:pt x="331" y="224"/>
                  </a:lnTo>
                  <a:lnTo>
                    <a:pt x="300" y="217"/>
                  </a:lnTo>
                  <a:lnTo>
                    <a:pt x="269" y="210"/>
                  </a:lnTo>
                  <a:lnTo>
                    <a:pt x="269" y="210"/>
                  </a:lnTo>
                  <a:lnTo>
                    <a:pt x="271" y="212"/>
                  </a:lnTo>
                  <a:lnTo>
                    <a:pt x="272" y="214"/>
                  </a:lnTo>
                  <a:lnTo>
                    <a:pt x="273" y="217"/>
                  </a:lnTo>
                  <a:lnTo>
                    <a:pt x="275" y="219"/>
                  </a:lnTo>
                  <a:lnTo>
                    <a:pt x="275" y="219"/>
                  </a:lnTo>
                  <a:lnTo>
                    <a:pt x="292" y="224"/>
                  </a:lnTo>
                  <a:lnTo>
                    <a:pt x="310" y="226"/>
                  </a:lnTo>
                  <a:lnTo>
                    <a:pt x="345" y="232"/>
                  </a:lnTo>
                  <a:lnTo>
                    <a:pt x="362" y="235"/>
                  </a:lnTo>
                  <a:lnTo>
                    <a:pt x="379" y="239"/>
                  </a:lnTo>
                  <a:lnTo>
                    <a:pt x="393" y="245"/>
                  </a:lnTo>
                  <a:lnTo>
                    <a:pt x="407" y="250"/>
                  </a:lnTo>
                  <a:lnTo>
                    <a:pt x="407" y="250"/>
                  </a:lnTo>
                  <a:lnTo>
                    <a:pt x="377" y="246"/>
                  </a:lnTo>
                  <a:lnTo>
                    <a:pt x="346" y="240"/>
                  </a:lnTo>
                  <a:lnTo>
                    <a:pt x="316" y="233"/>
                  </a:lnTo>
                  <a:lnTo>
                    <a:pt x="285" y="228"/>
                  </a:lnTo>
                  <a:lnTo>
                    <a:pt x="285" y="228"/>
                  </a:lnTo>
                  <a:lnTo>
                    <a:pt x="273" y="225"/>
                  </a:lnTo>
                  <a:lnTo>
                    <a:pt x="271" y="225"/>
                  </a:lnTo>
                  <a:lnTo>
                    <a:pt x="268" y="225"/>
                  </a:lnTo>
                  <a:lnTo>
                    <a:pt x="265" y="226"/>
                  </a:lnTo>
                  <a:lnTo>
                    <a:pt x="264" y="229"/>
                  </a:lnTo>
                  <a:lnTo>
                    <a:pt x="264" y="229"/>
                  </a:lnTo>
                  <a:lnTo>
                    <a:pt x="279" y="236"/>
                  </a:lnTo>
                  <a:lnTo>
                    <a:pt x="297" y="240"/>
                  </a:lnTo>
                  <a:lnTo>
                    <a:pt x="337" y="249"/>
                  </a:lnTo>
                  <a:lnTo>
                    <a:pt x="358" y="252"/>
                  </a:lnTo>
                  <a:lnTo>
                    <a:pt x="377" y="256"/>
                  </a:lnTo>
                  <a:lnTo>
                    <a:pt x="394" y="262"/>
                  </a:lnTo>
                  <a:lnTo>
                    <a:pt x="411" y="269"/>
                  </a:lnTo>
                  <a:lnTo>
                    <a:pt x="411" y="269"/>
                  </a:lnTo>
                  <a:lnTo>
                    <a:pt x="368" y="262"/>
                  </a:lnTo>
                  <a:lnTo>
                    <a:pt x="324" y="255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45" y="242"/>
                  </a:lnTo>
                  <a:lnTo>
                    <a:pt x="258" y="246"/>
                  </a:lnTo>
                  <a:lnTo>
                    <a:pt x="285" y="253"/>
                  </a:lnTo>
                  <a:lnTo>
                    <a:pt x="313" y="259"/>
                  </a:lnTo>
                  <a:lnTo>
                    <a:pt x="341" y="263"/>
                  </a:lnTo>
                  <a:lnTo>
                    <a:pt x="369" y="267"/>
                  </a:lnTo>
                  <a:lnTo>
                    <a:pt x="396" y="273"/>
                  </a:lnTo>
                  <a:lnTo>
                    <a:pt x="421" y="280"/>
                  </a:lnTo>
                  <a:lnTo>
                    <a:pt x="434" y="285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369" y="274"/>
                  </a:lnTo>
                  <a:lnTo>
                    <a:pt x="331" y="269"/>
                  </a:lnTo>
                  <a:lnTo>
                    <a:pt x="292" y="264"/>
                  </a:lnTo>
                  <a:lnTo>
                    <a:pt x="292" y="264"/>
                  </a:lnTo>
                  <a:lnTo>
                    <a:pt x="296" y="266"/>
                  </a:lnTo>
                  <a:lnTo>
                    <a:pt x="300" y="269"/>
                  </a:lnTo>
                  <a:lnTo>
                    <a:pt x="303" y="273"/>
                  </a:lnTo>
                  <a:lnTo>
                    <a:pt x="306" y="276"/>
                  </a:lnTo>
                  <a:lnTo>
                    <a:pt x="306" y="276"/>
                  </a:lnTo>
                  <a:lnTo>
                    <a:pt x="323" y="280"/>
                  </a:lnTo>
                  <a:lnTo>
                    <a:pt x="341" y="283"/>
                  </a:lnTo>
                  <a:lnTo>
                    <a:pt x="379" y="287"/>
                  </a:lnTo>
                  <a:lnTo>
                    <a:pt x="397" y="290"/>
                  </a:lnTo>
                  <a:lnTo>
                    <a:pt x="415" y="292"/>
                  </a:lnTo>
                  <a:lnTo>
                    <a:pt x="432" y="297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25" y="302"/>
                  </a:lnTo>
                  <a:lnTo>
                    <a:pt x="405" y="299"/>
                  </a:lnTo>
                  <a:lnTo>
                    <a:pt x="370" y="292"/>
                  </a:lnTo>
                  <a:lnTo>
                    <a:pt x="354" y="290"/>
                  </a:lnTo>
                  <a:lnTo>
                    <a:pt x="337" y="288"/>
                  </a:lnTo>
                  <a:lnTo>
                    <a:pt x="318" y="288"/>
                  </a:lnTo>
                  <a:lnTo>
                    <a:pt x="299" y="291"/>
                  </a:lnTo>
                  <a:lnTo>
                    <a:pt x="299" y="291"/>
                  </a:lnTo>
                  <a:lnTo>
                    <a:pt x="403" y="311"/>
                  </a:lnTo>
                  <a:lnTo>
                    <a:pt x="505" y="329"/>
                  </a:lnTo>
                  <a:lnTo>
                    <a:pt x="505" y="329"/>
                  </a:lnTo>
                  <a:lnTo>
                    <a:pt x="508" y="330"/>
                  </a:lnTo>
                  <a:lnTo>
                    <a:pt x="509" y="333"/>
                  </a:lnTo>
                  <a:lnTo>
                    <a:pt x="511" y="335"/>
                  </a:lnTo>
                  <a:lnTo>
                    <a:pt x="512" y="336"/>
                  </a:lnTo>
                  <a:lnTo>
                    <a:pt x="512" y="336"/>
                  </a:lnTo>
                  <a:lnTo>
                    <a:pt x="515" y="335"/>
                  </a:lnTo>
                  <a:lnTo>
                    <a:pt x="518" y="335"/>
                  </a:lnTo>
                  <a:lnTo>
                    <a:pt x="526" y="336"/>
                  </a:lnTo>
                  <a:lnTo>
                    <a:pt x="533" y="336"/>
                  </a:lnTo>
                  <a:lnTo>
                    <a:pt x="535" y="336"/>
                  </a:lnTo>
                  <a:lnTo>
                    <a:pt x="536" y="335"/>
                  </a:lnTo>
                  <a:lnTo>
                    <a:pt x="536" y="335"/>
                  </a:lnTo>
                  <a:lnTo>
                    <a:pt x="533" y="332"/>
                  </a:lnTo>
                  <a:lnTo>
                    <a:pt x="529" y="329"/>
                  </a:lnTo>
                  <a:lnTo>
                    <a:pt x="526" y="326"/>
                  </a:lnTo>
                  <a:lnTo>
                    <a:pt x="526" y="325"/>
                  </a:lnTo>
                  <a:lnTo>
                    <a:pt x="526" y="321"/>
                  </a:lnTo>
                  <a:lnTo>
                    <a:pt x="526" y="321"/>
                  </a:lnTo>
                  <a:lnTo>
                    <a:pt x="514" y="319"/>
                  </a:lnTo>
                  <a:lnTo>
                    <a:pt x="504" y="319"/>
                  </a:lnTo>
                  <a:lnTo>
                    <a:pt x="494" y="318"/>
                  </a:lnTo>
                  <a:lnTo>
                    <a:pt x="484" y="313"/>
                  </a:lnTo>
                  <a:lnTo>
                    <a:pt x="484" y="313"/>
                  </a:lnTo>
                  <a:lnTo>
                    <a:pt x="487" y="311"/>
                  </a:lnTo>
                  <a:lnTo>
                    <a:pt x="487" y="308"/>
                  </a:lnTo>
                  <a:lnTo>
                    <a:pt x="485" y="306"/>
                  </a:lnTo>
                  <a:lnTo>
                    <a:pt x="484" y="305"/>
                  </a:lnTo>
                  <a:lnTo>
                    <a:pt x="481" y="302"/>
                  </a:lnTo>
                  <a:lnTo>
                    <a:pt x="480" y="299"/>
                  </a:lnTo>
                  <a:lnTo>
                    <a:pt x="478" y="297"/>
                  </a:lnTo>
                  <a:lnTo>
                    <a:pt x="478" y="297"/>
                  </a:lnTo>
                  <a:lnTo>
                    <a:pt x="491" y="294"/>
                  </a:lnTo>
                  <a:lnTo>
                    <a:pt x="505" y="294"/>
                  </a:lnTo>
                  <a:lnTo>
                    <a:pt x="519" y="295"/>
                  </a:lnTo>
                  <a:lnTo>
                    <a:pt x="532" y="298"/>
                  </a:lnTo>
                  <a:lnTo>
                    <a:pt x="532" y="298"/>
                  </a:lnTo>
                  <a:lnTo>
                    <a:pt x="530" y="291"/>
                  </a:lnTo>
                  <a:lnTo>
                    <a:pt x="532" y="288"/>
                  </a:lnTo>
                  <a:lnTo>
                    <a:pt x="533" y="287"/>
                  </a:lnTo>
                  <a:lnTo>
                    <a:pt x="536" y="285"/>
                  </a:lnTo>
                  <a:lnTo>
                    <a:pt x="536" y="285"/>
                  </a:lnTo>
                  <a:lnTo>
                    <a:pt x="525" y="284"/>
                  </a:lnTo>
                  <a:lnTo>
                    <a:pt x="511" y="283"/>
                  </a:lnTo>
                  <a:lnTo>
                    <a:pt x="485" y="281"/>
                  </a:lnTo>
                  <a:lnTo>
                    <a:pt x="459" y="278"/>
                  </a:lnTo>
                  <a:lnTo>
                    <a:pt x="446" y="277"/>
                  </a:lnTo>
                  <a:lnTo>
                    <a:pt x="434" y="274"/>
                  </a:lnTo>
                  <a:lnTo>
                    <a:pt x="434" y="274"/>
                  </a:lnTo>
                  <a:lnTo>
                    <a:pt x="441" y="271"/>
                  </a:lnTo>
                  <a:lnTo>
                    <a:pt x="449" y="271"/>
                  </a:lnTo>
                  <a:lnTo>
                    <a:pt x="466" y="273"/>
                  </a:lnTo>
                  <a:lnTo>
                    <a:pt x="481" y="273"/>
                  </a:lnTo>
                  <a:lnTo>
                    <a:pt x="488" y="273"/>
                  </a:lnTo>
                  <a:lnTo>
                    <a:pt x="494" y="270"/>
                  </a:lnTo>
                  <a:lnTo>
                    <a:pt x="494" y="270"/>
                  </a:lnTo>
                  <a:lnTo>
                    <a:pt x="504" y="274"/>
                  </a:lnTo>
                  <a:lnTo>
                    <a:pt x="514" y="277"/>
                  </a:lnTo>
                  <a:lnTo>
                    <a:pt x="525" y="277"/>
                  </a:lnTo>
                  <a:lnTo>
                    <a:pt x="535" y="276"/>
                  </a:lnTo>
                  <a:lnTo>
                    <a:pt x="535" y="276"/>
                  </a:lnTo>
                  <a:lnTo>
                    <a:pt x="532" y="274"/>
                  </a:lnTo>
                  <a:lnTo>
                    <a:pt x="528" y="274"/>
                  </a:lnTo>
                  <a:lnTo>
                    <a:pt x="525" y="273"/>
                  </a:lnTo>
                  <a:lnTo>
                    <a:pt x="523" y="271"/>
                  </a:lnTo>
                  <a:lnTo>
                    <a:pt x="522" y="270"/>
                  </a:lnTo>
                  <a:lnTo>
                    <a:pt x="522" y="270"/>
                  </a:lnTo>
                  <a:lnTo>
                    <a:pt x="523" y="269"/>
                  </a:lnTo>
                  <a:lnTo>
                    <a:pt x="525" y="267"/>
                  </a:lnTo>
                  <a:lnTo>
                    <a:pt x="529" y="267"/>
                  </a:lnTo>
                  <a:lnTo>
                    <a:pt x="533" y="267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488" y="256"/>
                  </a:lnTo>
                  <a:lnTo>
                    <a:pt x="464" y="252"/>
                  </a:lnTo>
                  <a:lnTo>
                    <a:pt x="442" y="243"/>
                  </a:lnTo>
                  <a:lnTo>
                    <a:pt x="442" y="243"/>
                  </a:lnTo>
                  <a:lnTo>
                    <a:pt x="452" y="243"/>
                  </a:lnTo>
                  <a:lnTo>
                    <a:pt x="460" y="243"/>
                  </a:lnTo>
                  <a:lnTo>
                    <a:pt x="480" y="245"/>
                  </a:lnTo>
                  <a:lnTo>
                    <a:pt x="498" y="247"/>
                  </a:lnTo>
                  <a:lnTo>
                    <a:pt x="518" y="249"/>
                  </a:lnTo>
                  <a:lnTo>
                    <a:pt x="518" y="249"/>
                  </a:lnTo>
                  <a:lnTo>
                    <a:pt x="519" y="246"/>
                  </a:lnTo>
                  <a:lnTo>
                    <a:pt x="521" y="243"/>
                  </a:lnTo>
                  <a:lnTo>
                    <a:pt x="523" y="243"/>
                  </a:lnTo>
                  <a:lnTo>
                    <a:pt x="528" y="243"/>
                  </a:lnTo>
                  <a:lnTo>
                    <a:pt x="535" y="243"/>
                  </a:lnTo>
                  <a:lnTo>
                    <a:pt x="539" y="242"/>
                  </a:lnTo>
                  <a:lnTo>
                    <a:pt x="542" y="240"/>
                  </a:lnTo>
                  <a:lnTo>
                    <a:pt x="542" y="240"/>
                  </a:lnTo>
                  <a:lnTo>
                    <a:pt x="516" y="236"/>
                  </a:lnTo>
                  <a:lnTo>
                    <a:pt x="488" y="233"/>
                  </a:lnTo>
                  <a:lnTo>
                    <a:pt x="463" y="231"/>
                  </a:lnTo>
                  <a:lnTo>
                    <a:pt x="450" y="229"/>
                  </a:lnTo>
                  <a:lnTo>
                    <a:pt x="439" y="226"/>
                  </a:lnTo>
                  <a:lnTo>
                    <a:pt x="439" y="226"/>
                  </a:lnTo>
                  <a:lnTo>
                    <a:pt x="431" y="224"/>
                  </a:lnTo>
                  <a:lnTo>
                    <a:pt x="427" y="221"/>
                  </a:lnTo>
                  <a:lnTo>
                    <a:pt x="425" y="215"/>
                  </a:lnTo>
                  <a:lnTo>
                    <a:pt x="425" y="215"/>
                  </a:lnTo>
                  <a:lnTo>
                    <a:pt x="429" y="214"/>
                  </a:lnTo>
                  <a:lnTo>
                    <a:pt x="434" y="214"/>
                  </a:lnTo>
                  <a:lnTo>
                    <a:pt x="446" y="214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95" y="221"/>
                  </a:lnTo>
                  <a:lnTo>
                    <a:pt x="518" y="225"/>
                  </a:lnTo>
                  <a:lnTo>
                    <a:pt x="528" y="225"/>
                  </a:lnTo>
                  <a:lnTo>
                    <a:pt x="537" y="226"/>
                  </a:lnTo>
                  <a:lnTo>
                    <a:pt x="546" y="225"/>
                  </a:lnTo>
                  <a:lnTo>
                    <a:pt x="553" y="222"/>
                  </a:lnTo>
                  <a:lnTo>
                    <a:pt x="553" y="222"/>
                  </a:lnTo>
                  <a:lnTo>
                    <a:pt x="529" y="219"/>
                  </a:lnTo>
                  <a:lnTo>
                    <a:pt x="504" y="217"/>
                  </a:lnTo>
                  <a:lnTo>
                    <a:pt x="491" y="215"/>
                  </a:lnTo>
                  <a:lnTo>
                    <a:pt x="480" y="212"/>
                  </a:lnTo>
                  <a:lnTo>
                    <a:pt x="470" y="208"/>
                  </a:lnTo>
                  <a:lnTo>
                    <a:pt x="462" y="204"/>
                  </a:lnTo>
                  <a:lnTo>
                    <a:pt x="462" y="204"/>
                  </a:lnTo>
                  <a:lnTo>
                    <a:pt x="488" y="204"/>
                  </a:lnTo>
                  <a:lnTo>
                    <a:pt x="514" y="205"/>
                  </a:lnTo>
                  <a:lnTo>
                    <a:pt x="514" y="205"/>
                  </a:lnTo>
                  <a:lnTo>
                    <a:pt x="501" y="200"/>
                  </a:lnTo>
                  <a:lnTo>
                    <a:pt x="485" y="196"/>
                  </a:lnTo>
                  <a:lnTo>
                    <a:pt x="470" y="193"/>
                  </a:lnTo>
                  <a:lnTo>
                    <a:pt x="455" y="191"/>
                  </a:lnTo>
                  <a:lnTo>
                    <a:pt x="419" y="189"/>
                  </a:lnTo>
                  <a:lnTo>
                    <a:pt x="403" y="186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0" y="177"/>
                  </a:lnTo>
                  <a:lnTo>
                    <a:pt x="379" y="174"/>
                  </a:lnTo>
                  <a:lnTo>
                    <a:pt x="380" y="173"/>
                  </a:lnTo>
                  <a:lnTo>
                    <a:pt x="382" y="172"/>
                  </a:lnTo>
                  <a:lnTo>
                    <a:pt x="382" y="172"/>
                  </a:lnTo>
                  <a:lnTo>
                    <a:pt x="389" y="176"/>
                  </a:lnTo>
                  <a:lnTo>
                    <a:pt x="398" y="179"/>
                  </a:lnTo>
                  <a:lnTo>
                    <a:pt x="421" y="180"/>
                  </a:lnTo>
                  <a:lnTo>
                    <a:pt x="446" y="182"/>
                  </a:lnTo>
                  <a:lnTo>
                    <a:pt x="469" y="183"/>
                  </a:lnTo>
                  <a:lnTo>
                    <a:pt x="469" y="183"/>
                  </a:lnTo>
                  <a:lnTo>
                    <a:pt x="473" y="180"/>
                  </a:lnTo>
                  <a:lnTo>
                    <a:pt x="478" y="179"/>
                  </a:lnTo>
                  <a:lnTo>
                    <a:pt x="492" y="179"/>
                  </a:lnTo>
                  <a:lnTo>
                    <a:pt x="492" y="179"/>
                  </a:lnTo>
                  <a:lnTo>
                    <a:pt x="491" y="177"/>
                  </a:lnTo>
                  <a:lnTo>
                    <a:pt x="488" y="176"/>
                  </a:lnTo>
                  <a:lnTo>
                    <a:pt x="480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69"/>
                  </a:lnTo>
                  <a:lnTo>
                    <a:pt x="464" y="165"/>
                  </a:lnTo>
                  <a:lnTo>
                    <a:pt x="464" y="165"/>
                  </a:lnTo>
                  <a:lnTo>
                    <a:pt x="436" y="159"/>
                  </a:lnTo>
                  <a:lnTo>
                    <a:pt x="407" y="151"/>
                  </a:lnTo>
                  <a:lnTo>
                    <a:pt x="376" y="145"/>
                  </a:lnTo>
                  <a:lnTo>
                    <a:pt x="362" y="142"/>
                  </a:lnTo>
                  <a:lnTo>
                    <a:pt x="348" y="141"/>
                  </a:lnTo>
                  <a:lnTo>
                    <a:pt x="348" y="141"/>
                  </a:lnTo>
                  <a:lnTo>
                    <a:pt x="366" y="138"/>
                  </a:lnTo>
                  <a:lnTo>
                    <a:pt x="386" y="138"/>
                  </a:lnTo>
                  <a:lnTo>
                    <a:pt x="404" y="139"/>
                  </a:lnTo>
                  <a:lnTo>
                    <a:pt x="421" y="142"/>
                  </a:lnTo>
                  <a:lnTo>
                    <a:pt x="456" y="146"/>
                  </a:lnTo>
                  <a:lnTo>
                    <a:pt x="473" y="149"/>
                  </a:lnTo>
                  <a:lnTo>
                    <a:pt x="490" y="149"/>
                  </a:lnTo>
                  <a:lnTo>
                    <a:pt x="490" y="149"/>
                  </a:lnTo>
                  <a:lnTo>
                    <a:pt x="490" y="146"/>
                  </a:lnTo>
                  <a:lnTo>
                    <a:pt x="488" y="145"/>
                  </a:lnTo>
                  <a:lnTo>
                    <a:pt x="484" y="142"/>
                  </a:lnTo>
                  <a:lnTo>
                    <a:pt x="481" y="141"/>
                  </a:lnTo>
                  <a:lnTo>
                    <a:pt x="481" y="138"/>
                  </a:lnTo>
                  <a:lnTo>
                    <a:pt x="483" y="135"/>
                  </a:lnTo>
                  <a:lnTo>
                    <a:pt x="483" y="135"/>
                  </a:lnTo>
                  <a:lnTo>
                    <a:pt x="477" y="137"/>
                  </a:lnTo>
                  <a:lnTo>
                    <a:pt x="471" y="135"/>
                  </a:lnTo>
                  <a:lnTo>
                    <a:pt x="462" y="134"/>
                  </a:lnTo>
                  <a:lnTo>
                    <a:pt x="452" y="131"/>
                  </a:lnTo>
                  <a:lnTo>
                    <a:pt x="442" y="128"/>
                  </a:lnTo>
                  <a:lnTo>
                    <a:pt x="442" y="128"/>
                  </a:lnTo>
                  <a:lnTo>
                    <a:pt x="435" y="128"/>
                  </a:lnTo>
                  <a:lnTo>
                    <a:pt x="427" y="130"/>
                  </a:lnTo>
                  <a:lnTo>
                    <a:pt x="419" y="128"/>
                  </a:lnTo>
                  <a:lnTo>
                    <a:pt x="417" y="127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24" y="123"/>
                  </a:lnTo>
                  <a:lnTo>
                    <a:pt x="435" y="121"/>
                  </a:lnTo>
                  <a:lnTo>
                    <a:pt x="456" y="123"/>
                  </a:lnTo>
                  <a:lnTo>
                    <a:pt x="478" y="123"/>
                  </a:lnTo>
                  <a:lnTo>
                    <a:pt x="488" y="121"/>
                  </a:lnTo>
                  <a:lnTo>
                    <a:pt x="498" y="120"/>
                  </a:lnTo>
                  <a:lnTo>
                    <a:pt x="498" y="120"/>
                  </a:lnTo>
                  <a:lnTo>
                    <a:pt x="480" y="117"/>
                  </a:lnTo>
                  <a:lnTo>
                    <a:pt x="462" y="116"/>
                  </a:lnTo>
                  <a:lnTo>
                    <a:pt x="445" y="113"/>
                  </a:lnTo>
                  <a:lnTo>
                    <a:pt x="436" y="111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6" y="107"/>
                  </a:lnTo>
                  <a:lnTo>
                    <a:pt x="443" y="107"/>
                  </a:lnTo>
                  <a:lnTo>
                    <a:pt x="459" y="108"/>
                  </a:lnTo>
                  <a:lnTo>
                    <a:pt x="474" y="110"/>
                  </a:lnTo>
                  <a:lnTo>
                    <a:pt x="484" y="110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73" y="107"/>
                  </a:lnTo>
                  <a:lnTo>
                    <a:pt x="453" y="103"/>
                  </a:lnTo>
                  <a:lnTo>
                    <a:pt x="415" y="96"/>
                  </a:lnTo>
                  <a:lnTo>
                    <a:pt x="415" y="96"/>
                  </a:lnTo>
                  <a:lnTo>
                    <a:pt x="415" y="100"/>
                  </a:lnTo>
                  <a:lnTo>
                    <a:pt x="415" y="103"/>
                  </a:lnTo>
                  <a:lnTo>
                    <a:pt x="412" y="103"/>
                  </a:lnTo>
                  <a:lnTo>
                    <a:pt x="412" y="103"/>
                  </a:lnTo>
                  <a:lnTo>
                    <a:pt x="411" y="101"/>
                  </a:lnTo>
                  <a:lnTo>
                    <a:pt x="411" y="101"/>
                  </a:lnTo>
                  <a:lnTo>
                    <a:pt x="411" y="99"/>
                  </a:lnTo>
                  <a:lnTo>
                    <a:pt x="410" y="97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330" y="89"/>
                  </a:lnTo>
                  <a:lnTo>
                    <a:pt x="330" y="89"/>
                  </a:lnTo>
                  <a:lnTo>
                    <a:pt x="337" y="93"/>
                  </a:lnTo>
                  <a:lnTo>
                    <a:pt x="345" y="96"/>
                  </a:lnTo>
                  <a:lnTo>
                    <a:pt x="363" y="97"/>
                  </a:lnTo>
                  <a:lnTo>
                    <a:pt x="372" y="99"/>
                  </a:lnTo>
                  <a:lnTo>
                    <a:pt x="379" y="101"/>
                  </a:lnTo>
                  <a:lnTo>
                    <a:pt x="382" y="104"/>
                  </a:lnTo>
                  <a:lnTo>
                    <a:pt x="384" y="106"/>
                  </a:lnTo>
                  <a:lnTo>
                    <a:pt x="386" y="108"/>
                  </a:lnTo>
                  <a:lnTo>
                    <a:pt x="386" y="113"/>
                  </a:lnTo>
                  <a:lnTo>
                    <a:pt x="386" y="113"/>
                  </a:lnTo>
                  <a:lnTo>
                    <a:pt x="368" y="108"/>
                  </a:lnTo>
                  <a:lnTo>
                    <a:pt x="346" y="106"/>
                  </a:lnTo>
                  <a:lnTo>
                    <a:pt x="328" y="104"/>
                  </a:lnTo>
                  <a:lnTo>
                    <a:pt x="320" y="104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7" y="108"/>
                  </a:lnTo>
                  <a:lnTo>
                    <a:pt x="324" y="110"/>
                  </a:lnTo>
                  <a:lnTo>
                    <a:pt x="342" y="113"/>
                  </a:lnTo>
                  <a:lnTo>
                    <a:pt x="351" y="114"/>
                  </a:lnTo>
                  <a:lnTo>
                    <a:pt x="358" y="117"/>
                  </a:lnTo>
                  <a:lnTo>
                    <a:pt x="363" y="123"/>
                  </a:lnTo>
                  <a:lnTo>
                    <a:pt x="366" y="125"/>
                  </a:lnTo>
                  <a:lnTo>
                    <a:pt x="368" y="128"/>
                  </a:lnTo>
                  <a:lnTo>
                    <a:pt x="368" y="128"/>
                  </a:lnTo>
                  <a:lnTo>
                    <a:pt x="348" y="125"/>
                  </a:lnTo>
                  <a:lnTo>
                    <a:pt x="328" y="121"/>
                  </a:lnTo>
                  <a:lnTo>
                    <a:pt x="309" y="118"/>
                  </a:lnTo>
                  <a:lnTo>
                    <a:pt x="299" y="118"/>
                  </a:lnTo>
                  <a:lnTo>
                    <a:pt x="290" y="120"/>
                  </a:lnTo>
                  <a:lnTo>
                    <a:pt x="290" y="120"/>
                  </a:lnTo>
                  <a:lnTo>
                    <a:pt x="296" y="124"/>
                  </a:lnTo>
                  <a:lnTo>
                    <a:pt x="303" y="127"/>
                  </a:lnTo>
                  <a:lnTo>
                    <a:pt x="318" y="130"/>
                  </a:lnTo>
                  <a:lnTo>
                    <a:pt x="325" y="132"/>
                  </a:lnTo>
                  <a:lnTo>
                    <a:pt x="331" y="134"/>
                  </a:lnTo>
                  <a:lnTo>
                    <a:pt x="335" y="138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28" y="142"/>
                  </a:lnTo>
                  <a:lnTo>
                    <a:pt x="318" y="139"/>
                  </a:lnTo>
                  <a:lnTo>
                    <a:pt x="300" y="135"/>
                  </a:lnTo>
                  <a:lnTo>
                    <a:pt x="290" y="134"/>
                  </a:lnTo>
                  <a:lnTo>
                    <a:pt x="282" y="132"/>
                  </a:lnTo>
                  <a:lnTo>
                    <a:pt x="275" y="132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54" y="131"/>
                  </a:lnTo>
                  <a:lnTo>
                    <a:pt x="240" y="127"/>
                  </a:lnTo>
                  <a:lnTo>
                    <a:pt x="226" y="124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30" y="127"/>
                  </a:lnTo>
                  <a:lnTo>
                    <a:pt x="250" y="132"/>
                  </a:lnTo>
                  <a:lnTo>
                    <a:pt x="290" y="142"/>
                  </a:lnTo>
                  <a:lnTo>
                    <a:pt x="309" y="148"/>
                  </a:lnTo>
                  <a:lnTo>
                    <a:pt x="327" y="153"/>
                  </a:lnTo>
                  <a:lnTo>
                    <a:pt x="344" y="162"/>
                  </a:lnTo>
                  <a:lnTo>
                    <a:pt x="351" y="166"/>
                  </a:lnTo>
                  <a:lnTo>
                    <a:pt x="356" y="172"/>
                  </a:lnTo>
                  <a:lnTo>
                    <a:pt x="356" y="172"/>
                  </a:lnTo>
                  <a:close/>
                  <a:moveTo>
                    <a:pt x="251" y="226"/>
                  </a:moveTo>
                  <a:lnTo>
                    <a:pt x="251" y="226"/>
                  </a:lnTo>
                  <a:lnTo>
                    <a:pt x="237" y="222"/>
                  </a:lnTo>
                  <a:lnTo>
                    <a:pt x="229" y="221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37" y="225"/>
                  </a:lnTo>
                  <a:lnTo>
                    <a:pt x="245" y="226"/>
                  </a:lnTo>
                  <a:lnTo>
                    <a:pt x="251" y="226"/>
                  </a:lnTo>
                  <a:lnTo>
                    <a:pt x="251" y="226"/>
                  </a:lnTo>
                  <a:close/>
                  <a:moveTo>
                    <a:pt x="293" y="290"/>
                  </a:moveTo>
                  <a:lnTo>
                    <a:pt x="293" y="290"/>
                  </a:lnTo>
                  <a:lnTo>
                    <a:pt x="293" y="287"/>
                  </a:lnTo>
                  <a:lnTo>
                    <a:pt x="292" y="285"/>
                  </a:lnTo>
                  <a:lnTo>
                    <a:pt x="286" y="283"/>
                  </a:lnTo>
                  <a:lnTo>
                    <a:pt x="281" y="283"/>
                  </a:lnTo>
                  <a:lnTo>
                    <a:pt x="276" y="284"/>
                  </a:lnTo>
                  <a:lnTo>
                    <a:pt x="276" y="284"/>
                  </a:lnTo>
                  <a:lnTo>
                    <a:pt x="281" y="285"/>
                  </a:lnTo>
                  <a:lnTo>
                    <a:pt x="285" y="287"/>
                  </a:lnTo>
                  <a:lnTo>
                    <a:pt x="289" y="288"/>
                  </a:lnTo>
                  <a:lnTo>
                    <a:pt x="293" y="290"/>
                  </a:lnTo>
                  <a:lnTo>
                    <a:pt x="293" y="290"/>
                  </a:lnTo>
                  <a:close/>
                  <a:moveTo>
                    <a:pt x="289" y="305"/>
                  </a:moveTo>
                  <a:lnTo>
                    <a:pt x="289" y="305"/>
                  </a:lnTo>
                  <a:lnTo>
                    <a:pt x="290" y="308"/>
                  </a:lnTo>
                  <a:lnTo>
                    <a:pt x="295" y="309"/>
                  </a:lnTo>
                  <a:lnTo>
                    <a:pt x="306" y="311"/>
                  </a:lnTo>
                  <a:lnTo>
                    <a:pt x="318" y="312"/>
                  </a:lnTo>
                  <a:lnTo>
                    <a:pt x="324" y="313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18" y="311"/>
                  </a:lnTo>
                  <a:lnTo>
                    <a:pt x="307" y="308"/>
                  </a:lnTo>
                  <a:lnTo>
                    <a:pt x="297" y="305"/>
                  </a:lnTo>
                  <a:lnTo>
                    <a:pt x="289" y="305"/>
                  </a:lnTo>
                  <a:lnTo>
                    <a:pt x="289" y="305"/>
                  </a:lnTo>
                  <a:close/>
                  <a:moveTo>
                    <a:pt x="419" y="326"/>
                  </a:moveTo>
                  <a:lnTo>
                    <a:pt x="419" y="326"/>
                  </a:lnTo>
                  <a:lnTo>
                    <a:pt x="412" y="322"/>
                  </a:lnTo>
                  <a:lnTo>
                    <a:pt x="404" y="318"/>
                  </a:lnTo>
                  <a:lnTo>
                    <a:pt x="394" y="315"/>
                  </a:lnTo>
                  <a:lnTo>
                    <a:pt x="383" y="312"/>
                  </a:lnTo>
                  <a:lnTo>
                    <a:pt x="362" y="309"/>
                  </a:lnTo>
                  <a:lnTo>
                    <a:pt x="341" y="308"/>
                  </a:lnTo>
                  <a:lnTo>
                    <a:pt x="341" y="308"/>
                  </a:lnTo>
                  <a:lnTo>
                    <a:pt x="342" y="311"/>
                  </a:lnTo>
                  <a:lnTo>
                    <a:pt x="342" y="312"/>
                  </a:lnTo>
                  <a:lnTo>
                    <a:pt x="339" y="313"/>
                  </a:lnTo>
                  <a:lnTo>
                    <a:pt x="335" y="313"/>
                  </a:lnTo>
                  <a:lnTo>
                    <a:pt x="332" y="315"/>
                  </a:lnTo>
                  <a:lnTo>
                    <a:pt x="332" y="315"/>
                  </a:lnTo>
                  <a:lnTo>
                    <a:pt x="355" y="321"/>
                  </a:lnTo>
                  <a:lnTo>
                    <a:pt x="377" y="326"/>
                  </a:lnTo>
                  <a:lnTo>
                    <a:pt x="424" y="337"/>
                  </a:lnTo>
                  <a:lnTo>
                    <a:pt x="448" y="342"/>
                  </a:lnTo>
                  <a:lnTo>
                    <a:pt x="470" y="346"/>
                  </a:lnTo>
                  <a:lnTo>
                    <a:pt x="494" y="347"/>
                  </a:lnTo>
                  <a:lnTo>
                    <a:pt x="518" y="346"/>
                  </a:lnTo>
                  <a:lnTo>
                    <a:pt x="518" y="346"/>
                  </a:lnTo>
                  <a:lnTo>
                    <a:pt x="492" y="340"/>
                  </a:lnTo>
                  <a:lnTo>
                    <a:pt x="469" y="335"/>
                  </a:lnTo>
                  <a:lnTo>
                    <a:pt x="445" y="330"/>
                  </a:lnTo>
                  <a:lnTo>
                    <a:pt x="419" y="326"/>
                  </a:lnTo>
                  <a:lnTo>
                    <a:pt x="419" y="3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84"/>
            <p:cNvSpPr/>
            <p:nvPr/>
          </p:nvSpPr>
          <p:spPr bwMode="auto">
            <a:xfrm>
              <a:off x="3375026" y="2844800"/>
              <a:ext cx="193675" cy="155575"/>
            </a:xfrm>
            <a:custGeom>
              <a:avLst/>
              <a:gdLst/>
              <a:ahLst/>
              <a:cxnLst>
                <a:cxn ang="0">
                  <a:pos x="344" y="36"/>
                </a:cxn>
                <a:cxn ang="0">
                  <a:pos x="348" y="45"/>
                </a:cxn>
                <a:cxn ang="0">
                  <a:pos x="354" y="63"/>
                </a:cxn>
                <a:cxn ang="0">
                  <a:pos x="360" y="70"/>
                </a:cxn>
                <a:cxn ang="0">
                  <a:pos x="358" y="93"/>
                </a:cxn>
                <a:cxn ang="0">
                  <a:pos x="358" y="147"/>
                </a:cxn>
                <a:cxn ang="0">
                  <a:pos x="364" y="237"/>
                </a:cxn>
                <a:cxn ang="0">
                  <a:pos x="365" y="293"/>
                </a:cxn>
                <a:cxn ang="0">
                  <a:pos x="361" y="289"/>
                </a:cxn>
                <a:cxn ang="0">
                  <a:pos x="355" y="279"/>
                </a:cxn>
                <a:cxn ang="0">
                  <a:pos x="353" y="258"/>
                </a:cxn>
                <a:cxn ang="0">
                  <a:pos x="351" y="246"/>
                </a:cxn>
                <a:cxn ang="0">
                  <a:pos x="348" y="149"/>
                </a:cxn>
                <a:cxn ang="0">
                  <a:pos x="346" y="115"/>
                </a:cxn>
                <a:cxn ang="0">
                  <a:pos x="341" y="100"/>
                </a:cxn>
                <a:cxn ang="0">
                  <a:pos x="337" y="66"/>
                </a:cxn>
                <a:cxn ang="0">
                  <a:pos x="333" y="53"/>
                </a:cxn>
                <a:cxn ang="0">
                  <a:pos x="329" y="53"/>
                </a:cxn>
                <a:cxn ang="0">
                  <a:pos x="322" y="51"/>
                </a:cxn>
                <a:cxn ang="0">
                  <a:pos x="320" y="46"/>
                </a:cxn>
                <a:cxn ang="0">
                  <a:pos x="308" y="48"/>
                </a:cxn>
                <a:cxn ang="0">
                  <a:pos x="298" y="44"/>
                </a:cxn>
                <a:cxn ang="0">
                  <a:pos x="185" y="36"/>
                </a:cxn>
                <a:cxn ang="0">
                  <a:pos x="72" y="22"/>
                </a:cxn>
                <a:cxn ang="0">
                  <a:pos x="54" y="20"/>
                </a:cxn>
                <a:cxn ang="0">
                  <a:pos x="17" y="1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45" y="7"/>
                </a:cxn>
                <a:cxn ang="0">
                  <a:pos x="131" y="18"/>
                </a:cxn>
                <a:cxn ang="0">
                  <a:pos x="263" y="29"/>
                </a:cxn>
                <a:cxn ang="0">
                  <a:pos x="344" y="36"/>
                </a:cxn>
              </a:cxnLst>
              <a:rect l="0" t="0" r="r" b="b"/>
              <a:pathLst>
                <a:path w="365" h="293">
                  <a:moveTo>
                    <a:pt x="344" y="36"/>
                  </a:moveTo>
                  <a:lnTo>
                    <a:pt x="344" y="36"/>
                  </a:lnTo>
                  <a:lnTo>
                    <a:pt x="347" y="41"/>
                  </a:lnTo>
                  <a:lnTo>
                    <a:pt x="348" y="45"/>
                  </a:lnTo>
                  <a:lnTo>
                    <a:pt x="350" y="55"/>
                  </a:lnTo>
                  <a:lnTo>
                    <a:pt x="354" y="63"/>
                  </a:lnTo>
                  <a:lnTo>
                    <a:pt x="357" y="67"/>
                  </a:lnTo>
                  <a:lnTo>
                    <a:pt x="360" y="70"/>
                  </a:lnTo>
                  <a:lnTo>
                    <a:pt x="360" y="70"/>
                  </a:lnTo>
                  <a:lnTo>
                    <a:pt x="358" y="93"/>
                  </a:lnTo>
                  <a:lnTo>
                    <a:pt x="357" y="119"/>
                  </a:lnTo>
                  <a:lnTo>
                    <a:pt x="358" y="147"/>
                  </a:lnTo>
                  <a:lnTo>
                    <a:pt x="361" y="177"/>
                  </a:lnTo>
                  <a:lnTo>
                    <a:pt x="364" y="237"/>
                  </a:lnTo>
                  <a:lnTo>
                    <a:pt x="365" y="265"/>
                  </a:lnTo>
                  <a:lnTo>
                    <a:pt x="365" y="293"/>
                  </a:lnTo>
                  <a:lnTo>
                    <a:pt x="365" y="293"/>
                  </a:lnTo>
                  <a:lnTo>
                    <a:pt x="361" y="289"/>
                  </a:lnTo>
                  <a:lnTo>
                    <a:pt x="357" y="285"/>
                  </a:lnTo>
                  <a:lnTo>
                    <a:pt x="355" y="279"/>
                  </a:lnTo>
                  <a:lnTo>
                    <a:pt x="354" y="272"/>
                  </a:lnTo>
                  <a:lnTo>
                    <a:pt x="353" y="258"/>
                  </a:lnTo>
                  <a:lnTo>
                    <a:pt x="351" y="246"/>
                  </a:lnTo>
                  <a:lnTo>
                    <a:pt x="351" y="246"/>
                  </a:lnTo>
                  <a:lnTo>
                    <a:pt x="350" y="181"/>
                  </a:lnTo>
                  <a:lnTo>
                    <a:pt x="348" y="149"/>
                  </a:lnTo>
                  <a:lnTo>
                    <a:pt x="346" y="115"/>
                  </a:lnTo>
                  <a:lnTo>
                    <a:pt x="346" y="115"/>
                  </a:lnTo>
                  <a:lnTo>
                    <a:pt x="343" y="108"/>
                  </a:lnTo>
                  <a:lnTo>
                    <a:pt x="341" y="100"/>
                  </a:lnTo>
                  <a:lnTo>
                    <a:pt x="338" y="83"/>
                  </a:lnTo>
                  <a:lnTo>
                    <a:pt x="337" y="66"/>
                  </a:lnTo>
                  <a:lnTo>
                    <a:pt x="334" y="59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29" y="53"/>
                  </a:lnTo>
                  <a:lnTo>
                    <a:pt x="326" y="52"/>
                  </a:lnTo>
                  <a:lnTo>
                    <a:pt x="322" y="51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15" y="49"/>
                  </a:lnTo>
                  <a:lnTo>
                    <a:pt x="308" y="48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42" y="41"/>
                  </a:lnTo>
                  <a:lnTo>
                    <a:pt x="185" y="36"/>
                  </a:lnTo>
                  <a:lnTo>
                    <a:pt x="129" y="31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54" y="20"/>
                  </a:lnTo>
                  <a:lnTo>
                    <a:pt x="35" y="18"/>
                  </a:lnTo>
                  <a:lnTo>
                    <a:pt x="17" y="14"/>
                  </a:lnTo>
                  <a:lnTo>
                    <a:pt x="9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5" y="7"/>
                  </a:lnTo>
                  <a:lnTo>
                    <a:pt x="87" y="14"/>
                  </a:lnTo>
                  <a:lnTo>
                    <a:pt x="131" y="18"/>
                  </a:lnTo>
                  <a:lnTo>
                    <a:pt x="174" y="22"/>
                  </a:lnTo>
                  <a:lnTo>
                    <a:pt x="263" y="29"/>
                  </a:lnTo>
                  <a:lnTo>
                    <a:pt x="344" y="36"/>
                  </a:lnTo>
                  <a:lnTo>
                    <a:pt x="34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158"/>
          <p:cNvSpPr>
            <a:spLocks noEditPoints="1"/>
          </p:cNvSpPr>
          <p:nvPr/>
        </p:nvSpPr>
        <p:spPr bwMode="auto">
          <a:xfrm>
            <a:off x="3124603" y="4972258"/>
            <a:ext cx="907157" cy="823482"/>
          </a:xfrm>
          <a:custGeom>
            <a:avLst/>
            <a:gdLst>
              <a:gd name="T0" fmla="*/ 409 w 726"/>
              <a:gd name="T1" fmla="*/ 256 h 826"/>
              <a:gd name="T2" fmla="*/ 717 w 726"/>
              <a:gd name="T3" fmla="*/ 156 h 826"/>
              <a:gd name="T4" fmla="*/ 667 w 726"/>
              <a:gd name="T5" fmla="*/ 437 h 826"/>
              <a:gd name="T6" fmla="*/ 578 w 726"/>
              <a:gd name="T7" fmla="*/ 755 h 826"/>
              <a:gd name="T8" fmla="*/ 292 w 726"/>
              <a:gd name="T9" fmla="*/ 756 h 826"/>
              <a:gd name="T10" fmla="*/ 93 w 726"/>
              <a:gd name="T11" fmla="*/ 811 h 826"/>
              <a:gd name="T12" fmla="*/ 63 w 726"/>
              <a:gd name="T13" fmla="*/ 733 h 826"/>
              <a:gd name="T14" fmla="*/ 147 w 726"/>
              <a:gd name="T15" fmla="*/ 427 h 826"/>
              <a:gd name="T16" fmla="*/ 88 w 726"/>
              <a:gd name="T17" fmla="*/ 211 h 826"/>
              <a:gd name="T18" fmla="*/ 312 w 726"/>
              <a:gd name="T19" fmla="*/ 82 h 826"/>
              <a:gd name="T20" fmla="*/ 301 w 726"/>
              <a:gd name="T21" fmla="*/ 321 h 826"/>
              <a:gd name="T22" fmla="*/ 63 w 726"/>
              <a:gd name="T23" fmla="*/ 632 h 826"/>
              <a:gd name="T24" fmla="*/ 26 w 726"/>
              <a:gd name="T25" fmla="*/ 494 h 826"/>
              <a:gd name="T26" fmla="*/ 167 w 726"/>
              <a:gd name="T27" fmla="*/ 598 h 826"/>
              <a:gd name="T28" fmla="*/ 361 w 726"/>
              <a:gd name="T29" fmla="*/ 469 h 826"/>
              <a:gd name="T30" fmla="*/ 371 w 726"/>
              <a:gd name="T31" fmla="*/ 455 h 826"/>
              <a:gd name="T32" fmla="*/ 23 w 726"/>
              <a:gd name="T33" fmla="*/ 473 h 826"/>
              <a:gd name="T34" fmla="*/ 65 w 726"/>
              <a:gd name="T35" fmla="*/ 791 h 826"/>
              <a:gd name="T36" fmla="*/ 100 w 726"/>
              <a:gd name="T37" fmla="*/ 686 h 826"/>
              <a:gd name="T38" fmla="*/ 53 w 726"/>
              <a:gd name="T39" fmla="*/ 495 h 826"/>
              <a:gd name="T40" fmla="*/ 244 w 726"/>
              <a:gd name="T41" fmla="*/ 223 h 826"/>
              <a:gd name="T42" fmla="*/ 166 w 726"/>
              <a:gd name="T43" fmla="*/ 41 h 826"/>
              <a:gd name="T44" fmla="*/ 115 w 726"/>
              <a:gd name="T45" fmla="*/ 231 h 826"/>
              <a:gd name="T46" fmla="*/ 56 w 726"/>
              <a:gd name="T47" fmla="*/ 150 h 826"/>
              <a:gd name="T48" fmla="*/ 67 w 726"/>
              <a:gd name="T49" fmla="*/ 92 h 826"/>
              <a:gd name="T50" fmla="*/ 225 w 726"/>
              <a:gd name="T51" fmla="*/ 181 h 826"/>
              <a:gd name="T52" fmla="*/ 286 w 726"/>
              <a:gd name="T53" fmla="*/ 338 h 826"/>
              <a:gd name="T54" fmla="*/ 110 w 726"/>
              <a:gd name="T55" fmla="*/ 791 h 826"/>
              <a:gd name="T56" fmla="*/ 195 w 726"/>
              <a:gd name="T57" fmla="*/ 381 h 826"/>
              <a:gd name="T58" fmla="*/ 209 w 726"/>
              <a:gd name="T59" fmla="*/ 171 h 826"/>
              <a:gd name="T60" fmla="*/ 225 w 726"/>
              <a:gd name="T61" fmla="*/ 749 h 826"/>
              <a:gd name="T62" fmla="*/ 219 w 726"/>
              <a:gd name="T63" fmla="*/ 786 h 826"/>
              <a:gd name="T64" fmla="*/ 358 w 726"/>
              <a:gd name="T65" fmla="*/ 573 h 826"/>
              <a:gd name="T66" fmla="*/ 486 w 726"/>
              <a:gd name="T67" fmla="*/ 131 h 826"/>
              <a:gd name="T68" fmla="*/ 538 w 726"/>
              <a:gd name="T69" fmla="*/ 317 h 826"/>
              <a:gd name="T70" fmla="*/ 523 w 726"/>
              <a:gd name="T71" fmla="*/ 557 h 826"/>
              <a:gd name="T72" fmla="*/ 570 w 726"/>
              <a:gd name="T73" fmla="*/ 282 h 826"/>
              <a:gd name="T74" fmla="*/ 512 w 726"/>
              <a:gd name="T75" fmla="*/ 91 h 826"/>
              <a:gd name="T76" fmla="*/ 389 w 726"/>
              <a:gd name="T77" fmla="*/ 212 h 826"/>
              <a:gd name="T78" fmla="*/ 262 w 726"/>
              <a:gd name="T79" fmla="*/ 740 h 826"/>
              <a:gd name="T80" fmla="*/ 496 w 726"/>
              <a:gd name="T81" fmla="*/ 456 h 826"/>
              <a:gd name="T82" fmla="*/ 446 w 726"/>
              <a:gd name="T83" fmla="*/ 402 h 826"/>
              <a:gd name="T84" fmla="*/ 528 w 726"/>
              <a:gd name="T85" fmla="*/ 296 h 826"/>
              <a:gd name="T86" fmla="*/ 438 w 726"/>
              <a:gd name="T87" fmla="*/ 189 h 826"/>
              <a:gd name="T88" fmla="*/ 491 w 726"/>
              <a:gd name="T89" fmla="*/ 301 h 826"/>
              <a:gd name="T90" fmla="*/ 498 w 726"/>
              <a:gd name="T91" fmla="*/ 709 h 826"/>
              <a:gd name="T92" fmla="*/ 567 w 726"/>
              <a:gd name="T93" fmla="*/ 678 h 826"/>
              <a:gd name="T94" fmla="*/ 616 w 726"/>
              <a:gd name="T95" fmla="*/ 442 h 826"/>
              <a:gd name="T96" fmla="*/ 559 w 726"/>
              <a:gd name="T97" fmla="*/ 421 h 826"/>
              <a:gd name="T98" fmla="*/ 545 w 726"/>
              <a:gd name="T99" fmla="*/ 7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6" h="826">
                <a:moveTo>
                  <a:pt x="328" y="396"/>
                </a:moveTo>
                <a:cubicBezTo>
                  <a:pt x="348" y="393"/>
                  <a:pt x="373" y="386"/>
                  <a:pt x="391" y="390"/>
                </a:cubicBezTo>
                <a:cubicBezTo>
                  <a:pt x="404" y="359"/>
                  <a:pt x="420" y="331"/>
                  <a:pt x="430" y="297"/>
                </a:cubicBezTo>
                <a:cubicBezTo>
                  <a:pt x="420" y="285"/>
                  <a:pt x="416" y="274"/>
                  <a:pt x="409" y="256"/>
                </a:cubicBezTo>
                <a:cubicBezTo>
                  <a:pt x="390" y="231"/>
                  <a:pt x="337" y="189"/>
                  <a:pt x="381" y="166"/>
                </a:cubicBezTo>
                <a:cubicBezTo>
                  <a:pt x="411" y="97"/>
                  <a:pt x="544" y="50"/>
                  <a:pt x="638" y="82"/>
                </a:cubicBezTo>
                <a:cubicBezTo>
                  <a:pt x="649" y="86"/>
                  <a:pt x="666" y="98"/>
                  <a:pt x="678" y="105"/>
                </a:cubicBezTo>
                <a:cubicBezTo>
                  <a:pt x="702" y="119"/>
                  <a:pt x="726" y="124"/>
                  <a:pt x="717" y="156"/>
                </a:cubicBezTo>
                <a:cubicBezTo>
                  <a:pt x="670" y="205"/>
                  <a:pt x="630" y="250"/>
                  <a:pt x="583" y="300"/>
                </a:cubicBezTo>
                <a:cubicBezTo>
                  <a:pt x="571" y="334"/>
                  <a:pt x="567" y="365"/>
                  <a:pt x="559" y="402"/>
                </a:cubicBezTo>
                <a:cubicBezTo>
                  <a:pt x="593" y="388"/>
                  <a:pt x="622" y="408"/>
                  <a:pt x="657" y="414"/>
                </a:cubicBezTo>
                <a:cubicBezTo>
                  <a:pt x="659" y="422"/>
                  <a:pt x="664" y="429"/>
                  <a:pt x="667" y="437"/>
                </a:cubicBezTo>
                <a:cubicBezTo>
                  <a:pt x="644" y="517"/>
                  <a:pt x="598" y="585"/>
                  <a:pt x="587" y="669"/>
                </a:cubicBezTo>
                <a:cubicBezTo>
                  <a:pt x="603" y="675"/>
                  <a:pt x="598" y="669"/>
                  <a:pt x="617" y="671"/>
                </a:cubicBezTo>
                <a:cubicBezTo>
                  <a:pt x="636" y="699"/>
                  <a:pt x="635" y="749"/>
                  <a:pt x="595" y="757"/>
                </a:cubicBezTo>
                <a:cubicBezTo>
                  <a:pt x="592" y="758"/>
                  <a:pt x="586" y="755"/>
                  <a:pt x="578" y="755"/>
                </a:cubicBezTo>
                <a:cubicBezTo>
                  <a:pt x="556" y="755"/>
                  <a:pt x="536" y="768"/>
                  <a:pt x="529" y="750"/>
                </a:cubicBezTo>
                <a:cubicBezTo>
                  <a:pt x="512" y="755"/>
                  <a:pt x="496" y="751"/>
                  <a:pt x="477" y="749"/>
                </a:cubicBezTo>
                <a:cubicBezTo>
                  <a:pt x="471" y="745"/>
                  <a:pt x="473" y="740"/>
                  <a:pt x="470" y="735"/>
                </a:cubicBezTo>
                <a:cubicBezTo>
                  <a:pt x="415" y="736"/>
                  <a:pt x="348" y="758"/>
                  <a:pt x="292" y="756"/>
                </a:cubicBezTo>
                <a:cubicBezTo>
                  <a:pt x="286" y="775"/>
                  <a:pt x="260" y="787"/>
                  <a:pt x="239" y="788"/>
                </a:cubicBezTo>
                <a:cubicBezTo>
                  <a:pt x="239" y="792"/>
                  <a:pt x="233" y="798"/>
                  <a:pt x="231" y="805"/>
                </a:cubicBezTo>
                <a:cubicBezTo>
                  <a:pt x="197" y="826"/>
                  <a:pt x="144" y="811"/>
                  <a:pt x="113" y="822"/>
                </a:cubicBezTo>
                <a:cubicBezTo>
                  <a:pt x="109" y="816"/>
                  <a:pt x="98" y="817"/>
                  <a:pt x="93" y="811"/>
                </a:cubicBezTo>
                <a:cubicBezTo>
                  <a:pt x="92" y="805"/>
                  <a:pt x="90" y="802"/>
                  <a:pt x="92" y="796"/>
                </a:cubicBezTo>
                <a:cubicBezTo>
                  <a:pt x="86" y="799"/>
                  <a:pt x="87" y="807"/>
                  <a:pt x="82" y="810"/>
                </a:cubicBezTo>
                <a:cubicBezTo>
                  <a:pt x="43" y="822"/>
                  <a:pt x="27" y="767"/>
                  <a:pt x="39" y="741"/>
                </a:cubicBezTo>
                <a:cubicBezTo>
                  <a:pt x="50" y="741"/>
                  <a:pt x="51" y="732"/>
                  <a:pt x="63" y="733"/>
                </a:cubicBezTo>
                <a:cubicBezTo>
                  <a:pt x="57" y="691"/>
                  <a:pt x="50" y="648"/>
                  <a:pt x="39" y="604"/>
                </a:cubicBezTo>
                <a:cubicBezTo>
                  <a:pt x="28" y="560"/>
                  <a:pt x="8" y="525"/>
                  <a:pt x="5" y="483"/>
                </a:cubicBezTo>
                <a:cubicBezTo>
                  <a:pt x="0" y="425"/>
                  <a:pt x="111" y="444"/>
                  <a:pt x="143" y="428"/>
                </a:cubicBezTo>
                <a:cubicBezTo>
                  <a:pt x="145" y="427"/>
                  <a:pt x="144" y="426"/>
                  <a:pt x="147" y="427"/>
                </a:cubicBezTo>
                <a:cubicBezTo>
                  <a:pt x="139" y="407"/>
                  <a:pt x="143" y="382"/>
                  <a:pt x="138" y="360"/>
                </a:cubicBezTo>
                <a:cubicBezTo>
                  <a:pt x="136" y="349"/>
                  <a:pt x="131" y="332"/>
                  <a:pt x="129" y="321"/>
                </a:cubicBezTo>
                <a:cubicBezTo>
                  <a:pt x="126" y="307"/>
                  <a:pt x="118" y="296"/>
                  <a:pt x="114" y="283"/>
                </a:cubicBezTo>
                <a:cubicBezTo>
                  <a:pt x="105" y="255"/>
                  <a:pt x="104" y="230"/>
                  <a:pt x="88" y="211"/>
                </a:cubicBezTo>
                <a:cubicBezTo>
                  <a:pt x="69" y="189"/>
                  <a:pt x="39" y="178"/>
                  <a:pt x="20" y="155"/>
                </a:cubicBezTo>
                <a:cubicBezTo>
                  <a:pt x="13" y="146"/>
                  <a:pt x="12" y="134"/>
                  <a:pt x="0" y="127"/>
                </a:cubicBezTo>
                <a:cubicBezTo>
                  <a:pt x="11" y="26"/>
                  <a:pt x="196" y="0"/>
                  <a:pt x="271" y="46"/>
                </a:cubicBezTo>
                <a:cubicBezTo>
                  <a:pt x="289" y="57"/>
                  <a:pt x="306" y="71"/>
                  <a:pt x="312" y="82"/>
                </a:cubicBezTo>
                <a:cubicBezTo>
                  <a:pt x="314" y="85"/>
                  <a:pt x="317" y="93"/>
                  <a:pt x="317" y="96"/>
                </a:cubicBezTo>
                <a:cubicBezTo>
                  <a:pt x="318" y="113"/>
                  <a:pt x="303" y="129"/>
                  <a:pt x="295" y="142"/>
                </a:cubicBezTo>
                <a:cubicBezTo>
                  <a:pt x="282" y="164"/>
                  <a:pt x="263" y="200"/>
                  <a:pt x="263" y="217"/>
                </a:cubicBezTo>
                <a:cubicBezTo>
                  <a:pt x="263" y="257"/>
                  <a:pt x="289" y="288"/>
                  <a:pt x="301" y="321"/>
                </a:cubicBezTo>
                <a:cubicBezTo>
                  <a:pt x="311" y="349"/>
                  <a:pt x="312" y="369"/>
                  <a:pt x="328" y="396"/>
                </a:cubicBezTo>
                <a:close/>
                <a:moveTo>
                  <a:pt x="25" y="503"/>
                </a:moveTo>
                <a:cubicBezTo>
                  <a:pt x="24" y="504"/>
                  <a:pt x="23" y="504"/>
                  <a:pt x="24" y="505"/>
                </a:cubicBezTo>
                <a:cubicBezTo>
                  <a:pt x="34" y="545"/>
                  <a:pt x="55" y="588"/>
                  <a:pt x="63" y="632"/>
                </a:cubicBezTo>
                <a:cubicBezTo>
                  <a:pt x="69" y="667"/>
                  <a:pt x="73" y="706"/>
                  <a:pt x="92" y="737"/>
                </a:cubicBezTo>
                <a:cubicBezTo>
                  <a:pt x="83" y="671"/>
                  <a:pt x="58" y="608"/>
                  <a:pt x="49" y="550"/>
                </a:cubicBezTo>
                <a:cubicBezTo>
                  <a:pt x="47" y="545"/>
                  <a:pt x="42" y="544"/>
                  <a:pt x="40" y="538"/>
                </a:cubicBezTo>
                <a:cubicBezTo>
                  <a:pt x="38" y="520"/>
                  <a:pt x="32" y="506"/>
                  <a:pt x="26" y="494"/>
                </a:cubicBezTo>
                <a:cubicBezTo>
                  <a:pt x="31" y="493"/>
                  <a:pt x="30" y="488"/>
                  <a:pt x="28" y="486"/>
                </a:cubicBezTo>
                <a:cubicBezTo>
                  <a:pt x="68" y="461"/>
                  <a:pt x="109" y="476"/>
                  <a:pt x="150" y="476"/>
                </a:cubicBezTo>
                <a:cubicBezTo>
                  <a:pt x="162" y="476"/>
                  <a:pt x="178" y="468"/>
                  <a:pt x="188" y="478"/>
                </a:cubicBezTo>
                <a:cubicBezTo>
                  <a:pt x="191" y="522"/>
                  <a:pt x="163" y="562"/>
                  <a:pt x="167" y="598"/>
                </a:cubicBezTo>
                <a:cubicBezTo>
                  <a:pt x="148" y="631"/>
                  <a:pt x="145" y="692"/>
                  <a:pt x="129" y="736"/>
                </a:cubicBezTo>
                <a:cubicBezTo>
                  <a:pt x="173" y="737"/>
                  <a:pt x="205" y="729"/>
                  <a:pt x="243" y="732"/>
                </a:cubicBezTo>
                <a:cubicBezTo>
                  <a:pt x="261" y="702"/>
                  <a:pt x="279" y="671"/>
                  <a:pt x="288" y="633"/>
                </a:cubicBezTo>
                <a:cubicBezTo>
                  <a:pt x="316" y="581"/>
                  <a:pt x="340" y="522"/>
                  <a:pt x="361" y="469"/>
                </a:cubicBezTo>
                <a:cubicBezTo>
                  <a:pt x="331" y="467"/>
                  <a:pt x="301" y="477"/>
                  <a:pt x="271" y="480"/>
                </a:cubicBezTo>
                <a:cubicBezTo>
                  <a:pt x="255" y="481"/>
                  <a:pt x="234" y="486"/>
                  <a:pt x="218" y="479"/>
                </a:cubicBezTo>
                <a:cubicBezTo>
                  <a:pt x="257" y="452"/>
                  <a:pt x="316" y="467"/>
                  <a:pt x="357" y="450"/>
                </a:cubicBezTo>
                <a:cubicBezTo>
                  <a:pt x="362" y="452"/>
                  <a:pt x="365" y="456"/>
                  <a:pt x="371" y="455"/>
                </a:cubicBezTo>
                <a:cubicBezTo>
                  <a:pt x="375" y="434"/>
                  <a:pt x="383" y="423"/>
                  <a:pt x="387" y="406"/>
                </a:cubicBezTo>
                <a:cubicBezTo>
                  <a:pt x="334" y="411"/>
                  <a:pt x="294" y="414"/>
                  <a:pt x="248" y="419"/>
                </a:cubicBezTo>
                <a:cubicBezTo>
                  <a:pt x="176" y="428"/>
                  <a:pt x="96" y="468"/>
                  <a:pt x="40" y="462"/>
                </a:cubicBezTo>
                <a:cubicBezTo>
                  <a:pt x="35" y="466"/>
                  <a:pt x="27" y="469"/>
                  <a:pt x="23" y="473"/>
                </a:cubicBezTo>
                <a:cubicBezTo>
                  <a:pt x="24" y="487"/>
                  <a:pt x="25" y="491"/>
                  <a:pt x="25" y="503"/>
                </a:cubicBezTo>
                <a:close/>
                <a:moveTo>
                  <a:pt x="65" y="791"/>
                </a:moveTo>
                <a:cubicBezTo>
                  <a:pt x="85" y="789"/>
                  <a:pt x="77" y="732"/>
                  <a:pt x="52" y="756"/>
                </a:cubicBezTo>
                <a:cubicBezTo>
                  <a:pt x="52" y="767"/>
                  <a:pt x="52" y="786"/>
                  <a:pt x="65" y="791"/>
                </a:cubicBezTo>
                <a:close/>
                <a:moveTo>
                  <a:pt x="55" y="517"/>
                </a:moveTo>
                <a:cubicBezTo>
                  <a:pt x="59" y="527"/>
                  <a:pt x="63" y="532"/>
                  <a:pt x="62" y="545"/>
                </a:cubicBezTo>
                <a:cubicBezTo>
                  <a:pt x="70" y="567"/>
                  <a:pt x="77" y="595"/>
                  <a:pt x="82" y="623"/>
                </a:cubicBezTo>
                <a:cubicBezTo>
                  <a:pt x="87" y="645"/>
                  <a:pt x="95" y="665"/>
                  <a:pt x="100" y="686"/>
                </a:cubicBezTo>
                <a:cubicBezTo>
                  <a:pt x="105" y="705"/>
                  <a:pt x="99" y="732"/>
                  <a:pt x="120" y="738"/>
                </a:cubicBezTo>
                <a:cubicBezTo>
                  <a:pt x="120" y="731"/>
                  <a:pt x="112" y="734"/>
                  <a:pt x="113" y="726"/>
                </a:cubicBezTo>
                <a:cubicBezTo>
                  <a:pt x="130" y="656"/>
                  <a:pt x="155" y="574"/>
                  <a:pt x="170" y="495"/>
                </a:cubicBezTo>
                <a:cubicBezTo>
                  <a:pt x="138" y="489"/>
                  <a:pt x="86" y="481"/>
                  <a:pt x="53" y="495"/>
                </a:cubicBezTo>
                <a:cubicBezTo>
                  <a:pt x="55" y="502"/>
                  <a:pt x="61" y="519"/>
                  <a:pt x="55" y="517"/>
                </a:cubicBezTo>
                <a:close/>
                <a:moveTo>
                  <a:pt x="286" y="338"/>
                </a:moveTo>
                <a:cubicBezTo>
                  <a:pt x="284" y="331"/>
                  <a:pt x="285" y="323"/>
                  <a:pt x="282" y="316"/>
                </a:cubicBezTo>
                <a:cubicBezTo>
                  <a:pt x="271" y="284"/>
                  <a:pt x="247" y="249"/>
                  <a:pt x="244" y="223"/>
                </a:cubicBezTo>
                <a:cubicBezTo>
                  <a:pt x="240" y="180"/>
                  <a:pt x="290" y="137"/>
                  <a:pt x="298" y="109"/>
                </a:cubicBezTo>
                <a:cubicBezTo>
                  <a:pt x="304" y="87"/>
                  <a:pt x="280" y="79"/>
                  <a:pt x="261" y="66"/>
                </a:cubicBezTo>
                <a:cubicBezTo>
                  <a:pt x="257" y="62"/>
                  <a:pt x="254" y="56"/>
                  <a:pt x="251" y="53"/>
                </a:cubicBezTo>
                <a:cubicBezTo>
                  <a:pt x="233" y="43"/>
                  <a:pt x="197" y="39"/>
                  <a:pt x="166" y="41"/>
                </a:cubicBezTo>
                <a:cubicBezTo>
                  <a:pt x="100" y="44"/>
                  <a:pt x="54" y="64"/>
                  <a:pt x="27" y="94"/>
                </a:cubicBezTo>
                <a:cubicBezTo>
                  <a:pt x="14" y="119"/>
                  <a:pt x="28" y="140"/>
                  <a:pt x="47" y="160"/>
                </a:cubicBezTo>
                <a:cubicBezTo>
                  <a:pt x="69" y="183"/>
                  <a:pt x="106" y="194"/>
                  <a:pt x="115" y="220"/>
                </a:cubicBezTo>
                <a:cubicBezTo>
                  <a:pt x="116" y="223"/>
                  <a:pt x="114" y="228"/>
                  <a:pt x="115" y="231"/>
                </a:cubicBezTo>
                <a:cubicBezTo>
                  <a:pt x="124" y="288"/>
                  <a:pt x="164" y="356"/>
                  <a:pt x="158" y="420"/>
                </a:cubicBezTo>
                <a:cubicBezTo>
                  <a:pt x="163" y="423"/>
                  <a:pt x="177" y="421"/>
                  <a:pt x="182" y="418"/>
                </a:cubicBezTo>
                <a:cubicBezTo>
                  <a:pt x="174" y="360"/>
                  <a:pt x="161" y="280"/>
                  <a:pt x="143" y="215"/>
                </a:cubicBezTo>
                <a:cubicBezTo>
                  <a:pt x="120" y="191"/>
                  <a:pt x="81" y="172"/>
                  <a:pt x="56" y="150"/>
                </a:cubicBezTo>
                <a:cubicBezTo>
                  <a:pt x="51" y="146"/>
                  <a:pt x="45" y="140"/>
                  <a:pt x="45" y="134"/>
                </a:cubicBezTo>
                <a:cubicBezTo>
                  <a:pt x="43" y="124"/>
                  <a:pt x="56" y="101"/>
                  <a:pt x="60" y="97"/>
                </a:cubicBezTo>
                <a:cubicBezTo>
                  <a:pt x="61" y="96"/>
                  <a:pt x="64" y="99"/>
                  <a:pt x="66" y="98"/>
                </a:cubicBezTo>
                <a:cubicBezTo>
                  <a:pt x="67" y="97"/>
                  <a:pt x="66" y="93"/>
                  <a:pt x="67" y="92"/>
                </a:cubicBezTo>
                <a:cubicBezTo>
                  <a:pt x="77" y="83"/>
                  <a:pt x="93" y="70"/>
                  <a:pt x="101" y="68"/>
                </a:cubicBezTo>
                <a:cubicBezTo>
                  <a:pt x="144" y="58"/>
                  <a:pt x="210" y="67"/>
                  <a:pt x="248" y="78"/>
                </a:cubicBezTo>
                <a:cubicBezTo>
                  <a:pt x="257" y="90"/>
                  <a:pt x="267" y="99"/>
                  <a:pt x="274" y="114"/>
                </a:cubicBezTo>
                <a:cubicBezTo>
                  <a:pt x="257" y="136"/>
                  <a:pt x="246" y="162"/>
                  <a:pt x="225" y="181"/>
                </a:cubicBezTo>
                <a:cubicBezTo>
                  <a:pt x="221" y="197"/>
                  <a:pt x="213" y="210"/>
                  <a:pt x="219" y="229"/>
                </a:cubicBezTo>
                <a:cubicBezTo>
                  <a:pt x="229" y="268"/>
                  <a:pt x="263" y="323"/>
                  <a:pt x="279" y="361"/>
                </a:cubicBezTo>
                <a:cubicBezTo>
                  <a:pt x="285" y="376"/>
                  <a:pt x="288" y="399"/>
                  <a:pt x="305" y="399"/>
                </a:cubicBezTo>
                <a:cubicBezTo>
                  <a:pt x="308" y="384"/>
                  <a:pt x="293" y="360"/>
                  <a:pt x="286" y="338"/>
                </a:cubicBezTo>
                <a:close/>
                <a:moveTo>
                  <a:pt x="110" y="791"/>
                </a:moveTo>
                <a:cubicBezTo>
                  <a:pt x="117" y="789"/>
                  <a:pt x="118" y="793"/>
                  <a:pt x="125" y="791"/>
                </a:cubicBezTo>
                <a:cubicBezTo>
                  <a:pt x="129" y="783"/>
                  <a:pt x="124" y="772"/>
                  <a:pt x="121" y="767"/>
                </a:cubicBezTo>
                <a:cubicBezTo>
                  <a:pt x="105" y="772"/>
                  <a:pt x="108" y="776"/>
                  <a:pt x="110" y="791"/>
                </a:cubicBezTo>
                <a:close/>
                <a:moveTo>
                  <a:pt x="157" y="80"/>
                </a:moveTo>
                <a:cubicBezTo>
                  <a:pt x="108" y="80"/>
                  <a:pt x="80" y="98"/>
                  <a:pt x="65" y="130"/>
                </a:cubicBezTo>
                <a:cubicBezTo>
                  <a:pt x="89" y="158"/>
                  <a:pt x="123" y="183"/>
                  <a:pt x="155" y="195"/>
                </a:cubicBezTo>
                <a:cubicBezTo>
                  <a:pt x="176" y="250"/>
                  <a:pt x="177" y="315"/>
                  <a:pt x="195" y="381"/>
                </a:cubicBezTo>
                <a:cubicBezTo>
                  <a:pt x="192" y="382"/>
                  <a:pt x="192" y="405"/>
                  <a:pt x="197" y="413"/>
                </a:cubicBezTo>
                <a:cubicBezTo>
                  <a:pt x="227" y="406"/>
                  <a:pt x="251" y="404"/>
                  <a:pt x="279" y="401"/>
                </a:cubicBezTo>
                <a:cubicBezTo>
                  <a:pt x="257" y="329"/>
                  <a:pt x="210" y="273"/>
                  <a:pt x="196" y="193"/>
                </a:cubicBezTo>
                <a:cubicBezTo>
                  <a:pt x="207" y="191"/>
                  <a:pt x="202" y="179"/>
                  <a:pt x="209" y="171"/>
                </a:cubicBezTo>
                <a:cubicBezTo>
                  <a:pt x="229" y="155"/>
                  <a:pt x="243" y="135"/>
                  <a:pt x="248" y="107"/>
                </a:cubicBezTo>
                <a:cubicBezTo>
                  <a:pt x="232" y="86"/>
                  <a:pt x="194" y="79"/>
                  <a:pt x="157" y="80"/>
                </a:cubicBezTo>
                <a:close/>
                <a:moveTo>
                  <a:pt x="219" y="786"/>
                </a:moveTo>
                <a:cubicBezTo>
                  <a:pt x="226" y="773"/>
                  <a:pt x="226" y="759"/>
                  <a:pt x="225" y="749"/>
                </a:cubicBezTo>
                <a:cubicBezTo>
                  <a:pt x="196" y="757"/>
                  <a:pt x="158" y="745"/>
                  <a:pt x="133" y="756"/>
                </a:cubicBezTo>
                <a:cubicBezTo>
                  <a:pt x="140" y="767"/>
                  <a:pt x="144" y="785"/>
                  <a:pt x="145" y="797"/>
                </a:cubicBezTo>
                <a:cubicBezTo>
                  <a:pt x="168" y="796"/>
                  <a:pt x="198" y="804"/>
                  <a:pt x="208" y="787"/>
                </a:cubicBezTo>
                <a:cubicBezTo>
                  <a:pt x="213" y="793"/>
                  <a:pt x="214" y="779"/>
                  <a:pt x="219" y="786"/>
                </a:cubicBezTo>
                <a:close/>
                <a:moveTo>
                  <a:pt x="292" y="714"/>
                </a:moveTo>
                <a:cubicBezTo>
                  <a:pt x="305" y="685"/>
                  <a:pt x="317" y="658"/>
                  <a:pt x="329" y="629"/>
                </a:cubicBezTo>
                <a:cubicBezTo>
                  <a:pt x="336" y="614"/>
                  <a:pt x="348" y="601"/>
                  <a:pt x="348" y="584"/>
                </a:cubicBezTo>
                <a:cubicBezTo>
                  <a:pt x="355" y="584"/>
                  <a:pt x="352" y="575"/>
                  <a:pt x="358" y="573"/>
                </a:cubicBezTo>
                <a:cubicBezTo>
                  <a:pt x="376" y="518"/>
                  <a:pt x="405" y="473"/>
                  <a:pt x="420" y="416"/>
                </a:cubicBezTo>
                <a:cubicBezTo>
                  <a:pt x="443" y="374"/>
                  <a:pt x="466" y="323"/>
                  <a:pt x="473" y="280"/>
                </a:cubicBezTo>
                <a:cubicBezTo>
                  <a:pt x="459" y="243"/>
                  <a:pt x="433" y="220"/>
                  <a:pt x="417" y="185"/>
                </a:cubicBezTo>
                <a:cubicBezTo>
                  <a:pt x="433" y="161"/>
                  <a:pt x="461" y="147"/>
                  <a:pt x="486" y="131"/>
                </a:cubicBezTo>
                <a:cubicBezTo>
                  <a:pt x="532" y="120"/>
                  <a:pt x="598" y="112"/>
                  <a:pt x="641" y="127"/>
                </a:cubicBezTo>
                <a:cubicBezTo>
                  <a:pt x="646" y="129"/>
                  <a:pt x="664" y="141"/>
                  <a:pt x="665" y="148"/>
                </a:cubicBezTo>
                <a:cubicBezTo>
                  <a:pt x="670" y="168"/>
                  <a:pt x="642" y="188"/>
                  <a:pt x="631" y="200"/>
                </a:cubicBezTo>
                <a:cubicBezTo>
                  <a:pt x="598" y="238"/>
                  <a:pt x="557" y="273"/>
                  <a:pt x="538" y="317"/>
                </a:cubicBezTo>
                <a:cubicBezTo>
                  <a:pt x="535" y="346"/>
                  <a:pt x="521" y="372"/>
                  <a:pt x="525" y="400"/>
                </a:cubicBezTo>
                <a:cubicBezTo>
                  <a:pt x="522" y="400"/>
                  <a:pt x="518" y="400"/>
                  <a:pt x="520" y="404"/>
                </a:cubicBezTo>
                <a:cubicBezTo>
                  <a:pt x="510" y="489"/>
                  <a:pt x="486" y="595"/>
                  <a:pt x="492" y="689"/>
                </a:cubicBezTo>
                <a:cubicBezTo>
                  <a:pt x="509" y="658"/>
                  <a:pt x="509" y="591"/>
                  <a:pt x="523" y="557"/>
                </a:cubicBezTo>
                <a:cubicBezTo>
                  <a:pt x="523" y="548"/>
                  <a:pt x="516" y="565"/>
                  <a:pt x="512" y="557"/>
                </a:cubicBezTo>
                <a:cubicBezTo>
                  <a:pt x="510" y="551"/>
                  <a:pt x="513" y="549"/>
                  <a:pt x="516" y="547"/>
                </a:cubicBezTo>
                <a:cubicBezTo>
                  <a:pt x="522" y="543"/>
                  <a:pt x="521" y="558"/>
                  <a:pt x="524" y="550"/>
                </a:cubicBezTo>
                <a:cubicBezTo>
                  <a:pt x="529" y="469"/>
                  <a:pt x="551" y="356"/>
                  <a:pt x="570" y="282"/>
                </a:cubicBezTo>
                <a:cubicBezTo>
                  <a:pt x="575" y="279"/>
                  <a:pt x="579" y="276"/>
                  <a:pt x="587" y="277"/>
                </a:cubicBezTo>
                <a:cubicBezTo>
                  <a:pt x="620" y="229"/>
                  <a:pt x="662" y="198"/>
                  <a:pt x="698" y="152"/>
                </a:cubicBezTo>
                <a:cubicBezTo>
                  <a:pt x="698" y="150"/>
                  <a:pt x="698" y="144"/>
                  <a:pt x="698" y="137"/>
                </a:cubicBezTo>
                <a:cubicBezTo>
                  <a:pt x="657" y="97"/>
                  <a:pt x="584" y="78"/>
                  <a:pt x="512" y="91"/>
                </a:cubicBezTo>
                <a:cubicBezTo>
                  <a:pt x="485" y="95"/>
                  <a:pt x="437" y="122"/>
                  <a:pt x="420" y="139"/>
                </a:cubicBezTo>
                <a:cubicBezTo>
                  <a:pt x="414" y="145"/>
                  <a:pt x="408" y="164"/>
                  <a:pt x="399" y="174"/>
                </a:cubicBezTo>
                <a:cubicBezTo>
                  <a:pt x="395" y="177"/>
                  <a:pt x="392" y="175"/>
                  <a:pt x="390" y="178"/>
                </a:cubicBezTo>
                <a:cubicBezTo>
                  <a:pt x="382" y="189"/>
                  <a:pt x="386" y="200"/>
                  <a:pt x="389" y="212"/>
                </a:cubicBezTo>
                <a:cubicBezTo>
                  <a:pt x="399" y="217"/>
                  <a:pt x="405" y="225"/>
                  <a:pt x="410" y="233"/>
                </a:cubicBezTo>
                <a:cubicBezTo>
                  <a:pt x="422" y="250"/>
                  <a:pt x="443" y="276"/>
                  <a:pt x="451" y="297"/>
                </a:cubicBezTo>
                <a:cubicBezTo>
                  <a:pt x="434" y="322"/>
                  <a:pt x="429" y="356"/>
                  <a:pt x="411" y="379"/>
                </a:cubicBezTo>
                <a:cubicBezTo>
                  <a:pt x="372" y="511"/>
                  <a:pt x="310" y="617"/>
                  <a:pt x="262" y="740"/>
                </a:cubicBezTo>
                <a:cubicBezTo>
                  <a:pt x="247" y="744"/>
                  <a:pt x="241" y="757"/>
                  <a:pt x="243" y="776"/>
                </a:cubicBezTo>
                <a:cubicBezTo>
                  <a:pt x="272" y="765"/>
                  <a:pt x="280" y="740"/>
                  <a:pt x="292" y="714"/>
                </a:cubicBezTo>
                <a:close/>
                <a:moveTo>
                  <a:pt x="472" y="716"/>
                </a:moveTo>
                <a:cubicBezTo>
                  <a:pt x="473" y="635"/>
                  <a:pt x="487" y="541"/>
                  <a:pt x="496" y="456"/>
                </a:cubicBezTo>
                <a:cubicBezTo>
                  <a:pt x="481" y="451"/>
                  <a:pt x="451" y="464"/>
                  <a:pt x="433" y="452"/>
                </a:cubicBezTo>
                <a:cubicBezTo>
                  <a:pt x="450" y="446"/>
                  <a:pt x="475" y="440"/>
                  <a:pt x="500" y="435"/>
                </a:cubicBezTo>
                <a:cubicBezTo>
                  <a:pt x="498" y="429"/>
                  <a:pt x="508" y="411"/>
                  <a:pt x="501" y="408"/>
                </a:cubicBezTo>
                <a:cubicBezTo>
                  <a:pt x="487" y="395"/>
                  <a:pt x="464" y="413"/>
                  <a:pt x="446" y="402"/>
                </a:cubicBezTo>
                <a:cubicBezTo>
                  <a:pt x="400" y="520"/>
                  <a:pt x="347" y="625"/>
                  <a:pt x="300" y="740"/>
                </a:cubicBezTo>
                <a:cubicBezTo>
                  <a:pt x="350" y="735"/>
                  <a:pt x="413" y="722"/>
                  <a:pt x="472" y="716"/>
                </a:cubicBezTo>
                <a:close/>
                <a:moveTo>
                  <a:pt x="510" y="386"/>
                </a:moveTo>
                <a:cubicBezTo>
                  <a:pt x="514" y="352"/>
                  <a:pt x="523" y="323"/>
                  <a:pt x="528" y="296"/>
                </a:cubicBezTo>
                <a:cubicBezTo>
                  <a:pt x="563" y="245"/>
                  <a:pt x="614" y="207"/>
                  <a:pt x="647" y="155"/>
                </a:cubicBezTo>
                <a:cubicBezTo>
                  <a:pt x="644" y="150"/>
                  <a:pt x="638" y="148"/>
                  <a:pt x="634" y="143"/>
                </a:cubicBezTo>
                <a:cubicBezTo>
                  <a:pt x="597" y="138"/>
                  <a:pt x="564" y="129"/>
                  <a:pt x="515" y="140"/>
                </a:cubicBezTo>
                <a:cubicBezTo>
                  <a:pt x="493" y="144"/>
                  <a:pt x="440" y="171"/>
                  <a:pt x="438" y="189"/>
                </a:cubicBezTo>
                <a:cubicBezTo>
                  <a:pt x="437" y="201"/>
                  <a:pt x="453" y="213"/>
                  <a:pt x="463" y="226"/>
                </a:cubicBezTo>
                <a:cubicBezTo>
                  <a:pt x="469" y="236"/>
                  <a:pt x="472" y="254"/>
                  <a:pt x="479" y="262"/>
                </a:cubicBezTo>
                <a:cubicBezTo>
                  <a:pt x="484" y="268"/>
                  <a:pt x="487" y="267"/>
                  <a:pt x="490" y="271"/>
                </a:cubicBezTo>
                <a:cubicBezTo>
                  <a:pt x="494" y="279"/>
                  <a:pt x="493" y="295"/>
                  <a:pt x="491" y="301"/>
                </a:cubicBezTo>
                <a:cubicBezTo>
                  <a:pt x="482" y="328"/>
                  <a:pt x="452" y="364"/>
                  <a:pt x="454" y="392"/>
                </a:cubicBezTo>
                <a:cubicBezTo>
                  <a:pt x="465" y="379"/>
                  <a:pt x="493" y="389"/>
                  <a:pt x="510" y="386"/>
                </a:cubicBezTo>
                <a:close/>
                <a:moveTo>
                  <a:pt x="529" y="714"/>
                </a:moveTo>
                <a:cubicBezTo>
                  <a:pt x="517" y="710"/>
                  <a:pt x="510" y="706"/>
                  <a:pt x="498" y="709"/>
                </a:cubicBezTo>
                <a:cubicBezTo>
                  <a:pt x="497" y="702"/>
                  <a:pt x="495" y="696"/>
                  <a:pt x="489" y="695"/>
                </a:cubicBezTo>
                <a:cubicBezTo>
                  <a:pt x="486" y="703"/>
                  <a:pt x="497" y="716"/>
                  <a:pt x="490" y="723"/>
                </a:cubicBezTo>
                <a:cubicBezTo>
                  <a:pt x="492" y="736"/>
                  <a:pt x="535" y="746"/>
                  <a:pt x="529" y="714"/>
                </a:cubicBezTo>
                <a:close/>
                <a:moveTo>
                  <a:pt x="567" y="678"/>
                </a:moveTo>
                <a:cubicBezTo>
                  <a:pt x="563" y="673"/>
                  <a:pt x="568" y="669"/>
                  <a:pt x="564" y="665"/>
                </a:cubicBezTo>
                <a:cubicBezTo>
                  <a:pt x="581" y="637"/>
                  <a:pt x="585" y="605"/>
                  <a:pt x="593" y="571"/>
                </a:cubicBezTo>
                <a:cubicBezTo>
                  <a:pt x="615" y="531"/>
                  <a:pt x="648" y="467"/>
                  <a:pt x="638" y="429"/>
                </a:cubicBezTo>
                <a:cubicBezTo>
                  <a:pt x="643" y="445"/>
                  <a:pt x="626" y="443"/>
                  <a:pt x="616" y="442"/>
                </a:cubicBezTo>
                <a:cubicBezTo>
                  <a:pt x="596" y="441"/>
                  <a:pt x="559" y="458"/>
                  <a:pt x="555" y="439"/>
                </a:cubicBezTo>
                <a:cubicBezTo>
                  <a:pt x="578" y="429"/>
                  <a:pt x="604" y="434"/>
                  <a:pt x="618" y="423"/>
                </a:cubicBezTo>
                <a:cubicBezTo>
                  <a:pt x="596" y="415"/>
                  <a:pt x="575" y="424"/>
                  <a:pt x="556" y="412"/>
                </a:cubicBezTo>
                <a:cubicBezTo>
                  <a:pt x="556" y="417"/>
                  <a:pt x="560" y="416"/>
                  <a:pt x="559" y="421"/>
                </a:cubicBezTo>
                <a:cubicBezTo>
                  <a:pt x="543" y="467"/>
                  <a:pt x="543" y="522"/>
                  <a:pt x="536" y="571"/>
                </a:cubicBezTo>
                <a:cubicBezTo>
                  <a:pt x="530" y="606"/>
                  <a:pt x="513" y="650"/>
                  <a:pt x="520" y="684"/>
                </a:cubicBezTo>
                <a:cubicBezTo>
                  <a:pt x="534" y="683"/>
                  <a:pt x="552" y="679"/>
                  <a:pt x="567" y="678"/>
                </a:cubicBezTo>
                <a:close/>
                <a:moveTo>
                  <a:pt x="545" y="745"/>
                </a:moveTo>
                <a:cubicBezTo>
                  <a:pt x="582" y="742"/>
                  <a:pt x="627" y="730"/>
                  <a:pt x="602" y="692"/>
                </a:cubicBezTo>
                <a:cubicBezTo>
                  <a:pt x="590" y="692"/>
                  <a:pt x="572" y="692"/>
                  <a:pt x="550" y="695"/>
                </a:cubicBezTo>
                <a:cubicBezTo>
                  <a:pt x="550" y="718"/>
                  <a:pt x="550" y="728"/>
                  <a:pt x="545" y="7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67330" y="3544921"/>
            <a:ext cx="38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6405" y="5184875"/>
            <a:ext cx="370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7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184644" y="569861"/>
            <a:ext cx="269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6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reeform 3"/>
          <p:cNvSpPr/>
          <p:nvPr/>
        </p:nvSpPr>
        <p:spPr bwMode="auto">
          <a:xfrm rot="-2202532">
            <a:off x="4830824" y="1970073"/>
            <a:ext cx="1730375" cy="1755775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556" name="Freeform 3"/>
          <p:cNvSpPr/>
          <p:nvPr/>
        </p:nvSpPr>
        <p:spPr bwMode="auto">
          <a:xfrm rot="3202081">
            <a:off x="6051550" y="2362200"/>
            <a:ext cx="1730375" cy="1755775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557" name="Freeform 3"/>
          <p:cNvSpPr/>
          <p:nvPr/>
        </p:nvSpPr>
        <p:spPr bwMode="auto">
          <a:xfrm rot="8579122">
            <a:off x="5638800" y="3586163"/>
            <a:ext cx="1730375" cy="1755775"/>
          </a:xfrm>
          <a:custGeom>
            <a:avLst/>
            <a:gdLst>
              <a:gd name="T0" fmla="*/ 576846 w 10688"/>
              <a:gd name="T1" fmla="*/ 1143423 h 10844"/>
              <a:gd name="T2" fmla="*/ 576846 w 10688"/>
              <a:gd name="T3" fmla="*/ 1143423 h 10844"/>
              <a:gd name="T4" fmla="*/ 738744 w 10688"/>
              <a:gd name="T5" fmla="*/ 1740393 h 10844"/>
              <a:gd name="T6" fmla="*/ 1284991 w 10688"/>
              <a:gd name="T7" fmla="*/ 1588682 h 10844"/>
              <a:gd name="T8" fmla="*/ 1467127 w 10688"/>
              <a:gd name="T9" fmla="*/ 450440 h 10844"/>
              <a:gd name="T10" fmla="*/ 328978 w 10688"/>
              <a:gd name="T11" fmla="*/ 263269 h 10844"/>
              <a:gd name="T12" fmla="*/ 0 w 10688"/>
              <a:gd name="T13" fmla="*/ 794503 h 10844"/>
              <a:gd name="T14" fmla="*/ 576846 w 10688"/>
              <a:gd name="T15" fmla="*/ 1143423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noFill/>
          <a:ln w="9525" cmpd="sng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558" name="Freeform 3"/>
          <p:cNvSpPr/>
          <p:nvPr/>
        </p:nvSpPr>
        <p:spPr bwMode="auto">
          <a:xfrm rot="-7621736">
            <a:off x="4418806" y="3186907"/>
            <a:ext cx="1730375" cy="1754188"/>
          </a:xfrm>
          <a:custGeom>
            <a:avLst/>
            <a:gdLst>
              <a:gd name="T0" fmla="*/ 576846 w 10688"/>
              <a:gd name="T1" fmla="*/ 1142390 h 10844"/>
              <a:gd name="T2" fmla="*/ 576846 w 10688"/>
              <a:gd name="T3" fmla="*/ 1142390 h 10844"/>
              <a:gd name="T4" fmla="*/ 738744 w 10688"/>
              <a:gd name="T5" fmla="*/ 1738820 h 10844"/>
              <a:gd name="T6" fmla="*/ 1284991 w 10688"/>
              <a:gd name="T7" fmla="*/ 1587246 h 10844"/>
              <a:gd name="T8" fmla="*/ 1467127 w 10688"/>
              <a:gd name="T9" fmla="*/ 450032 h 10844"/>
              <a:gd name="T10" fmla="*/ 328978 w 10688"/>
              <a:gd name="T11" fmla="*/ 263031 h 10844"/>
              <a:gd name="T12" fmla="*/ 0 w 10688"/>
              <a:gd name="T13" fmla="*/ 793785 h 10844"/>
              <a:gd name="T14" fmla="*/ 576846 w 10688"/>
              <a:gd name="T15" fmla="*/ 1142390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559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0" name="TextBox 20"/>
          <p:cNvSpPr txBox="1">
            <a:spLocks noChangeArrowheads="1"/>
          </p:cNvSpPr>
          <p:nvPr/>
        </p:nvSpPr>
        <p:spPr bwMode="auto">
          <a:xfrm>
            <a:off x="6427788" y="2805113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d-ID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</a:t>
            </a:r>
            <a:endParaRPr lang="ru-RU" altLang="en-US" sz="54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1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22337"/>
          </a:xfrm>
          <a:prstGeom prst="rect">
            <a:avLst/>
          </a:prstGeom>
          <a:noFill/>
          <a:ln>
            <a:noFill/>
          </a:ln>
        </p:spPr>
        <p:txBody>
          <a:bodyPr lIns="91420" tIns="45709" rIns="91420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</a:t>
            </a:r>
            <a:endParaRPr lang="ru-RU" altLang="en-US" sz="54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8770938" y="2262188"/>
            <a:ext cx="149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8770938" y="2584450"/>
            <a:ext cx="203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2214563" y="2262188"/>
            <a:ext cx="1277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1462088" y="2584450"/>
            <a:ext cx="203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8770938" y="4295775"/>
            <a:ext cx="149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8770938" y="4616450"/>
            <a:ext cx="203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2214563" y="4295775"/>
            <a:ext cx="1277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1462088" y="4616450"/>
            <a:ext cx="203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9"/>
          <p:cNvSpPr>
            <a:spLocks noEditPoints="1"/>
          </p:cNvSpPr>
          <p:nvPr/>
        </p:nvSpPr>
        <p:spPr bwMode="auto">
          <a:xfrm>
            <a:off x="3975036" y="2387804"/>
            <a:ext cx="434975" cy="654050"/>
          </a:xfrm>
          <a:custGeom>
            <a:avLst/>
            <a:gdLst>
              <a:gd name="T0" fmla="*/ 81 w 116"/>
              <a:gd name="T1" fmla="*/ 149 h 174"/>
              <a:gd name="T2" fmla="*/ 105 w 116"/>
              <a:gd name="T3" fmla="*/ 169 h 174"/>
              <a:gd name="T4" fmla="*/ 105 w 116"/>
              <a:gd name="T5" fmla="*/ 139 h 174"/>
              <a:gd name="T6" fmla="*/ 101 w 116"/>
              <a:gd name="T7" fmla="*/ 59 h 174"/>
              <a:gd name="T8" fmla="*/ 14 w 116"/>
              <a:gd name="T9" fmla="*/ 23 h 174"/>
              <a:gd name="T10" fmla="*/ 36 w 116"/>
              <a:gd name="T11" fmla="*/ 111 h 174"/>
              <a:gd name="T12" fmla="*/ 74 w 116"/>
              <a:gd name="T13" fmla="*/ 109 h 174"/>
              <a:gd name="T14" fmla="*/ 45 w 116"/>
              <a:gd name="T15" fmla="*/ 77 h 174"/>
              <a:gd name="T16" fmla="*/ 54 w 116"/>
              <a:gd name="T17" fmla="*/ 71 h 174"/>
              <a:gd name="T18" fmla="*/ 68 w 116"/>
              <a:gd name="T19" fmla="*/ 66 h 174"/>
              <a:gd name="T20" fmla="*/ 73 w 116"/>
              <a:gd name="T21" fmla="*/ 69 h 174"/>
              <a:gd name="T22" fmla="*/ 80 w 116"/>
              <a:gd name="T23" fmla="*/ 99 h 174"/>
              <a:gd name="T24" fmla="*/ 89 w 116"/>
              <a:gd name="T25" fmla="*/ 146 h 174"/>
              <a:gd name="T26" fmla="*/ 58 w 116"/>
              <a:gd name="T27" fmla="*/ 60 h 174"/>
              <a:gd name="T28" fmla="*/ 58 w 116"/>
              <a:gd name="T29" fmla="*/ 55 h 174"/>
              <a:gd name="T30" fmla="*/ 58 w 116"/>
              <a:gd name="T31" fmla="*/ 61 h 174"/>
              <a:gd name="T32" fmla="*/ 103 w 116"/>
              <a:gd name="T33" fmla="*/ 142 h 174"/>
              <a:gd name="T34" fmla="*/ 105 w 116"/>
              <a:gd name="T35" fmla="*/ 148 h 174"/>
              <a:gd name="T36" fmla="*/ 85 w 116"/>
              <a:gd name="T37" fmla="*/ 151 h 174"/>
              <a:gd name="T38" fmla="*/ 108 w 116"/>
              <a:gd name="T39" fmla="*/ 155 h 174"/>
              <a:gd name="T40" fmla="*/ 92 w 116"/>
              <a:gd name="T41" fmla="*/ 162 h 174"/>
              <a:gd name="T42" fmla="*/ 88 w 116"/>
              <a:gd name="T43" fmla="*/ 158 h 174"/>
              <a:gd name="T44" fmla="*/ 106 w 116"/>
              <a:gd name="T45" fmla="*/ 150 h 174"/>
              <a:gd name="T46" fmla="*/ 104 w 116"/>
              <a:gd name="T47" fmla="*/ 166 h 174"/>
              <a:gd name="T48" fmla="*/ 108 w 116"/>
              <a:gd name="T49" fmla="*/ 158 h 174"/>
              <a:gd name="T50" fmla="*/ 104 w 116"/>
              <a:gd name="T51" fmla="*/ 166 h 174"/>
              <a:gd name="T52" fmla="*/ 56 w 116"/>
              <a:gd name="T53" fmla="*/ 8 h 174"/>
              <a:gd name="T54" fmla="*/ 94 w 116"/>
              <a:gd name="T55" fmla="*/ 101 h 174"/>
              <a:gd name="T56" fmla="*/ 101 w 116"/>
              <a:gd name="T57" fmla="*/ 139 h 174"/>
              <a:gd name="T58" fmla="*/ 100 w 116"/>
              <a:gd name="T59" fmla="*/ 140 h 174"/>
              <a:gd name="T60" fmla="*/ 77 w 116"/>
              <a:gd name="T61" fmla="*/ 81 h 174"/>
              <a:gd name="T62" fmla="*/ 81 w 116"/>
              <a:gd name="T63" fmla="*/ 63 h 174"/>
              <a:gd name="T64" fmla="*/ 73 w 116"/>
              <a:gd name="T65" fmla="*/ 66 h 174"/>
              <a:gd name="T66" fmla="*/ 76 w 116"/>
              <a:gd name="T67" fmla="*/ 55 h 174"/>
              <a:gd name="T68" fmla="*/ 68 w 116"/>
              <a:gd name="T69" fmla="*/ 63 h 174"/>
              <a:gd name="T70" fmla="*/ 61 w 116"/>
              <a:gd name="T71" fmla="*/ 53 h 174"/>
              <a:gd name="T72" fmla="*/ 54 w 116"/>
              <a:gd name="T73" fmla="*/ 56 h 174"/>
              <a:gd name="T74" fmla="*/ 57 w 116"/>
              <a:gd name="T75" fmla="*/ 65 h 174"/>
              <a:gd name="T76" fmla="*/ 46 w 116"/>
              <a:gd name="T77" fmla="*/ 63 h 174"/>
              <a:gd name="T78" fmla="*/ 37 w 116"/>
              <a:gd name="T79" fmla="*/ 63 h 174"/>
              <a:gd name="T80" fmla="*/ 45 w 116"/>
              <a:gd name="T81" fmla="*/ 70 h 174"/>
              <a:gd name="T82" fmla="*/ 42 w 116"/>
              <a:gd name="T83" fmla="*/ 76 h 174"/>
              <a:gd name="T84" fmla="*/ 29 w 116"/>
              <a:gd name="T85" fmla="*/ 78 h 174"/>
              <a:gd name="T86" fmla="*/ 42 w 116"/>
              <a:gd name="T87" fmla="*/ 79 h 174"/>
              <a:gd name="T88" fmla="*/ 69 w 116"/>
              <a:gd name="T89" fmla="*/ 107 h 174"/>
              <a:gd name="T90" fmla="*/ 87 w 116"/>
              <a:gd name="T91" fmla="*/ 147 h 174"/>
              <a:gd name="T92" fmla="*/ 61 w 116"/>
              <a:gd name="T93" fmla="*/ 121 h 174"/>
              <a:gd name="T94" fmla="*/ 7 w 116"/>
              <a:gd name="T95" fmla="*/ 43 h 174"/>
              <a:gd name="T96" fmla="*/ 77 w 116"/>
              <a:gd name="T97" fmla="*/ 65 h 174"/>
              <a:gd name="T98" fmla="*/ 70 w 116"/>
              <a:gd name="T99" fmla="*/ 61 h 174"/>
              <a:gd name="T100" fmla="*/ 73 w 116"/>
              <a:gd name="T101" fmla="*/ 56 h 174"/>
              <a:gd name="T102" fmla="*/ 45 w 116"/>
              <a:gd name="T103" fmla="*/ 66 h 174"/>
              <a:gd name="T104" fmla="*/ 41 w 116"/>
              <a:gd name="T105" fmla="*/ 64 h 174"/>
              <a:gd name="T106" fmla="*/ 43 w 116"/>
              <a:gd name="T107" fmla="*/ 64 h 174"/>
              <a:gd name="T108" fmla="*/ 39 w 116"/>
              <a:gd name="T109" fmla="*/ 77 h 174"/>
              <a:gd name="T110" fmla="*/ 34 w 116"/>
              <a:gd name="T111" fmla="*/ 77 h 174"/>
              <a:gd name="T112" fmla="*/ 31 w 116"/>
              <a:gd name="T113" fmla="*/ 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" h="174">
                <a:moveTo>
                  <a:pt x="62" y="125"/>
                </a:moveTo>
                <a:cubicBezTo>
                  <a:pt x="72" y="131"/>
                  <a:pt x="77" y="140"/>
                  <a:pt x="81" y="149"/>
                </a:cubicBezTo>
                <a:cubicBezTo>
                  <a:pt x="81" y="150"/>
                  <a:pt x="81" y="150"/>
                  <a:pt x="81" y="151"/>
                </a:cubicBezTo>
                <a:cubicBezTo>
                  <a:pt x="85" y="159"/>
                  <a:pt x="93" y="174"/>
                  <a:pt x="105" y="169"/>
                </a:cubicBezTo>
                <a:cubicBezTo>
                  <a:pt x="116" y="164"/>
                  <a:pt x="109" y="149"/>
                  <a:pt x="105" y="140"/>
                </a:cubicBezTo>
                <a:cubicBezTo>
                  <a:pt x="105" y="140"/>
                  <a:pt x="105" y="139"/>
                  <a:pt x="105" y="139"/>
                </a:cubicBezTo>
                <a:cubicBezTo>
                  <a:pt x="100" y="125"/>
                  <a:pt x="95" y="111"/>
                  <a:pt x="98" y="95"/>
                </a:cubicBezTo>
                <a:cubicBezTo>
                  <a:pt x="99" y="83"/>
                  <a:pt x="103" y="71"/>
                  <a:pt x="101" y="59"/>
                </a:cubicBezTo>
                <a:cubicBezTo>
                  <a:pt x="99" y="38"/>
                  <a:pt x="86" y="13"/>
                  <a:pt x="65" y="6"/>
                </a:cubicBezTo>
                <a:cubicBezTo>
                  <a:pt x="47" y="0"/>
                  <a:pt x="26" y="9"/>
                  <a:pt x="14" y="23"/>
                </a:cubicBezTo>
                <a:cubicBezTo>
                  <a:pt x="1" y="38"/>
                  <a:pt x="0" y="60"/>
                  <a:pt x="6" y="77"/>
                </a:cubicBezTo>
                <a:cubicBezTo>
                  <a:pt x="12" y="92"/>
                  <a:pt x="22" y="104"/>
                  <a:pt x="36" y="111"/>
                </a:cubicBezTo>
                <a:cubicBezTo>
                  <a:pt x="44" y="116"/>
                  <a:pt x="54" y="120"/>
                  <a:pt x="62" y="125"/>
                </a:cubicBezTo>
                <a:close/>
                <a:moveTo>
                  <a:pt x="74" y="109"/>
                </a:moveTo>
                <a:cubicBezTo>
                  <a:pt x="67" y="98"/>
                  <a:pt x="58" y="87"/>
                  <a:pt x="47" y="79"/>
                </a:cubicBezTo>
                <a:cubicBezTo>
                  <a:pt x="47" y="79"/>
                  <a:pt x="46" y="78"/>
                  <a:pt x="45" y="77"/>
                </a:cubicBezTo>
                <a:cubicBezTo>
                  <a:pt x="47" y="76"/>
                  <a:pt x="48" y="73"/>
                  <a:pt x="48" y="70"/>
                </a:cubicBezTo>
                <a:cubicBezTo>
                  <a:pt x="50" y="71"/>
                  <a:pt x="53" y="71"/>
                  <a:pt x="54" y="71"/>
                </a:cubicBezTo>
                <a:cubicBezTo>
                  <a:pt x="57" y="70"/>
                  <a:pt x="59" y="68"/>
                  <a:pt x="60" y="65"/>
                </a:cubicBezTo>
                <a:cubicBezTo>
                  <a:pt x="63" y="66"/>
                  <a:pt x="65" y="67"/>
                  <a:pt x="68" y="66"/>
                </a:cubicBezTo>
                <a:cubicBezTo>
                  <a:pt x="68" y="66"/>
                  <a:pt x="69" y="67"/>
                  <a:pt x="69" y="67"/>
                </a:cubicBezTo>
                <a:cubicBezTo>
                  <a:pt x="70" y="68"/>
                  <a:pt x="71" y="69"/>
                  <a:pt x="73" y="69"/>
                </a:cubicBezTo>
                <a:cubicBezTo>
                  <a:pt x="72" y="72"/>
                  <a:pt x="72" y="75"/>
                  <a:pt x="73" y="78"/>
                </a:cubicBezTo>
                <a:cubicBezTo>
                  <a:pt x="75" y="85"/>
                  <a:pt x="77" y="92"/>
                  <a:pt x="80" y="99"/>
                </a:cubicBezTo>
                <a:cubicBezTo>
                  <a:pt x="86" y="113"/>
                  <a:pt x="91" y="128"/>
                  <a:pt x="97" y="141"/>
                </a:cubicBezTo>
                <a:cubicBezTo>
                  <a:pt x="94" y="143"/>
                  <a:pt x="92" y="144"/>
                  <a:pt x="89" y="146"/>
                </a:cubicBezTo>
                <a:cubicBezTo>
                  <a:pt x="86" y="133"/>
                  <a:pt x="81" y="120"/>
                  <a:pt x="74" y="109"/>
                </a:cubicBezTo>
                <a:close/>
                <a:moveTo>
                  <a:pt x="58" y="60"/>
                </a:moveTo>
                <a:cubicBezTo>
                  <a:pt x="57" y="58"/>
                  <a:pt x="57" y="56"/>
                  <a:pt x="56" y="55"/>
                </a:cubicBezTo>
                <a:cubicBezTo>
                  <a:pt x="56" y="52"/>
                  <a:pt x="58" y="54"/>
                  <a:pt x="58" y="55"/>
                </a:cubicBezTo>
                <a:cubicBezTo>
                  <a:pt x="59" y="56"/>
                  <a:pt x="58" y="58"/>
                  <a:pt x="58" y="59"/>
                </a:cubicBezTo>
                <a:cubicBezTo>
                  <a:pt x="58" y="60"/>
                  <a:pt x="58" y="60"/>
                  <a:pt x="58" y="61"/>
                </a:cubicBezTo>
                <a:cubicBezTo>
                  <a:pt x="58" y="60"/>
                  <a:pt x="58" y="60"/>
                  <a:pt x="58" y="60"/>
                </a:cubicBezTo>
                <a:close/>
                <a:moveTo>
                  <a:pt x="103" y="142"/>
                </a:moveTo>
                <a:cubicBezTo>
                  <a:pt x="103" y="144"/>
                  <a:pt x="104" y="146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99" y="151"/>
                  <a:pt x="93" y="153"/>
                  <a:pt x="87" y="156"/>
                </a:cubicBezTo>
                <a:cubicBezTo>
                  <a:pt x="86" y="154"/>
                  <a:pt x="85" y="152"/>
                  <a:pt x="85" y="151"/>
                </a:cubicBezTo>
                <a:cubicBezTo>
                  <a:pt x="91" y="148"/>
                  <a:pt x="97" y="145"/>
                  <a:pt x="103" y="142"/>
                </a:cubicBezTo>
                <a:close/>
                <a:moveTo>
                  <a:pt x="108" y="155"/>
                </a:moveTo>
                <a:cubicBezTo>
                  <a:pt x="108" y="155"/>
                  <a:pt x="107" y="155"/>
                  <a:pt x="107" y="155"/>
                </a:cubicBezTo>
                <a:cubicBezTo>
                  <a:pt x="102" y="156"/>
                  <a:pt x="98" y="160"/>
                  <a:pt x="92" y="162"/>
                </a:cubicBezTo>
                <a:cubicBezTo>
                  <a:pt x="92" y="162"/>
                  <a:pt x="92" y="162"/>
                  <a:pt x="91" y="162"/>
                </a:cubicBezTo>
                <a:cubicBezTo>
                  <a:pt x="90" y="161"/>
                  <a:pt x="89" y="160"/>
                  <a:pt x="88" y="158"/>
                </a:cubicBezTo>
                <a:cubicBezTo>
                  <a:pt x="94" y="156"/>
                  <a:pt x="100" y="153"/>
                  <a:pt x="106" y="151"/>
                </a:cubicBezTo>
                <a:cubicBezTo>
                  <a:pt x="106" y="151"/>
                  <a:pt x="106" y="151"/>
                  <a:pt x="106" y="150"/>
                </a:cubicBezTo>
                <a:cubicBezTo>
                  <a:pt x="107" y="152"/>
                  <a:pt x="107" y="154"/>
                  <a:pt x="108" y="155"/>
                </a:cubicBezTo>
                <a:close/>
                <a:moveTo>
                  <a:pt x="104" y="166"/>
                </a:moveTo>
                <a:cubicBezTo>
                  <a:pt x="100" y="169"/>
                  <a:pt x="96" y="167"/>
                  <a:pt x="93" y="164"/>
                </a:cubicBezTo>
                <a:cubicBezTo>
                  <a:pt x="98" y="163"/>
                  <a:pt x="102" y="159"/>
                  <a:pt x="108" y="158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08" y="161"/>
                  <a:pt x="107" y="164"/>
                  <a:pt x="104" y="166"/>
                </a:cubicBezTo>
                <a:close/>
                <a:moveTo>
                  <a:pt x="7" y="43"/>
                </a:moveTo>
                <a:cubicBezTo>
                  <a:pt x="12" y="21"/>
                  <a:pt x="34" y="6"/>
                  <a:pt x="56" y="8"/>
                </a:cubicBezTo>
                <a:cubicBezTo>
                  <a:pt x="82" y="9"/>
                  <a:pt x="97" y="39"/>
                  <a:pt x="99" y="62"/>
                </a:cubicBezTo>
                <a:cubicBezTo>
                  <a:pt x="100" y="76"/>
                  <a:pt x="95" y="88"/>
                  <a:pt x="94" y="101"/>
                </a:cubicBezTo>
                <a:cubicBezTo>
                  <a:pt x="93" y="114"/>
                  <a:pt x="97" y="126"/>
                  <a:pt x="101" y="138"/>
                </a:cubicBezTo>
                <a:cubicBezTo>
                  <a:pt x="101" y="138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0" y="140"/>
                  <a:pt x="100" y="140"/>
                </a:cubicBezTo>
                <a:cubicBezTo>
                  <a:pt x="94" y="127"/>
                  <a:pt x="89" y="114"/>
                  <a:pt x="84" y="101"/>
                </a:cubicBezTo>
                <a:cubicBezTo>
                  <a:pt x="81" y="94"/>
                  <a:pt x="79" y="88"/>
                  <a:pt x="77" y="81"/>
                </a:cubicBezTo>
                <a:cubicBezTo>
                  <a:pt x="76" y="77"/>
                  <a:pt x="75" y="73"/>
                  <a:pt x="76" y="69"/>
                </a:cubicBezTo>
                <a:cubicBezTo>
                  <a:pt x="79" y="68"/>
                  <a:pt x="82" y="66"/>
                  <a:pt x="81" y="63"/>
                </a:cubicBezTo>
                <a:cubicBezTo>
                  <a:pt x="81" y="62"/>
                  <a:pt x="79" y="59"/>
                  <a:pt x="77" y="61"/>
                </a:cubicBezTo>
                <a:cubicBezTo>
                  <a:pt x="75" y="62"/>
                  <a:pt x="74" y="64"/>
                  <a:pt x="73" y="66"/>
                </a:cubicBezTo>
                <a:cubicBezTo>
                  <a:pt x="72" y="66"/>
                  <a:pt x="71" y="66"/>
                  <a:pt x="71" y="64"/>
                </a:cubicBezTo>
                <a:cubicBezTo>
                  <a:pt x="74" y="62"/>
                  <a:pt x="76" y="58"/>
                  <a:pt x="76" y="55"/>
                </a:cubicBezTo>
                <a:cubicBezTo>
                  <a:pt x="76" y="53"/>
                  <a:pt x="75" y="49"/>
                  <a:pt x="73" y="49"/>
                </a:cubicBezTo>
                <a:cubicBezTo>
                  <a:pt x="67" y="50"/>
                  <a:pt x="67" y="57"/>
                  <a:pt x="68" y="63"/>
                </a:cubicBezTo>
                <a:cubicBezTo>
                  <a:pt x="66" y="64"/>
                  <a:pt x="63" y="64"/>
                  <a:pt x="61" y="63"/>
                </a:cubicBezTo>
                <a:cubicBezTo>
                  <a:pt x="62" y="59"/>
                  <a:pt x="62" y="55"/>
                  <a:pt x="61" y="53"/>
                </a:cubicBezTo>
                <a:cubicBezTo>
                  <a:pt x="60" y="51"/>
                  <a:pt x="58" y="49"/>
                  <a:pt x="55" y="50"/>
                </a:cubicBezTo>
                <a:cubicBezTo>
                  <a:pt x="53" y="51"/>
                  <a:pt x="53" y="54"/>
                  <a:pt x="54" y="56"/>
                </a:cubicBezTo>
                <a:cubicBezTo>
                  <a:pt x="54" y="59"/>
                  <a:pt x="56" y="62"/>
                  <a:pt x="58" y="64"/>
                </a:cubicBezTo>
                <a:cubicBezTo>
                  <a:pt x="58" y="64"/>
                  <a:pt x="58" y="65"/>
                  <a:pt x="57" y="65"/>
                </a:cubicBezTo>
                <a:cubicBezTo>
                  <a:pt x="56" y="68"/>
                  <a:pt x="52" y="68"/>
                  <a:pt x="48" y="67"/>
                </a:cubicBezTo>
                <a:cubicBezTo>
                  <a:pt x="48" y="66"/>
                  <a:pt x="47" y="65"/>
                  <a:pt x="46" y="63"/>
                </a:cubicBezTo>
                <a:cubicBezTo>
                  <a:pt x="45" y="61"/>
                  <a:pt x="43" y="59"/>
                  <a:pt x="40" y="58"/>
                </a:cubicBezTo>
                <a:cubicBezTo>
                  <a:pt x="38" y="58"/>
                  <a:pt x="36" y="61"/>
                  <a:pt x="37" y="63"/>
                </a:cubicBezTo>
                <a:cubicBezTo>
                  <a:pt x="37" y="66"/>
                  <a:pt x="40" y="67"/>
                  <a:pt x="42" y="68"/>
                </a:cubicBezTo>
                <a:cubicBezTo>
                  <a:pt x="43" y="69"/>
                  <a:pt x="44" y="69"/>
                  <a:pt x="4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2"/>
                  <a:pt x="44" y="74"/>
                  <a:pt x="42" y="76"/>
                </a:cubicBezTo>
                <a:cubicBezTo>
                  <a:pt x="38" y="72"/>
                  <a:pt x="32" y="69"/>
                  <a:pt x="28" y="72"/>
                </a:cubicBezTo>
                <a:cubicBezTo>
                  <a:pt x="27" y="74"/>
                  <a:pt x="27" y="77"/>
                  <a:pt x="29" y="78"/>
                </a:cubicBezTo>
                <a:cubicBezTo>
                  <a:pt x="32" y="81"/>
                  <a:pt x="36" y="80"/>
                  <a:pt x="40" y="80"/>
                </a:cubicBezTo>
                <a:cubicBezTo>
                  <a:pt x="41" y="80"/>
                  <a:pt x="41" y="79"/>
                  <a:pt x="42" y="79"/>
                </a:cubicBezTo>
                <a:cubicBezTo>
                  <a:pt x="43" y="79"/>
                  <a:pt x="43" y="80"/>
                  <a:pt x="44" y="80"/>
                </a:cubicBezTo>
                <a:cubicBezTo>
                  <a:pt x="54" y="87"/>
                  <a:pt x="61" y="97"/>
                  <a:pt x="69" y="107"/>
                </a:cubicBezTo>
                <a:cubicBezTo>
                  <a:pt x="77" y="118"/>
                  <a:pt x="83" y="132"/>
                  <a:pt x="86" y="146"/>
                </a:cubicBezTo>
                <a:cubicBezTo>
                  <a:pt x="86" y="146"/>
                  <a:pt x="86" y="147"/>
                  <a:pt x="87" y="147"/>
                </a:cubicBezTo>
                <a:cubicBezTo>
                  <a:pt x="86" y="147"/>
                  <a:pt x="85" y="147"/>
                  <a:pt x="84" y="148"/>
                </a:cubicBezTo>
                <a:cubicBezTo>
                  <a:pt x="79" y="137"/>
                  <a:pt x="72" y="127"/>
                  <a:pt x="61" y="121"/>
                </a:cubicBezTo>
                <a:cubicBezTo>
                  <a:pt x="50" y="114"/>
                  <a:pt x="37" y="110"/>
                  <a:pt x="26" y="101"/>
                </a:cubicBezTo>
                <a:cubicBezTo>
                  <a:pt x="10" y="88"/>
                  <a:pt x="2" y="64"/>
                  <a:pt x="7" y="43"/>
                </a:cubicBezTo>
                <a:close/>
                <a:moveTo>
                  <a:pt x="77" y="65"/>
                </a:moveTo>
                <a:cubicBezTo>
                  <a:pt x="77" y="65"/>
                  <a:pt x="77" y="65"/>
                  <a:pt x="77" y="65"/>
                </a:cubicBezTo>
                <a:cubicBezTo>
                  <a:pt x="78" y="63"/>
                  <a:pt x="79" y="64"/>
                  <a:pt x="77" y="65"/>
                </a:cubicBezTo>
                <a:close/>
                <a:moveTo>
                  <a:pt x="70" y="61"/>
                </a:moveTo>
                <a:cubicBezTo>
                  <a:pt x="70" y="59"/>
                  <a:pt x="70" y="56"/>
                  <a:pt x="71" y="54"/>
                </a:cubicBezTo>
                <a:cubicBezTo>
                  <a:pt x="73" y="51"/>
                  <a:pt x="73" y="55"/>
                  <a:pt x="73" y="56"/>
                </a:cubicBezTo>
                <a:cubicBezTo>
                  <a:pt x="73" y="58"/>
                  <a:pt x="71" y="60"/>
                  <a:pt x="70" y="61"/>
                </a:cubicBezTo>
                <a:close/>
                <a:moveTo>
                  <a:pt x="45" y="66"/>
                </a:moveTo>
                <a:cubicBezTo>
                  <a:pt x="44" y="66"/>
                  <a:pt x="43" y="65"/>
                  <a:pt x="43" y="65"/>
                </a:cubicBezTo>
                <a:cubicBezTo>
                  <a:pt x="42" y="65"/>
                  <a:pt x="42" y="65"/>
                  <a:pt x="41" y="64"/>
                </a:cubicBezTo>
                <a:cubicBezTo>
                  <a:pt x="40" y="64"/>
                  <a:pt x="40" y="63"/>
                  <a:pt x="41" y="62"/>
                </a:cubicBezTo>
                <a:cubicBezTo>
                  <a:pt x="42" y="62"/>
                  <a:pt x="43" y="63"/>
                  <a:pt x="43" y="64"/>
                </a:cubicBezTo>
                <a:cubicBezTo>
                  <a:pt x="44" y="65"/>
                  <a:pt x="44" y="65"/>
                  <a:pt x="45" y="66"/>
                </a:cubicBezTo>
                <a:close/>
                <a:moveTo>
                  <a:pt x="39" y="77"/>
                </a:moveTo>
                <a:cubicBezTo>
                  <a:pt x="39" y="77"/>
                  <a:pt x="38" y="77"/>
                  <a:pt x="38" y="77"/>
                </a:cubicBezTo>
                <a:cubicBezTo>
                  <a:pt x="37" y="77"/>
                  <a:pt x="35" y="77"/>
                  <a:pt x="34" y="77"/>
                </a:cubicBezTo>
                <a:cubicBezTo>
                  <a:pt x="34" y="77"/>
                  <a:pt x="33" y="77"/>
                  <a:pt x="33" y="77"/>
                </a:cubicBezTo>
                <a:cubicBezTo>
                  <a:pt x="31" y="77"/>
                  <a:pt x="31" y="76"/>
                  <a:pt x="31" y="74"/>
                </a:cubicBezTo>
                <a:cubicBezTo>
                  <a:pt x="33" y="73"/>
                  <a:pt x="36" y="75"/>
                  <a:pt x="39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3961406" y="4409403"/>
            <a:ext cx="434975" cy="654050"/>
          </a:xfrm>
          <a:custGeom>
            <a:avLst/>
            <a:gdLst>
              <a:gd name="T0" fmla="*/ 81 w 116"/>
              <a:gd name="T1" fmla="*/ 149 h 174"/>
              <a:gd name="T2" fmla="*/ 105 w 116"/>
              <a:gd name="T3" fmla="*/ 169 h 174"/>
              <a:gd name="T4" fmla="*/ 105 w 116"/>
              <a:gd name="T5" fmla="*/ 139 h 174"/>
              <a:gd name="T6" fmla="*/ 101 w 116"/>
              <a:gd name="T7" fmla="*/ 59 h 174"/>
              <a:gd name="T8" fmla="*/ 14 w 116"/>
              <a:gd name="T9" fmla="*/ 23 h 174"/>
              <a:gd name="T10" fmla="*/ 36 w 116"/>
              <a:gd name="T11" fmla="*/ 111 h 174"/>
              <a:gd name="T12" fmla="*/ 74 w 116"/>
              <a:gd name="T13" fmla="*/ 109 h 174"/>
              <a:gd name="T14" fmla="*/ 45 w 116"/>
              <a:gd name="T15" fmla="*/ 77 h 174"/>
              <a:gd name="T16" fmla="*/ 54 w 116"/>
              <a:gd name="T17" fmla="*/ 71 h 174"/>
              <a:gd name="T18" fmla="*/ 68 w 116"/>
              <a:gd name="T19" fmla="*/ 66 h 174"/>
              <a:gd name="T20" fmla="*/ 73 w 116"/>
              <a:gd name="T21" fmla="*/ 69 h 174"/>
              <a:gd name="T22" fmla="*/ 80 w 116"/>
              <a:gd name="T23" fmla="*/ 99 h 174"/>
              <a:gd name="T24" fmla="*/ 89 w 116"/>
              <a:gd name="T25" fmla="*/ 146 h 174"/>
              <a:gd name="T26" fmla="*/ 58 w 116"/>
              <a:gd name="T27" fmla="*/ 60 h 174"/>
              <a:gd name="T28" fmla="*/ 58 w 116"/>
              <a:gd name="T29" fmla="*/ 55 h 174"/>
              <a:gd name="T30" fmla="*/ 58 w 116"/>
              <a:gd name="T31" fmla="*/ 61 h 174"/>
              <a:gd name="T32" fmla="*/ 103 w 116"/>
              <a:gd name="T33" fmla="*/ 142 h 174"/>
              <a:gd name="T34" fmla="*/ 105 w 116"/>
              <a:gd name="T35" fmla="*/ 148 h 174"/>
              <a:gd name="T36" fmla="*/ 85 w 116"/>
              <a:gd name="T37" fmla="*/ 151 h 174"/>
              <a:gd name="T38" fmla="*/ 108 w 116"/>
              <a:gd name="T39" fmla="*/ 155 h 174"/>
              <a:gd name="T40" fmla="*/ 92 w 116"/>
              <a:gd name="T41" fmla="*/ 162 h 174"/>
              <a:gd name="T42" fmla="*/ 88 w 116"/>
              <a:gd name="T43" fmla="*/ 158 h 174"/>
              <a:gd name="T44" fmla="*/ 106 w 116"/>
              <a:gd name="T45" fmla="*/ 150 h 174"/>
              <a:gd name="T46" fmla="*/ 104 w 116"/>
              <a:gd name="T47" fmla="*/ 166 h 174"/>
              <a:gd name="T48" fmla="*/ 108 w 116"/>
              <a:gd name="T49" fmla="*/ 158 h 174"/>
              <a:gd name="T50" fmla="*/ 104 w 116"/>
              <a:gd name="T51" fmla="*/ 166 h 174"/>
              <a:gd name="T52" fmla="*/ 56 w 116"/>
              <a:gd name="T53" fmla="*/ 8 h 174"/>
              <a:gd name="T54" fmla="*/ 94 w 116"/>
              <a:gd name="T55" fmla="*/ 101 h 174"/>
              <a:gd name="T56" fmla="*/ 101 w 116"/>
              <a:gd name="T57" fmla="*/ 139 h 174"/>
              <a:gd name="T58" fmla="*/ 100 w 116"/>
              <a:gd name="T59" fmla="*/ 140 h 174"/>
              <a:gd name="T60" fmla="*/ 77 w 116"/>
              <a:gd name="T61" fmla="*/ 81 h 174"/>
              <a:gd name="T62" fmla="*/ 81 w 116"/>
              <a:gd name="T63" fmla="*/ 63 h 174"/>
              <a:gd name="T64" fmla="*/ 73 w 116"/>
              <a:gd name="T65" fmla="*/ 66 h 174"/>
              <a:gd name="T66" fmla="*/ 76 w 116"/>
              <a:gd name="T67" fmla="*/ 55 h 174"/>
              <a:gd name="T68" fmla="*/ 68 w 116"/>
              <a:gd name="T69" fmla="*/ 63 h 174"/>
              <a:gd name="T70" fmla="*/ 61 w 116"/>
              <a:gd name="T71" fmla="*/ 53 h 174"/>
              <a:gd name="T72" fmla="*/ 54 w 116"/>
              <a:gd name="T73" fmla="*/ 56 h 174"/>
              <a:gd name="T74" fmla="*/ 57 w 116"/>
              <a:gd name="T75" fmla="*/ 65 h 174"/>
              <a:gd name="T76" fmla="*/ 46 w 116"/>
              <a:gd name="T77" fmla="*/ 63 h 174"/>
              <a:gd name="T78" fmla="*/ 37 w 116"/>
              <a:gd name="T79" fmla="*/ 63 h 174"/>
              <a:gd name="T80" fmla="*/ 45 w 116"/>
              <a:gd name="T81" fmla="*/ 70 h 174"/>
              <a:gd name="T82" fmla="*/ 42 w 116"/>
              <a:gd name="T83" fmla="*/ 76 h 174"/>
              <a:gd name="T84" fmla="*/ 29 w 116"/>
              <a:gd name="T85" fmla="*/ 78 h 174"/>
              <a:gd name="T86" fmla="*/ 42 w 116"/>
              <a:gd name="T87" fmla="*/ 79 h 174"/>
              <a:gd name="T88" fmla="*/ 69 w 116"/>
              <a:gd name="T89" fmla="*/ 107 h 174"/>
              <a:gd name="T90" fmla="*/ 87 w 116"/>
              <a:gd name="T91" fmla="*/ 147 h 174"/>
              <a:gd name="T92" fmla="*/ 61 w 116"/>
              <a:gd name="T93" fmla="*/ 121 h 174"/>
              <a:gd name="T94" fmla="*/ 7 w 116"/>
              <a:gd name="T95" fmla="*/ 43 h 174"/>
              <a:gd name="T96" fmla="*/ 77 w 116"/>
              <a:gd name="T97" fmla="*/ 65 h 174"/>
              <a:gd name="T98" fmla="*/ 70 w 116"/>
              <a:gd name="T99" fmla="*/ 61 h 174"/>
              <a:gd name="T100" fmla="*/ 73 w 116"/>
              <a:gd name="T101" fmla="*/ 56 h 174"/>
              <a:gd name="T102" fmla="*/ 45 w 116"/>
              <a:gd name="T103" fmla="*/ 66 h 174"/>
              <a:gd name="T104" fmla="*/ 41 w 116"/>
              <a:gd name="T105" fmla="*/ 64 h 174"/>
              <a:gd name="T106" fmla="*/ 43 w 116"/>
              <a:gd name="T107" fmla="*/ 64 h 174"/>
              <a:gd name="T108" fmla="*/ 39 w 116"/>
              <a:gd name="T109" fmla="*/ 77 h 174"/>
              <a:gd name="T110" fmla="*/ 34 w 116"/>
              <a:gd name="T111" fmla="*/ 77 h 174"/>
              <a:gd name="T112" fmla="*/ 31 w 116"/>
              <a:gd name="T113" fmla="*/ 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" h="174">
                <a:moveTo>
                  <a:pt x="62" y="125"/>
                </a:moveTo>
                <a:cubicBezTo>
                  <a:pt x="72" y="131"/>
                  <a:pt x="77" y="140"/>
                  <a:pt x="81" y="149"/>
                </a:cubicBezTo>
                <a:cubicBezTo>
                  <a:pt x="81" y="150"/>
                  <a:pt x="81" y="150"/>
                  <a:pt x="81" y="151"/>
                </a:cubicBezTo>
                <a:cubicBezTo>
                  <a:pt x="85" y="159"/>
                  <a:pt x="93" y="174"/>
                  <a:pt x="105" y="169"/>
                </a:cubicBezTo>
                <a:cubicBezTo>
                  <a:pt x="116" y="164"/>
                  <a:pt x="109" y="149"/>
                  <a:pt x="105" y="140"/>
                </a:cubicBezTo>
                <a:cubicBezTo>
                  <a:pt x="105" y="140"/>
                  <a:pt x="105" y="139"/>
                  <a:pt x="105" y="139"/>
                </a:cubicBezTo>
                <a:cubicBezTo>
                  <a:pt x="100" y="125"/>
                  <a:pt x="95" y="111"/>
                  <a:pt x="98" y="95"/>
                </a:cubicBezTo>
                <a:cubicBezTo>
                  <a:pt x="99" y="83"/>
                  <a:pt x="103" y="71"/>
                  <a:pt x="101" y="59"/>
                </a:cubicBezTo>
                <a:cubicBezTo>
                  <a:pt x="99" y="38"/>
                  <a:pt x="86" y="13"/>
                  <a:pt x="65" y="6"/>
                </a:cubicBezTo>
                <a:cubicBezTo>
                  <a:pt x="47" y="0"/>
                  <a:pt x="26" y="9"/>
                  <a:pt x="14" y="23"/>
                </a:cubicBezTo>
                <a:cubicBezTo>
                  <a:pt x="1" y="38"/>
                  <a:pt x="0" y="60"/>
                  <a:pt x="6" y="77"/>
                </a:cubicBezTo>
                <a:cubicBezTo>
                  <a:pt x="12" y="92"/>
                  <a:pt x="22" y="104"/>
                  <a:pt x="36" y="111"/>
                </a:cubicBezTo>
                <a:cubicBezTo>
                  <a:pt x="44" y="116"/>
                  <a:pt x="54" y="120"/>
                  <a:pt x="62" y="125"/>
                </a:cubicBezTo>
                <a:close/>
                <a:moveTo>
                  <a:pt x="74" y="109"/>
                </a:moveTo>
                <a:cubicBezTo>
                  <a:pt x="67" y="98"/>
                  <a:pt x="58" y="87"/>
                  <a:pt x="47" y="79"/>
                </a:cubicBezTo>
                <a:cubicBezTo>
                  <a:pt x="47" y="79"/>
                  <a:pt x="46" y="78"/>
                  <a:pt x="45" y="77"/>
                </a:cubicBezTo>
                <a:cubicBezTo>
                  <a:pt x="47" y="76"/>
                  <a:pt x="48" y="73"/>
                  <a:pt x="48" y="70"/>
                </a:cubicBezTo>
                <a:cubicBezTo>
                  <a:pt x="50" y="71"/>
                  <a:pt x="53" y="71"/>
                  <a:pt x="54" y="71"/>
                </a:cubicBezTo>
                <a:cubicBezTo>
                  <a:pt x="57" y="70"/>
                  <a:pt x="59" y="68"/>
                  <a:pt x="60" y="65"/>
                </a:cubicBezTo>
                <a:cubicBezTo>
                  <a:pt x="63" y="66"/>
                  <a:pt x="65" y="67"/>
                  <a:pt x="68" y="66"/>
                </a:cubicBezTo>
                <a:cubicBezTo>
                  <a:pt x="68" y="66"/>
                  <a:pt x="69" y="67"/>
                  <a:pt x="69" y="67"/>
                </a:cubicBezTo>
                <a:cubicBezTo>
                  <a:pt x="70" y="68"/>
                  <a:pt x="71" y="69"/>
                  <a:pt x="73" y="69"/>
                </a:cubicBezTo>
                <a:cubicBezTo>
                  <a:pt x="72" y="72"/>
                  <a:pt x="72" y="75"/>
                  <a:pt x="73" y="78"/>
                </a:cubicBezTo>
                <a:cubicBezTo>
                  <a:pt x="75" y="85"/>
                  <a:pt x="77" y="92"/>
                  <a:pt x="80" y="99"/>
                </a:cubicBezTo>
                <a:cubicBezTo>
                  <a:pt x="86" y="113"/>
                  <a:pt x="91" y="128"/>
                  <a:pt x="97" y="141"/>
                </a:cubicBezTo>
                <a:cubicBezTo>
                  <a:pt x="94" y="143"/>
                  <a:pt x="92" y="144"/>
                  <a:pt x="89" y="146"/>
                </a:cubicBezTo>
                <a:cubicBezTo>
                  <a:pt x="86" y="133"/>
                  <a:pt x="81" y="120"/>
                  <a:pt x="74" y="109"/>
                </a:cubicBezTo>
                <a:close/>
                <a:moveTo>
                  <a:pt x="58" y="60"/>
                </a:moveTo>
                <a:cubicBezTo>
                  <a:pt x="57" y="58"/>
                  <a:pt x="57" y="56"/>
                  <a:pt x="56" y="55"/>
                </a:cubicBezTo>
                <a:cubicBezTo>
                  <a:pt x="56" y="52"/>
                  <a:pt x="58" y="54"/>
                  <a:pt x="58" y="55"/>
                </a:cubicBezTo>
                <a:cubicBezTo>
                  <a:pt x="59" y="56"/>
                  <a:pt x="58" y="58"/>
                  <a:pt x="58" y="59"/>
                </a:cubicBezTo>
                <a:cubicBezTo>
                  <a:pt x="58" y="60"/>
                  <a:pt x="58" y="60"/>
                  <a:pt x="58" y="61"/>
                </a:cubicBezTo>
                <a:cubicBezTo>
                  <a:pt x="58" y="60"/>
                  <a:pt x="58" y="60"/>
                  <a:pt x="58" y="60"/>
                </a:cubicBezTo>
                <a:close/>
                <a:moveTo>
                  <a:pt x="103" y="142"/>
                </a:moveTo>
                <a:cubicBezTo>
                  <a:pt x="103" y="144"/>
                  <a:pt x="104" y="146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99" y="151"/>
                  <a:pt x="93" y="153"/>
                  <a:pt x="87" y="156"/>
                </a:cubicBezTo>
                <a:cubicBezTo>
                  <a:pt x="86" y="154"/>
                  <a:pt x="85" y="152"/>
                  <a:pt x="85" y="151"/>
                </a:cubicBezTo>
                <a:cubicBezTo>
                  <a:pt x="91" y="148"/>
                  <a:pt x="97" y="145"/>
                  <a:pt x="103" y="142"/>
                </a:cubicBezTo>
                <a:close/>
                <a:moveTo>
                  <a:pt x="108" y="155"/>
                </a:moveTo>
                <a:cubicBezTo>
                  <a:pt x="108" y="155"/>
                  <a:pt x="107" y="155"/>
                  <a:pt x="107" y="155"/>
                </a:cubicBezTo>
                <a:cubicBezTo>
                  <a:pt x="102" y="156"/>
                  <a:pt x="98" y="160"/>
                  <a:pt x="92" y="162"/>
                </a:cubicBezTo>
                <a:cubicBezTo>
                  <a:pt x="92" y="162"/>
                  <a:pt x="92" y="162"/>
                  <a:pt x="91" y="162"/>
                </a:cubicBezTo>
                <a:cubicBezTo>
                  <a:pt x="90" y="161"/>
                  <a:pt x="89" y="160"/>
                  <a:pt x="88" y="158"/>
                </a:cubicBezTo>
                <a:cubicBezTo>
                  <a:pt x="94" y="156"/>
                  <a:pt x="100" y="153"/>
                  <a:pt x="106" y="151"/>
                </a:cubicBezTo>
                <a:cubicBezTo>
                  <a:pt x="106" y="151"/>
                  <a:pt x="106" y="151"/>
                  <a:pt x="106" y="150"/>
                </a:cubicBezTo>
                <a:cubicBezTo>
                  <a:pt x="107" y="152"/>
                  <a:pt x="107" y="154"/>
                  <a:pt x="108" y="155"/>
                </a:cubicBezTo>
                <a:close/>
                <a:moveTo>
                  <a:pt x="104" y="166"/>
                </a:moveTo>
                <a:cubicBezTo>
                  <a:pt x="100" y="169"/>
                  <a:pt x="96" y="167"/>
                  <a:pt x="93" y="164"/>
                </a:cubicBezTo>
                <a:cubicBezTo>
                  <a:pt x="98" y="163"/>
                  <a:pt x="102" y="159"/>
                  <a:pt x="108" y="158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08" y="161"/>
                  <a:pt x="107" y="164"/>
                  <a:pt x="104" y="166"/>
                </a:cubicBezTo>
                <a:close/>
                <a:moveTo>
                  <a:pt x="7" y="43"/>
                </a:moveTo>
                <a:cubicBezTo>
                  <a:pt x="12" y="21"/>
                  <a:pt x="34" y="6"/>
                  <a:pt x="56" y="8"/>
                </a:cubicBezTo>
                <a:cubicBezTo>
                  <a:pt x="82" y="9"/>
                  <a:pt x="97" y="39"/>
                  <a:pt x="99" y="62"/>
                </a:cubicBezTo>
                <a:cubicBezTo>
                  <a:pt x="100" y="76"/>
                  <a:pt x="95" y="88"/>
                  <a:pt x="94" y="101"/>
                </a:cubicBezTo>
                <a:cubicBezTo>
                  <a:pt x="93" y="114"/>
                  <a:pt x="97" y="126"/>
                  <a:pt x="101" y="138"/>
                </a:cubicBezTo>
                <a:cubicBezTo>
                  <a:pt x="101" y="138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0" y="140"/>
                  <a:pt x="100" y="140"/>
                </a:cubicBezTo>
                <a:cubicBezTo>
                  <a:pt x="94" y="127"/>
                  <a:pt x="89" y="114"/>
                  <a:pt x="84" y="101"/>
                </a:cubicBezTo>
                <a:cubicBezTo>
                  <a:pt x="81" y="94"/>
                  <a:pt x="79" y="88"/>
                  <a:pt x="77" y="81"/>
                </a:cubicBezTo>
                <a:cubicBezTo>
                  <a:pt x="76" y="77"/>
                  <a:pt x="75" y="73"/>
                  <a:pt x="76" y="69"/>
                </a:cubicBezTo>
                <a:cubicBezTo>
                  <a:pt x="79" y="68"/>
                  <a:pt x="82" y="66"/>
                  <a:pt x="81" y="63"/>
                </a:cubicBezTo>
                <a:cubicBezTo>
                  <a:pt x="81" y="62"/>
                  <a:pt x="79" y="59"/>
                  <a:pt x="77" y="61"/>
                </a:cubicBezTo>
                <a:cubicBezTo>
                  <a:pt x="75" y="62"/>
                  <a:pt x="74" y="64"/>
                  <a:pt x="73" y="66"/>
                </a:cubicBezTo>
                <a:cubicBezTo>
                  <a:pt x="72" y="66"/>
                  <a:pt x="71" y="66"/>
                  <a:pt x="71" y="64"/>
                </a:cubicBezTo>
                <a:cubicBezTo>
                  <a:pt x="74" y="62"/>
                  <a:pt x="76" y="58"/>
                  <a:pt x="76" y="55"/>
                </a:cubicBezTo>
                <a:cubicBezTo>
                  <a:pt x="76" y="53"/>
                  <a:pt x="75" y="49"/>
                  <a:pt x="73" y="49"/>
                </a:cubicBezTo>
                <a:cubicBezTo>
                  <a:pt x="67" y="50"/>
                  <a:pt x="67" y="57"/>
                  <a:pt x="68" y="63"/>
                </a:cubicBezTo>
                <a:cubicBezTo>
                  <a:pt x="66" y="64"/>
                  <a:pt x="63" y="64"/>
                  <a:pt x="61" y="63"/>
                </a:cubicBezTo>
                <a:cubicBezTo>
                  <a:pt x="62" y="59"/>
                  <a:pt x="62" y="55"/>
                  <a:pt x="61" y="53"/>
                </a:cubicBezTo>
                <a:cubicBezTo>
                  <a:pt x="60" y="51"/>
                  <a:pt x="58" y="49"/>
                  <a:pt x="55" y="50"/>
                </a:cubicBezTo>
                <a:cubicBezTo>
                  <a:pt x="53" y="51"/>
                  <a:pt x="53" y="54"/>
                  <a:pt x="54" y="56"/>
                </a:cubicBezTo>
                <a:cubicBezTo>
                  <a:pt x="54" y="59"/>
                  <a:pt x="56" y="62"/>
                  <a:pt x="58" y="64"/>
                </a:cubicBezTo>
                <a:cubicBezTo>
                  <a:pt x="58" y="64"/>
                  <a:pt x="58" y="65"/>
                  <a:pt x="57" y="65"/>
                </a:cubicBezTo>
                <a:cubicBezTo>
                  <a:pt x="56" y="68"/>
                  <a:pt x="52" y="68"/>
                  <a:pt x="48" y="67"/>
                </a:cubicBezTo>
                <a:cubicBezTo>
                  <a:pt x="48" y="66"/>
                  <a:pt x="47" y="65"/>
                  <a:pt x="46" y="63"/>
                </a:cubicBezTo>
                <a:cubicBezTo>
                  <a:pt x="45" y="61"/>
                  <a:pt x="43" y="59"/>
                  <a:pt x="40" y="58"/>
                </a:cubicBezTo>
                <a:cubicBezTo>
                  <a:pt x="38" y="58"/>
                  <a:pt x="36" y="61"/>
                  <a:pt x="37" y="63"/>
                </a:cubicBezTo>
                <a:cubicBezTo>
                  <a:pt x="37" y="66"/>
                  <a:pt x="40" y="67"/>
                  <a:pt x="42" y="68"/>
                </a:cubicBezTo>
                <a:cubicBezTo>
                  <a:pt x="43" y="69"/>
                  <a:pt x="44" y="69"/>
                  <a:pt x="4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2"/>
                  <a:pt x="44" y="74"/>
                  <a:pt x="42" y="76"/>
                </a:cubicBezTo>
                <a:cubicBezTo>
                  <a:pt x="38" y="72"/>
                  <a:pt x="32" y="69"/>
                  <a:pt x="28" y="72"/>
                </a:cubicBezTo>
                <a:cubicBezTo>
                  <a:pt x="27" y="74"/>
                  <a:pt x="27" y="77"/>
                  <a:pt x="29" y="78"/>
                </a:cubicBezTo>
                <a:cubicBezTo>
                  <a:pt x="32" y="81"/>
                  <a:pt x="36" y="80"/>
                  <a:pt x="40" y="80"/>
                </a:cubicBezTo>
                <a:cubicBezTo>
                  <a:pt x="41" y="80"/>
                  <a:pt x="41" y="79"/>
                  <a:pt x="42" y="79"/>
                </a:cubicBezTo>
                <a:cubicBezTo>
                  <a:pt x="43" y="79"/>
                  <a:pt x="43" y="80"/>
                  <a:pt x="44" y="80"/>
                </a:cubicBezTo>
                <a:cubicBezTo>
                  <a:pt x="54" y="87"/>
                  <a:pt x="61" y="97"/>
                  <a:pt x="69" y="107"/>
                </a:cubicBezTo>
                <a:cubicBezTo>
                  <a:pt x="77" y="118"/>
                  <a:pt x="83" y="132"/>
                  <a:pt x="86" y="146"/>
                </a:cubicBezTo>
                <a:cubicBezTo>
                  <a:pt x="86" y="146"/>
                  <a:pt x="86" y="147"/>
                  <a:pt x="87" y="147"/>
                </a:cubicBezTo>
                <a:cubicBezTo>
                  <a:pt x="86" y="147"/>
                  <a:pt x="85" y="147"/>
                  <a:pt x="84" y="148"/>
                </a:cubicBezTo>
                <a:cubicBezTo>
                  <a:pt x="79" y="137"/>
                  <a:pt x="72" y="127"/>
                  <a:pt x="61" y="121"/>
                </a:cubicBezTo>
                <a:cubicBezTo>
                  <a:pt x="50" y="114"/>
                  <a:pt x="37" y="110"/>
                  <a:pt x="26" y="101"/>
                </a:cubicBezTo>
                <a:cubicBezTo>
                  <a:pt x="10" y="88"/>
                  <a:pt x="2" y="64"/>
                  <a:pt x="7" y="43"/>
                </a:cubicBezTo>
                <a:close/>
                <a:moveTo>
                  <a:pt x="77" y="65"/>
                </a:moveTo>
                <a:cubicBezTo>
                  <a:pt x="77" y="65"/>
                  <a:pt x="77" y="65"/>
                  <a:pt x="77" y="65"/>
                </a:cubicBezTo>
                <a:cubicBezTo>
                  <a:pt x="78" y="63"/>
                  <a:pt x="79" y="64"/>
                  <a:pt x="77" y="65"/>
                </a:cubicBezTo>
                <a:close/>
                <a:moveTo>
                  <a:pt x="70" y="61"/>
                </a:moveTo>
                <a:cubicBezTo>
                  <a:pt x="70" y="59"/>
                  <a:pt x="70" y="56"/>
                  <a:pt x="71" y="54"/>
                </a:cubicBezTo>
                <a:cubicBezTo>
                  <a:pt x="73" y="51"/>
                  <a:pt x="73" y="55"/>
                  <a:pt x="73" y="56"/>
                </a:cubicBezTo>
                <a:cubicBezTo>
                  <a:pt x="73" y="58"/>
                  <a:pt x="71" y="60"/>
                  <a:pt x="70" y="61"/>
                </a:cubicBezTo>
                <a:close/>
                <a:moveTo>
                  <a:pt x="45" y="66"/>
                </a:moveTo>
                <a:cubicBezTo>
                  <a:pt x="44" y="66"/>
                  <a:pt x="43" y="65"/>
                  <a:pt x="43" y="65"/>
                </a:cubicBezTo>
                <a:cubicBezTo>
                  <a:pt x="42" y="65"/>
                  <a:pt x="42" y="65"/>
                  <a:pt x="41" y="64"/>
                </a:cubicBezTo>
                <a:cubicBezTo>
                  <a:pt x="40" y="64"/>
                  <a:pt x="40" y="63"/>
                  <a:pt x="41" y="62"/>
                </a:cubicBezTo>
                <a:cubicBezTo>
                  <a:pt x="42" y="62"/>
                  <a:pt x="43" y="63"/>
                  <a:pt x="43" y="64"/>
                </a:cubicBezTo>
                <a:cubicBezTo>
                  <a:pt x="44" y="65"/>
                  <a:pt x="44" y="65"/>
                  <a:pt x="45" y="66"/>
                </a:cubicBezTo>
                <a:close/>
                <a:moveTo>
                  <a:pt x="39" y="77"/>
                </a:moveTo>
                <a:cubicBezTo>
                  <a:pt x="39" y="77"/>
                  <a:pt x="38" y="77"/>
                  <a:pt x="38" y="77"/>
                </a:cubicBezTo>
                <a:cubicBezTo>
                  <a:pt x="37" y="77"/>
                  <a:pt x="35" y="77"/>
                  <a:pt x="34" y="77"/>
                </a:cubicBezTo>
                <a:cubicBezTo>
                  <a:pt x="34" y="77"/>
                  <a:pt x="33" y="77"/>
                  <a:pt x="33" y="77"/>
                </a:cubicBezTo>
                <a:cubicBezTo>
                  <a:pt x="31" y="77"/>
                  <a:pt x="31" y="76"/>
                  <a:pt x="31" y="74"/>
                </a:cubicBezTo>
                <a:cubicBezTo>
                  <a:pt x="33" y="73"/>
                  <a:pt x="36" y="75"/>
                  <a:pt x="39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 rot="985024">
            <a:off x="7939858" y="2336318"/>
            <a:ext cx="385762" cy="673100"/>
          </a:xfrm>
          <a:custGeom>
            <a:avLst/>
            <a:gdLst>
              <a:gd name="T0" fmla="*/ 40 w 103"/>
              <a:gd name="T1" fmla="*/ 151 h 179"/>
              <a:gd name="T2" fmla="*/ 52 w 103"/>
              <a:gd name="T3" fmla="*/ 179 h 179"/>
              <a:gd name="T4" fmla="*/ 65 w 103"/>
              <a:gd name="T5" fmla="*/ 151 h 179"/>
              <a:gd name="T6" fmla="*/ 96 w 103"/>
              <a:gd name="T7" fmla="*/ 77 h 179"/>
              <a:gd name="T8" fmla="*/ 32 w 103"/>
              <a:gd name="T9" fmla="*/ 8 h 179"/>
              <a:gd name="T10" fmla="*/ 14 w 103"/>
              <a:gd name="T11" fmla="*/ 97 h 179"/>
              <a:gd name="T12" fmla="*/ 50 w 103"/>
              <a:gd name="T13" fmla="*/ 111 h 179"/>
              <a:gd name="T14" fmla="*/ 37 w 103"/>
              <a:gd name="T15" fmla="*/ 70 h 179"/>
              <a:gd name="T16" fmla="*/ 48 w 103"/>
              <a:gd name="T17" fmla="*/ 68 h 179"/>
              <a:gd name="T18" fmla="*/ 63 w 103"/>
              <a:gd name="T19" fmla="*/ 70 h 179"/>
              <a:gd name="T20" fmla="*/ 65 w 103"/>
              <a:gd name="T21" fmla="*/ 75 h 179"/>
              <a:gd name="T22" fmla="*/ 60 w 103"/>
              <a:gd name="T23" fmla="*/ 105 h 179"/>
              <a:gd name="T24" fmla="*/ 48 w 103"/>
              <a:gd name="T25" fmla="*/ 151 h 179"/>
              <a:gd name="T26" fmla="*/ 56 w 103"/>
              <a:gd name="T27" fmla="*/ 60 h 179"/>
              <a:gd name="T28" fmla="*/ 58 w 103"/>
              <a:gd name="T29" fmla="*/ 56 h 179"/>
              <a:gd name="T30" fmla="*/ 56 w 103"/>
              <a:gd name="T31" fmla="*/ 61 h 179"/>
              <a:gd name="T32" fmla="*/ 62 w 103"/>
              <a:gd name="T33" fmla="*/ 153 h 179"/>
              <a:gd name="T34" fmla="*/ 61 w 103"/>
              <a:gd name="T35" fmla="*/ 160 h 179"/>
              <a:gd name="T36" fmla="*/ 42 w 103"/>
              <a:gd name="T37" fmla="*/ 154 h 179"/>
              <a:gd name="T38" fmla="*/ 61 w 103"/>
              <a:gd name="T39" fmla="*/ 167 h 179"/>
              <a:gd name="T40" fmla="*/ 44 w 103"/>
              <a:gd name="T41" fmla="*/ 167 h 179"/>
              <a:gd name="T42" fmla="*/ 42 w 103"/>
              <a:gd name="T43" fmla="*/ 162 h 179"/>
              <a:gd name="T44" fmla="*/ 62 w 103"/>
              <a:gd name="T45" fmla="*/ 163 h 179"/>
              <a:gd name="T46" fmla="*/ 53 w 103"/>
              <a:gd name="T47" fmla="*/ 176 h 179"/>
              <a:gd name="T48" fmla="*/ 60 w 103"/>
              <a:gd name="T49" fmla="*/ 170 h 179"/>
              <a:gd name="T50" fmla="*/ 53 w 103"/>
              <a:gd name="T51" fmla="*/ 176 h 179"/>
              <a:gd name="T52" fmla="*/ 77 w 103"/>
              <a:gd name="T53" fmla="*/ 12 h 179"/>
              <a:gd name="T54" fmla="*/ 71 w 103"/>
              <a:gd name="T55" fmla="*/ 113 h 179"/>
              <a:gd name="T56" fmla="*/ 62 w 103"/>
              <a:gd name="T57" fmla="*/ 150 h 179"/>
              <a:gd name="T58" fmla="*/ 60 w 103"/>
              <a:gd name="T59" fmla="*/ 150 h 179"/>
              <a:gd name="T60" fmla="*/ 64 w 103"/>
              <a:gd name="T61" fmla="*/ 87 h 179"/>
              <a:gd name="T62" fmla="*/ 76 w 103"/>
              <a:gd name="T63" fmla="*/ 73 h 179"/>
              <a:gd name="T64" fmla="*/ 67 w 103"/>
              <a:gd name="T65" fmla="*/ 72 h 179"/>
              <a:gd name="T66" fmla="*/ 74 w 103"/>
              <a:gd name="T67" fmla="*/ 63 h 179"/>
              <a:gd name="T68" fmla="*/ 64 w 103"/>
              <a:gd name="T69" fmla="*/ 67 h 179"/>
              <a:gd name="T70" fmla="*/ 62 w 103"/>
              <a:gd name="T71" fmla="*/ 55 h 179"/>
              <a:gd name="T72" fmla="*/ 54 w 103"/>
              <a:gd name="T73" fmla="*/ 55 h 179"/>
              <a:gd name="T74" fmla="*/ 54 w 103"/>
              <a:gd name="T75" fmla="*/ 64 h 179"/>
              <a:gd name="T76" fmla="*/ 44 w 103"/>
              <a:gd name="T77" fmla="*/ 58 h 179"/>
              <a:gd name="T78" fmla="*/ 36 w 103"/>
              <a:gd name="T79" fmla="*/ 54 h 179"/>
              <a:gd name="T80" fmla="*/ 41 w 103"/>
              <a:gd name="T81" fmla="*/ 64 h 179"/>
              <a:gd name="T82" fmla="*/ 35 w 103"/>
              <a:gd name="T83" fmla="*/ 68 h 179"/>
              <a:gd name="T84" fmla="*/ 22 w 103"/>
              <a:gd name="T85" fmla="*/ 64 h 179"/>
              <a:gd name="T86" fmla="*/ 34 w 103"/>
              <a:gd name="T87" fmla="*/ 71 h 179"/>
              <a:gd name="T88" fmla="*/ 46 w 103"/>
              <a:gd name="T89" fmla="*/ 107 h 179"/>
              <a:gd name="T90" fmla="*/ 45 w 103"/>
              <a:gd name="T91" fmla="*/ 151 h 179"/>
              <a:gd name="T92" fmla="*/ 33 w 103"/>
              <a:gd name="T93" fmla="*/ 117 h 179"/>
              <a:gd name="T94" fmla="*/ 17 w 103"/>
              <a:gd name="T95" fmla="*/ 23 h 179"/>
              <a:gd name="T96" fmla="*/ 72 w 103"/>
              <a:gd name="T97" fmla="*/ 73 h 179"/>
              <a:gd name="T98" fmla="*/ 66 w 103"/>
              <a:gd name="T99" fmla="*/ 66 h 179"/>
              <a:gd name="T100" fmla="*/ 71 w 103"/>
              <a:gd name="T101" fmla="*/ 63 h 179"/>
              <a:gd name="T102" fmla="*/ 42 w 103"/>
              <a:gd name="T103" fmla="*/ 60 h 179"/>
              <a:gd name="T104" fmla="*/ 39 w 103"/>
              <a:gd name="T105" fmla="*/ 57 h 179"/>
              <a:gd name="T106" fmla="*/ 41 w 103"/>
              <a:gd name="T107" fmla="*/ 57 h 179"/>
              <a:gd name="T108" fmla="*/ 32 w 103"/>
              <a:gd name="T109" fmla="*/ 67 h 179"/>
              <a:gd name="T110" fmla="*/ 27 w 103"/>
              <a:gd name="T111" fmla="*/ 66 h 179"/>
              <a:gd name="T112" fmla="*/ 26 w 103"/>
              <a:gd name="T113" fmla="*/ 6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" h="179">
                <a:moveTo>
                  <a:pt x="33" y="121"/>
                </a:moveTo>
                <a:cubicBezTo>
                  <a:pt x="39" y="130"/>
                  <a:pt x="40" y="140"/>
                  <a:pt x="40" y="151"/>
                </a:cubicBezTo>
                <a:cubicBezTo>
                  <a:pt x="39" y="151"/>
                  <a:pt x="39" y="152"/>
                  <a:pt x="39" y="152"/>
                </a:cubicBezTo>
                <a:cubicBezTo>
                  <a:pt x="39" y="162"/>
                  <a:pt x="39" y="178"/>
                  <a:pt x="52" y="179"/>
                </a:cubicBezTo>
                <a:cubicBezTo>
                  <a:pt x="65" y="179"/>
                  <a:pt x="65" y="162"/>
                  <a:pt x="65" y="152"/>
                </a:cubicBezTo>
                <a:cubicBezTo>
                  <a:pt x="65" y="152"/>
                  <a:pt x="65" y="152"/>
                  <a:pt x="65" y="151"/>
                </a:cubicBezTo>
                <a:cubicBezTo>
                  <a:pt x="67" y="136"/>
                  <a:pt x="69" y="122"/>
                  <a:pt x="77" y="109"/>
                </a:cubicBezTo>
                <a:cubicBezTo>
                  <a:pt x="84" y="98"/>
                  <a:pt x="92" y="90"/>
                  <a:pt x="96" y="77"/>
                </a:cubicBezTo>
                <a:cubicBezTo>
                  <a:pt x="103" y="57"/>
                  <a:pt x="102" y="30"/>
                  <a:pt x="85" y="15"/>
                </a:cubicBezTo>
                <a:cubicBezTo>
                  <a:pt x="72" y="2"/>
                  <a:pt x="49" y="0"/>
                  <a:pt x="32" y="8"/>
                </a:cubicBezTo>
                <a:cubicBezTo>
                  <a:pt x="14" y="16"/>
                  <a:pt x="4" y="35"/>
                  <a:pt x="2" y="54"/>
                </a:cubicBezTo>
                <a:cubicBezTo>
                  <a:pt x="0" y="70"/>
                  <a:pt x="5" y="85"/>
                  <a:pt x="14" y="97"/>
                </a:cubicBezTo>
                <a:cubicBezTo>
                  <a:pt x="20" y="105"/>
                  <a:pt x="27" y="113"/>
                  <a:pt x="33" y="121"/>
                </a:cubicBezTo>
                <a:close/>
                <a:moveTo>
                  <a:pt x="50" y="111"/>
                </a:moveTo>
                <a:cubicBezTo>
                  <a:pt x="48" y="98"/>
                  <a:pt x="45" y="84"/>
                  <a:pt x="38" y="73"/>
                </a:cubicBezTo>
                <a:cubicBezTo>
                  <a:pt x="38" y="72"/>
                  <a:pt x="37" y="71"/>
                  <a:pt x="37" y="70"/>
                </a:cubicBezTo>
                <a:cubicBezTo>
                  <a:pt x="39" y="70"/>
                  <a:pt x="42" y="68"/>
                  <a:pt x="43" y="65"/>
                </a:cubicBezTo>
                <a:cubicBezTo>
                  <a:pt x="45" y="67"/>
                  <a:pt x="47" y="68"/>
                  <a:pt x="48" y="68"/>
                </a:cubicBezTo>
                <a:cubicBezTo>
                  <a:pt x="51" y="69"/>
                  <a:pt x="54" y="68"/>
                  <a:pt x="56" y="66"/>
                </a:cubicBezTo>
                <a:cubicBezTo>
                  <a:pt x="58" y="68"/>
                  <a:pt x="60" y="69"/>
                  <a:pt x="63" y="70"/>
                </a:cubicBezTo>
                <a:cubicBezTo>
                  <a:pt x="63" y="70"/>
                  <a:pt x="63" y="71"/>
                  <a:pt x="63" y="72"/>
                </a:cubicBezTo>
                <a:cubicBezTo>
                  <a:pt x="63" y="73"/>
                  <a:pt x="64" y="74"/>
                  <a:pt x="65" y="75"/>
                </a:cubicBezTo>
                <a:cubicBezTo>
                  <a:pt x="64" y="77"/>
                  <a:pt x="63" y="80"/>
                  <a:pt x="62" y="83"/>
                </a:cubicBezTo>
                <a:cubicBezTo>
                  <a:pt x="61" y="90"/>
                  <a:pt x="60" y="97"/>
                  <a:pt x="60" y="105"/>
                </a:cubicBezTo>
                <a:cubicBezTo>
                  <a:pt x="59" y="120"/>
                  <a:pt x="57" y="135"/>
                  <a:pt x="57" y="150"/>
                </a:cubicBezTo>
                <a:cubicBezTo>
                  <a:pt x="54" y="151"/>
                  <a:pt x="51" y="151"/>
                  <a:pt x="48" y="151"/>
                </a:cubicBezTo>
                <a:cubicBezTo>
                  <a:pt x="51" y="138"/>
                  <a:pt x="52" y="124"/>
                  <a:pt x="50" y="111"/>
                </a:cubicBezTo>
                <a:close/>
                <a:moveTo>
                  <a:pt x="56" y="60"/>
                </a:moveTo>
                <a:cubicBezTo>
                  <a:pt x="56" y="58"/>
                  <a:pt x="56" y="56"/>
                  <a:pt x="57" y="55"/>
                </a:cubicBezTo>
                <a:cubicBezTo>
                  <a:pt x="58" y="52"/>
                  <a:pt x="59" y="55"/>
                  <a:pt x="58" y="56"/>
                </a:cubicBezTo>
                <a:cubicBezTo>
                  <a:pt x="58" y="57"/>
                  <a:pt x="58" y="58"/>
                  <a:pt x="57" y="59"/>
                </a:cubicBezTo>
                <a:cubicBezTo>
                  <a:pt x="57" y="60"/>
                  <a:pt x="57" y="60"/>
                  <a:pt x="56" y="61"/>
                </a:cubicBezTo>
                <a:cubicBezTo>
                  <a:pt x="56" y="60"/>
                  <a:pt x="56" y="60"/>
                  <a:pt x="56" y="60"/>
                </a:cubicBezTo>
                <a:close/>
                <a:moveTo>
                  <a:pt x="62" y="153"/>
                </a:moveTo>
                <a:cubicBezTo>
                  <a:pt x="62" y="155"/>
                  <a:pt x="62" y="158"/>
                  <a:pt x="62" y="160"/>
                </a:cubicBezTo>
                <a:cubicBezTo>
                  <a:pt x="62" y="160"/>
                  <a:pt x="61" y="160"/>
                  <a:pt x="61" y="160"/>
                </a:cubicBezTo>
                <a:cubicBezTo>
                  <a:pt x="55" y="160"/>
                  <a:pt x="48" y="159"/>
                  <a:pt x="42" y="159"/>
                </a:cubicBezTo>
                <a:cubicBezTo>
                  <a:pt x="42" y="157"/>
                  <a:pt x="42" y="155"/>
                  <a:pt x="42" y="154"/>
                </a:cubicBezTo>
                <a:cubicBezTo>
                  <a:pt x="49" y="154"/>
                  <a:pt x="55" y="153"/>
                  <a:pt x="62" y="153"/>
                </a:cubicBezTo>
                <a:close/>
                <a:moveTo>
                  <a:pt x="61" y="167"/>
                </a:moveTo>
                <a:cubicBezTo>
                  <a:pt x="61" y="167"/>
                  <a:pt x="61" y="167"/>
                  <a:pt x="61" y="167"/>
                </a:cubicBezTo>
                <a:cubicBezTo>
                  <a:pt x="55" y="166"/>
                  <a:pt x="50" y="168"/>
                  <a:pt x="44" y="167"/>
                </a:cubicBezTo>
                <a:cubicBezTo>
                  <a:pt x="44" y="167"/>
                  <a:pt x="43" y="167"/>
                  <a:pt x="43" y="167"/>
                </a:cubicBezTo>
                <a:cubicBezTo>
                  <a:pt x="43" y="165"/>
                  <a:pt x="42" y="164"/>
                  <a:pt x="42" y="162"/>
                </a:cubicBezTo>
                <a:cubicBezTo>
                  <a:pt x="49" y="162"/>
                  <a:pt x="55" y="163"/>
                  <a:pt x="61" y="163"/>
                </a:cubicBezTo>
                <a:cubicBezTo>
                  <a:pt x="61" y="163"/>
                  <a:pt x="62" y="163"/>
                  <a:pt x="62" y="163"/>
                </a:cubicBezTo>
                <a:cubicBezTo>
                  <a:pt x="62" y="164"/>
                  <a:pt x="61" y="166"/>
                  <a:pt x="61" y="167"/>
                </a:cubicBezTo>
                <a:close/>
                <a:moveTo>
                  <a:pt x="53" y="176"/>
                </a:moveTo>
                <a:cubicBezTo>
                  <a:pt x="49" y="176"/>
                  <a:pt x="46" y="174"/>
                  <a:pt x="44" y="170"/>
                </a:cubicBezTo>
                <a:cubicBezTo>
                  <a:pt x="49" y="171"/>
                  <a:pt x="55" y="168"/>
                  <a:pt x="60" y="170"/>
                </a:cubicBezTo>
                <a:cubicBezTo>
                  <a:pt x="60" y="170"/>
                  <a:pt x="60" y="170"/>
                  <a:pt x="60" y="170"/>
                </a:cubicBezTo>
                <a:cubicBezTo>
                  <a:pt x="59" y="173"/>
                  <a:pt x="57" y="175"/>
                  <a:pt x="53" y="176"/>
                </a:cubicBezTo>
                <a:close/>
                <a:moveTo>
                  <a:pt x="17" y="23"/>
                </a:moveTo>
                <a:cubicBezTo>
                  <a:pt x="31" y="6"/>
                  <a:pt x="57" y="1"/>
                  <a:pt x="77" y="12"/>
                </a:cubicBezTo>
                <a:cubicBezTo>
                  <a:pt x="100" y="25"/>
                  <a:pt x="100" y="58"/>
                  <a:pt x="92" y="79"/>
                </a:cubicBezTo>
                <a:cubicBezTo>
                  <a:pt x="88" y="92"/>
                  <a:pt x="78" y="101"/>
                  <a:pt x="71" y="113"/>
                </a:cubicBezTo>
                <a:cubicBezTo>
                  <a:pt x="65" y="124"/>
                  <a:pt x="64" y="137"/>
                  <a:pt x="63" y="149"/>
                </a:cubicBezTo>
                <a:cubicBezTo>
                  <a:pt x="62" y="149"/>
                  <a:pt x="62" y="149"/>
                  <a:pt x="62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1" y="150"/>
                  <a:pt x="61" y="150"/>
                  <a:pt x="60" y="150"/>
                </a:cubicBezTo>
                <a:cubicBezTo>
                  <a:pt x="60" y="136"/>
                  <a:pt x="62" y="122"/>
                  <a:pt x="62" y="108"/>
                </a:cubicBezTo>
                <a:cubicBezTo>
                  <a:pt x="63" y="101"/>
                  <a:pt x="63" y="94"/>
                  <a:pt x="64" y="87"/>
                </a:cubicBezTo>
                <a:cubicBezTo>
                  <a:pt x="65" y="83"/>
                  <a:pt x="66" y="79"/>
                  <a:pt x="68" y="76"/>
                </a:cubicBezTo>
                <a:cubicBezTo>
                  <a:pt x="72" y="77"/>
                  <a:pt x="75" y="76"/>
                  <a:pt x="76" y="73"/>
                </a:cubicBezTo>
                <a:cubicBezTo>
                  <a:pt x="76" y="72"/>
                  <a:pt x="76" y="69"/>
                  <a:pt x="74" y="69"/>
                </a:cubicBezTo>
                <a:cubicBezTo>
                  <a:pt x="71" y="69"/>
                  <a:pt x="69" y="71"/>
                  <a:pt x="67" y="72"/>
                </a:cubicBezTo>
                <a:cubicBezTo>
                  <a:pt x="67" y="72"/>
                  <a:pt x="66" y="71"/>
                  <a:pt x="66" y="69"/>
                </a:cubicBezTo>
                <a:cubicBezTo>
                  <a:pt x="70" y="69"/>
                  <a:pt x="73" y="66"/>
                  <a:pt x="74" y="63"/>
                </a:cubicBezTo>
                <a:cubicBezTo>
                  <a:pt x="75" y="61"/>
                  <a:pt x="76" y="57"/>
                  <a:pt x="74" y="57"/>
                </a:cubicBezTo>
                <a:cubicBezTo>
                  <a:pt x="69" y="55"/>
                  <a:pt x="65" y="61"/>
                  <a:pt x="64" y="67"/>
                </a:cubicBezTo>
                <a:cubicBezTo>
                  <a:pt x="61" y="67"/>
                  <a:pt x="59" y="66"/>
                  <a:pt x="58" y="64"/>
                </a:cubicBezTo>
                <a:cubicBezTo>
                  <a:pt x="60" y="61"/>
                  <a:pt x="62" y="58"/>
                  <a:pt x="62" y="55"/>
                </a:cubicBezTo>
                <a:cubicBezTo>
                  <a:pt x="62" y="53"/>
                  <a:pt x="61" y="50"/>
                  <a:pt x="58" y="50"/>
                </a:cubicBezTo>
                <a:cubicBezTo>
                  <a:pt x="56" y="50"/>
                  <a:pt x="55" y="52"/>
                  <a:pt x="54" y="55"/>
                </a:cubicBezTo>
                <a:cubicBezTo>
                  <a:pt x="53" y="58"/>
                  <a:pt x="53" y="61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7"/>
                  <a:pt x="47" y="65"/>
                  <a:pt x="44" y="62"/>
                </a:cubicBezTo>
                <a:cubicBezTo>
                  <a:pt x="44" y="61"/>
                  <a:pt x="45" y="60"/>
                  <a:pt x="44" y="58"/>
                </a:cubicBezTo>
                <a:cubicBezTo>
                  <a:pt x="44" y="56"/>
                  <a:pt x="43" y="53"/>
                  <a:pt x="41" y="51"/>
                </a:cubicBezTo>
                <a:cubicBezTo>
                  <a:pt x="39" y="50"/>
                  <a:pt x="36" y="52"/>
                  <a:pt x="36" y="54"/>
                </a:cubicBezTo>
                <a:cubicBezTo>
                  <a:pt x="35" y="57"/>
                  <a:pt x="37" y="59"/>
                  <a:pt x="39" y="61"/>
                </a:cubicBezTo>
                <a:cubicBezTo>
                  <a:pt x="39" y="62"/>
                  <a:pt x="40" y="63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0" y="66"/>
                  <a:pt x="38" y="67"/>
                  <a:pt x="35" y="68"/>
                </a:cubicBezTo>
                <a:cubicBezTo>
                  <a:pt x="33" y="63"/>
                  <a:pt x="29" y="57"/>
                  <a:pt x="24" y="59"/>
                </a:cubicBezTo>
                <a:cubicBezTo>
                  <a:pt x="22" y="59"/>
                  <a:pt x="21" y="62"/>
                  <a:pt x="22" y="64"/>
                </a:cubicBezTo>
                <a:cubicBezTo>
                  <a:pt x="24" y="68"/>
                  <a:pt x="28" y="69"/>
                  <a:pt x="31" y="70"/>
                </a:cubicBezTo>
                <a:cubicBezTo>
                  <a:pt x="32" y="71"/>
                  <a:pt x="33" y="71"/>
                  <a:pt x="34" y="71"/>
                </a:cubicBezTo>
                <a:cubicBezTo>
                  <a:pt x="34" y="71"/>
                  <a:pt x="34" y="72"/>
                  <a:pt x="35" y="72"/>
                </a:cubicBezTo>
                <a:cubicBezTo>
                  <a:pt x="41" y="83"/>
                  <a:pt x="44" y="95"/>
                  <a:pt x="46" y="107"/>
                </a:cubicBezTo>
                <a:cubicBezTo>
                  <a:pt x="49" y="121"/>
                  <a:pt x="49" y="136"/>
                  <a:pt x="45" y="150"/>
                </a:cubicBezTo>
                <a:cubicBezTo>
                  <a:pt x="45" y="150"/>
                  <a:pt x="45" y="151"/>
                  <a:pt x="45" y="151"/>
                </a:cubicBezTo>
                <a:cubicBezTo>
                  <a:pt x="45" y="151"/>
                  <a:pt x="44" y="151"/>
                  <a:pt x="43" y="151"/>
                </a:cubicBezTo>
                <a:cubicBezTo>
                  <a:pt x="43" y="138"/>
                  <a:pt x="41" y="127"/>
                  <a:pt x="33" y="117"/>
                </a:cubicBezTo>
                <a:cubicBezTo>
                  <a:pt x="26" y="106"/>
                  <a:pt x="16" y="97"/>
                  <a:pt x="10" y="84"/>
                </a:cubicBezTo>
                <a:cubicBezTo>
                  <a:pt x="1" y="65"/>
                  <a:pt x="4" y="40"/>
                  <a:pt x="17" y="23"/>
                </a:cubicBezTo>
                <a:close/>
                <a:moveTo>
                  <a:pt x="71" y="73"/>
                </a:moveTo>
                <a:cubicBezTo>
                  <a:pt x="71" y="73"/>
                  <a:pt x="71" y="73"/>
                  <a:pt x="72" y="73"/>
                </a:cubicBezTo>
                <a:cubicBezTo>
                  <a:pt x="73" y="72"/>
                  <a:pt x="73" y="73"/>
                  <a:pt x="71" y="73"/>
                </a:cubicBezTo>
                <a:close/>
                <a:moveTo>
                  <a:pt x="66" y="66"/>
                </a:moveTo>
                <a:cubicBezTo>
                  <a:pt x="67" y="64"/>
                  <a:pt x="69" y="62"/>
                  <a:pt x="71" y="60"/>
                </a:cubicBezTo>
                <a:cubicBezTo>
                  <a:pt x="73" y="58"/>
                  <a:pt x="72" y="62"/>
                  <a:pt x="71" y="63"/>
                </a:cubicBezTo>
                <a:cubicBezTo>
                  <a:pt x="70" y="64"/>
                  <a:pt x="68" y="66"/>
                  <a:pt x="66" y="66"/>
                </a:cubicBezTo>
                <a:close/>
                <a:moveTo>
                  <a:pt x="42" y="60"/>
                </a:moveTo>
                <a:cubicBezTo>
                  <a:pt x="41" y="59"/>
                  <a:pt x="40" y="59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8" y="56"/>
                  <a:pt x="39" y="55"/>
                  <a:pt x="40" y="55"/>
                </a:cubicBezTo>
                <a:cubicBezTo>
                  <a:pt x="41" y="55"/>
                  <a:pt x="41" y="56"/>
                  <a:pt x="41" y="57"/>
                </a:cubicBezTo>
                <a:cubicBezTo>
                  <a:pt x="41" y="58"/>
                  <a:pt x="42" y="59"/>
                  <a:pt x="42" y="60"/>
                </a:cubicBezTo>
                <a:close/>
                <a:moveTo>
                  <a:pt x="32" y="67"/>
                </a:moveTo>
                <a:cubicBezTo>
                  <a:pt x="32" y="67"/>
                  <a:pt x="31" y="67"/>
                  <a:pt x="31" y="67"/>
                </a:cubicBezTo>
                <a:cubicBezTo>
                  <a:pt x="30" y="67"/>
                  <a:pt x="28" y="66"/>
                  <a:pt x="27" y="66"/>
                </a:cubicBezTo>
                <a:cubicBezTo>
                  <a:pt x="27" y="65"/>
                  <a:pt x="27" y="65"/>
                  <a:pt x="26" y="65"/>
                </a:cubicBezTo>
                <a:cubicBezTo>
                  <a:pt x="25" y="64"/>
                  <a:pt x="25" y="63"/>
                  <a:pt x="26" y="62"/>
                </a:cubicBezTo>
                <a:cubicBezTo>
                  <a:pt x="28" y="62"/>
                  <a:pt x="30" y="65"/>
                  <a:pt x="32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4"/>
          <p:cNvSpPr>
            <a:spLocks noEditPoints="1"/>
          </p:cNvSpPr>
          <p:nvPr/>
        </p:nvSpPr>
        <p:spPr bwMode="auto">
          <a:xfrm rot="1252806">
            <a:off x="7913215" y="4269581"/>
            <a:ext cx="385762" cy="673100"/>
          </a:xfrm>
          <a:custGeom>
            <a:avLst/>
            <a:gdLst>
              <a:gd name="T0" fmla="*/ 40 w 103"/>
              <a:gd name="T1" fmla="*/ 151 h 179"/>
              <a:gd name="T2" fmla="*/ 52 w 103"/>
              <a:gd name="T3" fmla="*/ 179 h 179"/>
              <a:gd name="T4" fmla="*/ 65 w 103"/>
              <a:gd name="T5" fmla="*/ 151 h 179"/>
              <a:gd name="T6" fmla="*/ 96 w 103"/>
              <a:gd name="T7" fmla="*/ 77 h 179"/>
              <a:gd name="T8" fmla="*/ 32 w 103"/>
              <a:gd name="T9" fmla="*/ 8 h 179"/>
              <a:gd name="T10" fmla="*/ 14 w 103"/>
              <a:gd name="T11" fmla="*/ 97 h 179"/>
              <a:gd name="T12" fmla="*/ 50 w 103"/>
              <a:gd name="T13" fmla="*/ 111 h 179"/>
              <a:gd name="T14" fmla="*/ 37 w 103"/>
              <a:gd name="T15" fmla="*/ 70 h 179"/>
              <a:gd name="T16" fmla="*/ 48 w 103"/>
              <a:gd name="T17" fmla="*/ 68 h 179"/>
              <a:gd name="T18" fmla="*/ 63 w 103"/>
              <a:gd name="T19" fmla="*/ 70 h 179"/>
              <a:gd name="T20" fmla="*/ 65 w 103"/>
              <a:gd name="T21" fmla="*/ 75 h 179"/>
              <a:gd name="T22" fmla="*/ 60 w 103"/>
              <a:gd name="T23" fmla="*/ 105 h 179"/>
              <a:gd name="T24" fmla="*/ 48 w 103"/>
              <a:gd name="T25" fmla="*/ 151 h 179"/>
              <a:gd name="T26" fmla="*/ 56 w 103"/>
              <a:gd name="T27" fmla="*/ 60 h 179"/>
              <a:gd name="T28" fmla="*/ 58 w 103"/>
              <a:gd name="T29" fmla="*/ 56 h 179"/>
              <a:gd name="T30" fmla="*/ 56 w 103"/>
              <a:gd name="T31" fmla="*/ 61 h 179"/>
              <a:gd name="T32" fmla="*/ 62 w 103"/>
              <a:gd name="T33" fmla="*/ 153 h 179"/>
              <a:gd name="T34" fmla="*/ 61 w 103"/>
              <a:gd name="T35" fmla="*/ 160 h 179"/>
              <a:gd name="T36" fmla="*/ 42 w 103"/>
              <a:gd name="T37" fmla="*/ 154 h 179"/>
              <a:gd name="T38" fmla="*/ 61 w 103"/>
              <a:gd name="T39" fmla="*/ 167 h 179"/>
              <a:gd name="T40" fmla="*/ 44 w 103"/>
              <a:gd name="T41" fmla="*/ 167 h 179"/>
              <a:gd name="T42" fmla="*/ 42 w 103"/>
              <a:gd name="T43" fmla="*/ 162 h 179"/>
              <a:gd name="T44" fmla="*/ 62 w 103"/>
              <a:gd name="T45" fmla="*/ 163 h 179"/>
              <a:gd name="T46" fmla="*/ 53 w 103"/>
              <a:gd name="T47" fmla="*/ 176 h 179"/>
              <a:gd name="T48" fmla="*/ 60 w 103"/>
              <a:gd name="T49" fmla="*/ 170 h 179"/>
              <a:gd name="T50" fmla="*/ 53 w 103"/>
              <a:gd name="T51" fmla="*/ 176 h 179"/>
              <a:gd name="T52" fmla="*/ 77 w 103"/>
              <a:gd name="T53" fmla="*/ 12 h 179"/>
              <a:gd name="T54" fmla="*/ 71 w 103"/>
              <a:gd name="T55" fmla="*/ 113 h 179"/>
              <a:gd name="T56" fmla="*/ 62 w 103"/>
              <a:gd name="T57" fmla="*/ 150 h 179"/>
              <a:gd name="T58" fmla="*/ 60 w 103"/>
              <a:gd name="T59" fmla="*/ 150 h 179"/>
              <a:gd name="T60" fmla="*/ 64 w 103"/>
              <a:gd name="T61" fmla="*/ 87 h 179"/>
              <a:gd name="T62" fmla="*/ 76 w 103"/>
              <a:gd name="T63" fmla="*/ 73 h 179"/>
              <a:gd name="T64" fmla="*/ 67 w 103"/>
              <a:gd name="T65" fmla="*/ 72 h 179"/>
              <a:gd name="T66" fmla="*/ 74 w 103"/>
              <a:gd name="T67" fmla="*/ 63 h 179"/>
              <a:gd name="T68" fmla="*/ 64 w 103"/>
              <a:gd name="T69" fmla="*/ 67 h 179"/>
              <a:gd name="T70" fmla="*/ 62 w 103"/>
              <a:gd name="T71" fmla="*/ 55 h 179"/>
              <a:gd name="T72" fmla="*/ 54 w 103"/>
              <a:gd name="T73" fmla="*/ 55 h 179"/>
              <a:gd name="T74" fmla="*/ 54 w 103"/>
              <a:gd name="T75" fmla="*/ 64 h 179"/>
              <a:gd name="T76" fmla="*/ 44 w 103"/>
              <a:gd name="T77" fmla="*/ 58 h 179"/>
              <a:gd name="T78" fmla="*/ 36 w 103"/>
              <a:gd name="T79" fmla="*/ 54 h 179"/>
              <a:gd name="T80" fmla="*/ 41 w 103"/>
              <a:gd name="T81" fmla="*/ 64 h 179"/>
              <a:gd name="T82" fmla="*/ 35 w 103"/>
              <a:gd name="T83" fmla="*/ 68 h 179"/>
              <a:gd name="T84" fmla="*/ 22 w 103"/>
              <a:gd name="T85" fmla="*/ 64 h 179"/>
              <a:gd name="T86" fmla="*/ 34 w 103"/>
              <a:gd name="T87" fmla="*/ 71 h 179"/>
              <a:gd name="T88" fmla="*/ 46 w 103"/>
              <a:gd name="T89" fmla="*/ 107 h 179"/>
              <a:gd name="T90" fmla="*/ 45 w 103"/>
              <a:gd name="T91" fmla="*/ 151 h 179"/>
              <a:gd name="T92" fmla="*/ 33 w 103"/>
              <a:gd name="T93" fmla="*/ 117 h 179"/>
              <a:gd name="T94" fmla="*/ 17 w 103"/>
              <a:gd name="T95" fmla="*/ 23 h 179"/>
              <a:gd name="T96" fmla="*/ 72 w 103"/>
              <a:gd name="T97" fmla="*/ 73 h 179"/>
              <a:gd name="T98" fmla="*/ 66 w 103"/>
              <a:gd name="T99" fmla="*/ 66 h 179"/>
              <a:gd name="T100" fmla="*/ 71 w 103"/>
              <a:gd name="T101" fmla="*/ 63 h 179"/>
              <a:gd name="T102" fmla="*/ 42 w 103"/>
              <a:gd name="T103" fmla="*/ 60 h 179"/>
              <a:gd name="T104" fmla="*/ 39 w 103"/>
              <a:gd name="T105" fmla="*/ 57 h 179"/>
              <a:gd name="T106" fmla="*/ 41 w 103"/>
              <a:gd name="T107" fmla="*/ 57 h 179"/>
              <a:gd name="T108" fmla="*/ 32 w 103"/>
              <a:gd name="T109" fmla="*/ 67 h 179"/>
              <a:gd name="T110" fmla="*/ 27 w 103"/>
              <a:gd name="T111" fmla="*/ 66 h 179"/>
              <a:gd name="T112" fmla="*/ 26 w 103"/>
              <a:gd name="T113" fmla="*/ 6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" h="179">
                <a:moveTo>
                  <a:pt x="33" y="121"/>
                </a:moveTo>
                <a:cubicBezTo>
                  <a:pt x="39" y="130"/>
                  <a:pt x="40" y="140"/>
                  <a:pt x="40" y="151"/>
                </a:cubicBezTo>
                <a:cubicBezTo>
                  <a:pt x="39" y="151"/>
                  <a:pt x="39" y="152"/>
                  <a:pt x="39" y="152"/>
                </a:cubicBezTo>
                <a:cubicBezTo>
                  <a:pt x="39" y="162"/>
                  <a:pt x="39" y="178"/>
                  <a:pt x="52" y="179"/>
                </a:cubicBezTo>
                <a:cubicBezTo>
                  <a:pt x="65" y="179"/>
                  <a:pt x="65" y="162"/>
                  <a:pt x="65" y="152"/>
                </a:cubicBezTo>
                <a:cubicBezTo>
                  <a:pt x="65" y="152"/>
                  <a:pt x="65" y="152"/>
                  <a:pt x="65" y="151"/>
                </a:cubicBezTo>
                <a:cubicBezTo>
                  <a:pt x="67" y="136"/>
                  <a:pt x="69" y="122"/>
                  <a:pt x="77" y="109"/>
                </a:cubicBezTo>
                <a:cubicBezTo>
                  <a:pt x="84" y="98"/>
                  <a:pt x="92" y="90"/>
                  <a:pt x="96" y="77"/>
                </a:cubicBezTo>
                <a:cubicBezTo>
                  <a:pt x="103" y="57"/>
                  <a:pt x="102" y="30"/>
                  <a:pt x="85" y="15"/>
                </a:cubicBezTo>
                <a:cubicBezTo>
                  <a:pt x="72" y="2"/>
                  <a:pt x="49" y="0"/>
                  <a:pt x="32" y="8"/>
                </a:cubicBezTo>
                <a:cubicBezTo>
                  <a:pt x="14" y="16"/>
                  <a:pt x="4" y="35"/>
                  <a:pt x="2" y="54"/>
                </a:cubicBezTo>
                <a:cubicBezTo>
                  <a:pt x="0" y="70"/>
                  <a:pt x="5" y="85"/>
                  <a:pt x="14" y="97"/>
                </a:cubicBezTo>
                <a:cubicBezTo>
                  <a:pt x="20" y="105"/>
                  <a:pt x="27" y="113"/>
                  <a:pt x="33" y="121"/>
                </a:cubicBezTo>
                <a:close/>
                <a:moveTo>
                  <a:pt x="50" y="111"/>
                </a:moveTo>
                <a:cubicBezTo>
                  <a:pt x="48" y="98"/>
                  <a:pt x="45" y="84"/>
                  <a:pt x="38" y="73"/>
                </a:cubicBezTo>
                <a:cubicBezTo>
                  <a:pt x="38" y="72"/>
                  <a:pt x="37" y="71"/>
                  <a:pt x="37" y="70"/>
                </a:cubicBezTo>
                <a:cubicBezTo>
                  <a:pt x="39" y="70"/>
                  <a:pt x="42" y="68"/>
                  <a:pt x="43" y="65"/>
                </a:cubicBezTo>
                <a:cubicBezTo>
                  <a:pt x="45" y="67"/>
                  <a:pt x="47" y="68"/>
                  <a:pt x="48" y="68"/>
                </a:cubicBezTo>
                <a:cubicBezTo>
                  <a:pt x="51" y="69"/>
                  <a:pt x="54" y="68"/>
                  <a:pt x="56" y="66"/>
                </a:cubicBezTo>
                <a:cubicBezTo>
                  <a:pt x="58" y="68"/>
                  <a:pt x="60" y="69"/>
                  <a:pt x="63" y="70"/>
                </a:cubicBezTo>
                <a:cubicBezTo>
                  <a:pt x="63" y="70"/>
                  <a:pt x="63" y="71"/>
                  <a:pt x="63" y="72"/>
                </a:cubicBezTo>
                <a:cubicBezTo>
                  <a:pt x="63" y="73"/>
                  <a:pt x="64" y="74"/>
                  <a:pt x="65" y="75"/>
                </a:cubicBezTo>
                <a:cubicBezTo>
                  <a:pt x="64" y="77"/>
                  <a:pt x="63" y="80"/>
                  <a:pt x="62" y="83"/>
                </a:cubicBezTo>
                <a:cubicBezTo>
                  <a:pt x="61" y="90"/>
                  <a:pt x="60" y="97"/>
                  <a:pt x="60" y="105"/>
                </a:cubicBezTo>
                <a:cubicBezTo>
                  <a:pt x="59" y="120"/>
                  <a:pt x="57" y="135"/>
                  <a:pt x="57" y="150"/>
                </a:cubicBezTo>
                <a:cubicBezTo>
                  <a:pt x="54" y="151"/>
                  <a:pt x="51" y="151"/>
                  <a:pt x="48" y="151"/>
                </a:cubicBezTo>
                <a:cubicBezTo>
                  <a:pt x="51" y="138"/>
                  <a:pt x="52" y="124"/>
                  <a:pt x="50" y="111"/>
                </a:cubicBezTo>
                <a:close/>
                <a:moveTo>
                  <a:pt x="56" y="60"/>
                </a:moveTo>
                <a:cubicBezTo>
                  <a:pt x="56" y="58"/>
                  <a:pt x="56" y="56"/>
                  <a:pt x="57" y="55"/>
                </a:cubicBezTo>
                <a:cubicBezTo>
                  <a:pt x="58" y="52"/>
                  <a:pt x="59" y="55"/>
                  <a:pt x="58" y="56"/>
                </a:cubicBezTo>
                <a:cubicBezTo>
                  <a:pt x="58" y="57"/>
                  <a:pt x="58" y="58"/>
                  <a:pt x="57" y="59"/>
                </a:cubicBezTo>
                <a:cubicBezTo>
                  <a:pt x="57" y="60"/>
                  <a:pt x="57" y="60"/>
                  <a:pt x="56" y="61"/>
                </a:cubicBezTo>
                <a:cubicBezTo>
                  <a:pt x="56" y="60"/>
                  <a:pt x="56" y="60"/>
                  <a:pt x="56" y="60"/>
                </a:cubicBezTo>
                <a:close/>
                <a:moveTo>
                  <a:pt x="62" y="153"/>
                </a:moveTo>
                <a:cubicBezTo>
                  <a:pt x="62" y="155"/>
                  <a:pt x="62" y="158"/>
                  <a:pt x="62" y="160"/>
                </a:cubicBezTo>
                <a:cubicBezTo>
                  <a:pt x="62" y="160"/>
                  <a:pt x="61" y="160"/>
                  <a:pt x="61" y="160"/>
                </a:cubicBezTo>
                <a:cubicBezTo>
                  <a:pt x="55" y="160"/>
                  <a:pt x="48" y="159"/>
                  <a:pt x="42" y="159"/>
                </a:cubicBezTo>
                <a:cubicBezTo>
                  <a:pt x="42" y="157"/>
                  <a:pt x="42" y="155"/>
                  <a:pt x="42" y="154"/>
                </a:cubicBezTo>
                <a:cubicBezTo>
                  <a:pt x="49" y="154"/>
                  <a:pt x="55" y="153"/>
                  <a:pt x="62" y="153"/>
                </a:cubicBezTo>
                <a:close/>
                <a:moveTo>
                  <a:pt x="61" y="167"/>
                </a:moveTo>
                <a:cubicBezTo>
                  <a:pt x="61" y="167"/>
                  <a:pt x="61" y="167"/>
                  <a:pt x="61" y="167"/>
                </a:cubicBezTo>
                <a:cubicBezTo>
                  <a:pt x="55" y="166"/>
                  <a:pt x="50" y="168"/>
                  <a:pt x="44" y="167"/>
                </a:cubicBezTo>
                <a:cubicBezTo>
                  <a:pt x="44" y="167"/>
                  <a:pt x="43" y="167"/>
                  <a:pt x="43" y="167"/>
                </a:cubicBezTo>
                <a:cubicBezTo>
                  <a:pt x="43" y="165"/>
                  <a:pt x="42" y="164"/>
                  <a:pt x="42" y="162"/>
                </a:cubicBezTo>
                <a:cubicBezTo>
                  <a:pt x="49" y="162"/>
                  <a:pt x="55" y="163"/>
                  <a:pt x="61" y="163"/>
                </a:cubicBezTo>
                <a:cubicBezTo>
                  <a:pt x="61" y="163"/>
                  <a:pt x="62" y="163"/>
                  <a:pt x="62" y="163"/>
                </a:cubicBezTo>
                <a:cubicBezTo>
                  <a:pt x="62" y="164"/>
                  <a:pt x="61" y="166"/>
                  <a:pt x="61" y="167"/>
                </a:cubicBezTo>
                <a:close/>
                <a:moveTo>
                  <a:pt x="53" y="176"/>
                </a:moveTo>
                <a:cubicBezTo>
                  <a:pt x="49" y="176"/>
                  <a:pt x="46" y="174"/>
                  <a:pt x="44" y="170"/>
                </a:cubicBezTo>
                <a:cubicBezTo>
                  <a:pt x="49" y="171"/>
                  <a:pt x="55" y="168"/>
                  <a:pt x="60" y="170"/>
                </a:cubicBezTo>
                <a:cubicBezTo>
                  <a:pt x="60" y="170"/>
                  <a:pt x="60" y="170"/>
                  <a:pt x="60" y="170"/>
                </a:cubicBezTo>
                <a:cubicBezTo>
                  <a:pt x="59" y="173"/>
                  <a:pt x="57" y="175"/>
                  <a:pt x="53" y="176"/>
                </a:cubicBezTo>
                <a:close/>
                <a:moveTo>
                  <a:pt x="17" y="23"/>
                </a:moveTo>
                <a:cubicBezTo>
                  <a:pt x="31" y="6"/>
                  <a:pt x="57" y="1"/>
                  <a:pt x="77" y="12"/>
                </a:cubicBezTo>
                <a:cubicBezTo>
                  <a:pt x="100" y="25"/>
                  <a:pt x="100" y="58"/>
                  <a:pt x="92" y="79"/>
                </a:cubicBezTo>
                <a:cubicBezTo>
                  <a:pt x="88" y="92"/>
                  <a:pt x="78" y="101"/>
                  <a:pt x="71" y="113"/>
                </a:cubicBezTo>
                <a:cubicBezTo>
                  <a:pt x="65" y="124"/>
                  <a:pt x="64" y="137"/>
                  <a:pt x="63" y="149"/>
                </a:cubicBezTo>
                <a:cubicBezTo>
                  <a:pt x="62" y="149"/>
                  <a:pt x="62" y="149"/>
                  <a:pt x="62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1" y="150"/>
                  <a:pt x="61" y="150"/>
                  <a:pt x="60" y="150"/>
                </a:cubicBezTo>
                <a:cubicBezTo>
                  <a:pt x="60" y="136"/>
                  <a:pt x="62" y="122"/>
                  <a:pt x="62" y="108"/>
                </a:cubicBezTo>
                <a:cubicBezTo>
                  <a:pt x="63" y="101"/>
                  <a:pt x="63" y="94"/>
                  <a:pt x="64" y="87"/>
                </a:cubicBezTo>
                <a:cubicBezTo>
                  <a:pt x="65" y="83"/>
                  <a:pt x="66" y="79"/>
                  <a:pt x="68" y="76"/>
                </a:cubicBezTo>
                <a:cubicBezTo>
                  <a:pt x="72" y="77"/>
                  <a:pt x="75" y="76"/>
                  <a:pt x="76" y="73"/>
                </a:cubicBezTo>
                <a:cubicBezTo>
                  <a:pt x="76" y="72"/>
                  <a:pt x="76" y="69"/>
                  <a:pt x="74" y="69"/>
                </a:cubicBezTo>
                <a:cubicBezTo>
                  <a:pt x="71" y="69"/>
                  <a:pt x="69" y="71"/>
                  <a:pt x="67" y="72"/>
                </a:cubicBezTo>
                <a:cubicBezTo>
                  <a:pt x="67" y="72"/>
                  <a:pt x="66" y="71"/>
                  <a:pt x="66" y="69"/>
                </a:cubicBezTo>
                <a:cubicBezTo>
                  <a:pt x="70" y="69"/>
                  <a:pt x="73" y="66"/>
                  <a:pt x="74" y="63"/>
                </a:cubicBezTo>
                <a:cubicBezTo>
                  <a:pt x="75" y="61"/>
                  <a:pt x="76" y="57"/>
                  <a:pt x="74" y="57"/>
                </a:cubicBezTo>
                <a:cubicBezTo>
                  <a:pt x="69" y="55"/>
                  <a:pt x="65" y="61"/>
                  <a:pt x="64" y="67"/>
                </a:cubicBezTo>
                <a:cubicBezTo>
                  <a:pt x="61" y="67"/>
                  <a:pt x="59" y="66"/>
                  <a:pt x="58" y="64"/>
                </a:cubicBezTo>
                <a:cubicBezTo>
                  <a:pt x="60" y="61"/>
                  <a:pt x="62" y="58"/>
                  <a:pt x="62" y="55"/>
                </a:cubicBezTo>
                <a:cubicBezTo>
                  <a:pt x="62" y="53"/>
                  <a:pt x="61" y="50"/>
                  <a:pt x="58" y="50"/>
                </a:cubicBezTo>
                <a:cubicBezTo>
                  <a:pt x="56" y="50"/>
                  <a:pt x="55" y="52"/>
                  <a:pt x="54" y="55"/>
                </a:cubicBezTo>
                <a:cubicBezTo>
                  <a:pt x="53" y="58"/>
                  <a:pt x="53" y="61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7"/>
                  <a:pt x="47" y="65"/>
                  <a:pt x="44" y="62"/>
                </a:cubicBezTo>
                <a:cubicBezTo>
                  <a:pt x="44" y="61"/>
                  <a:pt x="45" y="60"/>
                  <a:pt x="44" y="58"/>
                </a:cubicBezTo>
                <a:cubicBezTo>
                  <a:pt x="44" y="56"/>
                  <a:pt x="43" y="53"/>
                  <a:pt x="41" y="51"/>
                </a:cubicBezTo>
                <a:cubicBezTo>
                  <a:pt x="39" y="50"/>
                  <a:pt x="36" y="52"/>
                  <a:pt x="36" y="54"/>
                </a:cubicBezTo>
                <a:cubicBezTo>
                  <a:pt x="35" y="57"/>
                  <a:pt x="37" y="59"/>
                  <a:pt x="39" y="61"/>
                </a:cubicBezTo>
                <a:cubicBezTo>
                  <a:pt x="39" y="62"/>
                  <a:pt x="40" y="63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0" y="66"/>
                  <a:pt x="38" y="67"/>
                  <a:pt x="35" y="68"/>
                </a:cubicBezTo>
                <a:cubicBezTo>
                  <a:pt x="33" y="63"/>
                  <a:pt x="29" y="57"/>
                  <a:pt x="24" y="59"/>
                </a:cubicBezTo>
                <a:cubicBezTo>
                  <a:pt x="22" y="59"/>
                  <a:pt x="21" y="62"/>
                  <a:pt x="22" y="64"/>
                </a:cubicBezTo>
                <a:cubicBezTo>
                  <a:pt x="24" y="68"/>
                  <a:pt x="28" y="69"/>
                  <a:pt x="31" y="70"/>
                </a:cubicBezTo>
                <a:cubicBezTo>
                  <a:pt x="32" y="71"/>
                  <a:pt x="33" y="71"/>
                  <a:pt x="34" y="71"/>
                </a:cubicBezTo>
                <a:cubicBezTo>
                  <a:pt x="34" y="71"/>
                  <a:pt x="34" y="72"/>
                  <a:pt x="35" y="72"/>
                </a:cubicBezTo>
                <a:cubicBezTo>
                  <a:pt x="41" y="83"/>
                  <a:pt x="44" y="95"/>
                  <a:pt x="46" y="107"/>
                </a:cubicBezTo>
                <a:cubicBezTo>
                  <a:pt x="49" y="121"/>
                  <a:pt x="49" y="136"/>
                  <a:pt x="45" y="150"/>
                </a:cubicBezTo>
                <a:cubicBezTo>
                  <a:pt x="45" y="150"/>
                  <a:pt x="45" y="151"/>
                  <a:pt x="45" y="151"/>
                </a:cubicBezTo>
                <a:cubicBezTo>
                  <a:pt x="45" y="151"/>
                  <a:pt x="44" y="151"/>
                  <a:pt x="43" y="151"/>
                </a:cubicBezTo>
                <a:cubicBezTo>
                  <a:pt x="43" y="138"/>
                  <a:pt x="41" y="127"/>
                  <a:pt x="33" y="117"/>
                </a:cubicBezTo>
                <a:cubicBezTo>
                  <a:pt x="26" y="106"/>
                  <a:pt x="16" y="97"/>
                  <a:pt x="10" y="84"/>
                </a:cubicBezTo>
                <a:cubicBezTo>
                  <a:pt x="1" y="65"/>
                  <a:pt x="4" y="40"/>
                  <a:pt x="17" y="23"/>
                </a:cubicBezTo>
                <a:close/>
                <a:moveTo>
                  <a:pt x="71" y="73"/>
                </a:moveTo>
                <a:cubicBezTo>
                  <a:pt x="71" y="73"/>
                  <a:pt x="71" y="73"/>
                  <a:pt x="72" y="73"/>
                </a:cubicBezTo>
                <a:cubicBezTo>
                  <a:pt x="73" y="72"/>
                  <a:pt x="73" y="73"/>
                  <a:pt x="71" y="73"/>
                </a:cubicBezTo>
                <a:close/>
                <a:moveTo>
                  <a:pt x="66" y="66"/>
                </a:moveTo>
                <a:cubicBezTo>
                  <a:pt x="67" y="64"/>
                  <a:pt x="69" y="62"/>
                  <a:pt x="71" y="60"/>
                </a:cubicBezTo>
                <a:cubicBezTo>
                  <a:pt x="73" y="58"/>
                  <a:pt x="72" y="62"/>
                  <a:pt x="71" y="63"/>
                </a:cubicBezTo>
                <a:cubicBezTo>
                  <a:pt x="70" y="64"/>
                  <a:pt x="68" y="66"/>
                  <a:pt x="66" y="66"/>
                </a:cubicBezTo>
                <a:close/>
                <a:moveTo>
                  <a:pt x="42" y="60"/>
                </a:moveTo>
                <a:cubicBezTo>
                  <a:pt x="41" y="59"/>
                  <a:pt x="40" y="59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8" y="56"/>
                  <a:pt x="39" y="55"/>
                  <a:pt x="40" y="55"/>
                </a:cubicBezTo>
                <a:cubicBezTo>
                  <a:pt x="41" y="55"/>
                  <a:pt x="41" y="56"/>
                  <a:pt x="41" y="57"/>
                </a:cubicBezTo>
                <a:cubicBezTo>
                  <a:pt x="41" y="58"/>
                  <a:pt x="42" y="59"/>
                  <a:pt x="42" y="60"/>
                </a:cubicBezTo>
                <a:close/>
                <a:moveTo>
                  <a:pt x="32" y="67"/>
                </a:moveTo>
                <a:cubicBezTo>
                  <a:pt x="32" y="67"/>
                  <a:pt x="31" y="67"/>
                  <a:pt x="31" y="67"/>
                </a:cubicBezTo>
                <a:cubicBezTo>
                  <a:pt x="30" y="67"/>
                  <a:pt x="28" y="66"/>
                  <a:pt x="27" y="66"/>
                </a:cubicBezTo>
                <a:cubicBezTo>
                  <a:pt x="27" y="65"/>
                  <a:pt x="27" y="65"/>
                  <a:pt x="26" y="65"/>
                </a:cubicBezTo>
                <a:cubicBezTo>
                  <a:pt x="25" y="64"/>
                  <a:pt x="25" y="63"/>
                  <a:pt x="26" y="62"/>
                </a:cubicBezTo>
                <a:cubicBezTo>
                  <a:pt x="28" y="62"/>
                  <a:pt x="30" y="65"/>
                  <a:pt x="32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118"/>
          <p:cNvSpPr>
            <a:spLocks noEditPoints="1"/>
          </p:cNvSpPr>
          <p:nvPr/>
        </p:nvSpPr>
        <p:spPr bwMode="auto">
          <a:xfrm>
            <a:off x="1188272" y="569861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184644" y="569861"/>
            <a:ext cx="269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689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69305" y="3393688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95734" y="3963607"/>
            <a:ext cx="6940549" cy="2450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4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  <a:p>
            <a:pPr algn="just"/>
            <a:endParaRPr lang="en-US" altLang="zh-CN" sz="1465" dirty="0" smtClean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  <a:p>
            <a:pPr algn="just"/>
            <a:endParaRPr lang="en-US" altLang="zh-CN" sz="1465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pPr algn="just"/>
            <a:endParaRPr lang="en-US" altLang="zh-CN" sz="1465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05235" y="1904989"/>
            <a:ext cx="952507" cy="95250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/>
        </p:nvSpPr>
        <p:spPr>
          <a:xfrm>
            <a:off x="5810248" y="1904989"/>
            <a:ext cx="952507" cy="95250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" name="椭圆 25"/>
          <p:cNvSpPr/>
          <p:nvPr/>
        </p:nvSpPr>
        <p:spPr>
          <a:xfrm>
            <a:off x="7715261" y="1904989"/>
            <a:ext cx="952507" cy="95250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椭圆 28"/>
          <p:cNvSpPr/>
          <p:nvPr/>
        </p:nvSpPr>
        <p:spPr>
          <a:xfrm>
            <a:off x="9620275" y="1904989"/>
            <a:ext cx="952507" cy="95250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0" name="组合 29"/>
          <p:cNvGrpSpPr/>
          <p:nvPr/>
        </p:nvGrpSpPr>
        <p:grpSpPr>
          <a:xfrm>
            <a:off x="4000485" y="2190742"/>
            <a:ext cx="857256" cy="476253"/>
            <a:chOff x="2006601" y="1498600"/>
            <a:chExt cx="977900" cy="508000"/>
          </a:xfrm>
        </p:grpSpPr>
        <p:sp>
          <p:nvSpPr>
            <p:cNvPr id="31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0248" y="2000240"/>
            <a:ext cx="897485" cy="751437"/>
            <a:chOff x="6042026" y="36513"/>
            <a:chExt cx="1120775" cy="1027113"/>
          </a:xfrm>
        </p:grpSpPr>
        <p:sp>
          <p:nvSpPr>
            <p:cNvPr id="34" name="Freeform 140"/>
            <p:cNvSpPr/>
            <p:nvPr/>
          </p:nvSpPr>
          <p:spPr bwMode="auto">
            <a:xfrm>
              <a:off x="6788151" y="325438"/>
              <a:ext cx="176213" cy="73025"/>
            </a:xfrm>
            <a:custGeom>
              <a:avLst/>
              <a:gdLst/>
              <a:ahLst/>
              <a:cxnLst>
                <a:cxn ang="0">
                  <a:pos x="331" y="132"/>
                </a:cxn>
                <a:cxn ang="0">
                  <a:pos x="320" y="137"/>
                </a:cxn>
                <a:cxn ang="0">
                  <a:pos x="310" y="136"/>
                </a:cxn>
                <a:cxn ang="0">
                  <a:pos x="299" y="130"/>
                </a:cxn>
                <a:cxn ang="0">
                  <a:pos x="290" y="124"/>
                </a:cxn>
                <a:cxn ang="0">
                  <a:pos x="257" y="117"/>
                </a:cxn>
                <a:cxn ang="0">
                  <a:pos x="229" y="106"/>
                </a:cxn>
                <a:cxn ang="0">
                  <a:pos x="190" y="83"/>
                </a:cxn>
                <a:cxn ang="0">
                  <a:pos x="177" y="77"/>
                </a:cxn>
                <a:cxn ang="0">
                  <a:pos x="147" y="67"/>
                </a:cxn>
                <a:cxn ang="0">
                  <a:pos x="116" y="57"/>
                </a:cxn>
                <a:cxn ang="0">
                  <a:pos x="90" y="46"/>
                </a:cxn>
                <a:cxn ang="0">
                  <a:pos x="48" y="25"/>
                </a:cxn>
                <a:cxn ang="0">
                  <a:pos x="16" y="12"/>
                </a:cxn>
                <a:cxn ang="0">
                  <a:pos x="0" y="8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9" y="2"/>
                </a:cxn>
                <a:cxn ang="0">
                  <a:pos x="44" y="7"/>
                </a:cxn>
                <a:cxn ang="0">
                  <a:pos x="58" y="14"/>
                </a:cxn>
                <a:cxn ang="0">
                  <a:pos x="87" y="26"/>
                </a:cxn>
                <a:cxn ang="0">
                  <a:pos x="116" y="38"/>
                </a:cxn>
                <a:cxn ang="0">
                  <a:pos x="130" y="42"/>
                </a:cxn>
                <a:cxn ang="0">
                  <a:pos x="171" y="53"/>
                </a:cxn>
                <a:cxn ang="0">
                  <a:pos x="199" y="62"/>
                </a:cxn>
                <a:cxn ang="0">
                  <a:pos x="226" y="75"/>
                </a:cxn>
                <a:cxn ang="0">
                  <a:pos x="230" y="78"/>
                </a:cxn>
                <a:cxn ang="0">
                  <a:pos x="236" y="85"/>
                </a:cxn>
                <a:cxn ang="0">
                  <a:pos x="240" y="88"/>
                </a:cxn>
                <a:cxn ang="0">
                  <a:pos x="265" y="96"/>
                </a:cxn>
                <a:cxn ang="0">
                  <a:pos x="300" y="102"/>
                </a:cxn>
                <a:cxn ang="0">
                  <a:pos x="321" y="111"/>
                </a:cxn>
                <a:cxn ang="0">
                  <a:pos x="331" y="118"/>
                </a:cxn>
                <a:cxn ang="0">
                  <a:pos x="331" y="132"/>
                </a:cxn>
              </a:cxnLst>
              <a:rect l="0" t="0" r="r" b="b"/>
              <a:pathLst>
                <a:path w="331" h="137">
                  <a:moveTo>
                    <a:pt x="331" y="132"/>
                  </a:moveTo>
                  <a:lnTo>
                    <a:pt x="331" y="132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5" y="137"/>
                  </a:lnTo>
                  <a:lnTo>
                    <a:pt x="310" y="136"/>
                  </a:lnTo>
                  <a:lnTo>
                    <a:pt x="304" y="133"/>
                  </a:lnTo>
                  <a:lnTo>
                    <a:pt x="299" y="130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73" y="122"/>
                  </a:lnTo>
                  <a:lnTo>
                    <a:pt x="257" y="117"/>
                  </a:lnTo>
                  <a:lnTo>
                    <a:pt x="242" y="112"/>
                  </a:lnTo>
                  <a:lnTo>
                    <a:pt x="229" y="106"/>
                  </a:lnTo>
                  <a:lnTo>
                    <a:pt x="202" y="91"/>
                  </a:lnTo>
                  <a:lnTo>
                    <a:pt x="190" y="83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62" y="71"/>
                  </a:lnTo>
                  <a:lnTo>
                    <a:pt x="147" y="67"/>
                  </a:lnTo>
                  <a:lnTo>
                    <a:pt x="131" y="63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90" y="46"/>
                  </a:lnTo>
                  <a:lnTo>
                    <a:pt x="62" y="32"/>
                  </a:lnTo>
                  <a:lnTo>
                    <a:pt x="48" y="25"/>
                  </a:lnTo>
                  <a:lnTo>
                    <a:pt x="32" y="19"/>
                  </a:lnTo>
                  <a:lnTo>
                    <a:pt x="16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4" y="7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72" y="19"/>
                  </a:lnTo>
                  <a:lnTo>
                    <a:pt x="87" y="26"/>
                  </a:lnTo>
                  <a:lnTo>
                    <a:pt x="102" y="33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0" y="42"/>
                  </a:lnTo>
                  <a:lnTo>
                    <a:pt x="144" y="46"/>
                  </a:lnTo>
                  <a:lnTo>
                    <a:pt x="171" y="53"/>
                  </a:lnTo>
                  <a:lnTo>
                    <a:pt x="185" y="56"/>
                  </a:lnTo>
                  <a:lnTo>
                    <a:pt x="199" y="62"/>
                  </a:lnTo>
                  <a:lnTo>
                    <a:pt x="213" y="67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30" y="78"/>
                  </a:lnTo>
                  <a:lnTo>
                    <a:pt x="234" y="81"/>
                  </a:lnTo>
                  <a:lnTo>
                    <a:pt x="236" y="85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53" y="93"/>
                  </a:lnTo>
                  <a:lnTo>
                    <a:pt x="265" y="96"/>
                  </a:lnTo>
                  <a:lnTo>
                    <a:pt x="289" y="100"/>
                  </a:lnTo>
                  <a:lnTo>
                    <a:pt x="300" y="102"/>
                  </a:lnTo>
                  <a:lnTo>
                    <a:pt x="312" y="106"/>
                  </a:lnTo>
                  <a:lnTo>
                    <a:pt x="321" y="111"/>
                  </a:lnTo>
                  <a:lnTo>
                    <a:pt x="327" y="114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32"/>
                  </a:lnTo>
                  <a:lnTo>
                    <a:pt x="331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141"/>
            <p:cNvSpPr>
              <a:spLocks noEditPoints="1"/>
            </p:cNvSpPr>
            <p:nvPr/>
          </p:nvSpPr>
          <p:spPr bwMode="auto">
            <a:xfrm>
              <a:off x="6226176" y="390525"/>
              <a:ext cx="303213" cy="239713"/>
            </a:xfrm>
            <a:custGeom>
              <a:avLst/>
              <a:gdLst/>
              <a:ahLst/>
              <a:cxnLst>
                <a:cxn ang="0">
                  <a:pos x="44" y="369"/>
                </a:cxn>
                <a:cxn ang="0">
                  <a:pos x="10" y="256"/>
                </a:cxn>
                <a:cxn ang="0">
                  <a:pos x="0" y="205"/>
                </a:cxn>
                <a:cxn ang="0">
                  <a:pos x="15" y="165"/>
                </a:cxn>
                <a:cxn ang="0">
                  <a:pos x="55" y="146"/>
                </a:cxn>
                <a:cxn ang="0">
                  <a:pos x="127" y="132"/>
                </a:cxn>
                <a:cxn ang="0">
                  <a:pos x="158" y="120"/>
                </a:cxn>
                <a:cxn ang="0">
                  <a:pos x="202" y="101"/>
                </a:cxn>
                <a:cxn ang="0">
                  <a:pos x="276" y="79"/>
                </a:cxn>
                <a:cxn ang="0">
                  <a:pos x="321" y="54"/>
                </a:cxn>
                <a:cxn ang="0">
                  <a:pos x="380" y="36"/>
                </a:cxn>
                <a:cxn ang="0">
                  <a:pos x="431" y="13"/>
                </a:cxn>
                <a:cxn ang="0">
                  <a:pos x="443" y="16"/>
                </a:cxn>
                <a:cxn ang="0">
                  <a:pos x="453" y="16"/>
                </a:cxn>
                <a:cxn ang="0">
                  <a:pos x="484" y="0"/>
                </a:cxn>
                <a:cxn ang="0">
                  <a:pos x="504" y="10"/>
                </a:cxn>
                <a:cxn ang="0">
                  <a:pos x="521" y="59"/>
                </a:cxn>
                <a:cxn ang="0">
                  <a:pos x="535" y="124"/>
                </a:cxn>
                <a:cxn ang="0">
                  <a:pos x="572" y="245"/>
                </a:cxn>
                <a:cxn ang="0">
                  <a:pos x="574" y="266"/>
                </a:cxn>
                <a:cxn ang="0">
                  <a:pos x="566" y="291"/>
                </a:cxn>
                <a:cxn ang="0">
                  <a:pos x="533" y="323"/>
                </a:cxn>
                <a:cxn ang="0">
                  <a:pos x="464" y="353"/>
                </a:cxn>
                <a:cxn ang="0">
                  <a:pos x="384" y="382"/>
                </a:cxn>
                <a:cxn ang="0">
                  <a:pos x="316" y="416"/>
                </a:cxn>
                <a:cxn ang="0">
                  <a:pos x="301" y="411"/>
                </a:cxn>
                <a:cxn ang="0">
                  <a:pos x="271" y="423"/>
                </a:cxn>
                <a:cxn ang="0">
                  <a:pos x="257" y="418"/>
                </a:cxn>
                <a:cxn ang="0">
                  <a:pos x="247" y="428"/>
                </a:cxn>
                <a:cxn ang="0">
                  <a:pos x="224" y="435"/>
                </a:cxn>
                <a:cxn ang="0">
                  <a:pos x="122" y="453"/>
                </a:cxn>
                <a:cxn ang="0">
                  <a:pos x="79" y="449"/>
                </a:cxn>
                <a:cxn ang="0">
                  <a:pos x="227" y="402"/>
                </a:cxn>
                <a:cxn ang="0">
                  <a:pos x="246" y="402"/>
                </a:cxn>
                <a:cxn ang="0">
                  <a:pos x="274" y="394"/>
                </a:cxn>
                <a:cxn ang="0">
                  <a:pos x="332" y="374"/>
                </a:cxn>
                <a:cxn ang="0">
                  <a:pos x="460" y="323"/>
                </a:cxn>
                <a:cxn ang="0">
                  <a:pos x="552" y="275"/>
                </a:cxn>
                <a:cxn ang="0">
                  <a:pos x="517" y="120"/>
                </a:cxn>
                <a:cxn ang="0">
                  <a:pos x="489" y="26"/>
                </a:cxn>
                <a:cxn ang="0">
                  <a:pos x="451" y="37"/>
                </a:cxn>
                <a:cxn ang="0">
                  <a:pos x="400" y="54"/>
                </a:cxn>
                <a:cxn ang="0">
                  <a:pos x="355" y="71"/>
                </a:cxn>
                <a:cxn ang="0">
                  <a:pos x="334" y="77"/>
                </a:cxn>
                <a:cxn ang="0">
                  <a:pos x="316" y="91"/>
                </a:cxn>
                <a:cxn ang="0">
                  <a:pos x="244" y="117"/>
                </a:cxn>
                <a:cxn ang="0">
                  <a:pos x="117" y="159"/>
                </a:cxn>
                <a:cxn ang="0">
                  <a:pos x="75" y="168"/>
                </a:cxn>
                <a:cxn ang="0">
                  <a:pos x="31" y="186"/>
                </a:cxn>
                <a:cxn ang="0">
                  <a:pos x="28" y="222"/>
                </a:cxn>
                <a:cxn ang="0">
                  <a:pos x="80" y="430"/>
                </a:cxn>
                <a:cxn ang="0">
                  <a:pos x="122" y="431"/>
                </a:cxn>
                <a:cxn ang="0">
                  <a:pos x="211" y="405"/>
                </a:cxn>
              </a:cxnLst>
              <a:rect l="0" t="0" r="r" b="b"/>
              <a:pathLst>
                <a:path w="574" h="454">
                  <a:moveTo>
                    <a:pt x="59" y="441"/>
                  </a:moveTo>
                  <a:lnTo>
                    <a:pt x="59" y="441"/>
                  </a:lnTo>
                  <a:lnTo>
                    <a:pt x="52" y="405"/>
                  </a:lnTo>
                  <a:lnTo>
                    <a:pt x="44" y="369"/>
                  </a:lnTo>
                  <a:lnTo>
                    <a:pt x="34" y="332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05"/>
                  </a:lnTo>
                  <a:lnTo>
                    <a:pt x="1" y="192"/>
                  </a:lnTo>
                  <a:lnTo>
                    <a:pt x="4" y="181"/>
                  </a:lnTo>
                  <a:lnTo>
                    <a:pt x="8" y="172"/>
                  </a:lnTo>
                  <a:lnTo>
                    <a:pt x="15" y="165"/>
                  </a:lnTo>
                  <a:lnTo>
                    <a:pt x="23" y="158"/>
                  </a:lnTo>
                  <a:lnTo>
                    <a:pt x="33" y="154"/>
                  </a:lnTo>
                  <a:lnTo>
                    <a:pt x="43" y="150"/>
                  </a:lnTo>
                  <a:lnTo>
                    <a:pt x="55" y="146"/>
                  </a:lnTo>
                  <a:lnTo>
                    <a:pt x="66" y="144"/>
                  </a:lnTo>
                  <a:lnTo>
                    <a:pt x="91" y="140"/>
                  </a:lnTo>
                  <a:lnTo>
                    <a:pt x="116" y="136"/>
                  </a:lnTo>
                  <a:lnTo>
                    <a:pt x="127" y="132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9" y="125"/>
                  </a:lnTo>
                  <a:lnTo>
                    <a:pt x="158" y="120"/>
                  </a:lnTo>
                  <a:lnTo>
                    <a:pt x="167" y="114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202" y="101"/>
                  </a:lnTo>
                  <a:lnTo>
                    <a:pt x="227" y="95"/>
                  </a:lnTo>
                  <a:lnTo>
                    <a:pt x="253" y="87"/>
                  </a:lnTo>
                  <a:lnTo>
                    <a:pt x="276" y="79"/>
                  </a:lnTo>
                  <a:lnTo>
                    <a:pt x="276" y="79"/>
                  </a:lnTo>
                  <a:lnTo>
                    <a:pt x="288" y="74"/>
                  </a:lnTo>
                  <a:lnTo>
                    <a:pt x="299" y="67"/>
                  </a:lnTo>
                  <a:lnTo>
                    <a:pt x="309" y="60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35" y="49"/>
                  </a:lnTo>
                  <a:lnTo>
                    <a:pt x="350" y="45"/>
                  </a:lnTo>
                  <a:lnTo>
                    <a:pt x="380" y="36"/>
                  </a:lnTo>
                  <a:lnTo>
                    <a:pt x="394" y="32"/>
                  </a:lnTo>
                  <a:lnTo>
                    <a:pt x="407" y="26"/>
                  </a:lnTo>
                  <a:lnTo>
                    <a:pt x="420" y="2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34" y="15"/>
                  </a:lnTo>
                  <a:lnTo>
                    <a:pt x="437" y="16"/>
                  </a:lnTo>
                  <a:lnTo>
                    <a:pt x="443" y="16"/>
                  </a:lnTo>
                  <a:lnTo>
                    <a:pt x="450" y="15"/>
                  </a:lnTo>
                  <a:lnTo>
                    <a:pt x="452" y="15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62" y="9"/>
                  </a:lnTo>
                  <a:lnTo>
                    <a:pt x="470" y="4"/>
                  </a:lnTo>
                  <a:lnTo>
                    <a:pt x="477" y="1"/>
                  </a:lnTo>
                  <a:lnTo>
                    <a:pt x="484" y="0"/>
                  </a:lnTo>
                  <a:lnTo>
                    <a:pt x="490" y="1"/>
                  </a:lnTo>
                  <a:lnTo>
                    <a:pt x="496" y="3"/>
                  </a:lnTo>
                  <a:lnTo>
                    <a:pt x="500" y="6"/>
                  </a:lnTo>
                  <a:lnTo>
                    <a:pt x="504" y="10"/>
                  </a:lnTo>
                  <a:lnTo>
                    <a:pt x="507" y="17"/>
                  </a:lnTo>
                  <a:lnTo>
                    <a:pt x="511" y="23"/>
                  </a:lnTo>
                  <a:lnTo>
                    <a:pt x="516" y="39"/>
                  </a:lnTo>
                  <a:lnTo>
                    <a:pt x="521" y="59"/>
                  </a:lnTo>
                  <a:lnTo>
                    <a:pt x="525" y="79"/>
                  </a:lnTo>
                  <a:lnTo>
                    <a:pt x="525" y="79"/>
                  </a:lnTo>
                  <a:lnTo>
                    <a:pt x="530" y="101"/>
                  </a:lnTo>
                  <a:lnTo>
                    <a:pt x="535" y="124"/>
                  </a:lnTo>
                  <a:lnTo>
                    <a:pt x="549" y="169"/>
                  </a:lnTo>
                  <a:lnTo>
                    <a:pt x="562" y="211"/>
                  </a:lnTo>
                  <a:lnTo>
                    <a:pt x="567" y="229"/>
                  </a:lnTo>
                  <a:lnTo>
                    <a:pt x="572" y="245"/>
                  </a:lnTo>
                  <a:lnTo>
                    <a:pt x="572" y="245"/>
                  </a:lnTo>
                  <a:lnTo>
                    <a:pt x="574" y="252"/>
                  </a:lnTo>
                  <a:lnTo>
                    <a:pt x="574" y="260"/>
                  </a:lnTo>
                  <a:lnTo>
                    <a:pt x="574" y="266"/>
                  </a:lnTo>
                  <a:lnTo>
                    <a:pt x="573" y="274"/>
                  </a:lnTo>
                  <a:lnTo>
                    <a:pt x="572" y="280"/>
                  </a:lnTo>
                  <a:lnTo>
                    <a:pt x="570" y="286"/>
                  </a:lnTo>
                  <a:lnTo>
                    <a:pt x="566" y="291"/>
                  </a:lnTo>
                  <a:lnTo>
                    <a:pt x="563" y="296"/>
                  </a:lnTo>
                  <a:lnTo>
                    <a:pt x="555" y="307"/>
                  </a:lnTo>
                  <a:lnTo>
                    <a:pt x="545" y="316"/>
                  </a:lnTo>
                  <a:lnTo>
                    <a:pt x="533" y="323"/>
                  </a:lnTo>
                  <a:lnTo>
                    <a:pt x="520" y="331"/>
                  </a:lnTo>
                  <a:lnTo>
                    <a:pt x="506" y="337"/>
                  </a:lnTo>
                  <a:lnTo>
                    <a:pt x="492" y="343"/>
                  </a:lnTo>
                  <a:lnTo>
                    <a:pt x="464" y="353"/>
                  </a:lnTo>
                  <a:lnTo>
                    <a:pt x="435" y="363"/>
                  </a:lnTo>
                  <a:lnTo>
                    <a:pt x="409" y="371"/>
                  </a:lnTo>
                  <a:lnTo>
                    <a:pt x="409" y="371"/>
                  </a:lnTo>
                  <a:lnTo>
                    <a:pt x="384" y="382"/>
                  </a:lnTo>
                  <a:lnTo>
                    <a:pt x="361" y="393"/>
                  </a:lnTo>
                  <a:lnTo>
                    <a:pt x="338" y="403"/>
                  </a:lnTo>
                  <a:lnTo>
                    <a:pt x="316" y="416"/>
                  </a:lnTo>
                  <a:lnTo>
                    <a:pt x="316" y="416"/>
                  </a:lnTo>
                  <a:lnTo>
                    <a:pt x="311" y="413"/>
                  </a:lnTo>
                  <a:lnTo>
                    <a:pt x="308" y="412"/>
                  </a:lnTo>
                  <a:lnTo>
                    <a:pt x="304" y="411"/>
                  </a:lnTo>
                  <a:lnTo>
                    <a:pt x="301" y="411"/>
                  </a:lnTo>
                  <a:lnTo>
                    <a:pt x="293" y="413"/>
                  </a:lnTo>
                  <a:lnTo>
                    <a:pt x="286" y="417"/>
                  </a:lnTo>
                  <a:lnTo>
                    <a:pt x="278" y="420"/>
                  </a:lnTo>
                  <a:lnTo>
                    <a:pt x="271" y="423"/>
                  </a:lnTo>
                  <a:lnTo>
                    <a:pt x="268" y="423"/>
                  </a:lnTo>
                  <a:lnTo>
                    <a:pt x="263" y="423"/>
                  </a:lnTo>
                  <a:lnTo>
                    <a:pt x="260" y="422"/>
                  </a:lnTo>
                  <a:lnTo>
                    <a:pt x="257" y="418"/>
                  </a:lnTo>
                  <a:lnTo>
                    <a:pt x="257" y="418"/>
                  </a:lnTo>
                  <a:lnTo>
                    <a:pt x="256" y="422"/>
                  </a:lnTo>
                  <a:lnTo>
                    <a:pt x="253" y="424"/>
                  </a:lnTo>
                  <a:lnTo>
                    <a:pt x="247" y="428"/>
                  </a:lnTo>
                  <a:lnTo>
                    <a:pt x="241" y="431"/>
                  </a:lnTo>
                  <a:lnTo>
                    <a:pt x="235" y="435"/>
                  </a:lnTo>
                  <a:lnTo>
                    <a:pt x="235" y="435"/>
                  </a:lnTo>
                  <a:lnTo>
                    <a:pt x="224" y="435"/>
                  </a:lnTo>
                  <a:lnTo>
                    <a:pt x="212" y="437"/>
                  </a:lnTo>
                  <a:lnTo>
                    <a:pt x="188" y="440"/>
                  </a:lnTo>
                  <a:lnTo>
                    <a:pt x="143" y="449"/>
                  </a:lnTo>
                  <a:lnTo>
                    <a:pt x="122" y="453"/>
                  </a:lnTo>
                  <a:lnTo>
                    <a:pt x="111" y="454"/>
                  </a:lnTo>
                  <a:lnTo>
                    <a:pt x="101" y="453"/>
                  </a:lnTo>
                  <a:lnTo>
                    <a:pt x="90" y="451"/>
                  </a:lnTo>
                  <a:lnTo>
                    <a:pt x="79" y="449"/>
                  </a:lnTo>
                  <a:lnTo>
                    <a:pt x="70" y="446"/>
                  </a:lnTo>
                  <a:lnTo>
                    <a:pt x="59" y="441"/>
                  </a:lnTo>
                  <a:lnTo>
                    <a:pt x="59" y="441"/>
                  </a:lnTo>
                  <a:close/>
                  <a:moveTo>
                    <a:pt x="227" y="402"/>
                  </a:moveTo>
                  <a:lnTo>
                    <a:pt x="227" y="402"/>
                  </a:lnTo>
                  <a:lnTo>
                    <a:pt x="233" y="401"/>
                  </a:lnTo>
                  <a:lnTo>
                    <a:pt x="240" y="402"/>
                  </a:lnTo>
                  <a:lnTo>
                    <a:pt x="246" y="402"/>
                  </a:lnTo>
                  <a:lnTo>
                    <a:pt x="252" y="402"/>
                  </a:lnTo>
                  <a:lnTo>
                    <a:pt x="252" y="402"/>
                  </a:lnTo>
                  <a:lnTo>
                    <a:pt x="263" y="399"/>
                  </a:lnTo>
                  <a:lnTo>
                    <a:pt x="274" y="394"/>
                  </a:lnTo>
                  <a:lnTo>
                    <a:pt x="285" y="389"/>
                  </a:lnTo>
                  <a:lnTo>
                    <a:pt x="297" y="385"/>
                  </a:lnTo>
                  <a:lnTo>
                    <a:pt x="297" y="385"/>
                  </a:lnTo>
                  <a:lnTo>
                    <a:pt x="332" y="374"/>
                  </a:lnTo>
                  <a:lnTo>
                    <a:pt x="366" y="363"/>
                  </a:lnTo>
                  <a:lnTo>
                    <a:pt x="399" y="350"/>
                  </a:lnTo>
                  <a:lnTo>
                    <a:pt x="430" y="337"/>
                  </a:lnTo>
                  <a:lnTo>
                    <a:pt x="460" y="323"/>
                  </a:lnTo>
                  <a:lnTo>
                    <a:pt x="491" y="308"/>
                  </a:lnTo>
                  <a:lnTo>
                    <a:pt x="521" y="292"/>
                  </a:lnTo>
                  <a:lnTo>
                    <a:pt x="552" y="275"/>
                  </a:lnTo>
                  <a:lnTo>
                    <a:pt x="552" y="275"/>
                  </a:lnTo>
                  <a:lnTo>
                    <a:pt x="545" y="247"/>
                  </a:lnTo>
                  <a:lnTo>
                    <a:pt x="537" y="217"/>
                  </a:lnTo>
                  <a:lnTo>
                    <a:pt x="525" y="153"/>
                  </a:lnTo>
                  <a:lnTo>
                    <a:pt x="517" y="120"/>
                  </a:lnTo>
                  <a:lnTo>
                    <a:pt x="510" y="87"/>
                  </a:lnTo>
                  <a:lnTo>
                    <a:pt x="500" y="56"/>
                  </a:lnTo>
                  <a:lnTo>
                    <a:pt x="495" y="41"/>
                  </a:lnTo>
                  <a:lnTo>
                    <a:pt x="489" y="26"/>
                  </a:lnTo>
                  <a:lnTo>
                    <a:pt x="489" y="26"/>
                  </a:lnTo>
                  <a:lnTo>
                    <a:pt x="474" y="31"/>
                  </a:lnTo>
                  <a:lnTo>
                    <a:pt x="462" y="35"/>
                  </a:lnTo>
                  <a:lnTo>
                    <a:pt x="451" y="37"/>
                  </a:lnTo>
                  <a:lnTo>
                    <a:pt x="443" y="38"/>
                  </a:lnTo>
                  <a:lnTo>
                    <a:pt x="434" y="38"/>
                  </a:lnTo>
                  <a:lnTo>
                    <a:pt x="434" y="38"/>
                  </a:lnTo>
                  <a:lnTo>
                    <a:pt x="400" y="54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63" y="70"/>
                  </a:lnTo>
                  <a:lnTo>
                    <a:pt x="355" y="71"/>
                  </a:lnTo>
                  <a:lnTo>
                    <a:pt x="348" y="71"/>
                  </a:lnTo>
                  <a:lnTo>
                    <a:pt x="340" y="74"/>
                  </a:lnTo>
                  <a:lnTo>
                    <a:pt x="340" y="74"/>
                  </a:lnTo>
                  <a:lnTo>
                    <a:pt x="334" y="77"/>
                  </a:lnTo>
                  <a:lnTo>
                    <a:pt x="328" y="82"/>
                  </a:lnTo>
                  <a:lnTo>
                    <a:pt x="322" y="86"/>
                  </a:lnTo>
                  <a:lnTo>
                    <a:pt x="316" y="91"/>
                  </a:lnTo>
                  <a:lnTo>
                    <a:pt x="316" y="91"/>
                  </a:lnTo>
                  <a:lnTo>
                    <a:pt x="278" y="106"/>
                  </a:lnTo>
                  <a:lnTo>
                    <a:pt x="261" y="112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11" y="128"/>
                  </a:lnTo>
                  <a:lnTo>
                    <a:pt x="179" y="140"/>
                  </a:lnTo>
                  <a:lnTo>
                    <a:pt x="147" y="151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03" y="162"/>
                  </a:lnTo>
                  <a:lnTo>
                    <a:pt x="89" y="166"/>
                  </a:lnTo>
                  <a:lnTo>
                    <a:pt x="75" y="168"/>
                  </a:lnTo>
                  <a:lnTo>
                    <a:pt x="63" y="171"/>
                  </a:lnTo>
                  <a:lnTo>
                    <a:pt x="51" y="174"/>
                  </a:lnTo>
                  <a:lnTo>
                    <a:pt x="41" y="180"/>
                  </a:lnTo>
                  <a:lnTo>
                    <a:pt x="31" y="186"/>
                  </a:lnTo>
                  <a:lnTo>
                    <a:pt x="27" y="190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8" y="222"/>
                  </a:lnTo>
                  <a:lnTo>
                    <a:pt x="34" y="251"/>
                  </a:lnTo>
                  <a:lnTo>
                    <a:pt x="49" y="311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91" y="431"/>
                  </a:lnTo>
                  <a:lnTo>
                    <a:pt x="102" y="432"/>
                  </a:lnTo>
                  <a:lnTo>
                    <a:pt x="111" y="432"/>
                  </a:lnTo>
                  <a:lnTo>
                    <a:pt x="122" y="431"/>
                  </a:lnTo>
                  <a:lnTo>
                    <a:pt x="140" y="428"/>
                  </a:lnTo>
                  <a:lnTo>
                    <a:pt x="158" y="423"/>
                  </a:lnTo>
                  <a:lnTo>
                    <a:pt x="194" y="411"/>
                  </a:lnTo>
                  <a:lnTo>
                    <a:pt x="211" y="405"/>
                  </a:lnTo>
                  <a:lnTo>
                    <a:pt x="227" y="402"/>
                  </a:lnTo>
                  <a:lnTo>
                    <a:pt x="227" y="4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42"/>
            <p:cNvSpPr/>
            <p:nvPr/>
          </p:nvSpPr>
          <p:spPr bwMode="auto">
            <a:xfrm>
              <a:off x="6315076" y="519113"/>
              <a:ext cx="165100" cy="603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7"/>
                </a:cxn>
                <a:cxn ang="0">
                  <a:pos x="16" y="97"/>
                </a:cxn>
                <a:cxn ang="0">
                  <a:pos x="33" y="89"/>
                </a:cxn>
                <a:cxn ang="0">
                  <a:pos x="50" y="81"/>
                </a:cxn>
                <a:cxn ang="0">
                  <a:pos x="70" y="75"/>
                </a:cxn>
                <a:cxn ang="0">
                  <a:pos x="89" y="68"/>
                </a:cxn>
                <a:cxn ang="0">
                  <a:pos x="108" y="63"/>
                </a:cxn>
                <a:cxn ang="0">
                  <a:pos x="148" y="53"/>
                </a:cxn>
                <a:cxn ang="0">
                  <a:pos x="187" y="43"/>
                </a:cxn>
                <a:cxn ang="0">
                  <a:pos x="207" y="37"/>
                </a:cxn>
                <a:cxn ang="0">
                  <a:pos x="225" y="32"/>
                </a:cxn>
                <a:cxn ang="0">
                  <a:pos x="243" y="26"/>
                </a:cxn>
                <a:cxn ang="0">
                  <a:pos x="261" y="18"/>
                </a:cxn>
                <a:cxn ang="0">
                  <a:pos x="277" y="9"/>
                </a:cxn>
                <a:cxn ang="0">
                  <a:pos x="292" y="0"/>
                </a:cxn>
                <a:cxn ang="0">
                  <a:pos x="292" y="0"/>
                </a:cxn>
                <a:cxn ang="0">
                  <a:pos x="298" y="2"/>
                </a:cxn>
                <a:cxn ang="0">
                  <a:pos x="303" y="3"/>
                </a:cxn>
                <a:cxn ang="0">
                  <a:pos x="308" y="5"/>
                </a:cxn>
                <a:cxn ang="0">
                  <a:pos x="312" y="8"/>
                </a:cxn>
                <a:cxn ang="0">
                  <a:pos x="312" y="8"/>
                </a:cxn>
                <a:cxn ang="0">
                  <a:pos x="307" y="15"/>
                </a:cxn>
                <a:cxn ang="0">
                  <a:pos x="302" y="21"/>
                </a:cxn>
                <a:cxn ang="0">
                  <a:pos x="296" y="28"/>
                </a:cxn>
                <a:cxn ang="0">
                  <a:pos x="288" y="32"/>
                </a:cxn>
                <a:cxn ang="0">
                  <a:pos x="280" y="36"/>
                </a:cxn>
                <a:cxn ang="0">
                  <a:pos x="271" y="41"/>
                </a:cxn>
                <a:cxn ang="0">
                  <a:pos x="251" y="47"/>
                </a:cxn>
                <a:cxn ang="0">
                  <a:pos x="230" y="52"/>
                </a:cxn>
                <a:cxn ang="0">
                  <a:pos x="209" y="57"/>
                </a:cxn>
                <a:cxn ang="0">
                  <a:pos x="189" y="61"/>
                </a:cxn>
                <a:cxn ang="0">
                  <a:pos x="171" y="66"/>
                </a:cxn>
                <a:cxn ang="0">
                  <a:pos x="171" y="66"/>
                </a:cxn>
                <a:cxn ang="0">
                  <a:pos x="131" y="79"/>
                </a:cxn>
                <a:cxn ang="0">
                  <a:pos x="113" y="86"/>
                </a:cxn>
                <a:cxn ang="0">
                  <a:pos x="96" y="94"/>
                </a:cxn>
                <a:cxn ang="0">
                  <a:pos x="96" y="94"/>
                </a:cxn>
                <a:cxn ang="0">
                  <a:pos x="91" y="93"/>
                </a:cxn>
                <a:cxn ang="0">
                  <a:pos x="86" y="94"/>
                </a:cxn>
                <a:cxn ang="0">
                  <a:pos x="74" y="96"/>
                </a:cxn>
                <a:cxn ang="0">
                  <a:pos x="62" y="100"/>
                </a:cxn>
                <a:cxn ang="0">
                  <a:pos x="49" y="105"/>
                </a:cxn>
                <a:cxn ang="0">
                  <a:pos x="36" y="109"/>
                </a:cxn>
                <a:cxn ang="0">
                  <a:pos x="24" y="111"/>
                </a:cxn>
                <a:cxn ang="0">
                  <a:pos x="18" y="112"/>
                </a:cxn>
                <a:cxn ang="0">
                  <a:pos x="12" y="111"/>
                </a:cxn>
                <a:cxn ang="0">
                  <a:pos x="5" y="110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312" h="112">
                  <a:moveTo>
                    <a:pt x="0" y="107"/>
                  </a:moveTo>
                  <a:lnTo>
                    <a:pt x="0" y="107"/>
                  </a:lnTo>
                  <a:lnTo>
                    <a:pt x="16" y="97"/>
                  </a:lnTo>
                  <a:lnTo>
                    <a:pt x="33" y="89"/>
                  </a:lnTo>
                  <a:lnTo>
                    <a:pt x="50" y="81"/>
                  </a:lnTo>
                  <a:lnTo>
                    <a:pt x="70" y="75"/>
                  </a:lnTo>
                  <a:lnTo>
                    <a:pt x="89" y="68"/>
                  </a:lnTo>
                  <a:lnTo>
                    <a:pt x="108" y="63"/>
                  </a:lnTo>
                  <a:lnTo>
                    <a:pt x="148" y="53"/>
                  </a:lnTo>
                  <a:lnTo>
                    <a:pt x="187" y="43"/>
                  </a:lnTo>
                  <a:lnTo>
                    <a:pt x="207" y="37"/>
                  </a:lnTo>
                  <a:lnTo>
                    <a:pt x="225" y="32"/>
                  </a:lnTo>
                  <a:lnTo>
                    <a:pt x="243" y="26"/>
                  </a:lnTo>
                  <a:lnTo>
                    <a:pt x="261" y="18"/>
                  </a:lnTo>
                  <a:lnTo>
                    <a:pt x="277" y="9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8" y="2"/>
                  </a:lnTo>
                  <a:lnTo>
                    <a:pt x="303" y="3"/>
                  </a:lnTo>
                  <a:lnTo>
                    <a:pt x="308" y="5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307" y="15"/>
                  </a:lnTo>
                  <a:lnTo>
                    <a:pt x="302" y="21"/>
                  </a:lnTo>
                  <a:lnTo>
                    <a:pt x="296" y="28"/>
                  </a:lnTo>
                  <a:lnTo>
                    <a:pt x="288" y="32"/>
                  </a:lnTo>
                  <a:lnTo>
                    <a:pt x="280" y="36"/>
                  </a:lnTo>
                  <a:lnTo>
                    <a:pt x="271" y="41"/>
                  </a:lnTo>
                  <a:lnTo>
                    <a:pt x="251" y="47"/>
                  </a:lnTo>
                  <a:lnTo>
                    <a:pt x="230" y="52"/>
                  </a:lnTo>
                  <a:lnTo>
                    <a:pt x="209" y="57"/>
                  </a:lnTo>
                  <a:lnTo>
                    <a:pt x="189" y="61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31" y="79"/>
                  </a:lnTo>
                  <a:lnTo>
                    <a:pt x="113" y="8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1" y="93"/>
                  </a:lnTo>
                  <a:lnTo>
                    <a:pt x="86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49" y="105"/>
                  </a:lnTo>
                  <a:lnTo>
                    <a:pt x="36" y="109"/>
                  </a:lnTo>
                  <a:lnTo>
                    <a:pt x="24" y="111"/>
                  </a:lnTo>
                  <a:lnTo>
                    <a:pt x="18" y="112"/>
                  </a:lnTo>
                  <a:lnTo>
                    <a:pt x="12" y="111"/>
                  </a:lnTo>
                  <a:lnTo>
                    <a:pt x="5" y="11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6307138" y="490538"/>
              <a:ext cx="155575" cy="53975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93" y="6"/>
                </a:cxn>
                <a:cxn ang="0">
                  <a:pos x="292" y="7"/>
                </a:cxn>
                <a:cxn ang="0">
                  <a:pos x="286" y="15"/>
                </a:cxn>
                <a:cxn ang="0">
                  <a:pos x="268" y="27"/>
                </a:cxn>
                <a:cxn ang="0">
                  <a:pos x="235" y="38"/>
                </a:cxn>
                <a:cxn ang="0">
                  <a:pos x="212" y="45"/>
                </a:cxn>
                <a:cxn ang="0">
                  <a:pos x="206" y="48"/>
                </a:cxn>
                <a:cxn ang="0">
                  <a:pos x="195" y="56"/>
                </a:cxn>
                <a:cxn ang="0">
                  <a:pos x="190" y="58"/>
                </a:cxn>
                <a:cxn ang="0">
                  <a:pos x="178" y="62"/>
                </a:cxn>
                <a:cxn ang="0">
                  <a:pos x="153" y="64"/>
                </a:cxn>
                <a:cxn ang="0">
                  <a:pos x="140" y="67"/>
                </a:cxn>
                <a:cxn ang="0">
                  <a:pos x="125" y="72"/>
                </a:cxn>
                <a:cxn ang="0">
                  <a:pos x="95" y="87"/>
                </a:cxn>
                <a:cxn ang="0">
                  <a:pos x="77" y="91"/>
                </a:cxn>
                <a:cxn ang="0">
                  <a:pos x="72" y="92"/>
                </a:cxn>
                <a:cxn ang="0">
                  <a:pos x="60" y="91"/>
                </a:cxn>
                <a:cxn ang="0">
                  <a:pos x="55" y="91"/>
                </a:cxn>
                <a:cxn ang="0">
                  <a:pos x="40" y="95"/>
                </a:cxn>
                <a:cxn ang="0">
                  <a:pos x="17" y="102"/>
                </a:cxn>
                <a:cxn ang="0">
                  <a:pos x="8" y="100"/>
                </a:cxn>
                <a:cxn ang="0">
                  <a:pos x="2" y="95"/>
                </a:cxn>
                <a:cxn ang="0">
                  <a:pos x="0" y="91"/>
                </a:cxn>
                <a:cxn ang="0">
                  <a:pos x="15" y="82"/>
                </a:cxn>
                <a:cxn ang="0">
                  <a:pos x="32" y="74"/>
                </a:cxn>
                <a:cxn ang="0">
                  <a:pos x="71" y="65"/>
                </a:cxn>
                <a:cxn ang="0">
                  <a:pos x="108" y="58"/>
                </a:cxn>
                <a:cxn ang="0">
                  <a:pos x="133" y="49"/>
                </a:cxn>
                <a:cxn ang="0">
                  <a:pos x="140" y="45"/>
                </a:cxn>
                <a:cxn ang="0">
                  <a:pos x="152" y="44"/>
                </a:cxn>
                <a:cxn ang="0">
                  <a:pos x="158" y="45"/>
                </a:cxn>
                <a:cxn ang="0">
                  <a:pos x="160" y="47"/>
                </a:cxn>
                <a:cxn ang="0">
                  <a:pos x="193" y="34"/>
                </a:cxn>
                <a:cxn ang="0">
                  <a:pos x="242" y="12"/>
                </a:cxn>
                <a:cxn ang="0">
                  <a:pos x="277" y="2"/>
                </a:cxn>
                <a:cxn ang="0">
                  <a:pos x="294" y="0"/>
                </a:cxn>
              </a:cxnLst>
              <a:rect l="0" t="0" r="r" b="b"/>
              <a:pathLst>
                <a:path w="294" h="102">
                  <a:moveTo>
                    <a:pt x="294" y="0"/>
                  </a:moveTo>
                  <a:lnTo>
                    <a:pt x="294" y="0"/>
                  </a:lnTo>
                  <a:lnTo>
                    <a:pt x="294" y="4"/>
                  </a:lnTo>
                  <a:lnTo>
                    <a:pt x="293" y="6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11"/>
                  </a:lnTo>
                  <a:lnTo>
                    <a:pt x="286" y="15"/>
                  </a:lnTo>
                  <a:lnTo>
                    <a:pt x="277" y="22"/>
                  </a:lnTo>
                  <a:lnTo>
                    <a:pt x="268" y="27"/>
                  </a:lnTo>
                  <a:lnTo>
                    <a:pt x="258" y="30"/>
                  </a:lnTo>
                  <a:lnTo>
                    <a:pt x="235" y="38"/>
                  </a:lnTo>
                  <a:lnTo>
                    <a:pt x="224" y="41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6" y="48"/>
                  </a:lnTo>
                  <a:lnTo>
                    <a:pt x="200" y="52"/>
                  </a:lnTo>
                  <a:lnTo>
                    <a:pt x="195" y="56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4" y="60"/>
                  </a:lnTo>
                  <a:lnTo>
                    <a:pt x="178" y="62"/>
                  </a:lnTo>
                  <a:lnTo>
                    <a:pt x="166" y="63"/>
                  </a:lnTo>
                  <a:lnTo>
                    <a:pt x="153" y="64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33" y="70"/>
                  </a:lnTo>
                  <a:lnTo>
                    <a:pt x="125" y="72"/>
                  </a:lnTo>
                  <a:lnTo>
                    <a:pt x="111" y="79"/>
                  </a:lnTo>
                  <a:lnTo>
                    <a:pt x="95" y="87"/>
                  </a:lnTo>
                  <a:lnTo>
                    <a:pt x="87" y="89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2" y="92"/>
                  </a:lnTo>
                  <a:lnTo>
                    <a:pt x="66" y="91"/>
                  </a:lnTo>
                  <a:lnTo>
                    <a:pt x="60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47" y="93"/>
                  </a:lnTo>
                  <a:lnTo>
                    <a:pt x="40" y="95"/>
                  </a:lnTo>
                  <a:lnTo>
                    <a:pt x="25" y="101"/>
                  </a:lnTo>
                  <a:lnTo>
                    <a:pt x="17" y="102"/>
                  </a:lnTo>
                  <a:lnTo>
                    <a:pt x="11" y="101"/>
                  </a:lnTo>
                  <a:lnTo>
                    <a:pt x="8" y="100"/>
                  </a:lnTo>
                  <a:lnTo>
                    <a:pt x="4" y="98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8" y="86"/>
                  </a:lnTo>
                  <a:lnTo>
                    <a:pt x="15" y="82"/>
                  </a:lnTo>
                  <a:lnTo>
                    <a:pt x="24" y="77"/>
                  </a:lnTo>
                  <a:lnTo>
                    <a:pt x="32" y="74"/>
                  </a:lnTo>
                  <a:lnTo>
                    <a:pt x="51" y="69"/>
                  </a:lnTo>
                  <a:lnTo>
                    <a:pt x="71" y="65"/>
                  </a:lnTo>
                  <a:lnTo>
                    <a:pt x="90" y="62"/>
                  </a:lnTo>
                  <a:lnTo>
                    <a:pt x="108" y="58"/>
                  </a:lnTo>
                  <a:lnTo>
                    <a:pt x="125" y="53"/>
                  </a:lnTo>
                  <a:lnTo>
                    <a:pt x="133" y="49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6" y="45"/>
                  </a:lnTo>
                  <a:lnTo>
                    <a:pt x="152" y="44"/>
                  </a:lnTo>
                  <a:lnTo>
                    <a:pt x="156" y="45"/>
                  </a:lnTo>
                  <a:lnTo>
                    <a:pt x="158" y="45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77" y="42"/>
                  </a:lnTo>
                  <a:lnTo>
                    <a:pt x="193" y="34"/>
                  </a:lnTo>
                  <a:lnTo>
                    <a:pt x="226" y="19"/>
                  </a:lnTo>
                  <a:lnTo>
                    <a:pt x="242" y="12"/>
                  </a:lnTo>
                  <a:lnTo>
                    <a:pt x="259" y="7"/>
                  </a:lnTo>
                  <a:lnTo>
                    <a:pt x="277" y="2"/>
                  </a:lnTo>
                  <a:lnTo>
                    <a:pt x="286" y="1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6307138" y="450850"/>
              <a:ext cx="150813" cy="60325"/>
            </a:xfrm>
            <a:custGeom>
              <a:avLst/>
              <a:gdLst/>
              <a:ahLst/>
              <a:cxnLst>
                <a:cxn ang="0">
                  <a:pos x="284" y="20"/>
                </a:cxn>
                <a:cxn ang="0">
                  <a:pos x="284" y="20"/>
                </a:cxn>
                <a:cxn ang="0">
                  <a:pos x="270" y="21"/>
                </a:cxn>
                <a:cxn ang="0">
                  <a:pos x="263" y="21"/>
                </a:cxn>
                <a:cxn ang="0">
                  <a:pos x="256" y="20"/>
                </a:cxn>
                <a:cxn ang="0">
                  <a:pos x="256" y="20"/>
                </a:cxn>
                <a:cxn ang="0">
                  <a:pos x="240" y="26"/>
                </a:cxn>
                <a:cxn ang="0">
                  <a:pos x="224" y="32"/>
                </a:cxn>
                <a:cxn ang="0">
                  <a:pos x="190" y="44"/>
                </a:cxn>
                <a:cxn ang="0">
                  <a:pos x="155" y="55"/>
                </a:cxn>
                <a:cxn ang="0">
                  <a:pos x="121" y="67"/>
                </a:cxn>
                <a:cxn ang="0">
                  <a:pos x="121" y="67"/>
                </a:cxn>
                <a:cxn ang="0">
                  <a:pos x="105" y="73"/>
                </a:cxn>
                <a:cxn ang="0">
                  <a:pos x="90" y="81"/>
                </a:cxn>
                <a:cxn ang="0">
                  <a:pos x="61" y="99"/>
                </a:cxn>
                <a:cxn ang="0">
                  <a:pos x="46" y="106"/>
                </a:cxn>
                <a:cxn ang="0">
                  <a:pos x="31" y="112"/>
                </a:cxn>
                <a:cxn ang="0">
                  <a:pos x="24" y="113"/>
                </a:cxn>
                <a:cxn ang="0">
                  <a:pos x="16" y="114"/>
                </a:cxn>
                <a:cxn ang="0">
                  <a:pos x="8" y="11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2" y="107"/>
                </a:cxn>
                <a:cxn ang="0">
                  <a:pos x="5" y="102"/>
                </a:cxn>
                <a:cxn ang="0">
                  <a:pos x="10" y="98"/>
                </a:cxn>
                <a:cxn ang="0">
                  <a:pos x="15" y="95"/>
                </a:cxn>
                <a:cxn ang="0">
                  <a:pos x="27" y="89"/>
                </a:cxn>
                <a:cxn ang="0">
                  <a:pos x="39" y="83"/>
                </a:cxn>
                <a:cxn ang="0">
                  <a:pos x="39" y="83"/>
                </a:cxn>
                <a:cxn ang="0">
                  <a:pos x="46" y="76"/>
                </a:cxn>
                <a:cxn ang="0">
                  <a:pos x="55" y="70"/>
                </a:cxn>
                <a:cxn ang="0">
                  <a:pos x="63" y="63"/>
                </a:cxn>
                <a:cxn ang="0">
                  <a:pos x="72" y="58"/>
                </a:cxn>
                <a:cxn ang="0">
                  <a:pos x="72" y="58"/>
                </a:cxn>
                <a:cxn ang="0">
                  <a:pos x="82" y="54"/>
                </a:cxn>
                <a:cxn ang="0">
                  <a:pos x="94" y="50"/>
                </a:cxn>
                <a:cxn ang="0">
                  <a:pos x="121" y="43"/>
                </a:cxn>
                <a:cxn ang="0">
                  <a:pos x="150" y="37"/>
                </a:cxn>
                <a:cxn ang="0">
                  <a:pos x="165" y="32"/>
                </a:cxn>
                <a:cxn ang="0">
                  <a:pos x="179" y="28"/>
                </a:cxn>
                <a:cxn ang="0">
                  <a:pos x="179" y="28"/>
                </a:cxn>
                <a:cxn ang="0">
                  <a:pos x="202" y="18"/>
                </a:cxn>
                <a:cxn ang="0">
                  <a:pos x="225" y="9"/>
                </a:cxn>
                <a:cxn ang="0">
                  <a:pos x="237" y="6"/>
                </a:cxn>
                <a:cxn ang="0">
                  <a:pos x="248" y="2"/>
                </a:cxn>
                <a:cxn ang="0">
                  <a:pos x="261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79" y="4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20"/>
                </a:cxn>
                <a:cxn ang="0">
                  <a:pos x="284" y="20"/>
                </a:cxn>
              </a:cxnLst>
              <a:rect l="0" t="0" r="r" b="b"/>
              <a:pathLst>
                <a:path w="284" h="114">
                  <a:moveTo>
                    <a:pt x="284" y="20"/>
                  </a:moveTo>
                  <a:lnTo>
                    <a:pt x="284" y="20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40" y="26"/>
                  </a:lnTo>
                  <a:lnTo>
                    <a:pt x="224" y="32"/>
                  </a:lnTo>
                  <a:lnTo>
                    <a:pt x="190" y="44"/>
                  </a:lnTo>
                  <a:lnTo>
                    <a:pt x="155" y="55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05" y="73"/>
                  </a:lnTo>
                  <a:lnTo>
                    <a:pt x="90" y="81"/>
                  </a:lnTo>
                  <a:lnTo>
                    <a:pt x="61" y="99"/>
                  </a:lnTo>
                  <a:lnTo>
                    <a:pt x="46" y="106"/>
                  </a:lnTo>
                  <a:lnTo>
                    <a:pt x="31" y="112"/>
                  </a:lnTo>
                  <a:lnTo>
                    <a:pt x="24" y="113"/>
                  </a:lnTo>
                  <a:lnTo>
                    <a:pt x="16" y="114"/>
                  </a:lnTo>
                  <a:lnTo>
                    <a:pt x="8" y="11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07"/>
                  </a:lnTo>
                  <a:lnTo>
                    <a:pt x="5" y="102"/>
                  </a:lnTo>
                  <a:lnTo>
                    <a:pt x="10" y="98"/>
                  </a:lnTo>
                  <a:lnTo>
                    <a:pt x="15" y="95"/>
                  </a:lnTo>
                  <a:lnTo>
                    <a:pt x="27" y="89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6" y="76"/>
                  </a:lnTo>
                  <a:lnTo>
                    <a:pt x="55" y="70"/>
                  </a:lnTo>
                  <a:lnTo>
                    <a:pt x="63" y="63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82" y="54"/>
                  </a:lnTo>
                  <a:lnTo>
                    <a:pt x="94" y="50"/>
                  </a:lnTo>
                  <a:lnTo>
                    <a:pt x="121" y="43"/>
                  </a:lnTo>
                  <a:lnTo>
                    <a:pt x="150" y="37"/>
                  </a:lnTo>
                  <a:lnTo>
                    <a:pt x="165" y="32"/>
                  </a:lnTo>
                  <a:lnTo>
                    <a:pt x="179" y="28"/>
                  </a:lnTo>
                  <a:lnTo>
                    <a:pt x="179" y="28"/>
                  </a:lnTo>
                  <a:lnTo>
                    <a:pt x="202" y="18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48" y="2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9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20"/>
                  </a:lnTo>
                  <a:lnTo>
                    <a:pt x="28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45"/>
            <p:cNvSpPr>
              <a:spLocks noEditPoints="1"/>
            </p:cNvSpPr>
            <p:nvPr/>
          </p:nvSpPr>
          <p:spPr bwMode="auto">
            <a:xfrm>
              <a:off x="6042026" y="36513"/>
              <a:ext cx="1120775" cy="1027113"/>
            </a:xfrm>
            <a:custGeom>
              <a:avLst/>
              <a:gdLst/>
              <a:ahLst/>
              <a:cxnLst>
                <a:cxn ang="0">
                  <a:pos x="271" y="1749"/>
                </a:cxn>
                <a:cxn ang="0">
                  <a:pos x="229" y="1518"/>
                </a:cxn>
                <a:cxn ang="0">
                  <a:pos x="198" y="1307"/>
                </a:cxn>
                <a:cxn ang="0">
                  <a:pos x="120" y="1122"/>
                </a:cxn>
                <a:cxn ang="0">
                  <a:pos x="66" y="889"/>
                </a:cxn>
                <a:cxn ang="0">
                  <a:pos x="21" y="662"/>
                </a:cxn>
                <a:cxn ang="0">
                  <a:pos x="844" y="368"/>
                </a:cxn>
                <a:cxn ang="0">
                  <a:pos x="1208" y="10"/>
                </a:cxn>
                <a:cxn ang="0">
                  <a:pos x="1875" y="246"/>
                </a:cxn>
                <a:cxn ang="0">
                  <a:pos x="2081" y="478"/>
                </a:cxn>
                <a:cxn ang="0">
                  <a:pos x="1705" y="1463"/>
                </a:cxn>
                <a:cxn ang="0">
                  <a:pos x="1257" y="1512"/>
                </a:cxn>
                <a:cxn ang="0">
                  <a:pos x="950" y="1791"/>
                </a:cxn>
                <a:cxn ang="0">
                  <a:pos x="383" y="1909"/>
                </a:cxn>
                <a:cxn ang="0">
                  <a:pos x="2049" y="516"/>
                </a:cxn>
                <a:cxn ang="0">
                  <a:pos x="1758" y="224"/>
                </a:cxn>
                <a:cxn ang="0">
                  <a:pos x="1143" y="382"/>
                </a:cxn>
                <a:cxn ang="0">
                  <a:pos x="1260" y="253"/>
                </a:cxn>
                <a:cxn ang="0">
                  <a:pos x="1694" y="271"/>
                </a:cxn>
                <a:cxn ang="0">
                  <a:pos x="1969" y="376"/>
                </a:cxn>
                <a:cxn ang="0">
                  <a:pos x="1786" y="1038"/>
                </a:cxn>
                <a:cxn ang="0">
                  <a:pos x="1607" y="1509"/>
                </a:cxn>
                <a:cxn ang="0">
                  <a:pos x="1536" y="1555"/>
                </a:cxn>
                <a:cxn ang="0">
                  <a:pos x="1790" y="976"/>
                </a:cxn>
                <a:cxn ang="0">
                  <a:pos x="1947" y="397"/>
                </a:cxn>
                <a:cxn ang="0">
                  <a:pos x="1414" y="188"/>
                </a:cxn>
                <a:cxn ang="0">
                  <a:pos x="1211" y="498"/>
                </a:cxn>
                <a:cxn ang="0">
                  <a:pos x="1230" y="1358"/>
                </a:cxn>
                <a:cxn ang="0">
                  <a:pos x="1618" y="1452"/>
                </a:cxn>
                <a:cxn ang="0">
                  <a:pos x="450" y="1888"/>
                </a:cxn>
                <a:cxn ang="0">
                  <a:pos x="1043" y="1738"/>
                </a:cxn>
                <a:cxn ang="0">
                  <a:pos x="1077" y="894"/>
                </a:cxn>
                <a:cxn ang="0">
                  <a:pos x="523" y="502"/>
                </a:cxn>
                <a:cxn ang="0">
                  <a:pos x="64" y="722"/>
                </a:cxn>
                <a:cxn ang="0">
                  <a:pos x="169" y="853"/>
                </a:cxn>
                <a:cxn ang="0">
                  <a:pos x="220" y="1048"/>
                </a:cxn>
                <a:cxn ang="0">
                  <a:pos x="290" y="1249"/>
                </a:cxn>
                <a:cxn ang="0">
                  <a:pos x="336" y="1414"/>
                </a:cxn>
                <a:cxn ang="0">
                  <a:pos x="385" y="1592"/>
                </a:cxn>
                <a:cxn ang="0">
                  <a:pos x="1184" y="121"/>
                </a:cxn>
                <a:cxn ang="0">
                  <a:pos x="1081" y="507"/>
                </a:cxn>
                <a:cxn ang="0">
                  <a:pos x="420" y="1829"/>
                </a:cxn>
                <a:cxn ang="0">
                  <a:pos x="385" y="1776"/>
                </a:cxn>
                <a:cxn ang="0">
                  <a:pos x="346" y="1721"/>
                </a:cxn>
                <a:cxn ang="0">
                  <a:pos x="385" y="1660"/>
                </a:cxn>
                <a:cxn ang="0">
                  <a:pos x="276" y="1656"/>
                </a:cxn>
                <a:cxn ang="0">
                  <a:pos x="310" y="1594"/>
                </a:cxn>
                <a:cxn ang="0">
                  <a:pos x="259" y="1522"/>
                </a:cxn>
                <a:cxn ang="0">
                  <a:pos x="344" y="1512"/>
                </a:cxn>
                <a:cxn ang="0">
                  <a:pos x="260" y="1479"/>
                </a:cxn>
                <a:cxn ang="0">
                  <a:pos x="310" y="1404"/>
                </a:cxn>
                <a:cxn ang="0">
                  <a:pos x="232" y="1390"/>
                </a:cxn>
                <a:cxn ang="0">
                  <a:pos x="286" y="1296"/>
                </a:cxn>
                <a:cxn ang="0">
                  <a:pos x="234" y="1224"/>
                </a:cxn>
                <a:cxn ang="0">
                  <a:pos x="228" y="1161"/>
                </a:cxn>
                <a:cxn ang="0">
                  <a:pos x="187" y="1075"/>
                </a:cxn>
                <a:cxn ang="0">
                  <a:pos x="175" y="1005"/>
                </a:cxn>
                <a:cxn ang="0">
                  <a:pos x="173" y="948"/>
                </a:cxn>
                <a:cxn ang="0">
                  <a:pos x="96" y="957"/>
                </a:cxn>
                <a:cxn ang="0">
                  <a:pos x="133" y="884"/>
                </a:cxn>
                <a:cxn ang="0">
                  <a:pos x="91" y="823"/>
                </a:cxn>
                <a:cxn ang="0">
                  <a:pos x="66" y="806"/>
                </a:cxn>
                <a:cxn ang="0">
                  <a:pos x="74" y="693"/>
                </a:cxn>
              </a:cxnLst>
              <a:rect l="0" t="0" r="r" b="b"/>
              <a:pathLst>
                <a:path w="2119" h="1942">
                  <a:moveTo>
                    <a:pt x="383" y="1909"/>
                  </a:moveTo>
                  <a:lnTo>
                    <a:pt x="383" y="1909"/>
                  </a:lnTo>
                  <a:lnTo>
                    <a:pt x="375" y="1915"/>
                  </a:lnTo>
                  <a:lnTo>
                    <a:pt x="365" y="1919"/>
                  </a:lnTo>
                  <a:lnTo>
                    <a:pt x="355" y="1923"/>
                  </a:lnTo>
                  <a:lnTo>
                    <a:pt x="346" y="1924"/>
                  </a:lnTo>
                  <a:lnTo>
                    <a:pt x="336" y="1923"/>
                  </a:lnTo>
                  <a:lnTo>
                    <a:pt x="331" y="1920"/>
                  </a:lnTo>
                  <a:lnTo>
                    <a:pt x="326" y="1918"/>
                  </a:lnTo>
                  <a:lnTo>
                    <a:pt x="322" y="1916"/>
                  </a:lnTo>
                  <a:lnTo>
                    <a:pt x="318" y="1912"/>
                  </a:lnTo>
                  <a:lnTo>
                    <a:pt x="315" y="1909"/>
                  </a:lnTo>
                  <a:lnTo>
                    <a:pt x="311" y="1903"/>
                  </a:lnTo>
                  <a:lnTo>
                    <a:pt x="311" y="1903"/>
                  </a:lnTo>
                  <a:lnTo>
                    <a:pt x="311" y="1894"/>
                  </a:lnTo>
                  <a:lnTo>
                    <a:pt x="311" y="1884"/>
                  </a:lnTo>
                  <a:lnTo>
                    <a:pt x="310" y="1876"/>
                  </a:lnTo>
                  <a:lnTo>
                    <a:pt x="308" y="1869"/>
                  </a:lnTo>
                  <a:lnTo>
                    <a:pt x="303" y="1857"/>
                  </a:lnTo>
                  <a:lnTo>
                    <a:pt x="298" y="1848"/>
                  </a:lnTo>
                  <a:lnTo>
                    <a:pt x="292" y="1838"/>
                  </a:lnTo>
                  <a:lnTo>
                    <a:pt x="290" y="1833"/>
                  </a:lnTo>
                  <a:lnTo>
                    <a:pt x="288" y="1827"/>
                  </a:lnTo>
                  <a:lnTo>
                    <a:pt x="288" y="1821"/>
                  </a:lnTo>
                  <a:lnTo>
                    <a:pt x="288" y="1814"/>
                  </a:lnTo>
                  <a:lnTo>
                    <a:pt x="289" y="1807"/>
                  </a:lnTo>
                  <a:lnTo>
                    <a:pt x="292" y="1798"/>
                  </a:lnTo>
                  <a:lnTo>
                    <a:pt x="292" y="1798"/>
                  </a:lnTo>
                  <a:lnTo>
                    <a:pt x="287" y="1796"/>
                  </a:lnTo>
                  <a:lnTo>
                    <a:pt x="283" y="1792"/>
                  </a:lnTo>
                  <a:lnTo>
                    <a:pt x="279" y="1789"/>
                  </a:lnTo>
                  <a:lnTo>
                    <a:pt x="276" y="1783"/>
                  </a:lnTo>
                  <a:lnTo>
                    <a:pt x="275" y="1779"/>
                  </a:lnTo>
                  <a:lnTo>
                    <a:pt x="273" y="1774"/>
                  </a:lnTo>
                  <a:lnTo>
                    <a:pt x="272" y="1762"/>
                  </a:lnTo>
                  <a:lnTo>
                    <a:pt x="271" y="1749"/>
                  </a:lnTo>
                  <a:lnTo>
                    <a:pt x="270" y="1737"/>
                  </a:lnTo>
                  <a:lnTo>
                    <a:pt x="266" y="1726"/>
                  </a:lnTo>
                  <a:lnTo>
                    <a:pt x="264" y="1720"/>
                  </a:lnTo>
                  <a:lnTo>
                    <a:pt x="261" y="1716"/>
                  </a:lnTo>
                  <a:lnTo>
                    <a:pt x="261" y="1716"/>
                  </a:lnTo>
                  <a:lnTo>
                    <a:pt x="262" y="1708"/>
                  </a:lnTo>
                  <a:lnTo>
                    <a:pt x="264" y="1702"/>
                  </a:lnTo>
                  <a:lnTo>
                    <a:pt x="268" y="1697"/>
                  </a:lnTo>
                  <a:lnTo>
                    <a:pt x="270" y="1696"/>
                  </a:lnTo>
                  <a:lnTo>
                    <a:pt x="273" y="1693"/>
                  </a:lnTo>
                  <a:lnTo>
                    <a:pt x="273" y="1693"/>
                  </a:lnTo>
                  <a:lnTo>
                    <a:pt x="269" y="1688"/>
                  </a:lnTo>
                  <a:lnTo>
                    <a:pt x="264" y="1682"/>
                  </a:lnTo>
                  <a:lnTo>
                    <a:pt x="261" y="1674"/>
                  </a:lnTo>
                  <a:lnTo>
                    <a:pt x="258" y="1666"/>
                  </a:lnTo>
                  <a:lnTo>
                    <a:pt x="256" y="1657"/>
                  </a:lnTo>
                  <a:lnTo>
                    <a:pt x="256" y="1648"/>
                  </a:lnTo>
                  <a:lnTo>
                    <a:pt x="256" y="1639"/>
                  </a:lnTo>
                  <a:lnTo>
                    <a:pt x="259" y="1630"/>
                  </a:lnTo>
                  <a:lnTo>
                    <a:pt x="259" y="1630"/>
                  </a:lnTo>
                  <a:lnTo>
                    <a:pt x="251" y="1618"/>
                  </a:lnTo>
                  <a:lnTo>
                    <a:pt x="242" y="1608"/>
                  </a:lnTo>
                  <a:lnTo>
                    <a:pt x="233" y="1596"/>
                  </a:lnTo>
                  <a:lnTo>
                    <a:pt x="226" y="1583"/>
                  </a:lnTo>
                  <a:lnTo>
                    <a:pt x="224" y="1578"/>
                  </a:lnTo>
                  <a:lnTo>
                    <a:pt x="222" y="1571"/>
                  </a:lnTo>
                  <a:lnTo>
                    <a:pt x="220" y="1565"/>
                  </a:lnTo>
                  <a:lnTo>
                    <a:pt x="220" y="1558"/>
                  </a:lnTo>
                  <a:lnTo>
                    <a:pt x="222" y="1551"/>
                  </a:lnTo>
                  <a:lnTo>
                    <a:pt x="224" y="1545"/>
                  </a:lnTo>
                  <a:lnTo>
                    <a:pt x="228" y="1538"/>
                  </a:lnTo>
                  <a:lnTo>
                    <a:pt x="234" y="1531"/>
                  </a:lnTo>
                  <a:lnTo>
                    <a:pt x="234" y="1531"/>
                  </a:lnTo>
                  <a:lnTo>
                    <a:pt x="233" y="1527"/>
                  </a:lnTo>
                  <a:lnTo>
                    <a:pt x="232" y="1524"/>
                  </a:lnTo>
                  <a:lnTo>
                    <a:pt x="229" y="1518"/>
                  </a:lnTo>
                  <a:lnTo>
                    <a:pt x="225" y="1510"/>
                  </a:lnTo>
                  <a:lnTo>
                    <a:pt x="220" y="1503"/>
                  </a:lnTo>
                  <a:lnTo>
                    <a:pt x="220" y="1503"/>
                  </a:lnTo>
                  <a:lnTo>
                    <a:pt x="223" y="1494"/>
                  </a:lnTo>
                  <a:lnTo>
                    <a:pt x="226" y="1486"/>
                  </a:lnTo>
                  <a:lnTo>
                    <a:pt x="231" y="1479"/>
                  </a:lnTo>
                  <a:lnTo>
                    <a:pt x="236" y="1473"/>
                  </a:lnTo>
                  <a:lnTo>
                    <a:pt x="236" y="1473"/>
                  </a:lnTo>
                  <a:lnTo>
                    <a:pt x="232" y="1466"/>
                  </a:lnTo>
                  <a:lnTo>
                    <a:pt x="227" y="1460"/>
                  </a:lnTo>
                  <a:lnTo>
                    <a:pt x="222" y="1455"/>
                  </a:lnTo>
                  <a:lnTo>
                    <a:pt x="217" y="1448"/>
                  </a:lnTo>
                  <a:lnTo>
                    <a:pt x="217" y="1448"/>
                  </a:lnTo>
                  <a:lnTo>
                    <a:pt x="219" y="1443"/>
                  </a:lnTo>
                  <a:lnTo>
                    <a:pt x="219" y="1439"/>
                  </a:lnTo>
                  <a:lnTo>
                    <a:pt x="218" y="1433"/>
                  </a:lnTo>
                  <a:lnTo>
                    <a:pt x="216" y="1429"/>
                  </a:lnTo>
                  <a:lnTo>
                    <a:pt x="211" y="1419"/>
                  </a:lnTo>
                  <a:lnTo>
                    <a:pt x="203" y="1410"/>
                  </a:lnTo>
                  <a:lnTo>
                    <a:pt x="197" y="1400"/>
                  </a:lnTo>
                  <a:lnTo>
                    <a:pt x="195" y="1395"/>
                  </a:lnTo>
                  <a:lnTo>
                    <a:pt x="194" y="1389"/>
                  </a:lnTo>
                  <a:lnTo>
                    <a:pt x="194" y="1385"/>
                  </a:lnTo>
                  <a:lnTo>
                    <a:pt x="196" y="1381"/>
                  </a:lnTo>
                  <a:lnTo>
                    <a:pt x="198" y="1375"/>
                  </a:lnTo>
                  <a:lnTo>
                    <a:pt x="203" y="1371"/>
                  </a:lnTo>
                  <a:lnTo>
                    <a:pt x="203" y="1371"/>
                  </a:lnTo>
                  <a:lnTo>
                    <a:pt x="197" y="1366"/>
                  </a:lnTo>
                  <a:lnTo>
                    <a:pt x="192" y="1358"/>
                  </a:lnTo>
                  <a:lnTo>
                    <a:pt x="187" y="1350"/>
                  </a:lnTo>
                  <a:lnTo>
                    <a:pt x="186" y="1341"/>
                  </a:lnTo>
                  <a:lnTo>
                    <a:pt x="186" y="1332"/>
                  </a:lnTo>
                  <a:lnTo>
                    <a:pt x="188" y="1323"/>
                  </a:lnTo>
                  <a:lnTo>
                    <a:pt x="192" y="1314"/>
                  </a:lnTo>
                  <a:lnTo>
                    <a:pt x="198" y="1307"/>
                  </a:lnTo>
                  <a:lnTo>
                    <a:pt x="198" y="1307"/>
                  </a:lnTo>
                  <a:lnTo>
                    <a:pt x="190" y="1304"/>
                  </a:lnTo>
                  <a:lnTo>
                    <a:pt x="182" y="1299"/>
                  </a:lnTo>
                  <a:lnTo>
                    <a:pt x="173" y="1293"/>
                  </a:lnTo>
                  <a:lnTo>
                    <a:pt x="166" y="1287"/>
                  </a:lnTo>
                  <a:lnTo>
                    <a:pt x="164" y="1282"/>
                  </a:lnTo>
                  <a:lnTo>
                    <a:pt x="162" y="1278"/>
                  </a:lnTo>
                  <a:lnTo>
                    <a:pt x="160" y="1274"/>
                  </a:lnTo>
                  <a:lnTo>
                    <a:pt x="160" y="1269"/>
                  </a:lnTo>
                  <a:lnTo>
                    <a:pt x="160" y="1265"/>
                  </a:lnTo>
                  <a:lnTo>
                    <a:pt x="163" y="1261"/>
                  </a:lnTo>
                  <a:lnTo>
                    <a:pt x="166" y="1257"/>
                  </a:lnTo>
                  <a:lnTo>
                    <a:pt x="170" y="1252"/>
                  </a:lnTo>
                  <a:lnTo>
                    <a:pt x="170" y="1252"/>
                  </a:lnTo>
                  <a:lnTo>
                    <a:pt x="166" y="1248"/>
                  </a:lnTo>
                  <a:lnTo>
                    <a:pt x="160" y="1243"/>
                  </a:lnTo>
                  <a:lnTo>
                    <a:pt x="156" y="1236"/>
                  </a:lnTo>
                  <a:lnTo>
                    <a:pt x="154" y="1230"/>
                  </a:lnTo>
                  <a:lnTo>
                    <a:pt x="152" y="1223"/>
                  </a:lnTo>
                  <a:lnTo>
                    <a:pt x="152" y="1216"/>
                  </a:lnTo>
                  <a:lnTo>
                    <a:pt x="153" y="1208"/>
                  </a:lnTo>
                  <a:lnTo>
                    <a:pt x="156" y="1200"/>
                  </a:lnTo>
                  <a:lnTo>
                    <a:pt x="156" y="1200"/>
                  </a:lnTo>
                  <a:lnTo>
                    <a:pt x="151" y="1196"/>
                  </a:lnTo>
                  <a:lnTo>
                    <a:pt x="144" y="1190"/>
                  </a:lnTo>
                  <a:lnTo>
                    <a:pt x="140" y="1184"/>
                  </a:lnTo>
                  <a:lnTo>
                    <a:pt x="137" y="1176"/>
                  </a:lnTo>
                  <a:lnTo>
                    <a:pt x="135" y="1169"/>
                  </a:lnTo>
                  <a:lnTo>
                    <a:pt x="135" y="1160"/>
                  </a:lnTo>
                  <a:lnTo>
                    <a:pt x="138" y="1152"/>
                  </a:lnTo>
                  <a:lnTo>
                    <a:pt x="140" y="1148"/>
                  </a:lnTo>
                  <a:lnTo>
                    <a:pt x="142" y="1144"/>
                  </a:lnTo>
                  <a:lnTo>
                    <a:pt x="142" y="1144"/>
                  </a:lnTo>
                  <a:lnTo>
                    <a:pt x="135" y="1141"/>
                  </a:lnTo>
                  <a:lnTo>
                    <a:pt x="128" y="1136"/>
                  </a:lnTo>
                  <a:lnTo>
                    <a:pt x="123" y="1129"/>
                  </a:lnTo>
                  <a:lnTo>
                    <a:pt x="120" y="1122"/>
                  </a:lnTo>
                  <a:lnTo>
                    <a:pt x="119" y="1114"/>
                  </a:lnTo>
                  <a:lnTo>
                    <a:pt x="118" y="1106"/>
                  </a:lnTo>
                  <a:lnTo>
                    <a:pt x="120" y="1097"/>
                  </a:lnTo>
                  <a:lnTo>
                    <a:pt x="123" y="1090"/>
                  </a:lnTo>
                  <a:lnTo>
                    <a:pt x="123" y="1090"/>
                  </a:lnTo>
                  <a:lnTo>
                    <a:pt x="120" y="1084"/>
                  </a:lnTo>
                  <a:lnTo>
                    <a:pt x="117" y="1079"/>
                  </a:lnTo>
                  <a:lnTo>
                    <a:pt x="109" y="1069"/>
                  </a:lnTo>
                  <a:lnTo>
                    <a:pt x="107" y="1063"/>
                  </a:lnTo>
                  <a:lnTo>
                    <a:pt x="105" y="1056"/>
                  </a:lnTo>
                  <a:lnTo>
                    <a:pt x="104" y="1049"/>
                  </a:lnTo>
                  <a:lnTo>
                    <a:pt x="104" y="1039"/>
                  </a:lnTo>
                  <a:lnTo>
                    <a:pt x="104" y="1039"/>
                  </a:lnTo>
                  <a:lnTo>
                    <a:pt x="95" y="1037"/>
                  </a:lnTo>
                  <a:lnTo>
                    <a:pt x="90" y="1032"/>
                  </a:lnTo>
                  <a:lnTo>
                    <a:pt x="86" y="1026"/>
                  </a:lnTo>
                  <a:lnTo>
                    <a:pt x="82" y="1020"/>
                  </a:lnTo>
                  <a:lnTo>
                    <a:pt x="81" y="1012"/>
                  </a:lnTo>
                  <a:lnTo>
                    <a:pt x="81" y="1004"/>
                  </a:lnTo>
                  <a:lnTo>
                    <a:pt x="83" y="987"/>
                  </a:lnTo>
                  <a:lnTo>
                    <a:pt x="84" y="971"/>
                  </a:lnTo>
                  <a:lnTo>
                    <a:pt x="84" y="963"/>
                  </a:lnTo>
                  <a:lnTo>
                    <a:pt x="82" y="956"/>
                  </a:lnTo>
                  <a:lnTo>
                    <a:pt x="80" y="950"/>
                  </a:lnTo>
                  <a:lnTo>
                    <a:pt x="76" y="945"/>
                  </a:lnTo>
                  <a:lnTo>
                    <a:pt x="69" y="942"/>
                  </a:lnTo>
                  <a:lnTo>
                    <a:pt x="60" y="941"/>
                  </a:lnTo>
                  <a:lnTo>
                    <a:pt x="60" y="941"/>
                  </a:lnTo>
                  <a:lnTo>
                    <a:pt x="58" y="925"/>
                  </a:lnTo>
                  <a:lnTo>
                    <a:pt x="56" y="916"/>
                  </a:lnTo>
                  <a:lnTo>
                    <a:pt x="56" y="909"/>
                  </a:lnTo>
                  <a:lnTo>
                    <a:pt x="56" y="901"/>
                  </a:lnTo>
                  <a:lnTo>
                    <a:pt x="59" y="895"/>
                  </a:lnTo>
                  <a:lnTo>
                    <a:pt x="61" y="893"/>
                  </a:lnTo>
                  <a:lnTo>
                    <a:pt x="63" y="890"/>
                  </a:lnTo>
                  <a:lnTo>
                    <a:pt x="66" y="889"/>
                  </a:lnTo>
                  <a:lnTo>
                    <a:pt x="71" y="888"/>
                  </a:lnTo>
                  <a:lnTo>
                    <a:pt x="71" y="888"/>
                  </a:lnTo>
                  <a:lnTo>
                    <a:pt x="62" y="879"/>
                  </a:lnTo>
                  <a:lnTo>
                    <a:pt x="58" y="873"/>
                  </a:lnTo>
                  <a:lnTo>
                    <a:pt x="53" y="868"/>
                  </a:lnTo>
                  <a:lnTo>
                    <a:pt x="50" y="861"/>
                  </a:lnTo>
                  <a:lnTo>
                    <a:pt x="49" y="854"/>
                  </a:lnTo>
                  <a:lnTo>
                    <a:pt x="49" y="846"/>
                  </a:lnTo>
                  <a:lnTo>
                    <a:pt x="51" y="838"/>
                  </a:lnTo>
                  <a:lnTo>
                    <a:pt x="51" y="838"/>
                  </a:lnTo>
                  <a:lnTo>
                    <a:pt x="43" y="828"/>
                  </a:lnTo>
                  <a:lnTo>
                    <a:pt x="37" y="823"/>
                  </a:lnTo>
                  <a:lnTo>
                    <a:pt x="33" y="816"/>
                  </a:lnTo>
                  <a:lnTo>
                    <a:pt x="29" y="809"/>
                  </a:lnTo>
                  <a:lnTo>
                    <a:pt x="24" y="800"/>
                  </a:lnTo>
                  <a:lnTo>
                    <a:pt x="22" y="791"/>
                  </a:lnTo>
                  <a:lnTo>
                    <a:pt x="21" y="780"/>
                  </a:lnTo>
                  <a:lnTo>
                    <a:pt x="21" y="780"/>
                  </a:lnTo>
                  <a:lnTo>
                    <a:pt x="22" y="777"/>
                  </a:lnTo>
                  <a:lnTo>
                    <a:pt x="23" y="773"/>
                  </a:lnTo>
                  <a:lnTo>
                    <a:pt x="24" y="768"/>
                  </a:lnTo>
                  <a:lnTo>
                    <a:pt x="24" y="764"/>
                  </a:lnTo>
                  <a:lnTo>
                    <a:pt x="24" y="764"/>
                  </a:lnTo>
                  <a:lnTo>
                    <a:pt x="20" y="751"/>
                  </a:lnTo>
                  <a:lnTo>
                    <a:pt x="16" y="739"/>
                  </a:lnTo>
                  <a:lnTo>
                    <a:pt x="6" y="718"/>
                  </a:lnTo>
                  <a:lnTo>
                    <a:pt x="2" y="707"/>
                  </a:lnTo>
                  <a:lnTo>
                    <a:pt x="0" y="697"/>
                  </a:lnTo>
                  <a:lnTo>
                    <a:pt x="0" y="692"/>
                  </a:lnTo>
                  <a:lnTo>
                    <a:pt x="1" y="687"/>
                  </a:lnTo>
                  <a:lnTo>
                    <a:pt x="2" y="681"/>
                  </a:lnTo>
                  <a:lnTo>
                    <a:pt x="5" y="675"/>
                  </a:lnTo>
                  <a:lnTo>
                    <a:pt x="5" y="675"/>
                  </a:lnTo>
                  <a:lnTo>
                    <a:pt x="7" y="671"/>
                  </a:lnTo>
                  <a:lnTo>
                    <a:pt x="12" y="668"/>
                  </a:lnTo>
                  <a:lnTo>
                    <a:pt x="21" y="662"/>
                  </a:lnTo>
                  <a:lnTo>
                    <a:pt x="31" y="657"/>
                  </a:lnTo>
                  <a:lnTo>
                    <a:pt x="36" y="654"/>
                  </a:lnTo>
                  <a:lnTo>
                    <a:pt x="41" y="651"/>
                  </a:lnTo>
                  <a:lnTo>
                    <a:pt x="41" y="651"/>
                  </a:lnTo>
                  <a:lnTo>
                    <a:pt x="38" y="647"/>
                  </a:lnTo>
                  <a:lnTo>
                    <a:pt x="38" y="643"/>
                  </a:lnTo>
                  <a:lnTo>
                    <a:pt x="39" y="640"/>
                  </a:lnTo>
                  <a:lnTo>
                    <a:pt x="41" y="637"/>
                  </a:lnTo>
                  <a:lnTo>
                    <a:pt x="44" y="628"/>
                  </a:lnTo>
                  <a:lnTo>
                    <a:pt x="45" y="623"/>
                  </a:lnTo>
                  <a:lnTo>
                    <a:pt x="46" y="617"/>
                  </a:lnTo>
                  <a:lnTo>
                    <a:pt x="46" y="617"/>
                  </a:lnTo>
                  <a:lnTo>
                    <a:pt x="106" y="596"/>
                  </a:lnTo>
                  <a:lnTo>
                    <a:pt x="166" y="577"/>
                  </a:lnTo>
                  <a:lnTo>
                    <a:pt x="228" y="558"/>
                  </a:lnTo>
                  <a:lnTo>
                    <a:pt x="290" y="540"/>
                  </a:lnTo>
                  <a:lnTo>
                    <a:pt x="353" y="523"/>
                  </a:lnTo>
                  <a:lnTo>
                    <a:pt x="416" y="504"/>
                  </a:lnTo>
                  <a:lnTo>
                    <a:pt x="480" y="485"/>
                  </a:lnTo>
                  <a:lnTo>
                    <a:pt x="543" y="463"/>
                  </a:lnTo>
                  <a:lnTo>
                    <a:pt x="543" y="463"/>
                  </a:lnTo>
                  <a:lnTo>
                    <a:pt x="554" y="464"/>
                  </a:lnTo>
                  <a:lnTo>
                    <a:pt x="565" y="464"/>
                  </a:lnTo>
                  <a:lnTo>
                    <a:pt x="576" y="463"/>
                  </a:lnTo>
                  <a:lnTo>
                    <a:pt x="587" y="460"/>
                  </a:lnTo>
                  <a:lnTo>
                    <a:pt x="607" y="452"/>
                  </a:lnTo>
                  <a:lnTo>
                    <a:pt x="628" y="444"/>
                  </a:lnTo>
                  <a:lnTo>
                    <a:pt x="628" y="444"/>
                  </a:lnTo>
                  <a:lnTo>
                    <a:pt x="657" y="434"/>
                  </a:lnTo>
                  <a:lnTo>
                    <a:pt x="688" y="425"/>
                  </a:lnTo>
                  <a:lnTo>
                    <a:pt x="720" y="415"/>
                  </a:lnTo>
                  <a:lnTo>
                    <a:pt x="753" y="405"/>
                  </a:lnTo>
                  <a:lnTo>
                    <a:pt x="753" y="405"/>
                  </a:lnTo>
                  <a:lnTo>
                    <a:pt x="776" y="396"/>
                  </a:lnTo>
                  <a:lnTo>
                    <a:pt x="800" y="386"/>
                  </a:lnTo>
                  <a:lnTo>
                    <a:pt x="844" y="368"/>
                  </a:lnTo>
                  <a:lnTo>
                    <a:pt x="865" y="359"/>
                  </a:lnTo>
                  <a:lnTo>
                    <a:pt x="886" y="353"/>
                  </a:lnTo>
                  <a:lnTo>
                    <a:pt x="908" y="349"/>
                  </a:lnTo>
                  <a:lnTo>
                    <a:pt x="919" y="348"/>
                  </a:lnTo>
                  <a:lnTo>
                    <a:pt x="929" y="348"/>
                  </a:lnTo>
                  <a:lnTo>
                    <a:pt x="929" y="348"/>
                  </a:lnTo>
                  <a:lnTo>
                    <a:pt x="942" y="360"/>
                  </a:lnTo>
                  <a:lnTo>
                    <a:pt x="951" y="368"/>
                  </a:lnTo>
                  <a:lnTo>
                    <a:pt x="959" y="374"/>
                  </a:lnTo>
                  <a:lnTo>
                    <a:pt x="959" y="374"/>
                  </a:lnTo>
                  <a:lnTo>
                    <a:pt x="965" y="395"/>
                  </a:lnTo>
                  <a:lnTo>
                    <a:pt x="970" y="416"/>
                  </a:lnTo>
                  <a:lnTo>
                    <a:pt x="983" y="460"/>
                  </a:lnTo>
                  <a:lnTo>
                    <a:pt x="996" y="505"/>
                  </a:lnTo>
                  <a:lnTo>
                    <a:pt x="1002" y="528"/>
                  </a:lnTo>
                  <a:lnTo>
                    <a:pt x="1006" y="551"/>
                  </a:lnTo>
                  <a:lnTo>
                    <a:pt x="1006" y="551"/>
                  </a:lnTo>
                  <a:lnTo>
                    <a:pt x="1042" y="457"/>
                  </a:lnTo>
                  <a:lnTo>
                    <a:pt x="1077" y="357"/>
                  </a:lnTo>
                  <a:lnTo>
                    <a:pt x="1113" y="255"/>
                  </a:lnTo>
                  <a:lnTo>
                    <a:pt x="1150" y="154"/>
                  </a:lnTo>
                  <a:lnTo>
                    <a:pt x="1150" y="154"/>
                  </a:lnTo>
                  <a:lnTo>
                    <a:pt x="1168" y="107"/>
                  </a:lnTo>
                  <a:lnTo>
                    <a:pt x="1177" y="84"/>
                  </a:lnTo>
                  <a:lnTo>
                    <a:pt x="1183" y="63"/>
                  </a:lnTo>
                  <a:lnTo>
                    <a:pt x="1183" y="63"/>
                  </a:lnTo>
                  <a:lnTo>
                    <a:pt x="1184" y="55"/>
                  </a:lnTo>
                  <a:lnTo>
                    <a:pt x="1184" y="48"/>
                  </a:lnTo>
                  <a:lnTo>
                    <a:pt x="1184" y="39"/>
                  </a:lnTo>
                  <a:lnTo>
                    <a:pt x="1185" y="36"/>
                  </a:lnTo>
                  <a:lnTo>
                    <a:pt x="1186" y="33"/>
                  </a:lnTo>
                  <a:lnTo>
                    <a:pt x="1186" y="33"/>
                  </a:lnTo>
                  <a:lnTo>
                    <a:pt x="1189" y="26"/>
                  </a:lnTo>
                  <a:lnTo>
                    <a:pt x="1195" y="21"/>
                  </a:lnTo>
                  <a:lnTo>
                    <a:pt x="1201" y="15"/>
                  </a:lnTo>
                  <a:lnTo>
                    <a:pt x="1208" y="10"/>
                  </a:lnTo>
                  <a:lnTo>
                    <a:pt x="1215" y="6"/>
                  </a:lnTo>
                  <a:lnTo>
                    <a:pt x="1223" y="3"/>
                  </a:lnTo>
                  <a:lnTo>
                    <a:pt x="1229" y="1"/>
                  </a:lnTo>
                  <a:lnTo>
                    <a:pt x="1235" y="0"/>
                  </a:lnTo>
                  <a:lnTo>
                    <a:pt x="1235" y="0"/>
                  </a:lnTo>
                  <a:lnTo>
                    <a:pt x="1241" y="1"/>
                  </a:lnTo>
                  <a:lnTo>
                    <a:pt x="1246" y="2"/>
                  </a:lnTo>
                  <a:lnTo>
                    <a:pt x="1257" y="7"/>
                  </a:lnTo>
                  <a:lnTo>
                    <a:pt x="1262" y="9"/>
                  </a:lnTo>
                  <a:lnTo>
                    <a:pt x="1268" y="10"/>
                  </a:lnTo>
                  <a:lnTo>
                    <a:pt x="1272" y="10"/>
                  </a:lnTo>
                  <a:lnTo>
                    <a:pt x="1277" y="8"/>
                  </a:lnTo>
                  <a:lnTo>
                    <a:pt x="1277" y="8"/>
                  </a:lnTo>
                  <a:lnTo>
                    <a:pt x="1278" y="10"/>
                  </a:lnTo>
                  <a:lnTo>
                    <a:pt x="1279" y="13"/>
                  </a:lnTo>
                  <a:lnTo>
                    <a:pt x="1285" y="17"/>
                  </a:lnTo>
                  <a:lnTo>
                    <a:pt x="1288" y="21"/>
                  </a:lnTo>
                  <a:lnTo>
                    <a:pt x="1290" y="23"/>
                  </a:lnTo>
                  <a:lnTo>
                    <a:pt x="1291" y="27"/>
                  </a:lnTo>
                  <a:lnTo>
                    <a:pt x="1291" y="27"/>
                  </a:lnTo>
                  <a:lnTo>
                    <a:pt x="1333" y="44"/>
                  </a:lnTo>
                  <a:lnTo>
                    <a:pt x="1375" y="59"/>
                  </a:lnTo>
                  <a:lnTo>
                    <a:pt x="1416" y="73"/>
                  </a:lnTo>
                  <a:lnTo>
                    <a:pt x="1458" y="86"/>
                  </a:lnTo>
                  <a:lnTo>
                    <a:pt x="1544" y="112"/>
                  </a:lnTo>
                  <a:lnTo>
                    <a:pt x="1588" y="126"/>
                  </a:lnTo>
                  <a:lnTo>
                    <a:pt x="1633" y="140"/>
                  </a:lnTo>
                  <a:lnTo>
                    <a:pt x="1633" y="140"/>
                  </a:lnTo>
                  <a:lnTo>
                    <a:pt x="1651" y="150"/>
                  </a:lnTo>
                  <a:lnTo>
                    <a:pt x="1669" y="161"/>
                  </a:lnTo>
                  <a:lnTo>
                    <a:pt x="1688" y="171"/>
                  </a:lnTo>
                  <a:lnTo>
                    <a:pt x="1709" y="179"/>
                  </a:lnTo>
                  <a:lnTo>
                    <a:pt x="1750" y="198"/>
                  </a:lnTo>
                  <a:lnTo>
                    <a:pt x="1792" y="214"/>
                  </a:lnTo>
                  <a:lnTo>
                    <a:pt x="1834" y="230"/>
                  </a:lnTo>
                  <a:lnTo>
                    <a:pt x="1875" y="246"/>
                  </a:lnTo>
                  <a:lnTo>
                    <a:pt x="1894" y="254"/>
                  </a:lnTo>
                  <a:lnTo>
                    <a:pt x="1912" y="263"/>
                  </a:lnTo>
                  <a:lnTo>
                    <a:pt x="1929" y="271"/>
                  </a:lnTo>
                  <a:lnTo>
                    <a:pt x="1944" y="281"/>
                  </a:lnTo>
                  <a:lnTo>
                    <a:pt x="1944" y="281"/>
                  </a:lnTo>
                  <a:lnTo>
                    <a:pt x="1960" y="283"/>
                  </a:lnTo>
                  <a:lnTo>
                    <a:pt x="1969" y="285"/>
                  </a:lnTo>
                  <a:lnTo>
                    <a:pt x="1977" y="289"/>
                  </a:lnTo>
                  <a:lnTo>
                    <a:pt x="1986" y="293"/>
                  </a:lnTo>
                  <a:lnTo>
                    <a:pt x="1994" y="297"/>
                  </a:lnTo>
                  <a:lnTo>
                    <a:pt x="2000" y="303"/>
                  </a:lnTo>
                  <a:lnTo>
                    <a:pt x="2005" y="308"/>
                  </a:lnTo>
                  <a:lnTo>
                    <a:pt x="2005" y="308"/>
                  </a:lnTo>
                  <a:lnTo>
                    <a:pt x="2015" y="309"/>
                  </a:lnTo>
                  <a:lnTo>
                    <a:pt x="2023" y="311"/>
                  </a:lnTo>
                  <a:lnTo>
                    <a:pt x="2031" y="314"/>
                  </a:lnTo>
                  <a:lnTo>
                    <a:pt x="2038" y="319"/>
                  </a:lnTo>
                  <a:lnTo>
                    <a:pt x="2051" y="327"/>
                  </a:lnTo>
                  <a:lnTo>
                    <a:pt x="2059" y="331"/>
                  </a:lnTo>
                  <a:lnTo>
                    <a:pt x="2066" y="336"/>
                  </a:lnTo>
                  <a:lnTo>
                    <a:pt x="2066" y="336"/>
                  </a:lnTo>
                  <a:lnTo>
                    <a:pt x="2089" y="345"/>
                  </a:lnTo>
                  <a:lnTo>
                    <a:pt x="2100" y="351"/>
                  </a:lnTo>
                  <a:lnTo>
                    <a:pt x="2109" y="357"/>
                  </a:lnTo>
                  <a:lnTo>
                    <a:pt x="2113" y="361"/>
                  </a:lnTo>
                  <a:lnTo>
                    <a:pt x="2117" y="365"/>
                  </a:lnTo>
                  <a:lnTo>
                    <a:pt x="2118" y="369"/>
                  </a:lnTo>
                  <a:lnTo>
                    <a:pt x="2119" y="374"/>
                  </a:lnTo>
                  <a:lnTo>
                    <a:pt x="2118" y="379"/>
                  </a:lnTo>
                  <a:lnTo>
                    <a:pt x="2116" y="384"/>
                  </a:lnTo>
                  <a:lnTo>
                    <a:pt x="2111" y="390"/>
                  </a:lnTo>
                  <a:lnTo>
                    <a:pt x="2105" y="397"/>
                  </a:lnTo>
                  <a:lnTo>
                    <a:pt x="2105" y="397"/>
                  </a:lnTo>
                  <a:lnTo>
                    <a:pt x="2100" y="418"/>
                  </a:lnTo>
                  <a:lnTo>
                    <a:pt x="2094" y="440"/>
                  </a:lnTo>
                  <a:lnTo>
                    <a:pt x="2081" y="478"/>
                  </a:lnTo>
                  <a:lnTo>
                    <a:pt x="2067" y="517"/>
                  </a:lnTo>
                  <a:lnTo>
                    <a:pt x="2061" y="537"/>
                  </a:lnTo>
                  <a:lnTo>
                    <a:pt x="2056" y="560"/>
                  </a:lnTo>
                  <a:lnTo>
                    <a:pt x="2056" y="560"/>
                  </a:lnTo>
                  <a:lnTo>
                    <a:pt x="2047" y="568"/>
                  </a:lnTo>
                  <a:lnTo>
                    <a:pt x="2041" y="579"/>
                  </a:lnTo>
                  <a:lnTo>
                    <a:pt x="2038" y="584"/>
                  </a:lnTo>
                  <a:lnTo>
                    <a:pt x="2036" y="589"/>
                  </a:lnTo>
                  <a:lnTo>
                    <a:pt x="2034" y="597"/>
                  </a:lnTo>
                  <a:lnTo>
                    <a:pt x="2033" y="603"/>
                  </a:lnTo>
                  <a:lnTo>
                    <a:pt x="2033" y="603"/>
                  </a:lnTo>
                  <a:lnTo>
                    <a:pt x="2020" y="628"/>
                  </a:lnTo>
                  <a:lnTo>
                    <a:pt x="2007" y="653"/>
                  </a:lnTo>
                  <a:lnTo>
                    <a:pt x="1997" y="678"/>
                  </a:lnTo>
                  <a:lnTo>
                    <a:pt x="1985" y="703"/>
                  </a:lnTo>
                  <a:lnTo>
                    <a:pt x="1965" y="755"/>
                  </a:lnTo>
                  <a:lnTo>
                    <a:pt x="1946" y="808"/>
                  </a:lnTo>
                  <a:lnTo>
                    <a:pt x="1911" y="915"/>
                  </a:lnTo>
                  <a:lnTo>
                    <a:pt x="1893" y="969"/>
                  </a:lnTo>
                  <a:lnTo>
                    <a:pt x="1873" y="1023"/>
                  </a:lnTo>
                  <a:lnTo>
                    <a:pt x="1873" y="1023"/>
                  </a:lnTo>
                  <a:lnTo>
                    <a:pt x="1858" y="1063"/>
                  </a:lnTo>
                  <a:lnTo>
                    <a:pt x="1841" y="1101"/>
                  </a:lnTo>
                  <a:lnTo>
                    <a:pt x="1809" y="1181"/>
                  </a:lnTo>
                  <a:lnTo>
                    <a:pt x="1809" y="1181"/>
                  </a:lnTo>
                  <a:lnTo>
                    <a:pt x="1778" y="1260"/>
                  </a:lnTo>
                  <a:lnTo>
                    <a:pt x="1746" y="1338"/>
                  </a:lnTo>
                  <a:lnTo>
                    <a:pt x="1746" y="1338"/>
                  </a:lnTo>
                  <a:lnTo>
                    <a:pt x="1742" y="1350"/>
                  </a:lnTo>
                  <a:lnTo>
                    <a:pt x="1738" y="1360"/>
                  </a:lnTo>
                  <a:lnTo>
                    <a:pt x="1731" y="1384"/>
                  </a:lnTo>
                  <a:lnTo>
                    <a:pt x="1725" y="1409"/>
                  </a:lnTo>
                  <a:lnTo>
                    <a:pt x="1718" y="1431"/>
                  </a:lnTo>
                  <a:lnTo>
                    <a:pt x="1718" y="1431"/>
                  </a:lnTo>
                  <a:lnTo>
                    <a:pt x="1713" y="1447"/>
                  </a:lnTo>
                  <a:lnTo>
                    <a:pt x="1705" y="1463"/>
                  </a:lnTo>
                  <a:lnTo>
                    <a:pt x="1691" y="1493"/>
                  </a:lnTo>
                  <a:lnTo>
                    <a:pt x="1683" y="1509"/>
                  </a:lnTo>
                  <a:lnTo>
                    <a:pt x="1678" y="1525"/>
                  </a:lnTo>
                  <a:lnTo>
                    <a:pt x="1673" y="1541"/>
                  </a:lnTo>
                  <a:lnTo>
                    <a:pt x="1672" y="1550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67" y="1560"/>
                  </a:lnTo>
                  <a:lnTo>
                    <a:pt x="1665" y="1562"/>
                  </a:lnTo>
                  <a:lnTo>
                    <a:pt x="1663" y="1565"/>
                  </a:lnTo>
                  <a:lnTo>
                    <a:pt x="1661" y="1568"/>
                  </a:lnTo>
                  <a:lnTo>
                    <a:pt x="1659" y="1578"/>
                  </a:lnTo>
                  <a:lnTo>
                    <a:pt x="1657" y="1586"/>
                  </a:lnTo>
                  <a:lnTo>
                    <a:pt x="1657" y="1586"/>
                  </a:lnTo>
                  <a:lnTo>
                    <a:pt x="1643" y="1600"/>
                  </a:lnTo>
                  <a:lnTo>
                    <a:pt x="1631" y="1616"/>
                  </a:lnTo>
                  <a:lnTo>
                    <a:pt x="1631" y="1616"/>
                  </a:lnTo>
                  <a:lnTo>
                    <a:pt x="1608" y="1612"/>
                  </a:lnTo>
                  <a:lnTo>
                    <a:pt x="1583" y="1605"/>
                  </a:lnTo>
                  <a:lnTo>
                    <a:pt x="1557" y="1595"/>
                  </a:lnTo>
                  <a:lnTo>
                    <a:pt x="1529" y="1584"/>
                  </a:lnTo>
                  <a:lnTo>
                    <a:pt x="1472" y="1563"/>
                  </a:lnTo>
                  <a:lnTo>
                    <a:pt x="1444" y="1553"/>
                  </a:lnTo>
                  <a:lnTo>
                    <a:pt x="1417" y="1545"/>
                  </a:lnTo>
                  <a:lnTo>
                    <a:pt x="1417" y="1545"/>
                  </a:lnTo>
                  <a:lnTo>
                    <a:pt x="1395" y="1537"/>
                  </a:lnTo>
                  <a:lnTo>
                    <a:pt x="1373" y="1529"/>
                  </a:lnTo>
                  <a:lnTo>
                    <a:pt x="1351" y="1519"/>
                  </a:lnTo>
                  <a:lnTo>
                    <a:pt x="1330" y="1508"/>
                  </a:lnTo>
                  <a:lnTo>
                    <a:pt x="1289" y="1487"/>
                  </a:lnTo>
                  <a:lnTo>
                    <a:pt x="1268" y="1478"/>
                  </a:lnTo>
                  <a:lnTo>
                    <a:pt x="1246" y="1471"/>
                  </a:lnTo>
                  <a:lnTo>
                    <a:pt x="1246" y="1471"/>
                  </a:lnTo>
                  <a:lnTo>
                    <a:pt x="1252" y="1485"/>
                  </a:lnTo>
                  <a:lnTo>
                    <a:pt x="1255" y="1499"/>
                  </a:lnTo>
                  <a:lnTo>
                    <a:pt x="1257" y="1512"/>
                  </a:lnTo>
                  <a:lnTo>
                    <a:pt x="1258" y="1525"/>
                  </a:lnTo>
                  <a:lnTo>
                    <a:pt x="1261" y="1553"/>
                  </a:lnTo>
                  <a:lnTo>
                    <a:pt x="1263" y="1567"/>
                  </a:lnTo>
                  <a:lnTo>
                    <a:pt x="1265" y="1581"/>
                  </a:lnTo>
                  <a:lnTo>
                    <a:pt x="1265" y="1581"/>
                  </a:lnTo>
                  <a:lnTo>
                    <a:pt x="1276" y="1616"/>
                  </a:lnTo>
                  <a:lnTo>
                    <a:pt x="1281" y="1633"/>
                  </a:lnTo>
                  <a:lnTo>
                    <a:pt x="1283" y="1642"/>
                  </a:lnTo>
                  <a:lnTo>
                    <a:pt x="1284" y="1651"/>
                  </a:lnTo>
                  <a:lnTo>
                    <a:pt x="1284" y="1659"/>
                  </a:lnTo>
                  <a:lnTo>
                    <a:pt x="1284" y="1667"/>
                  </a:lnTo>
                  <a:lnTo>
                    <a:pt x="1281" y="1674"/>
                  </a:lnTo>
                  <a:lnTo>
                    <a:pt x="1278" y="1682"/>
                  </a:lnTo>
                  <a:lnTo>
                    <a:pt x="1274" y="1689"/>
                  </a:lnTo>
                  <a:lnTo>
                    <a:pt x="1269" y="1696"/>
                  </a:lnTo>
                  <a:lnTo>
                    <a:pt x="1261" y="1702"/>
                  </a:lnTo>
                  <a:lnTo>
                    <a:pt x="1253" y="1707"/>
                  </a:lnTo>
                  <a:lnTo>
                    <a:pt x="1253" y="1707"/>
                  </a:lnTo>
                  <a:lnTo>
                    <a:pt x="1241" y="1713"/>
                  </a:lnTo>
                  <a:lnTo>
                    <a:pt x="1228" y="1717"/>
                  </a:lnTo>
                  <a:lnTo>
                    <a:pt x="1213" y="1720"/>
                  </a:lnTo>
                  <a:lnTo>
                    <a:pt x="1197" y="1723"/>
                  </a:lnTo>
                  <a:lnTo>
                    <a:pt x="1162" y="1731"/>
                  </a:lnTo>
                  <a:lnTo>
                    <a:pt x="1143" y="1735"/>
                  </a:lnTo>
                  <a:lnTo>
                    <a:pt x="1125" y="1741"/>
                  </a:lnTo>
                  <a:lnTo>
                    <a:pt x="1125" y="1741"/>
                  </a:lnTo>
                  <a:lnTo>
                    <a:pt x="1114" y="1746"/>
                  </a:lnTo>
                  <a:lnTo>
                    <a:pt x="1105" y="1751"/>
                  </a:lnTo>
                  <a:lnTo>
                    <a:pt x="1095" y="1757"/>
                  </a:lnTo>
                  <a:lnTo>
                    <a:pt x="1087" y="1760"/>
                  </a:lnTo>
                  <a:lnTo>
                    <a:pt x="1087" y="1760"/>
                  </a:lnTo>
                  <a:lnTo>
                    <a:pt x="1059" y="1766"/>
                  </a:lnTo>
                  <a:lnTo>
                    <a:pt x="1034" y="1770"/>
                  </a:lnTo>
                  <a:lnTo>
                    <a:pt x="1034" y="1770"/>
                  </a:lnTo>
                  <a:lnTo>
                    <a:pt x="990" y="1781"/>
                  </a:lnTo>
                  <a:lnTo>
                    <a:pt x="950" y="1791"/>
                  </a:lnTo>
                  <a:lnTo>
                    <a:pt x="912" y="1802"/>
                  </a:lnTo>
                  <a:lnTo>
                    <a:pt x="880" y="1812"/>
                  </a:lnTo>
                  <a:lnTo>
                    <a:pt x="880" y="1812"/>
                  </a:lnTo>
                  <a:lnTo>
                    <a:pt x="877" y="1815"/>
                  </a:lnTo>
                  <a:lnTo>
                    <a:pt x="874" y="1818"/>
                  </a:lnTo>
                  <a:lnTo>
                    <a:pt x="870" y="1820"/>
                  </a:lnTo>
                  <a:lnTo>
                    <a:pt x="868" y="1823"/>
                  </a:lnTo>
                  <a:lnTo>
                    <a:pt x="868" y="1823"/>
                  </a:lnTo>
                  <a:lnTo>
                    <a:pt x="850" y="1829"/>
                  </a:lnTo>
                  <a:lnTo>
                    <a:pt x="831" y="1835"/>
                  </a:lnTo>
                  <a:lnTo>
                    <a:pt x="792" y="1843"/>
                  </a:lnTo>
                  <a:lnTo>
                    <a:pt x="755" y="1851"/>
                  </a:lnTo>
                  <a:lnTo>
                    <a:pt x="717" y="1859"/>
                  </a:lnTo>
                  <a:lnTo>
                    <a:pt x="717" y="1859"/>
                  </a:lnTo>
                  <a:lnTo>
                    <a:pt x="680" y="1869"/>
                  </a:lnTo>
                  <a:lnTo>
                    <a:pt x="646" y="1881"/>
                  </a:lnTo>
                  <a:lnTo>
                    <a:pt x="611" y="1891"/>
                  </a:lnTo>
                  <a:lnTo>
                    <a:pt x="577" y="1902"/>
                  </a:lnTo>
                  <a:lnTo>
                    <a:pt x="542" y="1911"/>
                  </a:lnTo>
                  <a:lnTo>
                    <a:pt x="523" y="1915"/>
                  </a:lnTo>
                  <a:lnTo>
                    <a:pt x="504" y="1918"/>
                  </a:lnTo>
                  <a:lnTo>
                    <a:pt x="485" y="1920"/>
                  </a:lnTo>
                  <a:lnTo>
                    <a:pt x="465" y="1923"/>
                  </a:lnTo>
                  <a:lnTo>
                    <a:pt x="443" y="1923"/>
                  </a:lnTo>
                  <a:lnTo>
                    <a:pt x="422" y="1923"/>
                  </a:lnTo>
                  <a:lnTo>
                    <a:pt x="422" y="1923"/>
                  </a:lnTo>
                  <a:lnTo>
                    <a:pt x="420" y="1929"/>
                  </a:lnTo>
                  <a:lnTo>
                    <a:pt x="416" y="1933"/>
                  </a:lnTo>
                  <a:lnTo>
                    <a:pt x="408" y="1942"/>
                  </a:lnTo>
                  <a:lnTo>
                    <a:pt x="408" y="1942"/>
                  </a:lnTo>
                  <a:lnTo>
                    <a:pt x="396" y="1935"/>
                  </a:lnTo>
                  <a:lnTo>
                    <a:pt x="392" y="1932"/>
                  </a:lnTo>
                  <a:lnTo>
                    <a:pt x="390" y="1929"/>
                  </a:lnTo>
                  <a:lnTo>
                    <a:pt x="387" y="1921"/>
                  </a:lnTo>
                  <a:lnTo>
                    <a:pt x="383" y="1909"/>
                  </a:lnTo>
                  <a:lnTo>
                    <a:pt x="383" y="1909"/>
                  </a:lnTo>
                  <a:close/>
                  <a:moveTo>
                    <a:pt x="1680" y="1473"/>
                  </a:moveTo>
                  <a:lnTo>
                    <a:pt x="1680" y="1473"/>
                  </a:lnTo>
                  <a:lnTo>
                    <a:pt x="1693" y="1430"/>
                  </a:lnTo>
                  <a:lnTo>
                    <a:pt x="1707" y="1389"/>
                  </a:lnTo>
                  <a:lnTo>
                    <a:pt x="1722" y="1349"/>
                  </a:lnTo>
                  <a:lnTo>
                    <a:pt x="1737" y="1310"/>
                  </a:lnTo>
                  <a:lnTo>
                    <a:pt x="1769" y="1232"/>
                  </a:lnTo>
                  <a:lnTo>
                    <a:pt x="1784" y="1192"/>
                  </a:lnTo>
                  <a:lnTo>
                    <a:pt x="1799" y="1153"/>
                  </a:lnTo>
                  <a:lnTo>
                    <a:pt x="1799" y="1153"/>
                  </a:lnTo>
                  <a:lnTo>
                    <a:pt x="1816" y="1103"/>
                  </a:lnTo>
                  <a:lnTo>
                    <a:pt x="1832" y="1053"/>
                  </a:lnTo>
                  <a:lnTo>
                    <a:pt x="1848" y="1002"/>
                  </a:lnTo>
                  <a:lnTo>
                    <a:pt x="1865" y="951"/>
                  </a:lnTo>
                  <a:lnTo>
                    <a:pt x="1865" y="951"/>
                  </a:lnTo>
                  <a:lnTo>
                    <a:pt x="1871" y="933"/>
                  </a:lnTo>
                  <a:lnTo>
                    <a:pt x="1879" y="916"/>
                  </a:lnTo>
                  <a:lnTo>
                    <a:pt x="1894" y="881"/>
                  </a:lnTo>
                  <a:lnTo>
                    <a:pt x="1901" y="863"/>
                  </a:lnTo>
                  <a:lnTo>
                    <a:pt x="1908" y="845"/>
                  </a:lnTo>
                  <a:lnTo>
                    <a:pt x="1913" y="827"/>
                  </a:lnTo>
                  <a:lnTo>
                    <a:pt x="1917" y="808"/>
                  </a:lnTo>
                  <a:lnTo>
                    <a:pt x="1917" y="808"/>
                  </a:lnTo>
                  <a:lnTo>
                    <a:pt x="1925" y="796"/>
                  </a:lnTo>
                  <a:lnTo>
                    <a:pt x="1931" y="784"/>
                  </a:lnTo>
                  <a:lnTo>
                    <a:pt x="1937" y="773"/>
                  </a:lnTo>
                  <a:lnTo>
                    <a:pt x="1941" y="759"/>
                  </a:lnTo>
                  <a:lnTo>
                    <a:pt x="1950" y="732"/>
                  </a:lnTo>
                  <a:lnTo>
                    <a:pt x="1954" y="717"/>
                  </a:lnTo>
                  <a:lnTo>
                    <a:pt x="1958" y="703"/>
                  </a:lnTo>
                  <a:lnTo>
                    <a:pt x="1958" y="703"/>
                  </a:lnTo>
                  <a:lnTo>
                    <a:pt x="1968" y="679"/>
                  </a:lnTo>
                  <a:lnTo>
                    <a:pt x="1979" y="655"/>
                  </a:lnTo>
                  <a:lnTo>
                    <a:pt x="2002" y="607"/>
                  </a:lnTo>
                  <a:lnTo>
                    <a:pt x="2027" y="560"/>
                  </a:lnTo>
                  <a:lnTo>
                    <a:pt x="2049" y="516"/>
                  </a:lnTo>
                  <a:lnTo>
                    <a:pt x="2049" y="516"/>
                  </a:lnTo>
                  <a:lnTo>
                    <a:pt x="2057" y="501"/>
                  </a:lnTo>
                  <a:lnTo>
                    <a:pt x="2063" y="482"/>
                  </a:lnTo>
                  <a:lnTo>
                    <a:pt x="2070" y="462"/>
                  </a:lnTo>
                  <a:lnTo>
                    <a:pt x="2074" y="441"/>
                  </a:lnTo>
                  <a:lnTo>
                    <a:pt x="2078" y="419"/>
                  </a:lnTo>
                  <a:lnTo>
                    <a:pt x="2080" y="400"/>
                  </a:lnTo>
                  <a:lnTo>
                    <a:pt x="2080" y="390"/>
                  </a:lnTo>
                  <a:lnTo>
                    <a:pt x="2080" y="383"/>
                  </a:lnTo>
                  <a:lnTo>
                    <a:pt x="2079" y="375"/>
                  </a:lnTo>
                  <a:lnTo>
                    <a:pt x="2077" y="369"/>
                  </a:lnTo>
                  <a:lnTo>
                    <a:pt x="2077" y="369"/>
                  </a:lnTo>
                  <a:lnTo>
                    <a:pt x="2050" y="356"/>
                  </a:lnTo>
                  <a:lnTo>
                    <a:pt x="2041" y="350"/>
                  </a:lnTo>
                  <a:lnTo>
                    <a:pt x="2036" y="345"/>
                  </a:lnTo>
                  <a:lnTo>
                    <a:pt x="2033" y="341"/>
                  </a:lnTo>
                  <a:lnTo>
                    <a:pt x="2033" y="341"/>
                  </a:lnTo>
                  <a:lnTo>
                    <a:pt x="2029" y="342"/>
                  </a:lnTo>
                  <a:lnTo>
                    <a:pt x="2027" y="343"/>
                  </a:lnTo>
                  <a:lnTo>
                    <a:pt x="2022" y="341"/>
                  </a:lnTo>
                  <a:lnTo>
                    <a:pt x="2018" y="340"/>
                  </a:lnTo>
                  <a:lnTo>
                    <a:pt x="2015" y="340"/>
                  </a:lnTo>
                  <a:lnTo>
                    <a:pt x="2011" y="341"/>
                  </a:lnTo>
                  <a:lnTo>
                    <a:pt x="2011" y="341"/>
                  </a:lnTo>
                  <a:lnTo>
                    <a:pt x="1995" y="331"/>
                  </a:lnTo>
                  <a:lnTo>
                    <a:pt x="1977" y="324"/>
                  </a:lnTo>
                  <a:lnTo>
                    <a:pt x="1941" y="308"/>
                  </a:lnTo>
                  <a:lnTo>
                    <a:pt x="1923" y="300"/>
                  </a:lnTo>
                  <a:lnTo>
                    <a:pt x="1905" y="292"/>
                  </a:lnTo>
                  <a:lnTo>
                    <a:pt x="1889" y="281"/>
                  </a:lnTo>
                  <a:lnTo>
                    <a:pt x="1880" y="276"/>
                  </a:lnTo>
                  <a:lnTo>
                    <a:pt x="1873" y="269"/>
                  </a:lnTo>
                  <a:lnTo>
                    <a:pt x="1873" y="269"/>
                  </a:lnTo>
                  <a:lnTo>
                    <a:pt x="1835" y="256"/>
                  </a:lnTo>
                  <a:lnTo>
                    <a:pt x="1797" y="242"/>
                  </a:lnTo>
                  <a:lnTo>
                    <a:pt x="1758" y="224"/>
                  </a:lnTo>
                  <a:lnTo>
                    <a:pt x="1719" y="207"/>
                  </a:lnTo>
                  <a:lnTo>
                    <a:pt x="1680" y="190"/>
                  </a:lnTo>
                  <a:lnTo>
                    <a:pt x="1641" y="173"/>
                  </a:lnTo>
                  <a:lnTo>
                    <a:pt x="1603" y="158"/>
                  </a:lnTo>
                  <a:lnTo>
                    <a:pt x="1564" y="145"/>
                  </a:lnTo>
                  <a:lnTo>
                    <a:pt x="1564" y="145"/>
                  </a:lnTo>
                  <a:lnTo>
                    <a:pt x="1547" y="139"/>
                  </a:lnTo>
                  <a:lnTo>
                    <a:pt x="1529" y="131"/>
                  </a:lnTo>
                  <a:lnTo>
                    <a:pt x="1492" y="119"/>
                  </a:lnTo>
                  <a:lnTo>
                    <a:pt x="1416" y="98"/>
                  </a:lnTo>
                  <a:lnTo>
                    <a:pt x="1380" y="86"/>
                  </a:lnTo>
                  <a:lnTo>
                    <a:pt x="1362" y="80"/>
                  </a:lnTo>
                  <a:lnTo>
                    <a:pt x="1344" y="73"/>
                  </a:lnTo>
                  <a:lnTo>
                    <a:pt x="1326" y="66"/>
                  </a:lnTo>
                  <a:lnTo>
                    <a:pt x="1309" y="57"/>
                  </a:lnTo>
                  <a:lnTo>
                    <a:pt x="1292" y="48"/>
                  </a:lnTo>
                  <a:lnTo>
                    <a:pt x="1277" y="38"/>
                  </a:lnTo>
                  <a:lnTo>
                    <a:pt x="1277" y="38"/>
                  </a:lnTo>
                  <a:lnTo>
                    <a:pt x="1271" y="39"/>
                  </a:lnTo>
                  <a:lnTo>
                    <a:pt x="1267" y="41"/>
                  </a:lnTo>
                  <a:lnTo>
                    <a:pt x="1263" y="44"/>
                  </a:lnTo>
                  <a:lnTo>
                    <a:pt x="1260" y="49"/>
                  </a:lnTo>
                  <a:lnTo>
                    <a:pt x="1256" y="58"/>
                  </a:lnTo>
                  <a:lnTo>
                    <a:pt x="1253" y="68"/>
                  </a:lnTo>
                  <a:lnTo>
                    <a:pt x="1253" y="68"/>
                  </a:lnTo>
                  <a:lnTo>
                    <a:pt x="1245" y="85"/>
                  </a:lnTo>
                  <a:lnTo>
                    <a:pt x="1239" y="102"/>
                  </a:lnTo>
                  <a:lnTo>
                    <a:pt x="1226" y="138"/>
                  </a:lnTo>
                  <a:lnTo>
                    <a:pt x="1214" y="174"/>
                  </a:lnTo>
                  <a:lnTo>
                    <a:pt x="1200" y="212"/>
                  </a:lnTo>
                  <a:lnTo>
                    <a:pt x="1200" y="212"/>
                  </a:lnTo>
                  <a:lnTo>
                    <a:pt x="1188" y="242"/>
                  </a:lnTo>
                  <a:lnTo>
                    <a:pt x="1179" y="270"/>
                  </a:lnTo>
                  <a:lnTo>
                    <a:pt x="1161" y="327"/>
                  </a:lnTo>
                  <a:lnTo>
                    <a:pt x="1152" y="355"/>
                  </a:lnTo>
                  <a:lnTo>
                    <a:pt x="1143" y="382"/>
                  </a:lnTo>
                  <a:lnTo>
                    <a:pt x="1134" y="407"/>
                  </a:lnTo>
                  <a:lnTo>
                    <a:pt x="1122" y="432"/>
                  </a:lnTo>
                  <a:lnTo>
                    <a:pt x="1122" y="432"/>
                  </a:lnTo>
                  <a:lnTo>
                    <a:pt x="1122" y="455"/>
                  </a:lnTo>
                  <a:lnTo>
                    <a:pt x="1122" y="455"/>
                  </a:lnTo>
                  <a:lnTo>
                    <a:pt x="1109" y="483"/>
                  </a:lnTo>
                  <a:lnTo>
                    <a:pt x="1098" y="512"/>
                  </a:lnTo>
                  <a:lnTo>
                    <a:pt x="1088" y="540"/>
                  </a:lnTo>
                  <a:lnTo>
                    <a:pt x="1079" y="569"/>
                  </a:lnTo>
                  <a:lnTo>
                    <a:pt x="1061" y="626"/>
                  </a:lnTo>
                  <a:lnTo>
                    <a:pt x="1051" y="655"/>
                  </a:lnTo>
                  <a:lnTo>
                    <a:pt x="1040" y="684"/>
                  </a:lnTo>
                  <a:lnTo>
                    <a:pt x="1040" y="684"/>
                  </a:lnTo>
                  <a:lnTo>
                    <a:pt x="1045" y="697"/>
                  </a:lnTo>
                  <a:lnTo>
                    <a:pt x="1049" y="709"/>
                  </a:lnTo>
                  <a:lnTo>
                    <a:pt x="1056" y="736"/>
                  </a:lnTo>
                  <a:lnTo>
                    <a:pt x="1063" y="764"/>
                  </a:lnTo>
                  <a:lnTo>
                    <a:pt x="1067" y="777"/>
                  </a:lnTo>
                  <a:lnTo>
                    <a:pt x="1073" y="789"/>
                  </a:lnTo>
                  <a:lnTo>
                    <a:pt x="1073" y="789"/>
                  </a:lnTo>
                  <a:lnTo>
                    <a:pt x="1090" y="735"/>
                  </a:lnTo>
                  <a:lnTo>
                    <a:pt x="1109" y="683"/>
                  </a:lnTo>
                  <a:lnTo>
                    <a:pt x="1150" y="578"/>
                  </a:lnTo>
                  <a:lnTo>
                    <a:pt x="1170" y="526"/>
                  </a:lnTo>
                  <a:lnTo>
                    <a:pt x="1189" y="474"/>
                  </a:lnTo>
                  <a:lnTo>
                    <a:pt x="1207" y="422"/>
                  </a:lnTo>
                  <a:lnTo>
                    <a:pt x="1214" y="396"/>
                  </a:lnTo>
                  <a:lnTo>
                    <a:pt x="1222" y="369"/>
                  </a:lnTo>
                  <a:lnTo>
                    <a:pt x="1222" y="369"/>
                  </a:lnTo>
                  <a:lnTo>
                    <a:pt x="1228" y="357"/>
                  </a:lnTo>
                  <a:lnTo>
                    <a:pt x="1233" y="344"/>
                  </a:lnTo>
                  <a:lnTo>
                    <a:pt x="1239" y="329"/>
                  </a:lnTo>
                  <a:lnTo>
                    <a:pt x="1243" y="315"/>
                  </a:lnTo>
                  <a:lnTo>
                    <a:pt x="1250" y="284"/>
                  </a:lnTo>
                  <a:lnTo>
                    <a:pt x="1256" y="268"/>
                  </a:lnTo>
                  <a:lnTo>
                    <a:pt x="1260" y="253"/>
                  </a:lnTo>
                  <a:lnTo>
                    <a:pt x="1260" y="253"/>
                  </a:lnTo>
                  <a:lnTo>
                    <a:pt x="1261" y="251"/>
                  </a:lnTo>
                  <a:lnTo>
                    <a:pt x="1262" y="251"/>
                  </a:lnTo>
                  <a:lnTo>
                    <a:pt x="1265" y="250"/>
                  </a:lnTo>
                  <a:lnTo>
                    <a:pt x="1269" y="249"/>
                  </a:lnTo>
                  <a:lnTo>
                    <a:pt x="1271" y="249"/>
                  </a:lnTo>
                  <a:lnTo>
                    <a:pt x="1272" y="248"/>
                  </a:lnTo>
                  <a:lnTo>
                    <a:pt x="1272" y="248"/>
                  </a:lnTo>
                  <a:lnTo>
                    <a:pt x="1273" y="234"/>
                  </a:lnTo>
                  <a:lnTo>
                    <a:pt x="1276" y="221"/>
                  </a:lnTo>
                  <a:lnTo>
                    <a:pt x="1280" y="209"/>
                  </a:lnTo>
                  <a:lnTo>
                    <a:pt x="1286" y="198"/>
                  </a:lnTo>
                  <a:lnTo>
                    <a:pt x="1290" y="186"/>
                  </a:lnTo>
                  <a:lnTo>
                    <a:pt x="1294" y="174"/>
                  </a:lnTo>
                  <a:lnTo>
                    <a:pt x="1298" y="161"/>
                  </a:lnTo>
                  <a:lnTo>
                    <a:pt x="1299" y="148"/>
                  </a:lnTo>
                  <a:lnTo>
                    <a:pt x="1299" y="148"/>
                  </a:lnTo>
                  <a:lnTo>
                    <a:pt x="1306" y="149"/>
                  </a:lnTo>
                  <a:lnTo>
                    <a:pt x="1310" y="147"/>
                  </a:lnTo>
                  <a:lnTo>
                    <a:pt x="1314" y="145"/>
                  </a:lnTo>
                  <a:lnTo>
                    <a:pt x="1315" y="141"/>
                  </a:lnTo>
                  <a:lnTo>
                    <a:pt x="1317" y="137"/>
                  </a:lnTo>
                  <a:lnTo>
                    <a:pt x="1319" y="133"/>
                  </a:lnTo>
                  <a:lnTo>
                    <a:pt x="1322" y="130"/>
                  </a:lnTo>
                  <a:lnTo>
                    <a:pt x="1326" y="129"/>
                  </a:lnTo>
                  <a:lnTo>
                    <a:pt x="1326" y="129"/>
                  </a:lnTo>
                  <a:lnTo>
                    <a:pt x="1366" y="148"/>
                  </a:lnTo>
                  <a:lnTo>
                    <a:pt x="1407" y="165"/>
                  </a:lnTo>
                  <a:lnTo>
                    <a:pt x="1449" y="183"/>
                  </a:lnTo>
                  <a:lnTo>
                    <a:pt x="1489" y="198"/>
                  </a:lnTo>
                  <a:lnTo>
                    <a:pt x="1489" y="198"/>
                  </a:lnTo>
                  <a:lnTo>
                    <a:pt x="1589" y="232"/>
                  </a:lnTo>
                  <a:lnTo>
                    <a:pt x="1638" y="249"/>
                  </a:lnTo>
                  <a:lnTo>
                    <a:pt x="1685" y="267"/>
                  </a:lnTo>
                  <a:lnTo>
                    <a:pt x="1685" y="267"/>
                  </a:lnTo>
                  <a:lnTo>
                    <a:pt x="1694" y="271"/>
                  </a:lnTo>
                  <a:lnTo>
                    <a:pt x="1700" y="277"/>
                  </a:lnTo>
                  <a:lnTo>
                    <a:pt x="1708" y="282"/>
                  </a:lnTo>
                  <a:lnTo>
                    <a:pt x="1716" y="286"/>
                  </a:lnTo>
                  <a:lnTo>
                    <a:pt x="1716" y="286"/>
                  </a:lnTo>
                  <a:lnTo>
                    <a:pt x="1725" y="290"/>
                  </a:lnTo>
                  <a:lnTo>
                    <a:pt x="1733" y="292"/>
                  </a:lnTo>
                  <a:lnTo>
                    <a:pt x="1753" y="295"/>
                  </a:lnTo>
                  <a:lnTo>
                    <a:pt x="1772" y="298"/>
                  </a:lnTo>
                  <a:lnTo>
                    <a:pt x="1782" y="300"/>
                  </a:lnTo>
                  <a:lnTo>
                    <a:pt x="1790" y="303"/>
                  </a:lnTo>
                  <a:lnTo>
                    <a:pt x="1790" y="303"/>
                  </a:lnTo>
                  <a:lnTo>
                    <a:pt x="1794" y="306"/>
                  </a:lnTo>
                  <a:lnTo>
                    <a:pt x="1799" y="310"/>
                  </a:lnTo>
                  <a:lnTo>
                    <a:pt x="1803" y="313"/>
                  </a:lnTo>
                  <a:lnTo>
                    <a:pt x="1807" y="316"/>
                  </a:lnTo>
                  <a:lnTo>
                    <a:pt x="1807" y="316"/>
                  </a:lnTo>
                  <a:lnTo>
                    <a:pt x="1817" y="321"/>
                  </a:lnTo>
                  <a:lnTo>
                    <a:pt x="1826" y="323"/>
                  </a:lnTo>
                  <a:lnTo>
                    <a:pt x="1845" y="327"/>
                  </a:lnTo>
                  <a:lnTo>
                    <a:pt x="1862" y="330"/>
                  </a:lnTo>
                  <a:lnTo>
                    <a:pt x="1870" y="333"/>
                  </a:lnTo>
                  <a:lnTo>
                    <a:pt x="1879" y="336"/>
                  </a:lnTo>
                  <a:lnTo>
                    <a:pt x="1879" y="336"/>
                  </a:lnTo>
                  <a:lnTo>
                    <a:pt x="1880" y="341"/>
                  </a:lnTo>
                  <a:lnTo>
                    <a:pt x="1882" y="344"/>
                  </a:lnTo>
                  <a:lnTo>
                    <a:pt x="1886" y="346"/>
                  </a:lnTo>
                  <a:lnTo>
                    <a:pt x="1892" y="348"/>
                  </a:lnTo>
                  <a:lnTo>
                    <a:pt x="1896" y="350"/>
                  </a:lnTo>
                  <a:lnTo>
                    <a:pt x="1900" y="352"/>
                  </a:lnTo>
                  <a:lnTo>
                    <a:pt x="1904" y="354"/>
                  </a:lnTo>
                  <a:lnTo>
                    <a:pt x="1906" y="358"/>
                  </a:lnTo>
                  <a:lnTo>
                    <a:pt x="1906" y="358"/>
                  </a:lnTo>
                  <a:lnTo>
                    <a:pt x="1923" y="360"/>
                  </a:lnTo>
                  <a:lnTo>
                    <a:pt x="1939" y="365"/>
                  </a:lnTo>
                  <a:lnTo>
                    <a:pt x="1954" y="370"/>
                  </a:lnTo>
                  <a:lnTo>
                    <a:pt x="1969" y="376"/>
                  </a:lnTo>
                  <a:lnTo>
                    <a:pt x="2000" y="391"/>
                  </a:lnTo>
                  <a:lnTo>
                    <a:pt x="2016" y="397"/>
                  </a:lnTo>
                  <a:lnTo>
                    <a:pt x="2033" y="402"/>
                  </a:lnTo>
                  <a:lnTo>
                    <a:pt x="2033" y="402"/>
                  </a:lnTo>
                  <a:lnTo>
                    <a:pt x="2034" y="405"/>
                  </a:lnTo>
                  <a:lnTo>
                    <a:pt x="2036" y="409"/>
                  </a:lnTo>
                  <a:lnTo>
                    <a:pt x="2042" y="413"/>
                  </a:lnTo>
                  <a:lnTo>
                    <a:pt x="2046" y="418"/>
                  </a:lnTo>
                  <a:lnTo>
                    <a:pt x="2048" y="420"/>
                  </a:lnTo>
                  <a:lnTo>
                    <a:pt x="2049" y="425"/>
                  </a:lnTo>
                  <a:lnTo>
                    <a:pt x="2049" y="425"/>
                  </a:lnTo>
                  <a:lnTo>
                    <a:pt x="2038" y="447"/>
                  </a:lnTo>
                  <a:lnTo>
                    <a:pt x="2029" y="470"/>
                  </a:lnTo>
                  <a:lnTo>
                    <a:pt x="2011" y="516"/>
                  </a:lnTo>
                  <a:lnTo>
                    <a:pt x="2011" y="516"/>
                  </a:lnTo>
                  <a:lnTo>
                    <a:pt x="1983" y="579"/>
                  </a:lnTo>
                  <a:lnTo>
                    <a:pt x="1954" y="644"/>
                  </a:lnTo>
                  <a:lnTo>
                    <a:pt x="1926" y="710"/>
                  </a:lnTo>
                  <a:lnTo>
                    <a:pt x="1913" y="743"/>
                  </a:lnTo>
                  <a:lnTo>
                    <a:pt x="1900" y="775"/>
                  </a:lnTo>
                  <a:lnTo>
                    <a:pt x="1900" y="775"/>
                  </a:lnTo>
                  <a:lnTo>
                    <a:pt x="1886" y="811"/>
                  </a:lnTo>
                  <a:lnTo>
                    <a:pt x="1871" y="844"/>
                  </a:lnTo>
                  <a:lnTo>
                    <a:pt x="1856" y="876"/>
                  </a:lnTo>
                  <a:lnTo>
                    <a:pt x="1843" y="910"/>
                  </a:lnTo>
                  <a:lnTo>
                    <a:pt x="1843" y="910"/>
                  </a:lnTo>
                  <a:lnTo>
                    <a:pt x="1838" y="926"/>
                  </a:lnTo>
                  <a:lnTo>
                    <a:pt x="1834" y="942"/>
                  </a:lnTo>
                  <a:lnTo>
                    <a:pt x="1829" y="958"/>
                  </a:lnTo>
                  <a:lnTo>
                    <a:pt x="1823" y="974"/>
                  </a:lnTo>
                  <a:lnTo>
                    <a:pt x="1823" y="974"/>
                  </a:lnTo>
                  <a:lnTo>
                    <a:pt x="1819" y="984"/>
                  </a:lnTo>
                  <a:lnTo>
                    <a:pt x="1814" y="992"/>
                  </a:lnTo>
                  <a:lnTo>
                    <a:pt x="1803" y="1010"/>
                  </a:lnTo>
                  <a:lnTo>
                    <a:pt x="1791" y="1030"/>
                  </a:lnTo>
                  <a:lnTo>
                    <a:pt x="1786" y="1038"/>
                  </a:lnTo>
                  <a:lnTo>
                    <a:pt x="1782" y="1048"/>
                  </a:lnTo>
                  <a:lnTo>
                    <a:pt x="1782" y="1048"/>
                  </a:lnTo>
                  <a:lnTo>
                    <a:pt x="1778" y="1057"/>
                  </a:lnTo>
                  <a:lnTo>
                    <a:pt x="1777" y="1065"/>
                  </a:lnTo>
                  <a:lnTo>
                    <a:pt x="1776" y="1071"/>
                  </a:lnTo>
                  <a:lnTo>
                    <a:pt x="1774" y="1079"/>
                  </a:lnTo>
                  <a:lnTo>
                    <a:pt x="1774" y="1079"/>
                  </a:lnTo>
                  <a:lnTo>
                    <a:pt x="1768" y="1094"/>
                  </a:lnTo>
                  <a:lnTo>
                    <a:pt x="1762" y="1109"/>
                  </a:lnTo>
                  <a:lnTo>
                    <a:pt x="1754" y="1139"/>
                  </a:lnTo>
                  <a:lnTo>
                    <a:pt x="1746" y="1170"/>
                  </a:lnTo>
                  <a:lnTo>
                    <a:pt x="1738" y="1203"/>
                  </a:lnTo>
                  <a:lnTo>
                    <a:pt x="1738" y="1203"/>
                  </a:lnTo>
                  <a:lnTo>
                    <a:pt x="1734" y="1214"/>
                  </a:lnTo>
                  <a:lnTo>
                    <a:pt x="1730" y="1224"/>
                  </a:lnTo>
                  <a:lnTo>
                    <a:pt x="1720" y="1247"/>
                  </a:lnTo>
                  <a:lnTo>
                    <a:pt x="1711" y="1268"/>
                  </a:lnTo>
                  <a:lnTo>
                    <a:pt x="1702" y="1291"/>
                  </a:lnTo>
                  <a:lnTo>
                    <a:pt x="1702" y="1291"/>
                  </a:lnTo>
                  <a:lnTo>
                    <a:pt x="1700" y="1299"/>
                  </a:lnTo>
                  <a:lnTo>
                    <a:pt x="1699" y="1309"/>
                  </a:lnTo>
                  <a:lnTo>
                    <a:pt x="1698" y="1318"/>
                  </a:lnTo>
                  <a:lnTo>
                    <a:pt x="1696" y="1327"/>
                  </a:lnTo>
                  <a:lnTo>
                    <a:pt x="1696" y="1327"/>
                  </a:lnTo>
                  <a:lnTo>
                    <a:pt x="1689" y="1345"/>
                  </a:lnTo>
                  <a:lnTo>
                    <a:pt x="1682" y="1365"/>
                  </a:lnTo>
                  <a:lnTo>
                    <a:pt x="1666" y="1402"/>
                  </a:lnTo>
                  <a:lnTo>
                    <a:pt x="1658" y="1421"/>
                  </a:lnTo>
                  <a:lnTo>
                    <a:pt x="1652" y="1441"/>
                  </a:lnTo>
                  <a:lnTo>
                    <a:pt x="1648" y="1461"/>
                  </a:lnTo>
                  <a:lnTo>
                    <a:pt x="1644" y="1481"/>
                  </a:lnTo>
                  <a:lnTo>
                    <a:pt x="1644" y="1481"/>
                  </a:lnTo>
                  <a:lnTo>
                    <a:pt x="1633" y="1493"/>
                  </a:lnTo>
                  <a:lnTo>
                    <a:pt x="1622" y="1506"/>
                  </a:lnTo>
                  <a:lnTo>
                    <a:pt x="1622" y="1506"/>
                  </a:lnTo>
                  <a:lnTo>
                    <a:pt x="1607" y="1509"/>
                  </a:lnTo>
                  <a:lnTo>
                    <a:pt x="1594" y="1515"/>
                  </a:lnTo>
                  <a:lnTo>
                    <a:pt x="1594" y="1515"/>
                  </a:lnTo>
                  <a:lnTo>
                    <a:pt x="1551" y="1502"/>
                  </a:lnTo>
                  <a:lnTo>
                    <a:pt x="1510" y="1489"/>
                  </a:lnTo>
                  <a:lnTo>
                    <a:pt x="1469" y="1475"/>
                  </a:lnTo>
                  <a:lnTo>
                    <a:pt x="1428" y="1460"/>
                  </a:lnTo>
                  <a:lnTo>
                    <a:pt x="1386" y="1444"/>
                  </a:lnTo>
                  <a:lnTo>
                    <a:pt x="1345" y="1428"/>
                  </a:lnTo>
                  <a:lnTo>
                    <a:pt x="1260" y="1393"/>
                  </a:lnTo>
                  <a:lnTo>
                    <a:pt x="1260" y="1393"/>
                  </a:lnTo>
                  <a:lnTo>
                    <a:pt x="1256" y="1390"/>
                  </a:lnTo>
                  <a:lnTo>
                    <a:pt x="1252" y="1387"/>
                  </a:lnTo>
                  <a:lnTo>
                    <a:pt x="1243" y="1382"/>
                  </a:lnTo>
                  <a:lnTo>
                    <a:pt x="1238" y="1380"/>
                  </a:lnTo>
                  <a:lnTo>
                    <a:pt x="1233" y="1378"/>
                  </a:lnTo>
                  <a:lnTo>
                    <a:pt x="1228" y="1378"/>
                  </a:lnTo>
                  <a:lnTo>
                    <a:pt x="1222" y="1379"/>
                  </a:lnTo>
                  <a:lnTo>
                    <a:pt x="1222" y="1379"/>
                  </a:lnTo>
                  <a:lnTo>
                    <a:pt x="1227" y="1397"/>
                  </a:lnTo>
                  <a:lnTo>
                    <a:pt x="1231" y="1415"/>
                  </a:lnTo>
                  <a:lnTo>
                    <a:pt x="1237" y="1432"/>
                  </a:lnTo>
                  <a:lnTo>
                    <a:pt x="1241" y="1450"/>
                  </a:lnTo>
                  <a:lnTo>
                    <a:pt x="1241" y="1450"/>
                  </a:lnTo>
                  <a:lnTo>
                    <a:pt x="1262" y="1455"/>
                  </a:lnTo>
                  <a:lnTo>
                    <a:pt x="1281" y="1460"/>
                  </a:lnTo>
                  <a:lnTo>
                    <a:pt x="1302" y="1467"/>
                  </a:lnTo>
                  <a:lnTo>
                    <a:pt x="1320" y="1476"/>
                  </a:lnTo>
                  <a:lnTo>
                    <a:pt x="1358" y="1495"/>
                  </a:lnTo>
                  <a:lnTo>
                    <a:pt x="1396" y="1515"/>
                  </a:lnTo>
                  <a:lnTo>
                    <a:pt x="1396" y="1515"/>
                  </a:lnTo>
                  <a:lnTo>
                    <a:pt x="1411" y="1521"/>
                  </a:lnTo>
                  <a:lnTo>
                    <a:pt x="1428" y="1527"/>
                  </a:lnTo>
                  <a:lnTo>
                    <a:pt x="1445" y="1533"/>
                  </a:lnTo>
                  <a:lnTo>
                    <a:pt x="1464" y="1537"/>
                  </a:lnTo>
                  <a:lnTo>
                    <a:pt x="1500" y="1546"/>
                  </a:lnTo>
                  <a:lnTo>
                    <a:pt x="1536" y="1555"/>
                  </a:lnTo>
                  <a:lnTo>
                    <a:pt x="1536" y="1555"/>
                  </a:lnTo>
                  <a:lnTo>
                    <a:pt x="1555" y="1568"/>
                  </a:lnTo>
                  <a:lnTo>
                    <a:pt x="1566" y="1575"/>
                  </a:lnTo>
                  <a:lnTo>
                    <a:pt x="1578" y="1580"/>
                  </a:lnTo>
                  <a:lnTo>
                    <a:pt x="1591" y="1584"/>
                  </a:lnTo>
                  <a:lnTo>
                    <a:pt x="1605" y="1587"/>
                  </a:lnTo>
                  <a:lnTo>
                    <a:pt x="1611" y="1587"/>
                  </a:lnTo>
                  <a:lnTo>
                    <a:pt x="1619" y="1586"/>
                  </a:lnTo>
                  <a:lnTo>
                    <a:pt x="1625" y="1585"/>
                  </a:lnTo>
                  <a:lnTo>
                    <a:pt x="1633" y="1583"/>
                  </a:lnTo>
                  <a:lnTo>
                    <a:pt x="1633" y="1583"/>
                  </a:lnTo>
                  <a:lnTo>
                    <a:pt x="1640" y="1556"/>
                  </a:lnTo>
                  <a:lnTo>
                    <a:pt x="1643" y="1542"/>
                  </a:lnTo>
                  <a:lnTo>
                    <a:pt x="1648" y="1529"/>
                  </a:lnTo>
                  <a:lnTo>
                    <a:pt x="1654" y="1515"/>
                  </a:lnTo>
                  <a:lnTo>
                    <a:pt x="1661" y="1501"/>
                  </a:lnTo>
                  <a:lnTo>
                    <a:pt x="1669" y="1487"/>
                  </a:lnTo>
                  <a:lnTo>
                    <a:pt x="1680" y="1473"/>
                  </a:lnTo>
                  <a:lnTo>
                    <a:pt x="1680" y="1473"/>
                  </a:lnTo>
                  <a:close/>
                  <a:moveTo>
                    <a:pt x="1619" y="1434"/>
                  </a:moveTo>
                  <a:lnTo>
                    <a:pt x="1619" y="1434"/>
                  </a:lnTo>
                  <a:lnTo>
                    <a:pt x="1629" y="1410"/>
                  </a:lnTo>
                  <a:lnTo>
                    <a:pt x="1640" y="1384"/>
                  </a:lnTo>
                  <a:lnTo>
                    <a:pt x="1650" y="1358"/>
                  </a:lnTo>
                  <a:lnTo>
                    <a:pt x="1658" y="1332"/>
                  </a:lnTo>
                  <a:lnTo>
                    <a:pt x="1676" y="1278"/>
                  </a:lnTo>
                  <a:lnTo>
                    <a:pt x="1691" y="1222"/>
                  </a:lnTo>
                  <a:lnTo>
                    <a:pt x="1691" y="1222"/>
                  </a:lnTo>
                  <a:lnTo>
                    <a:pt x="1707" y="1193"/>
                  </a:lnTo>
                  <a:lnTo>
                    <a:pt x="1719" y="1163"/>
                  </a:lnTo>
                  <a:lnTo>
                    <a:pt x="1732" y="1133"/>
                  </a:lnTo>
                  <a:lnTo>
                    <a:pt x="1744" y="1102"/>
                  </a:lnTo>
                  <a:lnTo>
                    <a:pt x="1767" y="1038"/>
                  </a:lnTo>
                  <a:lnTo>
                    <a:pt x="1778" y="1007"/>
                  </a:lnTo>
                  <a:lnTo>
                    <a:pt x="1790" y="976"/>
                  </a:lnTo>
                  <a:lnTo>
                    <a:pt x="1790" y="976"/>
                  </a:lnTo>
                  <a:lnTo>
                    <a:pt x="1795" y="964"/>
                  </a:lnTo>
                  <a:lnTo>
                    <a:pt x="1802" y="954"/>
                  </a:lnTo>
                  <a:lnTo>
                    <a:pt x="1816" y="930"/>
                  </a:lnTo>
                  <a:lnTo>
                    <a:pt x="1822" y="918"/>
                  </a:lnTo>
                  <a:lnTo>
                    <a:pt x="1828" y="906"/>
                  </a:lnTo>
                  <a:lnTo>
                    <a:pt x="1832" y="894"/>
                  </a:lnTo>
                  <a:lnTo>
                    <a:pt x="1834" y="880"/>
                  </a:lnTo>
                  <a:lnTo>
                    <a:pt x="1834" y="880"/>
                  </a:lnTo>
                  <a:lnTo>
                    <a:pt x="1847" y="860"/>
                  </a:lnTo>
                  <a:lnTo>
                    <a:pt x="1856" y="839"/>
                  </a:lnTo>
                  <a:lnTo>
                    <a:pt x="1866" y="818"/>
                  </a:lnTo>
                  <a:lnTo>
                    <a:pt x="1875" y="794"/>
                  </a:lnTo>
                  <a:lnTo>
                    <a:pt x="1891" y="747"/>
                  </a:lnTo>
                  <a:lnTo>
                    <a:pt x="1906" y="700"/>
                  </a:lnTo>
                  <a:lnTo>
                    <a:pt x="1906" y="700"/>
                  </a:lnTo>
                  <a:lnTo>
                    <a:pt x="1916" y="683"/>
                  </a:lnTo>
                  <a:lnTo>
                    <a:pt x="1926" y="664"/>
                  </a:lnTo>
                  <a:lnTo>
                    <a:pt x="1935" y="645"/>
                  </a:lnTo>
                  <a:lnTo>
                    <a:pt x="1943" y="625"/>
                  </a:lnTo>
                  <a:lnTo>
                    <a:pt x="1958" y="584"/>
                  </a:lnTo>
                  <a:lnTo>
                    <a:pt x="1972" y="543"/>
                  </a:lnTo>
                  <a:lnTo>
                    <a:pt x="1972" y="543"/>
                  </a:lnTo>
                  <a:lnTo>
                    <a:pt x="1980" y="532"/>
                  </a:lnTo>
                  <a:lnTo>
                    <a:pt x="1986" y="520"/>
                  </a:lnTo>
                  <a:lnTo>
                    <a:pt x="1992" y="507"/>
                  </a:lnTo>
                  <a:lnTo>
                    <a:pt x="1998" y="494"/>
                  </a:lnTo>
                  <a:lnTo>
                    <a:pt x="2009" y="467"/>
                  </a:lnTo>
                  <a:lnTo>
                    <a:pt x="2019" y="441"/>
                  </a:lnTo>
                  <a:lnTo>
                    <a:pt x="2019" y="441"/>
                  </a:lnTo>
                  <a:lnTo>
                    <a:pt x="2021" y="441"/>
                  </a:lnTo>
                  <a:lnTo>
                    <a:pt x="2022" y="440"/>
                  </a:lnTo>
                  <a:lnTo>
                    <a:pt x="2022" y="439"/>
                  </a:lnTo>
                  <a:lnTo>
                    <a:pt x="2022" y="439"/>
                  </a:lnTo>
                  <a:lnTo>
                    <a:pt x="1998" y="422"/>
                  </a:lnTo>
                  <a:lnTo>
                    <a:pt x="1973" y="409"/>
                  </a:lnTo>
                  <a:lnTo>
                    <a:pt x="1947" y="397"/>
                  </a:lnTo>
                  <a:lnTo>
                    <a:pt x="1922" y="385"/>
                  </a:lnTo>
                  <a:lnTo>
                    <a:pt x="1895" y="375"/>
                  </a:lnTo>
                  <a:lnTo>
                    <a:pt x="1867" y="366"/>
                  </a:lnTo>
                  <a:lnTo>
                    <a:pt x="1809" y="348"/>
                  </a:lnTo>
                  <a:lnTo>
                    <a:pt x="1809" y="348"/>
                  </a:lnTo>
                  <a:lnTo>
                    <a:pt x="1802" y="339"/>
                  </a:lnTo>
                  <a:lnTo>
                    <a:pt x="1794" y="334"/>
                  </a:lnTo>
                  <a:lnTo>
                    <a:pt x="1786" y="329"/>
                  </a:lnTo>
                  <a:lnTo>
                    <a:pt x="1776" y="327"/>
                  </a:lnTo>
                  <a:lnTo>
                    <a:pt x="1755" y="323"/>
                  </a:lnTo>
                  <a:lnTo>
                    <a:pt x="1743" y="321"/>
                  </a:lnTo>
                  <a:lnTo>
                    <a:pt x="1729" y="316"/>
                  </a:lnTo>
                  <a:lnTo>
                    <a:pt x="1729" y="316"/>
                  </a:lnTo>
                  <a:lnTo>
                    <a:pt x="1715" y="310"/>
                  </a:lnTo>
                  <a:lnTo>
                    <a:pt x="1700" y="301"/>
                  </a:lnTo>
                  <a:lnTo>
                    <a:pt x="1683" y="293"/>
                  </a:lnTo>
                  <a:lnTo>
                    <a:pt x="1666" y="283"/>
                  </a:lnTo>
                  <a:lnTo>
                    <a:pt x="1666" y="283"/>
                  </a:lnTo>
                  <a:lnTo>
                    <a:pt x="1649" y="277"/>
                  </a:lnTo>
                  <a:lnTo>
                    <a:pt x="1632" y="270"/>
                  </a:lnTo>
                  <a:lnTo>
                    <a:pt x="1594" y="259"/>
                  </a:lnTo>
                  <a:lnTo>
                    <a:pt x="1594" y="259"/>
                  </a:lnTo>
                  <a:lnTo>
                    <a:pt x="1577" y="252"/>
                  </a:lnTo>
                  <a:lnTo>
                    <a:pt x="1561" y="245"/>
                  </a:lnTo>
                  <a:lnTo>
                    <a:pt x="1545" y="236"/>
                  </a:lnTo>
                  <a:lnTo>
                    <a:pt x="1528" y="229"/>
                  </a:lnTo>
                  <a:lnTo>
                    <a:pt x="1528" y="229"/>
                  </a:lnTo>
                  <a:lnTo>
                    <a:pt x="1518" y="224"/>
                  </a:lnTo>
                  <a:lnTo>
                    <a:pt x="1508" y="221"/>
                  </a:lnTo>
                  <a:lnTo>
                    <a:pt x="1489" y="216"/>
                  </a:lnTo>
                  <a:lnTo>
                    <a:pt x="1471" y="212"/>
                  </a:lnTo>
                  <a:lnTo>
                    <a:pt x="1454" y="206"/>
                  </a:lnTo>
                  <a:lnTo>
                    <a:pt x="1454" y="206"/>
                  </a:lnTo>
                  <a:lnTo>
                    <a:pt x="1442" y="201"/>
                  </a:lnTo>
                  <a:lnTo>
                    <a:pt x="1429" y="195"/>
                  </a:lnTo>
                  <a:lnTo>
                    <a:pt x="1414" y="188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368" y="169"/>
                  </a:lnTo>
                  <a:lnTo>
                    <a:pt x="1344" y="157"/>
                  </a:lnTo>
                  <a:lnTo>
                    <a:pt x="1344" y="157"/>
                  </a:lnTo>
                  <a:lnTo>
                    <a:pt x="1340" y="158"/>
                  </a:lnTo>
                  <a:lnTo>
                    <a:pt x="1338" y="160"/>
                  </a:lnTo>
                  <a:lnTo>
                    <a:pt x="1332" y="168"/>
                  </a:lnTo>
                  <a:lnTo>
                    <a:pt x="1326" y="177"/>
                  </a:lnTo>
                  <a:lnTo>
                    <a:pt x="1321" y="189"/>
                  </a:lnTo>
                  <a:lnTo>
                    <a:pt x="1310" y="213"/>
                  </a:lnTo>
                  <a:lnTo>
                    <a:pt x="1305" y="229"/>
                  </a:lnTo>
                  <a:lnTo>
                    <a:pt x="1305" y="229"/>
                  </a:lnTo>
                  <a:lnTo>
                    <a:pt x="1298" y="248"/>
                  </a:lnTo>
                  <a:lnTo>
                    <a:pt x="1291" y="267"/>
                  </a:lnTo>
                  <a:lnTo>
                    <a:pt x="1287" y="285"/>
                  </a:lnTo>
                  <a:lnTo>
                    <a:pt x="1285" y="303"/>
                  </a:lnTo>
                  <a:lnTo>
                    <a:pt x="1285" y="303"/>
                  </a:lnTo>
                  <a:lnTo>
                    <a:pt x="1284" y="303"/>
                  </a:lnTo>
                  <a:lnTo>
                    <a:pt x="1281" y="303"/>
                  </a:lnTo>
                  <a:lnTo>
                    <a:pt x="1279" y="307"/>
                  </a:lnTo>
                  <a:lnTo>
                    <a:pt x="1276" y="312"/>
                  </a:lnTo>
                  <a:lnTo>
                    <a:pt x="1274" y="314"/>
                  </a:lnTo>
                  <a:lnTo>
                    <a:pt x="1272" y="316"/>
                  </a:lnTo>
                  <a:lnTo>
                    <a:pt x="1272" y="316"/>
                  </a:lnTo>
                  <a:lnTo>
                    <a:pt x="1271" y="323"/>
                  </a:lnTo>
                  <a:lnTo>
                    <a:pt x="1270" y="329"/>
                  </a:lnTo>
                  <a:lnTo>
                    <a:pt x="1265" y="342"/>
                  </a:lnTo>
                  <a:lnTo>
                    <a:pt x="1255" y="367"/>
                  </a:lnTo>
                  <a:lnTo>
                    <a:pt x="1255" y="367"/>
                  </a:lnTo>
                  <a:lnTo>
                    <a:pt x="1249" y="382"/>
                  </a:lnTo>
                  <a:lnTo>
                    <a:pt x="1244" y="397"/>
                  </a:lnTo>
                  <a:lnTo>
                    <a:pt x="1234" y="430"/>
                  </a:lnTo>
                  <a:lnTo>
                    <a:pt x="1224" y="464"/>
                  </a:lnTo>
                  <a:lnTo>
                    <a:pt x="1217" y="481"/>
                  </a:lnTo>
                  <a:lnTo>
                    <a:pt x="1211" y="498"/>
                  </a:lnTo>
                  <a:lnTo>
                    <a:pt x="1211" y="498"/>
                  </a:lnTo>
                  <a:lnTo>
                    <a:pt x="1207" y="506"/>
                  </a:lnTo>
                  <a:lnTo>
                    <a:pt x="1201" y="512"/>
                  </a:lnTo>
                  <a:lnTo>
                    <a:pt x="1196" y="519"/>
                  </a:lnTo>
                  <a:lnTo>
                    <a:pt x="1192" y="526"/>
                  </a:lnTo>
                  <a:lnTo>
                    <a:pt x="1192" y="526"/>
                  </a:lnTo>
                  <a:lnTo>
                    <a:pt x="1186" y="540"/>
                  </a:lnTo>
                  <a:lnTo>
                    <a:pt x="1181" y="555"/>
                  </a:lnTo>
                  <a:lnTo>
                    <a:pt x="1172" y="584"/>
                  </a:lnTo>
                  <a:lnTo>
                    <a:pt x="1165" y="614"/>
                  </a:lnTo>
                  <a:lnTo>
                    <a:pt x="1161" y="628"/>
                  </a:lnTo>
                  <a:lnTo>
                    <a:pt x="1155" y="642"/>
                  </a:lnTo>
                  <a:lnTo>
                    <a:pt x="1155" y="642"/>
                  </a:lnTo>
                  <a:lnTo>
                    <a:pt x="1149" y="658"/>
                  </a:lnTo>
                  <a:lnTo>
                    <a:pt x="1141" y="674"/>
                  </a:lnTo>
                  <a:lnTo>
                    <a:pt x="1125" y="706"/>
                  </a:lnTo>
                  <a:lnTo>
                    <a:pt x="1118" y="722"/>
                  </a:lnTo>
                  <a:lnTo>
                    <a:pt x="1110" y="739"/>
                  </a:lnTo>
                  <a:lnTo>
                    <a:pt x="1105" y="755"/>
                  </a:lnTo>
                  <a:lnTo>
                    <a:pt x="1101" y="772"/>
                  </a:lnTo>
                  <a:lnTo>
                    <a:pt x="1101" y="772"/>
                  </a:lnTo>
                  <a:lnTo>
                    <a:pt x="1098" y="785"/>
                  </a:lnTo>
                  <a:lnTo>
                    <a:pt x="1094" y="799"/>
                  </a:lnTo>
                  <a:lnTo>
                    <a:pt x="1091" y="807"/>
                  </a:lnTo>
                  <a:lnTo>
                    <a:pt x="1088" y="813"/>
                  </a:lnTo>
                  <a:lnTo>
                    <a:pt x="1083" y="820"/>
                  </a:lnTo>
                  <a:lnTo>
                    <a:pt x="1078" y="824"/>
                  </a:lnTo>
                  <a:lnTo>
                    <a:pt x="1078" y="824"/>
                  </a:lnTo>
                  <a:lnTo>
                    <a:pt x="1096" y="894"/>
                  </a:lnTo>
                  <a:lnTo>
                    <a:pt x="1113" y="960"/>
                  </a:lnTo>
                  <a:lnTo>
                    <a:pt x="1146" y="1092"/>
                  </a:lnTo>
                  <a:lnTo>
                    <a:pt x="1180" y="1221"/>
                  </a:lnTo>
                  <a:lnTo>
                    <a:pt x="1197" y="1288"/>
                  </a:lnTo>
                  <a:lnTo>
                    <a:pt x="1216" y="1354"/>
                  </a:lnTo>
                  <a:lnTo>
                    <a:pt x="1216" y="1354"/>
                  </a:lnTo>
                  <a:lnTo>
                    <a:pt x="1230" y="1358"/>
                  </a:lnTo>
                  <a:lnTo>
                    <a:pt x="1245" y="1363"/>
                  </a:lnTo>
                  <a:lnTo>
                    <a:pt x="1260" y="1366"/>
                  </a:lnTo>
                  <a:lnTo>
                    <a:pt x="1274" y="1371"/>
                  </a:lnTo>
                  <a:lnTo>
                    <a:pt x="1274" y="1371"/>
                  </a:lnTo>
                  <a:lnTo>
                    <a:pt x="1294" y="1380"/>
                  </a:lnTo>
                  <a:lnTo>
                    <a:pt x="1316" y="1389"/>
                  </a:lnTo>
                  <a:lnTo>
                    <a:pt x="1359" y="1410"/>
                  </a:lnTo>
                  <a:lnTo>
                    <a:pt x="1380" y="1419"/>
                  </a:lnTo>
                  <a:lnTo>
                    <a:pt x="1401" y="1429"/>
                  </a:lnTo>
                  <a:lnTo>
                    <a:pt x="1422" y="1436"/>
                  </a:lnTo>
                  <a:lnTo>
                    <a:pt x="1442" y="1443"/>
                  </a:lnTo>
                  <a:lnTo>
                    <a:pt x="1442" y="1443"/>
                  </a:lnTo>
                  <a:lnTo>
                    <a:pt x="1450" y="1444"/>
                  </a:lnTo>
                  <a:lnTo>
                    <a:pt x="1456" y="1444"/>
                  </a:lnTo>
                  <a:lnTo>
                    <a:pt x="1464" y="1444"/>
                  </a:lnTo>
                  <a:lnTo>
                    <a:pt x="1470" y="1445"/>
                  </a:lnTo>
                  <a:lnTo>
                    <a:pt x="1470" y="1445"/>
                  </a:lnTo>
                  <a:lnTo>
                    <a:pt x="1481" y="1448"/>
                  </a:lnTo>
                  <a:lnTo>
                    <a:pt x="1490" y="1452"/>
                  </a:lnTo>
                  <a:lnTo>
                    <a:pt x="1511" y="1462"/>
                  </a:lnTo>
                  <a:lnTo>
                    <a:pt x="1529" y="1471"/>
                  </a:lnTo>
                  <a:lnTo>
                    <a:pt x="1538" y="1474"/>
                  </a:lnTo>
                  <a:lnTo>
                    <a:pt x="1547" y="1476"/>
                  </a:lnTo>
                  <a:lnTo>
                    <a:pt x="1547" y="1476"/>
                  </a:lnTo>
                  <a:lnTo>
                    <a:pt x="1559" y="1476"/>
                  </a:lnTo>
                  <a:lnTo>
                    <a:pt x="1567" y="1475"/>
                  </a:lnTo>
                  <a:lnTo>
                    <a:pt x="1575" y="1474"/>
                  </a:lnTo>
                  <a:lnTo>
                    <a:pt x="1581" y="1472"/>
                  </a:lnTo>
                  <a:lnTo>
                    <a:pt x="1588" y="1470"/>
                  </a:lnTo>
                  <a:lnTo>
                    <a:pt x="1594" y="1469"/>
                  </a:lnTo>
                  <a:lnTo>
                    <a:pt x="1602" y="1469"/>
                  </a:lnTo>
                  <a:lnTo>
                    <a:pt x="1611" y="1471"/>
                  </a:lnTo>
                  <a:lnTo>
                    <a:pt x="1611" y="1471"/>
                  </a:lnTo>
                  <a:lnTo>
                    <a:pt x="1612" y="1465"/>
                  </a:lnTo>
                  <a:lnTo>
                    <a:pt x="1614" y="1461"/>
                  </a:lnTo>
                  <a:lnTo>
                    <a:pt x="1618" y="1452"/>
                  </a:lnTo>
                  <a:lnTo>
                    <a:pt x="1620" y="1448"/>
                  </a:lnTo>
                  <a:lnTo>
                    <a:pt x="1621" y="1444"/>
                  </a:lnTo>
                  <a:lnTo>
                    <a:pt x="1621" y="1440"/>
                  </a:lnTo>
                  <a:lnTo>
                    <a:pt x="1619" y="1434"/>
                  </a:lnTo>
                  <a:lnTo>
                    <a:pt x="1619" y="1434"/>
                  </a:lnTo>
                  <a:close/>
                  <a:moveTo>
                    <a:pt x="441" y="1784"/>
                  </a:moveTo>
                  <a:lnTo>
                    <a:pt x="441" y="1784"/>
                  </a:lnTo>
                  <a:lnTo>
                    <a:pt x="441" y="1790"/>
                  </a:lnTo>
                  <a:lnTo>
                    <a:pt x="440" y="1794"/>
                  </a:lnTo>
                  <a:lnTo>
                    <a:pt x="439" y="1797"/>
                  </a:lnTo>
                  <a:lnTo>
                    <a:pt x="438" y="1802"/>
                  </a:lnTo>
                  <a:lnTo>
                    <a:pt x="438" y="1802"/>
                  </a:lnTo>
                  <a:lnTo>
                    <a:pt x="444" y="1809"/>
                  </a:lnTo>
                  <a:lnTo>
                    <a:pt x="451" y="1815"/>
                  </a:lnTo>
                  <a:lnTo>
                    <a:pt x="453" y="1820"/>
                  </a:lnTo>
                  <a:lnTo>
                    <a:pt x="455" y="1824"/>
                  </a:lnTo>
                  <a:lnTo>
                    <a:pt x="457" y="1828"/>
                  </a:lnTo>
                  <a:lnTo>
                    <a:pt x="457" y="1835"/>
                  </a:lnTo>
                  <a:lnTo>
                    <a:pt x="457" y="1835"/>
                  </a:lnTo>
                  <a:lnTo>
                    <a:pt x="457" y="1840"/>
                  </a:lnTo>
                  <a:lnTo>
                    <a:pt x="455" y="1844"/>
                  </a:lnTo>
                  <a:lnTo>
                    <a:pt x="452" y="1848"/>
                  </a:lnTo>
                  <a:lnTo>
                    <a:pt x="446" y="1849"/>
                  </a:lnTo>
                  <a:lnTo>
                    <a:pt x="446" y="1849"/>
                  </a:lnTo>
                  <a:lnTo>
                    <a:pt x="447" y="1852"/>
                  </a:lnTo>
                  <a:lnTo>
                    <a:pt x="448" y="1855"/>
                  </a:lnTo>
                  <a:lnTo>
                    <a:pt x="453" y="1859"/>
                  </a:lnTo>
                  <a:lnTo>
                    <a:pt x="455" y="1862"/>
                  </a:lnTo>
                  <a:lnTo>
                    <a:pt x="457" y="1865"/>
                  </a:lnTo>
                  <a:lnTo>
                    <a:pt x="457" y="1869"/>
                  </a:lnTo>
                  <a:lnTo>
                    <a:pt x="457" y="1873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55" y="1882"/>
                  </a:lnTo>
                  <a:lnTo>
                    <a:pt x="453" y="1885"/>
                  </a:lnTo>
                  <a:lnTo>
                    <a:pt x="450" y="1888"/>
                  </a:lnTo>
                  <a:lnTo>
                    <a:pt x="442" y="1893"/>
                  </a:lnTo>
                  <a:lnTo>
                    <a:pt x="434" y="1895"/>
                  </a:lnTo>
                  <a:lnTo>
                    <a:pt x="424" y="1897"/>
                  </a:lnTo>
                  <a:lnTo>
                    <a:pt x="414" y="1898"/>
                  </a:lnTo>
                  <a:lnTo>
                    <a:pt x="406" y="1899"/>
                  </a:lnTo>
                  <a:lnTo>
                    <a:pt x="399" y="1901"/>
                  </a:lnTo>
                  <a:lnTo>
                    <a:pt x="399" y="1901"/>
                  </a:lnTo>
                  <a:lnTo>
                    <a:pt x="404" y="1900"/>
                  </a:lnTo>
                  <a:lnTo>
                    <a:pt x="408" y="1901"/>
                  </a:lnTo>
                  <a:lnTo>
                    <a:pt x="410" y="1902"/>
                  </a:lnTo>
                  <a:lnTo>
                    <a:pt x="413" y="1904"/>
                  </a:lnTo>
                  <a:lnTo>
                    <a:pt x="416" y="1909"/>
                  </a:lnTo>
                  <a:lnTo>
                    <a:pt x="419" y="1911"/>
                  </a:lnTo>
                  <a:lnTo>
                    <a:pt x="422" y="1912"/>
                  </a:lnTo>
                  <a:lnTo>
                    <a:pt x="422" y="1912"/>
                  </a:lnTo>
                  <a:lnTo>
                    <a:pt x="559" y="1875"/>
                  </a:lnTo>
                  <a:lnTo>
                    <a:pt x="627" y="1858"/>
                  </a:lnTo>
                  <a:lnTo>
                    <a:pt x="695" y="1842"/>
                  </a:lnTo>
                  <a:lnTo>
                    <a:pt x="695" y="1842"/>
                  </a:lnTo>
                  <a:lnTo>
                    <a:pt x="713" y="1838"/>
                  </a:lnTo>
                  <a:lnTo>
                    <a:pt x="728" y="1833"/>
                  </a:lnTo>
                  <a:lnTo>
                    <a:pt x="735" y="1830"/>
                  </a:lnTo>
                  <a:lnTo>
                    <a:pt x="743" y="1829"/>
                  </a:lnTo>
                  <a:lnTo>
                    <a:pt x="749" y="1829"/>
                  </a:lnTo>
                  <a:lnTo>
                    <a:pt x="756" y="1832"/>
                  </a:lnTo>
                  <a:lnTo>
                    <a:pt x="756" y="1832"/>
                  </a:lnTo>
                  <a:lnTo>
                    <a:pt x="776" y="1826"/>
                  </a:lnTo>
                  <a:lnTo>
                    <a:pt x="796" y="1820"/>
                  </a:lnTo>
                  <a:lnTo>
                    <a:pt x="834" y="1805"/>
                  </a:lnTo>
                  <a:lnTo>
                    <a:pt x="907" y="1775"/>
                  </a:lnTo>
                  <a:lnTo>
                    <a:pt x="943" y="1761"/>
                  </a:lnTo>
                  <a:lnTo>
                    <a:pt x="961" y="1754"/>
                  </a:lnTo>
                  <a:lnTo>
                    <a:pt x="981" y="1749"/>
                  </a:lnTo>
                  <a:lnTo>
                    <a:pt x="1001" y="1745"/>
                  </a:lnTo>
                  <a:lnTo>
                    <a:pt x="1021" y="1741"/>
                  </a:lnTo>
                  <a:lnTo>
                    <a:pt x="1043" y="1738"/>
                  </a:lnTo>
                  <a:lnTo>
                    <a:pt x="1064" y="1738"/>
                  </a:lnTo>
                  <a:lnTo>
                    <a:pt x="1064" y="1738"/>
                  </a:lnTo>
                  <a:lnTo>
                    <a:pt x="1073" y="1732"/>
                  </a:lnTo>
                  <a:lnTo>
                    <a:pt x="1078" y="1729"/>
                  </a:lnTo>
                  <a:lnTo>
                    <a:pt x="1083" y="1727"/>
                  </a:lnTo>
                  <a:lnTo>
                    <a:pt x="1083" y="1727"/>
                  </a:lnTo>
                  <a:lnTo>
                    <a:pt x="1103" y="1727"/>
                  </a:lnTo>
                  <a:lnTo>
                    <a:pt x="1103" y="1727"/>
                  </a:lnTo>
                  <a:lnTo>
                    <a:pt x="1120" y="1719"/>
                  </a:lnTo>
                  <a:lnTo>
                    <a:pt x="1138" y="1713"/>
                  </a:lnTo>
                  <a:lnTo>
                    <a:pt x="1156" y="1706"/>
                  </a:lnTo>
                  <a:lnTo>
                    <a:pt x="1174" y="1701"/>
                  </a:lnTo>
                  <a:lnTo>
                    <a:pt x="1212" y="1691"/>
                  </a:lnTo>
                  <a:lnTo>
                    <a:pt x="1249" y="1683"/>
                  </a:lnTo>
                  <a:lnTo>
                    <a:pt x="1249" y="1683"/>
                  </a:lnTo>
                  <a:lnTo>
                    <a:pt x="1254" y="1676"/>
                  </a:lnTo>
                  <a:lnTo>
                    <a:pt x="1257" y="1671"/>
                  </a:lnTo>
                  <a:lnTo>
                    <a:pt x="1258" y="1667"/>
                  </a:lnTo>
                  <a:lnTo>
                    <a:pt x="1258" y="1663"/>
                  </a:lnTo>
                  <a:lnTo>
                    <a:pt x="1256" y="1654"/>
                  </a:lnTo>
                  <a:lnTo>
                    <a:pt x="1253" y="1641"/>
                  </a:lnTo>
                  <a:lnTo>
                    <a:pt x="1253" y="1641"/>
                  </a:lnTo>
                  <a:lnTo>
                    <a:pt x="1247" y="1617"/>
                  </a:lnTo>
                  <a:lnTo>
                    <a:pt x="1244" y="1592"/>
                  </a:lnTo>
                  <a:lnTo>
                    <a:pt x="1238" y="1538"/>
                  </a:lnTo>
                  <a:lnTo>
                    <a:pt x="1230" y="1487"/>
                  </a:lnTo>
                  <a:lnTo>
                    <a:pt x="1227" y="1463"/>
                  </a:lnTo>
                  <a:lnTo>
                    <a:pt x="1222" y="1443"/>
                  </a:lnTo>
                  <a:lnTo>
                    <a:pt x="1222" y="1443"/>
                  </a:lnTo>
                  <a:lnTo>
                    <a:pt x="1157" y="1211"/>
                  </a:lnTo>
                  <a:lnTo>
                    <a:pt x="1123" y="1086"/>
                  </a:lnTo>
                  <a:lnTo>
                    <a:pt x="1089" y="960"/>
                  </a:lnTo>
                  <a:lnTo>
                    <a:pt x="1089" y="960"/>
                  </a:lnTo>
                  <a:lnTo>
                    <a:pt x="1084" y="937"/>
                  </a:lnTo>
                  <a:lnTo>
                    <a:pt x="1081" y="915"/>
                  </a:lnTo>
                  <a:lnTo>
                    <a:pt x="1077" y="894"/>
                  </a:lnTo>
                  <a:lnTo>
                    <a:pt x="1073" y="871"/>
                  </a:lnTo>
                  <a:lnTo>
                    <a:pt x="1073" y="871"/>
                  </a:lnTo>
                  <a:lnTo>
                    <a:pt x="1063" y="836"/>
                  </a:lnTo>
                  <a:lnTo>
                    <a:pt x="1053" y="799"/>
                  </a:lnTo>
                  <a:lnTo>
                    <a:pt x="1033" y="730"/>
                  </a:lnTo>
                  <a:lnTo>
                    <a:pt x="1014" y="662"/>
                  </a:lnTo>
                  <a:lnTo>
                    <a:pt x="996" y="596"/>
                  </a:lnTo>
                  <a:lnTo>
                    <a:pt x="996" y="596"/>
                  </a:lnTo>
                  <a:lnTo>
                    <a:pt x="990" y="571"/>
                  </a:lnTo>
                  <a:lnTo>
                    <a:pt x="986" y="546"/>
                  </a:lnTo>
                  <a:lnTo>
                    <a:pt x="982" y="519"/>
                  </a:lnTo>
                  <a:lnTo>
                    <a:pt x="976" y="493"/>
                  </a:lnTo>
                  <a:lnTo>
                    <a:pt x="976" y="493"/>
                  </a:lnTo>
                  <a:lnTo>
                    <a:pt x="966" y="456"/>
                  </a:lnTo>
                  <a:lnTo>
                    <a:pt x="959" y="436"/>
                  </a:lnTo>
                  <a:lnTo>
                    <a:pt x="953" y="419"/>
                  </a:lnTo>
                  <a:lnTo>
                    <a:pt x="949" y="411"/>
                  </a:lnTo>
                  <a:lnTo>
                    <a:pt x="944" y="403"/>
                  </a:lnTo>
                  <a:lnTo>
                    <a:pt x="939" y="396"/>
                  </a:lnTo>
                  <a:lnTo>
                    <a:pt x="934" y="389"/>
                  </a:lnTo>
                  <a:lnTo>
                    <a:pt x="927" y="384"/>
                  </a:lnTo>
                  <a:lnTo>
                    <a:pt x="921" y="379"/>
                  </a:lnTo>
                  <a:lnTo>
                    <a:pt x="913" y="375"/>
                  </a:lnTo>
                  <a:lnTo>
                    <a:pt x="905" y="372"/>
                  </a:lnTo>
                  <a:lnTo>
                    <a:pt x="905" y="372"/>
                  </a:lnTo>
                  <a:lnTo>
                    <a:pt x="861" y="391"/>
                  </a:lnTo>
                  <a:lnTo>
                    <a:pt x="815" y="410"/>
                  </a:lnTo>
                  <a:lnTo>
                    <a:pt x="768" y="427"/>
                  </a:lnTo>
                  <a:lnTo>
                    <a:pt x="720" y="442"/>
                  </a:lnTo>
                  <a:lnTo>
                    <a:pt x="672" y="457"/>
                  </a:lnTo>
                  <a:lnTo>
                    <a:pt x="624" y="470"/>
                  </a:lnTo>
                  <a:lnTo>
                    <a:pt x="578" y="48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23" y="502"/>
                  </a:lnTo>
                  <a:lnTo>
                    <a:pt x="523" y="502"/>
                  </a:lnTo>
                  <a:lnTo>
                    <a:pt x="463" y="518"/>
                  </a:lnTo>
                  <a:lnTo>
                    <a:pt x="402" y="534"/>
                  </a:lnTo>
                  <a:lnTo>
                    <a:pt x="340" y="552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50" y="580"/>
                  </a:lnTo>
                  <a:lnTo>
                    <a:pt x="219" y="587"/>
                  </a:lnTo>
                  <a:lnTo>
                    <a:pt x="189" y="596"/>
                  </a:lnTo>
                  <a:lnTo>
                    <a:pt x="159" y="604"/>
                  </a:lnTo>
                  <a:lnTo>
                    <a:pt x="132" y="613"/>
                  </a:lnTo>
                  <a:lnTo>
                    <a:pt x="105" y="624"/>
                  </a:lnTo>
                  <a:lnTo>
                    <a:pt x="93" y="630"/>
                  </a:lnTo>
                  <a:lnTo>
                    <a:pt x="81" y="636"/>
                  </a:lnTo>
                  <a:lnTo>
                    <a:pt x="71" y="643"/>
                  </a:lnTo>
                  <a:lnTo>
                    <a:pt x="60" y="651"/>
                  </a:lnTo>
                  <a:lnTo>
                    <a:pt x="60" y="651"/>
                  </a:lnTo>
                  <a:lnTo>
                    <a:pt x="71" y="652"/>
                  </a:lnTo>
                  <a:lnTo>
                    <a:pt x="81" y="655"/>
                  </a:lnTo>
                  <a:lnTo>
                    <a:pt x="92" y="661"/>
                  </a:lnTo>
                  <a:lnTo>
                    <a:pt x="96" y="664"/>
                  </a:lnTo>
                  <a:lnTo>
                    <a:pt x="101" y="669"/>
                  </a:lnTo>
                  <a:lnTo>
                    <a:pt x="105" y="673"/>
                  </a:lnTo>
                  <a:lnTo>
                    <a:pt x="108" y="678"/>
                  </a:lnTo>
                  <a:lnTo>
                    <a:pt x="110" y="684"/>
                  </a:lnTo>
                  <a:lnTo>
                    <a:pt x="111" y="690"/>
                  </a:lnTo>
                  <a:lnTo>
                    <a:pt x="111" y="695"/>
                  </a:lnTo>
                  <a:lnTo>
                    <a:pt x="110" y="703"/>
                  </a:lnTo>
                  <a:lnTo>
                    <a:pt x="108" y="709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97" y="719"/>
                  </a:lnTo>
                  <a:lnTo>
                    <a:pt x="90" y="720"/>
                  </a:lnTo>
                  <a:lnTo>
                    <a:pt x="75" y="720"/>
                  </a:lnTo>
                  <a:lnTo>
                    <a:pt x="69" y="720"/>
                  </a:lnTo>
                  <a:lnTo>
                    <a:pt x="65" y="721"/>
                  </a:lnTo>
                  <a:lnTo>
                    <a:pt x="64" y="722"/>
                  </a:lnTo>
                  <a:lnTo>
                    <a:pt x="64" y="723"/>
                  </a:lnTo>
                  <a:lnTo>
                    <a:pt x="64" y="725"/>
                  </a:lnTo>
                  <a:lnTo>
                    <a:pt x="65" y="728"/>
                  </a:lnTo>
                  <a:lnTo>
                    <a:pt x="65" y="728"/>
                  </a:lnTo>
                  <a:lnTo>
                    <a:pt x="67" y="727"/>
                  </a:lnTo>
                  <a:lnTo>
                    <a:pt x="68" y="725"/>
                  </a:lnTo>
                  <a:lnTo>
                    <a:pt x="68" y="720"/>
                  </a:lnTo>
                  <a:lnTo>
                    <a:pt x="68" y="720"/>
                  </a:lnTo>
                  <a:lnTo>
                    <a:pt x="92" y="725"/>
                  </a:lnTo>
                  <a:lnTo>
                    <a:pt x="107" y="729"/>
                  </a:lnTo>
                  <a:lnTo>
                    <a:pt x="122" y="735"/>
                  </a:lnTo>
                  <a:lnTo>
                    <a:pt x="136" y="742"/>
                  </a:lnTo>
                  <a:lnTo>
                    <a:pt x="141" y="746"/>
                  </a:lnTo>
                  <a:lnTo>
                    <a:pt x="147" y="751"/>
                  </a:lnTo>
                  <a:lnTo>
                    <a:pt x="151" y="755"/>
                  </a:lnTo>
                  <a:lnTo>
                    <a:pt x="154" y="762"/>
                  </a:lnTo>
                  <a:lnTo>
                    <a:pt x="156" y="768"/>
                  </a:lnTo>
                  <a:lnTo>
                    <a:pt x="156" y="775"/>
                  </a:lnTo>
                  <a:lnTo>
                    <a:pt x="156" y="775"/>
                  </a:lnTo>
                  <a:lnTo>
                    <a:pt x="155" y="780"/>
                  </a:lnTo>
                  <a:lnTo>
                    <a:pt x="153" y="784"/>
                  </a:lnTo>
                  <a:lnTo>
                    <a:pt x="151" y="789"/>
                  </a:lnTo>
                  <a:lnTo>
                    <a:pt x="147" y="792"/>
                  </a:lnTo>
                  <a:lnTo>
                    <a:pt x="137" y="797"/>
                  </a:lnTo>
                  <a:lnTo>
                    <a:pt x="126" y="803"/>
                  </a:lnTo>
                  <a:lnTo>
                    <a:pt x="126" y="803"/>
                  </a:lnTo>
                  <a:lnTo>
                    <a:pt x="136" y="804"/>
                  </a:lnTo>
                  <a:lnTo>
                    <a:pt x="144" y="807"/>
                  </a:lnTo>
                  <a:lnTo>
                    <a:pt x="151" y="811"/>
                  </a:lnTo>
                  <a:lnTo>
                    <a:pt x="156" y="816"/>
                  </a:lnTo>
                  <a:lnTo>
                    <a:pt x="160" y="823"/>
                  </a:lnTo>
                  <a:lnTo>
                    <a:pt x="164" y="831"/>
                  </a:lnTo>
                  <a:lnTo>
                    <a:pt x="165" y="841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69" y="853"/>
                  </a:lnTo>
                  <a:lnTo>
                    <a:pt x="173" y="855"/>
                  </a:lnTo>
                  <a:lnTo>
                    <a:pt x="177" y="857"/>
                  </a:lnTo>
                  <a:lnTo>
                    <a:pt x="179" y="860"/>
                  </a:lnTo>
                  <a:lnTo>
                    <a:pt x="183" y="867"/>
                  </a:lnTo>
                  <a:lnTo>
                    <a:pt x="187" y="874"/>
                  </a:lnTo>
                  <a:lnTo>
                    <a:pt x="187" y="874"/>
                  </a:lnTo>
                  <a:lnTo>
                    <a:pt x="183" y="879"/>
                  </a:lnTo>
                  <a:lnTo>
                    <a:pt x="181" y="883"/>
                  </a:lnTo>
                  <a:lnTo>
                    <a:pt x="180" y="887"/>
                  </a:lnTo>
                  <a:lnTo>
                    <a:pt x="179" y="891"/>
                  </a:lnTo>
                  <a:lnTo>
                    <a:pt x="180" y="895"/>
                  </a:lnTo>
                  <a:lnTo>
                    <a:pt x="181" y="898"/>
                  </a:lnTo>
                  <a:lnTo>
                    <a:pt x="185" y="905"/>
                  </a:lnTo>
                  <a:lnTo>
                    <a:pt x="192" y="913"/>
                  </a:lnTo>
                  <a:lnTo>
                    <a:pt x="199" y="921"/>
                  </a:lnTo>
                  <a:lnTo>
                    <a:pt x="208" y="930"/>
                  </a:lnTo>
                  <a:lnTo>
                    <a:pt x="214" y="941"/>
                  </a:lnTo>
                  <a:lnTo>
                    <a:pt x="214" y="941"/>
                  </a:lnTo>
                  <a:lnTo>
                    <a:pt x="219" y="950"/>
                  </a:lnTo>
                  <a:lnTo>
                    <a:pt x="222" y="958"/>
                  </a:lnTo>
                  <a:lnTo>
                    <a:pt x="223" y="964"/>
                  </a:lnTo>
                  <a:lnTo>
                    <a:pt x="222" y="971"/>
                  </a:lnTo>
                  <a:lnTo>
                    <a:pt x="219" y="976"/>
                  </a:lnTo>
                  <a:lnTo>
                    <a:pt x="217" y="982"/>
                  </a:lnTo>
                  <a:lnTo>
                    <a:pt x="214" y="988"/>
                  </a:lnTo>
                  <a:lnTo>
                    <a:pt x="212" y="995"/>
                  </a:lnTo>
                  <a:lnTo>
                    <a:pt x="212" y="995"/>
                  </a:lnTo>
                  <a:lnTo>
                    <a:pt x="218" y="1000"/>
                  </a:lnTo>
                  <a:lnTo>
                    <a:pt x="223" y="1005"/>
                  </a:lnTo>
                  <a:lnTo>
                    <a:pt x="225" y="1011"/>
                  </a:lnTo>
                  <a:lnTo>
                    <a:pt x="227" y="1019"/>
                  </a:lnTo>
                  <a:lnTo>
                    <a:pt x="226" y="1026"/>
                  </a:lnTo>
                  <a:lnTo>
                    <a:pt x="225" y="1034"/>
                  </a:lnTo>
                  <a:lnTo>
                    <a:pt x="223" y="1041"/>
                  </a:lnTo>
                  <a:lnTo>
                    <a:pt x="220" y="1048"/>
                  </a:lnTo>
                  <a:lnTo>
                    <a:pt x="220" y="1048"/>
                  </a:lnTo>
                  <a:lnTo>
                    <a:pt x="226" y="1051"/>
                  </a:lnTo>
                  <a:lnTo>
                    <a:pt x="230" y="1054"/>
                  </a:lnTo>
                  <a:lnTo>
                    <a:pt x="232" y="1058"/>
                  </a:lnTo>
                  <a:lnTo>
                    <a:pt x="233" y="1064"/>
                  </a:lnTo>
                  <a:lnTo>
                    <a:pt x="234" y="1077"/>
                  </a:lnTo>
                  <a:lnTo>
                    <a:pt x="235" y="1083"/>
                  </a:lnTo>
                  <a:lnTo>
                    <a:pt x="236" y="1090"/>
                  </a:lnTo>
                  <a:lnTo>
                    <a:pt x="236" y="1090"/>
                  </a:lnTo>
                  <a:lnTo>
                    <a:pt x="242" y="1102"/>
                  </a:lnTo>
                  <a:lnTo>
                    <a:pt x="244" y="1109"/>
                  </a:lnTo>
                  <a:lnTo>
                    <a:pt x="246" y="1115"/>
                  </a:lnTo>
                  <a:lnTo>
                    <a:pt x="247" y="1122"/>
                  </a:lnTo>
                  <a:lnTo>
                    <a:pt x="246" y="1128"/>
                  </a:lnTo>
                  <a:lnTo>
                    <a:pt x="244" y="1134"/>
                  </a:lnTo>
                  <a:lnTo>
                    <a:pt x="240" y="1142"/>
                  </a:lnTo>
                  <a:lnTo>
                    <a:pt x="240" y="1142"/>
                  </a:lnTo>
                  <a:lnTo>
                    <a:pt x="248" y="1146"/>
                  </a:lnTo>
                  <a:lnTo>
                    <a:pt x="256" y="1153"/>
                  </a:lnTo>
                  <a:lnTo>
                    <a:pt x="262" y="1160"/>
                  </a:lnTo>
                  <a:lnTo>
                    <a:pt x="268" y="1170"/>
                  </a:lnTo>
                  <a:lnTo>
                    <a:pt x="271" y="1179"/>
                  </a:lnTo>
                  <a:lnTo>
                    <a:pt x="272" y="1184"/>
                  </a:lnTo>
                  <a:lnTo>
                    <a:pt x="272" y="1189"/>
                  </a:lnTo>
                  <a:lnTo>
                    <a:pt x="271" y="1194"/>
                  </a:lnTo>
                  <a:lnTo>
                    <a:pt x="270" y="1200"/>
                  </a:lnTo>
                  <a:lnTo>
                    <a:pt x="268" y="1205"/>
                  </a:lnTo>
                  <a:lnTo>
                    <a:pt x="264" y="1211"/>
                  </a:lnTo>
                  <a:lnTo>
                    <a:pt x="264" y="1211"/>
                  </a:lnTo>
                  <a:lnTo>
                    <a:pt x="274" y="1217"/>
                  </a:lnTo>
                  <a:lnTo>
                    <a:pt x="283" y="1224"/>
                  </a:lnTo>
                  <a:lnTo>
                    <a:pt x="286" y="1229"/>
                  </a:lnTo>
                  <a:lnTo>
                    <a:pt x="289" y="1234"/>
                  </a:lnTo>
                  <a:lnTo>
                    <a:pt x="291" y="1239"/>
                  </a:lnTo>
                  <a:lnTo>
                    <a:pt x="292" y="1247"/>
                  </a:lnTo>
                  <a:lnTo>
                    <a:pt x="292" y="1247"/>
                  </a:lnTo>
                  <a:lnTo>
                    <a:pt x="290" y="1249"/>
                  </a:lnTo>
                  <a:lnTo>
                    <a:pt x="289" y="1252"/>
                  </a:lnTo>
                  <a:lnTo>
                    <a:pt x="284" y="1255"/>
                  </a:lnTo>
                  <a:lnTo>
                    <a:pt x="280" y="1260"/>
                  </a:lnTo>
                  <a:lnTo>
                    <a:pt x="278" y="1262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86" y="1266"/>
                  </a:lnTo>
                  <a:lnTo>
                    <a:pt x="293" y="1268"/>
                  </a:lnTo>
                  <a:lnTo>
                    <a:pt x="299" y="1272"/>
                  </a:lnTo>
                  <a:lnTo>
                    <a:pt x="304" y="1277"/>
                  </a:lnTo>
                  <a:lnTo>
                    <a:pt x="307" y="1281"/>
                  </a:lnTo>
                  <a:lnTo>
                    <a:pt x="310" y="1288"/>
                  </a:lnTo>
                  <a:lnTo>
                    <a:pt x="313" y="1294"/>
                  </a:lnTo>
                  <a:lnTo>
                    <a:pt x="314" y="1302"/>
                  </a:lnTo>
                  <a:lnTo>
                    <a:pt x="314" y="1302"/>
                  </a:lnTo>
                  <a:lnTo>
                    <a:pt x="310" y="1306"/>
                  </a:lnTo>
                  <a:lnTo>
                    <a:pt x="308" y="1311"/>
                  </a:lnTo>
                  <a:lnTo>
                    <a:pt x="306" y="1318"/>
                  </a:lnTo>
                  <a:lnTo>
                    <a:pt x="306" y="1324"/>
                  </a:lnTo>
                  <a:lnTo>
                    <a:pt x="306" y="1324"/>
                  </a:lnTo>
                  <a:lnTo>
                    <a:pt x="311" y="1329"/>
                  </a:lnTo>
                  <a:lnTo>
                    <a:pt x="316" y="1336"/>
                  </a:lnTo>
                  <a:lnTo>
                    <a:pt x="318" y="1342"/>
                  </a:lnTo>
                  <a:lnTo>
                    <a:pt x="320" y="1350"/>
                  </a:lnTo>
                  <a:lnTo>
                    <a:pt x="321" y="1364"/>
                  </a:lnTo>
                  <a:lnTo>
                    <a:pt x="321" y="1371"/>
                  </a:lnTo>
                  <a:lnTo>
                    <a:pt x="322" y="1379"/>
                  </a:lnTo>
                  <a:lnTo>
                    <a:pt x="322" y="1379"/>
                  </a:lnTo>
                  <a:lnTo>
                    <a:pt x="324" y="1384"/>
                  </a:lnTo>
                  <a:lnTo>
                    <a:pt x="329" y="1388"/>
                  </a:lnTo>
                  <a:lnTo>
                    <a:pt x="333" y="1394"/>
                  </a:lnTo>
                  <a:lnTo>
                    <a:pt x="335" y="1398"/>
                  </a:lnTo>
                  <a:lnTo>
                    <a:pt x="336" y="1401"/>
                  </a:lnTo>
                  <a:lnTo>
                    <a:pt x="336" y="1401"/>
                  </a:lnTo>
                  <a:lnTo>
                    <a:pt x="336" y="1408"/>
                  </a:lnTo>
                  <a:lnTo>
                    <a:pt x="336" y="1414"/>
                  </a:lnTo>
                  <a:lnTo>
                    <a:pt x="336" y="1419"/>
                  </a:lnTo>
                  <a:lnTo>
                    <a:pt x="336" y="1424"/>
                  </a:lnTo>
                  <a:lnTo>
                    <a:pt x="336" y="1424"/>
                  </a:lnTo>
                  <a:lnTo>
                    <a:pt x="340" y="1430"/>
                  </a:lnTo>
                  <a:lnTo>
                    <a:pt x="345" y="1436"/>
                  </a:lnTo>
                  <a:lnTo>
                    <a:pt x="350" y="1443"/>
                  </a:lnTo>
                  <a:lnTo>
                    <a:pt x="355" y="1449"/>
                  </a:lnTo>
                  <a:lnTo>
                    <a:pt x="359" y="1456"/>
                  </a:lnTo>
                  <a:lnTo>
                    <a:pt x="360" y="1459"/>
                  </a:lnTo>
                  <a:lnTo>
                    <a:pt x="360" y="1463"/>
                  </a:lnTo>
                  <a:lnTo>
                    <a:pt x="360" y="1466"/>
                  </a:lnTo>
                  <a:lnTo>
                    <a:pt x="357" y="1472"/>
                  </a:lnTo>
                  <a:lnTo>
                    <a:pt x="355" y="1476"/>
                  </a:lnTo>
                  <a:lnTo>
                    <a:pt x="352" y="1481"/>
                  </a:lnTo>
                  <a:lnTo>
                    <a:pt x="352" y="1481"/>
                  </a:lnTo>
                  <a:lnTo>
                    <a:pt x="359" y="1488"/>
                  </a:lnTo>
                  <a:lnTo>
                    <a:pt x="365" y="1493"/>
                  </a:lnTo>
                  <a:lnTo>
                    <a:pt x="371" y="1500"/>
                  </a:lnTo>
                  <a:lnTo>
                    <a:pt x="374" y="1504"/>
                  </a:lnTo>
                  <a:lnTo>
                    <a:pt x="375" y="1509"/>
                  </a:lnTo>
                  <a:lnTo>
                    <a:pt x="375" y="1509"/>
                  </a:lnTo>
                  <a:lnTo>
                    <a:pt x="372" y="1514"/>
                  </a:lnTo>
                  <a:lnTo>
                    <a:pt x="371" y="1519"/>
                  </a:lnTo>
                  <a:lnTo>
                    <a:pt x="370" y="1523"/>
                  </a:lnTo>
                  <a:lnTo>
                    <a:pt x="371" y="1529"/>
                  </a:lnTo>
                  <a:lnTo>
                    <a:pt x="372" y="1537"/>
                  </a:lnTo>
                  <a:lnTo>
                    <a:pt x="376" y="1546"/>
                  </a:lnTo>
                  <a:lnTo>
                    <a:pt x="378" y="1554"/>
                  </a:lnTo>
                  <a:lnTo>
                    <a:pt x="379" y="1563"/>
                  </a:lnTo>
                  <a:lnTo>
                    <a:pt x="379" y="1567"/>
                  </a:lnTo>
                  <a:lnTo>
                    <a:pt x="378" y="1571"/>
                  </a:lnTo>
                  <a:lnTo>
                    <a:pt x="376" y="1576"/>
                  </a:lnTo>
                  <a:lnTo>
                    <a:pt x="371" y="1581"/>
                  </a:lnTo>
                  <a:lnTo>
                    <a:pt x="371" y="1581"/>
                  </a:lnTo>
                  <a:lnTo>
                    <a:pt x="379" y="1586"/>
                  </a:lnTo>
                  <a:lnTo>
                    <a:pt x="385" y="1592"/>
                  </a:lnTo>
                  <a:lnTo>
                    <a:pt x="392" y="1599"/>
                  </a:lnTo>
                  <a:lnTo>
                    <a:pt x="397" y="1607"/>
                  </a:lnTo>
                  <a:lnTo>
                    <a:pt x="401" y="1615"/>
                  </a:lnTo>
                  <a:lnTo>
                    <a:pt x="402" y="1620"/>
                  </a:lnTo>
                  <a:lnTo>
                    <a:pt x="402" y="1624"/>
                  </a:lnTo>
                  <a:lnTo>
                    <a:pt x="402" y="1628"/>
                  </a:lnTo>
                  <a:lnTo>
                    <a:pt x="401" y="1632"/>
                  </a:lnTo>
                  <a:lnTo>
                    <a:pt x="399" y="1637"/>
                  </a:lnTo>
                  <a:lnTo>
                    <a:pt x="397" y="1641"/>
                  </a:lnTo>
                  <a:lnTo>
                    <a:pt x="397" y="1641"/>
                  </a:lnTo>
                  <a:lnTo>
                    <a:pt x="402" y="1650"/>
                  </a:lnTo>
                  <a:lnTo>
                    <a:pt x="409" y="1658"/>
                  </a:lnTo>
                  <a:lnTo>
                    <a:pt x="414" y="1667"/>
                  </a:lnTo>
                  <a:lnTo>
                    <a:pt x="417" y="1672"/>
                  </a:lnTo>
                  <a:lnTo>
                    <a:pt x="419" y="1677"/>
                  </a:lnTo>
                  <a:lnTo>
                    <a:pt x="419" y="1677"/>
                  </a:lnTo>
                  <a:lnTo>
                    <a:pt x="415" y="1687"/>
                  </a:lnTo>
                  <a:lnTo>
                    <a:pt x="410" y="1697"/>
                  </a:lnTo>
                  <a:lnTo>
                    <a:pt x="410" y="1697"/>
                  </a:lnTo>
                  <a:lnTo>
                    <a:pt x="415" y="1707"/>
                  </a:lnTo>
                  <a:lnTo>
                    <a:pt x="419" y="1719"/>
                  </a:lnTo>
                  <a:lnTo>
                    <a:pt x="423" y="1743"/>
                  </a:lnTo>
                  <a:lnTo>
                    <a:pt x="425" y="1754"/>
                  </a:lnTo>
                  <a:lnTo>
                    <a:pt x="428" y="1765"/>
                  </a:lnTo>
                  <a:lnTo>
                    <a:pt x="434" y="1776"/>
                  </a:lnTo>
                  <a:lnTo>
                    <a:pt x="437" y="1780"/>
                  </a:lnTo>
                  <a:lnTo>
                    <a:pt x="441" y="1784"/>
                  </a:lnTo>
                  <a:lnTo>
                    <a:pt x="441" y="1784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19" y="41"/>
                  </a:lnTo>
                  <a:lnTo>
                    <a:pt x="1213" y="51"/>
                  </a:lnTo>
                  <a:lnTo>
                    <a:pt x="1207" y="62"/>
                  </a:lnTo>
                  <a:lnTo>
                    <a:pt x="1201" y="72"/>
                  </a:lnTo>
                  <a:lnTo>
                    <a:pt x="1192" y="96"/>
                  </a:lnTo>
                  <a:lnTo>
                    <a:pt x="1184" y="121"/>
                  </a:lnTo>
                  <a:lnTo>
                    <a:pt x="1177" y="145"/>
                  </a:lnTo>
                  <a:lnTo>
                    <a:pt x="1168" y="170"/>
                  </a:lnTo>
                  <a:lnTo>
                    <a:pt x="1159" y="193"/>
                  </a:lnTo>
                  <a:lnTo>
                    <a:pt x="1153" y="204"/>
                  </a:lnTo>
                  <a:lnTo>
                    <a:pt x="1148" y="215"/>
                  </a:lnTo>
                  <a:lnTo>
                    <a:pt x="1148" y="215"/>
                  </a:lnTo>
                  <a:lnTo>
                    <a:pt x="1140" y="239"/>
                  </a:lnTo>
                  <a:lnTo>
                    <a:pt x="1134" y="263"/>
                  </a:lnTo>
                  <a:lnTo>
                    <a:pt x="1118" y="311"/>
                  </a:lnTo>
                  <a:lnTo>
                    <a:pt x="1101" y="357"/>
                  </a:lnTo>
                  <a:lnTo>
                    <a:pt x="1082" y="402"/>
                  </a:lnTo>
                  <a:lnTo>
                    <a:pt x="1065" y="449"/>
                  </a:lnTo>
                  <a:lnTo>
                    <a:pt x="1047" y="496"/>
                  </a:lnTo>
                  <a:lnTo>
                    <a:pt x="1032" y="545"/>
                  </a:lnTo>
                  <a:lnTo>
                    <a:pt x="1025" y="569"/>
                  </a:lnTo>
                  <a:lnTo>
                    <a:pt x="1017" y="596"/>
                  </a:lnTo>
                  <a:lnTo>
                    <a:pt x="1017" y="596"/>
                  </a:lnTo>
                  <a:lnTo>
                    <a:pt x="1019" y="602"/>
                  </a:lnTo>
                  <a:lnTo>
                    <a:pt x="1022" y="611"/>
                  </a:lnTo>
                  <a:lnTo>
                    <a:pt x="1026" y="621"/>
                  </a:lnTo>
                  <a:lnTo>
                    <a:pt x="1029" y="631"/>
                  </a:lnTo>
                  <a:lnTo>
                    <a:pt x="1029" y="631"/>
                  </a:lnTo>
                  <a:lnTo>
                    <a:pt x="1033" y="627"/>
                  </a:lnTo>
                  <a:lnTo>
                    <a:pt x="1037" y="623"/>
                  </a:lnTo>
                  <a:lnTo>
                    <a:pt x="1043" y="613"/>
                  </a:lnTo>
                  <a:lnTo>
                    <a:pt x="1048" y="602"/>
                  </a:lnTo>
                  <a:lnTo>
                    <a:pt x="1051" y="592"/>
                  </a:lnTo>
                  <a:lnTo>
                    <a:pt x="1056" y="568"/>
                  </a:lnTo>
                  <a:lnTo>
                    <a:pt x="1059" y="557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6" y="536"/>
                  </a:lnTo>
                  <a:lnTo>
                    <a:pt x="1072" y="526"/>
                  </a:lnTo>
                  <a:lnTo>
                    <a:pt x="1077" y="51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119" y="389"/>
                  </a:lnTo>
                  <a:lnTo>
                    <a:pt x="1155" y="270"/>
                  </a:lnTo>
                  <a:lnTo>
                    <a:pt x="1175" y="212"/>
                  </a:lnTo>
                  <a:lnTo>
                    <a:pt x="1195" y="154"/>
                  </a:lnTo>
                  <a:lnTo>
                    <a:pt x="1216" y="97"/>
                  </a:lnTo>
                  <a:lnTo>
                    <a:pt x="1239" y="40"/>
                  </a:lnTo>
                  <a:lnTo>
                    <a:pt x="1239" y="40"/>
                  </a:lnTo>
                  <a:lnTo>
                    <a:pt x="1239" y="33"/>
                  </a:lnTo>
                  <a:lnTo>
                    <a:pt x="1239" y="33"/>
                  </a:lnTo>
                  <a:lnTo>
                    <a:pt x="1234" y="32"/>
                  </a:lnTo>
                  <a:lnTo>
                    <a:pt x="1232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325" y="1856"/>
                  </a:moveTo>
                  <a:lnTo>
                    <a:pt x="325" y="1856"/>
                  </a:lnTo>
                  <a:lnTo>
                    <a:pt x="330" y="1856"/>
                  </a:lnTo>
                  <a:lnTo>
                    <a:pt x="334" y="1857"/>
                  </a:lnTo>
                  <a:lnTo>
                    <a:pt x="340" y="1859"/>
                  </a:lnTo>
                  <a:lnTo>
                    <a:pt x="346" y="1863"/>
                  </a:lnTo>
                  <a:lnTo>
                    <a:pt x="352" y="1865"/>
                  </a:lnTo>
                  <a:lnTo>
                    <a:pt x="352" y="1865"/>
                  </a:lnTo>
                  <a:lnTo>
                    <a:pt x="356" y="1859"/>
                  </a:lnTo>
                  <a:lnTo>
                    <a:pt x="360" y="1855"/>
                  </a:lnTo>
                  <a:lnTo>
                    <a:pt x="365" y="1851"/>
                  </a:lnTo>
                  <a:lnTo>
                    <a:pt x="370" y="1849"/>
                  </a:lnTo>
                  <a:lnTo>
                    <a:pt x="376" y="1847"/>
                  </a:lnTo>
                  <a:lnTo>
                    <a:pt x="381" y="1844"/>
                  </a:lnTo>
                  <a:lnTo>
                    <a:pt x="393" y="1842"/>
                  </a:lnTo>
                  <a:lnTo>
                    <a:pt x="406" y="1841"/>
                  </a:lnTo>
                  <a:lnTo>
                    <a:pt x="416" y="1839"/>
                  </a:lnTo>
                  <a:lnTo>
                    <a:pt x="426" y="1837"/>
                  </a:lnTo>
                  <a:lnTo>
                    <a:pt x="429" y="1835"/>
                  </a:lnTo>
                  <a:lnTo>
                    <a:pt x="432" y="1832"/>
                  </a:lnTo>
                  <a:lnTo>
                    <a:pt x="432" y="1832"/>
                  </a:lnTo>
                  <a:lnTo>
                    <a:pt x="420" y="1829"/>
                  </a:lnTo>
                  <a:lnTo>
                    <a:pt x="407" y="1828"/>
                  </a:lnTo>
                  <a:lnTo>
                    <a:pt x="392" y="1828"/>
                  </a:lnTo>
                  <a:lnTo>
                    <a:pt x="377" y="1830"/>
                  </a:lnTo>
                  <a:lnTo>
                    <a:pt x="362" y="1835"/>
                  </a:lnTo>
                  <a:lnTo>
                    <a:pt x="348" y="1840"/>
                  </a:lnTo>
                  <a:lnTo>
                    <a:pt x="336" y="1848"/>
                  </a:lnTo>
                  <a:lnTo>
                    <a:pt x="330" y="1852"/>
                  </a:lnTo>
                  <a:lnTo>
                    <a:pt x="325" y="1856"/>
                  </a:lnTo>
                  <a:lnTo>
                    <a:pt x="325" y="1856"/>
                  </a:lnTo>
                  <a:close/>
                  <a:moveTo>
                    <a:pt x="391" y="1856"/>
                  </a:moveTo>
                  <a:lnTo>
                    <a:pt x="391" y="1856"/>
                  </a:lnTo>
                  <a:lnTo>
                    <a:pt x="365" y="1874"/>
                  </a:lnTo>
                  <a:lnTo>
                    <a:pt x="352" y="1884"/>
                  </a:lnTo>
                  <a:lnTo>
                    <a:pt x="347" y="1889"/>
                  </a:lnTo>
                  <a:lnTo>
                    <a:pt x="341" y="1895"/>
                  </a:lnTo>
                  <a:lnTo>
                    <a:pt x="341" y="1895"/>
                  </a:lnTo>
                  <a:lnTo>
                    <a:pt x="361" y="1889"/>
                  </a:lnTo>
                  <a:lnTo>
                    <a:pt x="382" y="1884"/>
                  </a:lnTo>
                  <a:lnTo>
                    <a:pt x="432" y="1873"/>
                  </a:lnTo>
                  <a:lnTo>
                    <a:pt x="432" y="1873"/>
                  </a:lnTo>
                  <a:lnTo>
                    <a:pt x="432" y="1863"/>
                  </a:lnTo>
                  <a:lnTo>
                    <a:pt x="432" y="1863"/>
                  </a:lnTo>
                  <a:lnTo>
                    <a:pt x="426" y="1863"/>
                  </a:lnTo>
                  <a:lnTo>
                    <a:pt x="421" y="1863"/>
                  </a:lnTo>
                  <a:lnTo>
                    <a:pt x="411" y="1859"/>
                  </a:lnTo>
                  <a:lnTo>
                    <a:pt x="402" y="1857"/>
                  </a:lnTo>
                  <a:lnTo>
                    <a:pt x="397" y="1856"/>
                  </a:lnTo>
                  <a:lnTo>
                    <a:pt x="391" y="1856"/>
                  </a:lnTo>
                  <a:lnTo>
                    <a:pt x="391" y="1856"/>
                  </a:lnTo>
                  <a:close/>
                  <a:moveTo>
                    <a:pt x="416" y="1782"/>
                  </a:moveTo>
                  <a:lnTo>
                    <a:pt x="416" y="1782"/>
                  </a:lnTo>
                  <a:lnTo>
                    <a:pt x="401" y="1781"/>
                  </a:lnTo>
                  <a:lnTo>
                    <a:pt x="396" y="1781"/>
                  </a:lnTo>
                  <a:lnTo>
                    <a:pt x="389" y="1782"/>
                  </a:lnTo>
                  <a:lnTo>
                    <a:pt x="389" y="1782"/>
                  </a:lnTo>
                  <a:lnTo>
                    <a:pt x="385" y="1776"/>
                  </a:lnTo>
                  <a:lnTo>
                    <a:pt x="382" y="1772"/>
                  </a:lnTo>
                  <a:lnTo>
                    <a:pt x="378" y="1768"/>
                  </a:lnTo>
                  <a:lnTo>
                    <a:pt x="374" y="1766"/>
                  </a:lnTo>
                  <a:lnTo>
                    <a:pt x="369" y="1765"/>
                  </a:lnTo>
                  <a:lnTo>
                    <a:pt x="364" y="1766"/>
                  </a:lnTo>
                  <a:lnTo>
                    <a:pt x="360" y="1767"/>
                  </a:lnTo>
                  <a:lnTo>
                    <a:pt x="354" y="1769"/>
                  </a:lnTo>
                  <a:lnTo>
                    <a:pt x="345" y="1775"/>
                  </a:lnTo>
                  <a:lnTo>
                    <a:pt x="335" y="1781"/>
                  </a:lnTo>
                  <a:lnTo>
                    <a:pt x="319" y="1796"/>
                  </a:lnTo>
                  <a:lnTo>
                    <a:pt x="319" y="1796"/>
                  </a:lnTo>
                  <a:lnTo>
                    <a:pt x="321" y="1799"/>
                  </a:lnTo>
                  <a:lnTo>
                    <a:pt x="322" y="1803"/>
                  </a:lnTo>
                  <a:lnTo>
                    <a:pt x="323" y="1811"/>
                  </a:lnTo>
                  <a:lnTo>
                    <a:pt x="325" y="1819"/>
                  </a:lnTo>
                  <a:lnTo>
                    <a:pt x="328" y="1822"/>
                  </a:lnTo>
                  <a:lnTo>
                    <a:pt x="331" y="1823"/>
                  </a:lnTo>
                  <a:lnTo>
                    <a:pt x="331" y="1823"/>
                  </a:lnTo>
                  <a:lnTo>
                    <a:pt x="335" y="1819"/>
                  </a:lnTo>
                  <a:lnTo>
                    <a:pt x="340" y="1814"/>
                  </a:lnTo>
                  <a:lnTo>
                    <a:pt x="347" y="1811"/>
                  </a:lnTo>
                  <a:lnTo>
                    <a:pt x="353" y="1808"/>
                  </a:lnTo>
                  <a:lnTo>
                    <a:pt x="368" y="1806"/>
                  </a:lnTo>
                  <a:lnTo>
                    <a:pt x="382" y="1804"/>
                  </a:lnTo>
                  <a:lnTo>
                    <a:pt x="395" y="1802"/>
                  </a:lnTo>
                  <a:lnTo>
                    <a:pt x="401" y="1800"/>
                  </a:lnTo>
                  <a:lnTo>
                    <a:pt x="406" y="1798"/>
                  </a:lnTo>
                  <a:lnTo>
                    <a:pt x="410" y="1795"/>
                  </a:lnTo>
                  <a:lnTo>
                    <a:pt x="413" y="1792"/>
                  </a:lnTo>
                  <a:lnTo>
                    <a:pt x="415" y="1788"/>
                  </a:lnTo>
                  <a:lnTo>
                    <a:pt x="416" y="1782"/>
                  </a:lnTo>
                  <a:lnTo>
                    <a:pt x="416" y="1782"/>
                  </a:lnTo>
                  <a:close/>
                  <a:moveTo>
                    <a:pt x="366" y="1713"/>
                  </a:moveTo>
                  <a:lnTo>
                    <a:pt x="366" y="1713"/>
                  </a:lnTo>
                  <a:lnTo>
                    <a:pt x="355" y="1717"/>
                  </a:lnTo>
                  <a:lnTo>
                    <a:pt x="346" y="1721"/>
                  </a:lnTo>
                  <a:lnTo>
                    <a:pt x="328" y="1732"/>
                  </a:lnTo>
                  <a:lnTo>
                    <a:pt x="309" y="1742"/>
                  </a:lnTo>
                  <a:lnTo>
                    <a:pt x="299" y="1747"/>
                  </a:lnTo>
                  <a:lnTo>
                    <a:pt x="286" y="1751"/>
                  </a:lnTo>
                  <a:lnTo>
                    <a:pt x="286" y="1751"/>
                  </a:lnTo>
                  <a:lnTo>
                    <a:pt x="287" y="1760"/>
                  </a:lnTo>
                  <a:lnTo>
                    <a:pt x="290" y="1766"/>
                  </a:lnTo>
                  <a:lnTo>
                    <a:pt x="293" y="1772"/>
                  </a:lnTo>
                  <a:lnTo>
                    <a:pt x="298" y="1777"/>
                  </a:lnTo>
                  <a:lnTo>
                    <a:pt x="298" y="1777"/>
                  </a:lnTo>
                  <a:lnTo>
                    <a:pt x="308" y="1772"/>
                  </a:lnTo>
                  <a:lnTo>
                    <a:pt x="319" y="1765"/>
                  </a:lnTo>
                  <a:lnTo>
                    <a:pt x="338" y="1752"/>
                  </a:lnTo>
                  <a:lnTo>
                    <a:pt x="349" y="1747"/>
                  </a:lnTo>
                  <a:lnTo>
                    <a:pt x="361" y="1744"/>
                  </a:lnTo>
                  <a:lnTo>
                    <a:pt x="366" y="1743"/>
                  </a:lnTo>
                  <a:lnTo>
                    <a:pt x="374" y="1742"/>
                  </a:lnTo>
                  <a:lnTo>
                    <a:pt x="381" y="1743"/>
                  </a:lnTo>
                  <a:lnTo>
                    <a:pt x="389" y="1744"/>
                  </a:lnTo>
                  <a:lnTo>
                    <a:pt x="389" y="1744"/>
                  </a:lnTo>
                  <a:lnTo>
                    <a:pt x="391" y="1741"/>
                  </a:lnTo>
                  <a:lnTo>
                    <a:pt x="394" y="1738"/>
                  </a:lnTo>
                  <a:lnTo>
                    <a:pt x="399" y="1735"/>
                  </a:lnTo>
                  <a:lnTo>
                    <a:pt x="399" y="1735"/>
                  </a:lnTo>
                  <a:lnTo>
                    <a:pt x="399" y="1721"/>
                  </a:lnTo>
                  <a:lnTo>
                    <a:pt x="399" y="1721"/>
                  </a:lnTo>
                  <a:lnTo>
                    <a:pt x="382" y="1718"/>
                  </a:lnTo>
                  <a:lnTo>
                    <a:pt x="374" y="1716"/>
                  </a:lnTo>
                  <a:lnTo>
                    <a:pt x="366" y="1713"/>
                  </a:lnTo>
                  <a:lnTo>
                    <a:pt x="366" y="1713"/>
                  </a:lnTo>
                  <a:close/>
                  <a:moveTo>
                    <a:pt x="391" y="1672"/>
                  </a:moveTo>
                  <a:lnTo>
                    <a:pt x="391" y="1672"/>
                  </a:lnTo>
                  <a:lnTo>
                    <a:pt x="389" y="1671"/>
                  </a:lnTo>
                  <a:lnTo>
                    <a:pt x="386" y="1668"/>
                  </a:lnTo>
                  <a:lnTo>
                    <a:pt x="385" y="1664"/>
                  </a:lnTo>
                  <a:lnTo>
                    <a:pt x="385" y="1660"/>
                  </a:lnTo>
                  <a:lnTo>
                    <a:pt x="385" y="1660"/>
                  </a:lnTo>
                  <a:lnTo>
                    <a:pt x="376" y="1659"/>
                  </a:lnTo>
                  <a:lnTo>
                    <a:pt x="366" y="1659"/>
                  </a:lnTo>
                  <a:lnTo>
                    <a:pt x="356" y="1660"/>
                  </a:lnTo>
                  <a:lnTo>
                    <a:pt x="348" y="1662"/>
                  </a:lnTo>
                  <a:lnTo>
                    <a:pt x="339" y="1664"/>
                  </a:lnTo>
                  <a:lnTo>
                    <a:pt x="331" y="1668"/>
                  </a:lnTo>
                  <a:lnTo>
                    <a:pt x="323" y="1672"/>
                  </a:lnTo>
                  <a:lnTo>
                    <a:pt x="316" y="1676"/>
                  </a:lnTo>
                  <a:lnTo>
                    <a:pt x="308" y="1682"/>
                  </a:lnTo>
                  <a:lnTo>
                    <a:pt x="303" y="1687"/>
                  </a:lnTo>
                  <a:lnTo>
                    <a:pt x="298" y="1693"/>
                  </a:lnTo>
                  <a:lnTo>
                    <a:pt x="292" y="1699"/>
                  </a:lnTo>
                  <a:lnTo>
                    <a:pt x="289" y="1705"/>
                  </a:lnTo>
                  <a:lnTo>
                    <a:pt x="286" y="1712"/>
                  </a:lnTo>
                  <a:lnTo>
                    <a:pt x="285" y="1718"/>
                  </a:lnTo>
                  <a:lnTo>
                    <a:pt x="284" y="1724"/>
                  </a:lnTo>
                  <a:lnTo>
                    <a:pt x="284" y="1724"/>
                  </a:lnTo>
                  <a:lnTo>
                    <a:pt x="310" y="1713"/>
                  </a:lnTo>
                  <a:lnTo>
                    <a:pt x="339" y="1701"/>
                  </a:lnTo>
                  <a:lnTo>
                    <a:pt x="354" y="1694"/>
                  </a:lnTo>
                  <a:lnTo>
                    <a:pt x="367" y="1688"/>
                  </a:lnTo>
                  <a:lnTo>
                    <a:pt x="380" y="1681"/>
                  </a:lnTo>
                  <a:lnTo>
                    <a:pt x="391" y="1672"/>
                  </a:lnTo>
                  <a:lnTo>
                    <a:pt x="391" y="1672"/>
                  </a:lnTo>
                  <a:close/>
                  <a:moveTo>
                    <a:pt x="361" y="1606"/>
                  </a:moveTo>
                  <a:lnTo>
                    <a:pt x="361" y="1606"/>
                  </a:lnTo>
                  <a:lnTo>
                    <a:pt x="349" y="1607"/>
                  </a:lnTo>
                  <a:lnTo>
                    <a:pt x="338" y="1609"/>
                  </a:lnTo>
                  <a:lnTo>
                    <a:pt x="326" y="1612"/>
                  </a:lnTo>
                  <a:lnTo>
                    <a:pt x="317" y="1616"/>
                  </a:lnTo>
                  <a:lnTo>
                    <a:pt x="295" y="1626"/>
                  </a:lnTo>
                  <a:lnTo>
                    <a:pt x="275" y="1636"/>
                  </a:lnTo>
                  <a:lnTo>
                    <a:pt x="275" y="1636"/>
                  </a:lnTo>
                  <a:lnTo>
                    <a:pt x="276" y="1646"/>
                  </a:lnTo>
                  <a:lnTo>
                    <a:pt x="276" y="1656"/>
                  </a:lnTo>
                  <a:lnTo>
                    <a:pt x="278" y="1660"/>
                  </a:lnTo>
                  <a:lnTo>
                    <a:pt x="280" y="1664"/>
                  </a:lnTo>
                  <a:lnTo>
                    <a:pt x="284" y="1667"/>
                  </a:lnTo>
                  <a:lnTo>
                    <a:pt x="289" y="1669"/>
                  </a:lnTo>
                  <a:lnTo>
                    <a:pt x="289" y="1669"/>
                  </a:lnTo>
                  <a:lnTo>
                    <a:pt x="293" y="1664"/>
                  </a:lnTo>
                  <a:lnTo>
                    <a:pt x="299" y="1660"/>
                  </a:lnTo>
                  <a:lnTo>
                    <a:pt x="309" y="1653"/>
                  </a:lnTo>
                  <a:lnTo>
                    <a:pt x="322" y="1647"/>
                  </a:lnTo>
                  <a:lnTo>
                    <a:pt x="335" y="1642"/>
                  </a:lnTo>
                  <a:lnTo>
                    <a:pt x="348" y="1638"/>
                  </a:lnTo>
                  <a:lnTo>
                    <a:pt x="360" y="1632"/>
                  </a:lnTo>
                  <a:lnTo>
                    <a:pt x="365" y="1629"/>
                  </a:lnTo>
                  <a:lnTo>
                    <a:pt x="370" y="1625"/>
                  </a:lnTo>
                  <a:lnTo>
                    <a:pt x="374" y="1621"/>
                  </a:lnTo>
                  <a:lnTo>
                    <a:pt x="378" y="1616"/>
                  </a:lnTo>
                  <a:lnTo>
                    <a:pt x="378" y="1616"/>
                  </a:lnTo>
                  <a:lnTo>
                    <a:pt x="375" y="1616"/>
                  </a:lnTo>
                  <a:lnTo>
                    <a:pt x="371" y="1615"/>
                  </a:lnTo>
                  <a:lnTo>
                    <a:pt x="368" y="1611"/>
                  </a:lnTo>
                  <a:lnTo>
                    <a:pt x="366" y="1608"/>
                  </a:lnTo>
                  <a:lnTo>
                    <a:pt x="364" y="1606"/>
                  </a:lnTo>
                  <a:lnTo>
                    <a:pt x="361" y="1606"/>
                  </a:lnTo>
                  <a:lnTo>
                    <a:pt x="361" y="1606"/>
                  </a:lnTo>
                  <a:close/>
                  <a:moveTo>
                    <a:pt x="264" y="1595"/>
                  </a:moveTo>
                  <a:lnTo>
                    <a:pt x="264" y="1595"/>
                  </a:lnTo>
                  <a:lnTo>
                    <a:pt x="264" y="1597"/>
                  </a:lnTo>
                  <a:lnTo>
                    <a:pt x="265" y="1600"/>
                  </a:lnTo>
                  <a:lnTo>
                    <a:pt x="269" y="1602"/>
                  </a:lnTo>
                  <a:lnTo>
                    <a:pt x="272" y="1605"/>
                  </a:lnTo>
                  <a:lnTo>
                    <a:pt x="274" y="1607"/>
                  </a:lnTo>
                  <a:lnTo>
                    <a:pt x="275" y="1608"/>
                  </a:lnTo>
                  <a:lnTo>
                    <a:pt x="275" y="1608"/>
                  </a:lnTo>
                  <a:lnTo>
                    <a:pt x="286" y="1602"/>
                  </a:lnTo>
                  <a:lnTo>
                    <a:pt x="299" y="1598"/>
                  </a:lnTo>
                  <a:lnTo>
                    <a:pt x="310" y="1594"/>
                  </a:lnTo>
                  <a:lnTo>
                    <a:pt x="323" y="1590"/>
                  </a:lnTo>
                  <a:lnTo>
                    <a:pt x="334" y="1584"/>
                  </a:lnTo>
                  <a:lnTo>
                    <a:pt x="339" y="1581"/>
                  </a:lnTo>
                  <a:lnTo>
                    <a:pt x="344" y="1577"/>
                  </a:lnTo>
                  <a:lnTo>
                    <a:pt x="348" y="1572"/>
                  </a:lnTo>
                  <a:lnTo>
                    <a:pt x="351" y="1568"/>
                  </a:lnTo>
                  <a:lnTo>
                    <a:pt x="353" y="1562"/>
                  </a:lnTo>
                  <a:lnTo>
                    <a:pt x="355" y="1555"/>
                  </a:lnTo>
                  <a:lnTo>
                    <a:pt x="355" y="1555"/>
                  </a:lnTo>
                  <a:lnTo>
                    <a:pt x="349" y="1554"/>
                  </a:lnTo>
                  <a:lnTo>
                    <a:pt x="341" y="1553"/>
                  </a:lnTo>
                  <a:lnTo>
                    <a:pt x="335" y="1553"/>
                  </a:lnTo>
                  <a:lnTo>
                    <a:pt x="329" y="1554"/>
                  </a:lnTo>
                  <a:lnTo>
                    <a:pt x="322" y="1555"/>
                  </a:lnTo>
                  <a:lnTo>
                    <a:pt x="317" y="1558"/>
                  </a:lnTo>
                  <a:lnTo>
                    <a:pt x="305" y="1564"/>
                  </a:lnTo>
                  <a:lnTo>
                    <a:pt x="294" y="1571"/>
                  </a:lnTo>
                  <a:lnTo>
                    <a:pt x="284" y="1579"/>
                  </a:lnTo>
                  <a:lnTo>
                    <a:pt x="264" y="1595"/>
                  </a:lnTo>
                  <a:lnTo>
                    <a:pt x="264" y="1595"/>
                  </a:lnTo>
                  <a:close/>
                  <a:moveTo>
                    <a:pt x="341" y="1506"/>
                  </a:moveTo>
                  <a:lnTo>
                    <a:pt x="341" y="1506"/>
                  </a:lnTo>
                  <a:lnTo>
                    <a:pt x="335" y="1509"/>
                  </a:lnTo>
                  <a:lnTo>
                    <a:pt x="330" y="1510"/>
                  </a:lnTo>
                  <a:lnTo>
                    <a:pt x="323" y="1510"/>
                  </a:lnTo>
                  <a:lnTo>
                    <a:pt x="318" y="1509"/>
                  </a:lnTo>
                  <a:lnTo>
                    <a:pt x="311" y="1507"/>
                  </a:lnTo>
                  <a:lnTo>
                    <a:pt x="306" y="1505"/>
                  </a:lnTo>
                  <a:lnTo>
                    <a:pt x="298" y="1497"/>
                  </a:lnTo>
                  <a:lnTo>
                    <a:pt x="298" y="1497"/>
                  </a:lnTo>
                  <a:lnTo>
                    <a:pt x="294" y="1504"/>
                  </a:lnTo>
                  <a:lnTo>
                    <a:pt x="290" y="1508"/>
                  </a:lnTo>
                  <a:lnTo>
                    <a:pt x="284" y="1511"/>
                  </a:lnTo>
                  <a:lnTo>
                    <a:pt x="278" y="1515"/>
                  </a:lnTo>
                  <a:lnTo>
                    <a:pt x="264" y="1519"/>
                  </a:lnTo>
                  <a:lnTo>
                    <a:pt x="259" y="1522"/>
                  </a:lnTo>
                  <a:lnTo>
                    <a:pt x="254" y="1525"/>
                  </a:lnTo>
                  <a:lnTo>
                    <a:pt x="254" y="1525"/>
                  </a:lnTo>
                  <a:lnTo>
                    <a:pt x="255" y="1532"/>
                  </a:lnTo>
                  <a:lnTo>
                    <a:pt x="254" y="1537"/>
                  </a:lnTo>
                  <a:lnTo>
                    <a:pt x="253" y="1542"/>
                  </a:lnTo>
                  <a:lnTo>
                    <a:pt x="251" y="1547"/>
                  </a:lnTo>
                  <a:lnTo>
                    <a:pt x="246" y="1556"/>
                  </a:lnTo>
                  <a:lnTo>
                    <a:pt x="244" y="1562"/>
                  </a:lnTo>
                  <a:lnTo>
                    <a:pt x="242" y="1567"/>
                  </a:lnTo>
                  <a:lnTo>
                    <a:pt x="242" y="1567"/>
                  </a:lnTo>
                  <a:lnTo>
                    <a:pt x="248" y="1568"/>
                  </a:lnTo>
                  <a:lnTo>
                    <a:pt x="255" y="1568"/>
                  </a:lnTo>
                  <a:lnTo>
                    <a:pt x="260" y="1567"/>
                  </a:lnTo>
                  <a:lnTo>
                    <a:pt x="266" y="1565"/>
                  </a:lnTo>
                  <a:lnTo>
                    <a:pt x="272" y="1562"/>
                  </a:lnTo>
                  <a:lnTo>
                    <a:pt x="277" y="1558"/>
                  </a:lnTo>
                  <a:lnTo>
                    <a:pt x="287" y="1550"/>
                  </a:lnTo>
                  <a:lnTo>
                    <a:pt x="298" y="1541"/>
                  </a:lnTo>
                  <a:lnTo>
                    <a:pt x="307" y="1534"/>
                  </a:lnTo>
                  <a:lnTo>
                    <a:pt x="313" y="1532"/>
                  </a:lnTo>
                  <a:lnTo>
                    <a:pt x="319" y="1531"/>
                  </a:lnTo>
                  <a:lnTo>
                    <a:pt x="324" y="1530"/>
                  </a:lnTo>
                  <a:lnTo>
                    <a:pt x="331" y="1531"/>
                  </a:lnTo>
                  <a:lnTo>
                    <a:pt x="331" y="1531"/>
                  </a:lnTo>
                  <a:lnTo>
                    <a:pt x="331" y="1526"/>
                  </a:lnTo>
                  <a:lnTo>
                    <a:pt x="332" y="1524"/>
                  </a:lnTo>
                  <a:lnTo>
                    <a:pt x="335" y="1523"/>
                  </a:lnTo>
                  <a:lnTo>
                    <a:pt x="338" y="1522"/>
                  </a:lnTo>
                  <a:lnTo>
                    <a:pt x="341" y="1522"/>
                  </a:lnTo>
                  <a:lnTo>
                    <a:pt x="345" y="1522"/>
                  </a:lnTo>
                  <a:lnTo>
                    <a:pt x="347" y="1520"/>
                  </a:lnTo>
                  <a:lnTo>
                    <a:pt x="347" y="1517"/>
                  </a:lnTo>
                  <a:lnTo>
                    <a:pt x="347" y="1517"/>
                  </a:lnTo>
                  <a:lnTo>
                    <a:pt x="346" y="1517"/>
                  </a:lnTo>
                  <a:lnTo>
                    <a:pt x="345" y="1516"/>
                  </a:lnTo>
                  <a:lnTo>
                    <a:pt x="344" y="1512"/>
                  </a:lnTo>
                  <a:lnTo>
                    <a:pt x="344" y="1508"/>
                  </a:lnTo>
                  <a:lnTo>
                    <a:pt x="342" y="1507"/>
                  </a:lnTo>
                  <a:lnTo>
                    <a:pt x="341" y="1506"/>
                  </a:lnTo>
                  <a:lnTo>
                    <a:pt x="341" y="1506"/>
                  </a:lnTo>
                  <a:close/>
                  <a:moveTo>
                    <a:pt x="254" y="1492"/>
                  </a:moveTo>
                  <a:lnTo>
                    <a:pt x="254" y="1492"/>
                  </a:lnTo>
                  <a:lnTo>
                    <a:pt x="258" y="1492"/>
                  </a:lnTo>
                  <a:lnTo>
                    <a:pt x="263" y="1491"/>
                  </a:lnTo>
                  <a:lnTo>
                    <a:pt x="273" y="1487"/>
                  </a:lnTo>
                  <a:lnTo>
                    <a:pt x="292" y="1473"/>
                  </a:lnTo>
                  <a:lnTo>
                    <a:pt x="302" y="1467"/>
                  </a:lnTo>
                  <a:lnTo>
                    <a:pt x="307" y="1465"/>
                  </a:lnTo>
                  <a:lnTo>
                    <a:pt x="313" y="1464"/>
                  </a:lnTo>
                  <a:lnTo>
                    <a:pt x="318" y="1464"/>
                  </a:lnTo>
                  <a:lnTo>
                    <a:pt x="322" y="1466"/>
                  </a:lnTo>
                  <a:lnTo>
                    <a:pt x="328" y="1469"/>
                  </a:lnTo>
                  <a:lnTo>
                    <a:pt x="333" y="1473"/>
                  </a:lnTo>
                  <a:lnTo>
                    <a:pt x="333" y="1473"/>
                  </a:lnTo>
                  <a:lnTo>
                    <a:pt x="334" y="1471"/>
                  </a:lnTo>
                  <a:lnTo>
                    <a:pt x="336" y="1471"/>
                  </a:lnTo>
                  <a:lnTo>
                    <a:pt x="341" y="1471"/>
                  </a:lnTo>
                  <a:lnTo>
                    <a:pt x="341" y="1471"/>
                  </a:lnTo>
                  <a:lnTo>
                    <a:pt x="337" y="1461"/>
                  </a:lnTo>
                  <a:lnTo>
                    <a:pt x="333" y="1455"/>
                  </a:lnTo>
                  <a:lnTo>
                    <a:pt x="328" y="1450"/>
                  </a:lnTo>
                  <a:lnTo>
                    <a:pt x="322" y="1447"/>
                  </a:lnTo>
                  <a:lnTo>
                    <a:pt x="316" y="1445"/>
                  </a:lnTo>
                  <a:lnTo>
                    <a:pt x="309" y="1445"/>
                  </a:lnTo>
                  <a:lnTo>
                    <a:pt x="302" y="1446"/>
                  </a:lnTo>
                  <a:lnTo>
                    <a:pt x="295" y="1449"/>
                  </a:lnTo>
                  <a:lnTo>
                    <a:pt x="288" y="1452"/>
                  </a:lnTo>
                  <a:lnTo>
                    <a:pt x="281" y="1457"/>
                  </a:lnTo>
                  <a:lnTo>
                    <a:pt x="275" y="1461"/>
                  </a:lnTo>
                  <a:lnTo>
                    <a:pt x="270" y="1466"/>
                  </a:lnTo>
                  <a:lnTo>
                    <a:pt x="264" y="1473"/>
                  </a:lnTo>
                  <a:lnTo>
                    <a:pt x="260" y="1479"/>
                  </a:lnTo>
                  <a:lnTo>
                    <a:pt x="256" y="1486"/>
                  </a:lnTo>
                  <a:lnTo>
                    <a:pt x="254" y="1492"/>
                  </a:lnTo>
                  <a:lnTo>
                    <a:pt x="254" y="1492"/>
                  </a:lnTo>
                  <a:close/>
                  <a:moveTo>
                    <a:pt x="308" y="1399"/>
                  </a:moveTo>
                  <a:lnTo>
                    <a:pt x="308" y="1399"/>
                  </a:lnTo>
                  <a:lnTo>
                    <a:pt x="299" y="1399"/>
                  </a:lnTo>
                  <a:lnTo>
                    <a:pt x="288" y="1400"/>
                  </a:lnTo>
                  <a:lnTo>
                    <a:pt x="278" y="1402"/>
                  </a:lnTo>
                  <a:lnTo>
                    <a:pt x="270" y="1406"/>
                  </a:lnTo>
                  <a:lnTo>
                    <a:pt x="270" y="1406"/>
                  </a:lnTo>
                  <a:lnTo>
                    <a:pt x="264" y="1401"/>
                  </a:lnTo>
                  <a:lnTo>
                    <a:pt x="259" y="1396"/>
                  </a:lnTo>
                  <a:lnTo>
                    <a:pt x="259" y="1396"/>
                  </a:lnTo>
                  <a:lnTo>
                    <a:pt x="247" y="1409"/>
                  </a:lnTo>
                  <a:lnTo>
                    <a:pt x="242" y="1415"/>
                  </a:lnTo>
                  <a:lnTo>
                    <a:pt x="238" y="1423"/>
                  </a:lnTo>
                  <a:lnTo>
                    <a:pt x="234" y="1430"/>
                  </a:lnTo>
                  <a:lnTo>
                    <a:pt x="234" y="1433"/>
                  </a:lnTo>
                  <a:lnTo>
                    <a:pt x="234" y="1438"/>
                  </a:lnTo>
                  <a:lnTo>
                    <a:pt x="235" y="1441"/>
                  </a:lnTo>
                  <a:lnTo>
                    <a:pt x="238" y="1444"/>
                  </a:lnTo>
                  <a:lnTo>
                    <a:pt x="241" y="1447"/>
                  </a:lnTo>
                  <a:lnTo>
                    <a:pt x="245" y="1450"/>
                  </a:lnTo>
                  <a:lnTo>
                    <a:pt x="245" y="1450"/>
                  </a:lnTo>
                  <a:lnTo>
                    <a:pt x="254" y="1445"/>
                  </a:lnTo>
                  <a:lnTo>
                    <a:pt x="262" y="1439"/>
                  </a:lnTo>
                  <a:lnTo>
                    <a:pt x="279" y="1425"/>
                  </a:lnTo>
                  <a:lnTo>
                    <a:pt x="288" y="1417"/>
                  </a:lnTo>
                  <a:lnTo>
                    <a:pt x="296" y="1413"/>
                  </a:lnTo>
                  <a:lnTo>
                    <a:pt x="305" y="1410"/>
                  </a:lnTo>
                  <a:lnTo>
                    <a:pt x="309" y="1410"/>
                  </a:lnTo>
                  <a:lnTo>
                    <a:pt x="314" y="1410"/>
                  </a:lnTo>
                  <a:lnTo>
                    <a:pt x="314" y="1410"/>
                  </a:lnTo>
                  <a:lnTo>
                    <a:pt x="313" y="1409"/>
                  </a:lnTo>
                  <a:lnTo>
                    <a:pt x="311" y="1408"/>
                  </a:lnTo>
                  <a:lnTo>
                    <a:pt x="310" y="1404"/>
                  </a:lnTo>
                  <a:lnTo>
                    <a:pt x="310" y="1401"/>
                  </a:lnTo>
                  <a:lnTo>
                    <a:pt x="309" y="1399"/>
                  </a:lnTo>
                  <a:lnTo>
                    <a:pt x="308" y="1399"/>
                  </a:lnTo>
                  <a:lnTo>
                    <a:pt x="308" y="1399"/>
                  </a:lnTo>
                  <a:close/>
                  <a:moveTo>
                    <a:pt x="286" y="1338"/>
                  </a:moveTo>
                  <a:lnTo>
                    <a:pt x="286" y="1338"/>
                  </a:lnTo>
                  <a:lnTo>
                    <a:pt x="283" y="1341"/>
                  </a:lnTo>
                  <a:lnTo>
                    <a:pt x="279" y="1343"/>
                  </a:lnTo>
                  <a:lnTo>
                    <a:pt x="276" y="1344"/>
                  </a:lnTo>
                  <a:lnTo>
                    <a:pt x="272" y="1345"/>
                  </a:lnTo>
                  <a:lnTo>
                    <a:pt x="269" y="1345"/>
                  </a:lnTo>
                  <a:lnTo>
                    <a:pt x="264" y="1344"/>
                  </a:lnTo>
                  <a:lnTo>
                    <a:pt x="256" y="1340"/>
                  </a:lnTo>
                  <a:lnTo>
                    <a:pt x="256" y="1340"/>
                  </a:lnTo>
                  <a:lnTo>
                    <a:pt x="244" y="1346"/>
                  </a:lnTo>
                  <a:lnTo>
                    <a:pt x="239" y="1350"/>
                  </a:lnTo>
                  <a:lnTo>
                    <a:pt x="234" y="1354"/>
                  </a:lnTo>
                  <a:lnTo>
                    <a:pt x="234" y="1354"/>
                  </a:lnTo>
                  <a:lnTo>
                    <a:pt x="241" y="1354"/>
                  </a:lnTo>
                  <a:lnTo>
                    <a:pt x="243" y="1355"/>
                  </a:lnTo>
                  <a:lnTo>
                    <a:pt x="245" y="1357"/>
                  </a:lnTo>
                  <a:lnTo>
                    <a:pt x="245" y="1357"/>
                  </a:lnTo>
                  <a:lnTo>
                    <a:pt x="241" y="1360"/>
                  </a:lnTo>
                  <a:lnTo>
                    <a:pt x="235" y="1364"/>
                  </a:lnTo>
                  <a:lnTo>
                    <a:pt x="224" y="1369"/>
                  </a:lnTo>
                  <a:lnTo>
                    <a:pt x="218" y="1372"/>
                  </a:lnTo>
                  <a:lnTo>
                    <a:pt x="214" y="1375"/>
                  </a:lnTo>
                  <a:lnTo>
                    <a:pt x="211" y="1381"/>
                  </a:lnTo>
                  <a:lnTo>
                    <a:pt x="209" y="1387"/>
                  </a:lnTo>
                  <a:lnTo>
                    <a:pt x="209" y="1387"/>
                  </a:lnTo>
                  <a:lnTo>
                    <a:pt x="212" y="1391"/>
                  </a:lnTo>
                  <a:lnTo>
                    <a:pt x="215" y="1395"/>
                  </a:lnTo>
                  <a:lnTo>
                    <a:pt x="220" y="1397"/>
                  </a:lnTo>
                  <a:lnTo>
                    <a:pt x="226" y="1399"/>
                  </a:lnTo>
                  <a:lnTo>
                    <a:pt x="226" y="1399"/>
                  </a:lnTo>
                  <a:lnTo>
                    <a:pt x="232" y="1390"/>
                  </a:lnTo>
                  <a:lnTo>
                    <a:pt x="241" y="1385"/>
                  </a:lnTo>
                  <a:lnTo>
                    <a:pt x="249" y="1381"/>
                  </a:lnTo>
                  <a:lnTo>
                    <a:pt x="260" y="1379"/>
                  </a:lnTo>
                  <a:lnTo>
                    <a:pt x="281" y="1374"/>
                  </a:lnTo>
                  <a:lnTo>
                    <a:pt x="293" y="1371"/>
                  </a:lnTo>
                  <a:lnTo>
                    <a:pt x="306" y="1368"/>
                  </a:lnTo>
                  <a:lnTo>
                    <a:pt x="306" y="1368"/>
                  </a:lnTo>
                  <a:lnTo>
                    <a:pt x="305" y="1363"/>
                  </a:lnTo>
                  <a:lnTo>
                    <a:pt x="304" y="1357"/>
                  </a:lnTo>
                  <a:lnTo>
                    <a:pt x="303" y="1352"/>
                  </a:lnTo>
                  <a:lnTo>
                    <a:pt x="301" y="1348"/>
                  </a:lnTo>
                  <a:lnTo>
                    <a:pt x="298" y="1344"/>
                  </a:lnTo>
                  <a:lnTo>
                    <a:pt x="294" y="1342"/>
                  </a:lnTo>
                  <a:lnTo>
                    <a:pt x="291" y="1339"/>
                  </a:lnTo>
                  <a:lnTo>
                    <a:pt x="286" y="1338"/>
                  </a:lnTo>
                  <a:lnTo>
                    <a:pt x="286" y="1338"/>
                  </a:lnTo>
                  <a:close/>
                  <a:moveTo>
                    <a:pt x="275" y="1285"/>
                  </a:moveTo>
                  <a:lnTo>
                    <a:pt x="275" y="1285"/>
                  </a:lnTo>
                  <a:lnTo>
                    <a:pt x="243" y="1293"/>
                  </a:lnTo>
                  <a:lnTo>
                    <a:pt x="227" y="1297"/>
                  </a:lnTo>
                  <a:lnTo>
                    <a:pt x="212" y="1302"/>
                  </a:lnTo>
                  <a:lnTo>
                    <a:pt x="212" y="1302"/>
                  </a:lnTo>
                  <a:lnTo>
                    <a:pt x="209" y="1311"/>
                  </a:lnTo>
                  <a:lnTo>
                    <a:pt x="204" y="1322"/>
                  </a:lnTo>
                  <a:lnTo>
                    <a:pt x="203" y="1327"/>
                  </a:lnTo>
                  <a:lnTo>
                    <a:pt x="203" y="1333"/>
                  </a:lnTo>
                  <a:lnTo>
                    <a:pt x="204" y="1338"/>
                  </a:lnTo>
                  <a:lnTo>
                    <a:pt x="207" y="1343"/>
                  </a:lnTo>
                  <a:lnTo>
                    <a:pt x="207" y="1343"/>
                  </a:lnTo>
                  <a:lnTo>
                    <a:pt x="226" y="1335"/>
                  </a:lnTo>
                  <a:lnTo>
                    <a:pt x="248" y="1324"/>
                  </a:lnTo>
                  <a:lnTo>
                    <a:pt x="270" y="1311"/>
                  </a:lnTo>
                  <a:lnTo>
                    <a:pt x="280" y="1304"/>
                  </a:lnTo>
                  <a:lnTo>
                    <a:pt x="289" y="1296"/>
                  </a:lnTo>
                  <a:lnTo>
                    <a:pt x="289" y="1296"/>
                  </a:lnTo>
                  <a:lnTo>
                    <a:pt x="286" y="1296"/>
                  </a:lnTo>
                  <a:lnTo>
                    <a:pt x="284" y="1295"/>
                  </a:lnTo>
                  <a:lnTo>
                    <a:pt x="281" y="1292"/>
                  </a:lnTo>
                  <a:lnTo>
                    <a:pt x="278" y="1289"/>
                  </a:lnTo>
                  <a:lnTo>
                    <a:pt x="277" y="1287"/>
                  </a:lnTo>
                  <a:lnTo>
                    <a:pt x="275" y="1285"/>
                  </a:lnTo>
                  <a:lnTo>
                    <a:pt x="275" y="1285"/>
                  </a:lnTo>
                  <a:close/>
                  <a:moveTo>
                    <a:pt x="182" y="1263"/>
                  </a:moveTo>
                  <a:lnTo>
                    <a:pt x="182" y="1263"/>
                  </a:lnTo>
                  <a:lnTo>
                    <a:pt x="185" y="1268"/>
                  </a:lnTo>
                  <a:lnTo>
                    <a:pt x="189" y="1272"/>
                  </a:lnTo>
                  <a:lnTo>
                    <a:pt x="194" y="1273"/>
                  </a:lnTo>
                  <a:lnTo>
                    <a:pt x="198" y="1274"/>
                  </a:lnTo>
                  <a:lnTo>
                    <a:pt x="208" y="1275"/>
                  </a:lnTo>
                  <a:lnTo>
                    <a:pt x="212" y="1275"/>
                  </a:lnTo>
                  <a:lnTo>
                    <a:pt x="217" y="1277"/>
                  </a:lnTo>
                  <a:lnTo>
                    <a:pt x="217" y="1277"/>
                  </a:lnTo>
                  <a:lnTo>
                    <a:pt x="220" y="1274"/>
                  </a:lnTo>
                  <a:lnTo>
                    <a:pt x="225" y="1270"/>
                  </a:lnTo>
                  <a:lnTo>
                    <a:pt x="233" y="1265"/>
                  </a:lnTo>
                  <a:lnTo>
                    <a:pt x="241" y="1260"/>
                  </a:lnTo>
                  <a:lnTo>
                    <a:pt x="245" y="1257"/>
                  </a:lnTo>
                  <a:lnTo>
                    <a:pt x="247" y="1252"/>
                  </a:lnTo>
                  <a:lnTo>
                    <a:pt x="247" y="1252"/>
                  </a:lnTo>
                  <a:lnTo>
                    <a:pt x="251" y="1253"/>
                  </a:lnTo>
                  <a:lnTo>
                    <a:pt x="254" y="1253"/>
                  </a:lnTo>
                  <a:lnTo>
                    <a:pt x="257" y="1252"/>
                  </a:lnTo>
                  <a:lnTo>
                    <a:pt x="259" y="1251"/>
                  </a:lnTo>
                  <a:lnTo>
                    <a:pt x="264" y="1247"/>
                  </a:lnTo>
                  <a:lnTo>
                    <a:pt x="270" y="1242"/>
                  </a:lnTo>
                  <a:lnTo>
                    <a:pt x="270" y="1242"/>
                  </a:lnTo>
                  <a:lnTo>
                    <a:pt x="264" y="1235"/>
                  </a:lnTo>
                  <a:lnTo>
                    <a:pt x="258" y="1231"/>
                  </a:lnTo>
                  <a:lnTo>
                    <a:pt x="253" y="1228"/>
                  </a:lnTo>
                  <a:lnTo>
                    <a:pt x="246" y="1226"/>
                  </a:lnTo>
                  <a:lnTo>
                    <a:pt x="240" y="1224"/>
                  </a:lnTo>
                  <a:lnTo>
                    <a:pt x="234" y="1224"/>
                  </a:lnTo>
                  <a:lnTo>
                    <a:pt x="228" y="1226"/>
                  </a:lnTo>
                  <a:lnTo>
                    <a:pt x="223" y="1227"/>
                  </a:lnTo>
                  <a:lnTo>
                    <a:pt x="216" y="1230"/>
                  </a:lnTo>
                  <a:lnTo>
                    <a:pt x="211" y="1233"/>
                  </a:lnTo>
                  <a:lnTo>
                    <a:pt x="200" y="1242"/>
                  </a:lnTo>
                  <a:lnTo>
                    <a:pt x="190" y="1251"/>
                  </a:lnTo>
                  <a:lnTo>
                    <a:pt x="182" y="1263"/>
                  </a:lnTo>
                  <a:lnTo>
                    <a:pt x="182" y="1263"/>
                  </a:lnTo>
                  <a:close/>
                  <a:moveTo>
                    <a:pt x="209" y="1163"/>
                  </a:moveTo>
                  <a:lnTo>
                    <a:pt x="209" y="1163"/>
                  </a:lnTo>
                  <a:lnTo>
                    <a:pt x="200" y="1169"/>
                  </a:lnTo>
                  <a:lnTo>
                    <a:pt x="194" y="1175"/>
                  </a:lnTo>
                  <a:lnTo>
                    <a:pt x="188" y="1182"/>
                  </a:lnTo>
                  <a:lnTo>
                    <a:pt x="184" y="1188"/>
                  </a:lnTo>
                  <a:lnTo>
                    <a:pt x="175" y="1204"/>
                  </a:lnTo>
                  <a:lnTo>
                    <a:pt x="168" y="1222"/>
                  </a:lnTo>
                  <a:lnTo>
                    <a:pt x="168" y="1222"/>
                  </a:lnTo>
                  <a:lnTo>
                    <a:pt x="172" y="1223"/>
                  </a:lnTo>
                  <a:lnTo>
                    <a:pt x="174" y="1223"/>
                  </a:lnTo>
                  <a:lnTo>
                    <a:pt x="182" y="1228"/>
                  </a:lnTo>
                  <a:lnTo>
                    <a:pt x="182" y="1228"/>
                  </a:lnTo>
                  <a:lnTo>
                    <a:pt x="188" y="1221"/>
                  </a:lnTo>
                  <a:lnTo>
                    <a:pt x="197" y="1216"/>
                  </a:lnTo>
                  <a:lnTo>
                    <a:pt x="207" y="1211"/>
                  </a:lnTo>
                  <a:lnTo>
                    <a:pt x="215" y="1206"/>
                  </a:lnTo>
                  <a:lnTo>
                    <a:pt x="234" y="1198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251" y="1184"/>
                  </a:lnTo>
                  <a:lnTo>
                    <a:pt x="250" y="1178"/>
                  </a:lnTo>
                  <a:lnTo>
                    <a:pt x="247" y="1174"/>
                  </a:lnTo>
                  <a:lnTo>
                    <a:pt x="245" y="1171"/>
                  </a:lnTo>
                  <a:lnTo>
                    <a:pt x="241" y="1168"/>
                  </a:lnTo>
                  <a:lnTo>
                    <a:pt x="238" y="1166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2" y="1166"/>
                  </a:lnTo>
                  <a:lnTo>
                    <a:pt x="214" y="1170"/>
                  </a:lnTo>
                  <a:lnTo>
                    <a:pt x="212" y="1170"/>
                  </a:lnTo>
                  <a:lnTo>
                    <a:pt x="210" y="1170"/>
                  </a:lnTo>
                  <a:lnTo>
                    <a:pt x="209" y="1168"/>
                  </a:lnTo>
                  <a:lnTo>
                    <a:pt x="209" y="1163"/>
                  </a:lnTo>
                  <a:lnTo>
                    <a:pt x="209" y="1163"/>
                  </a:lnTo>
                  <a:close/>
                  <a:moveTo>
                    <a:pt x="154" y="1167"/>
                  </a:moveTo>
                  <a:lnTo>
                    <a:pt x="154" y="1167"/>
                  </a:lnTo>
                  <a:lnTo>
                    <a:pt x="165" y="1166"/>
                  </a:lnTo>
                  <a:lnTo>
                    <a:pt x="177" y="1162"/>
                  </a:lnTo>
                  <a:lnTo>
                    <a:pt x="187" y="1157"/>
                  </a:lnTo>
                  <a:lnTo>
                    <a:pt x="197" y="1151"/>
                  </a:lnTo>
                  <a:lnTo>
                    <a:pt x="205" y="1143"/>
                  </a:lnTo>
                  <a:lnTo>
                    <a:pt x="213" y="1134"/>
                  </a:lnTo>
                  <a:lnTo>
                    <a:pt x="220" y="1125"/>
                  </a:lnTo>
                  <a:lnTo>
                    <a:pt x="226" y="1114"/>
                  </a:lnTo>
                  <a:lnTo>
                    <a:pt x="226" y="1114"/>
                  </a:lnTo>
                  <a:lnTo>
                    <a:pt x="220" y="1113"/>
                  </a:lnTo>
                  <a:lnTo>
                    <a:pt x="214" y="1112"/>
                  </a:lnTo>
                  <a:lnTo>
                    <a:pt x="208" y="1113"/>
                  </a:lnTo>
                  <a:lnTo>
                    <a:pt x="201" y="1114"/>
                  </a:lnTo>
                  <a:lnTo>
                    <a:pt x="196" y="1116"/>
                  </a:lnTo>
                  <a:lnTo>
                    <a:pt x="189" y="1118"/>
                  </a:lnTo>
                  <a:lnTo>
                    <a:pt x="178" y="1125"/>
                  </a:lnTo>
                  <a:lnTo>
                    <a:pt x="168" y="1133"/>
                  </a:lnTo>
                  <a:lnTo>
                    <a:pt x="164" y="1139"/>
                  </a:lnTo>
                  <a:lnTo>
                    <a:pt x="159" y="1144"/>
                  </a:lnTo>
                  <a:lnTo>
                    <a:pt x="157" y="1149"/>
                  </a:lnTo>
                  <a:lnTo>
                    <a:pt x="155" y="1155"/>
                  </a:lnTo>
                  <a:lnTo>
                    <a:pt x="154" y="1161"/>
                  </a:lnTo>
                  <a:lnTo>
                    <a:pt x="154" y="1167"/>
                  </a:lnTo>
                  <a:lnTo>
                    <a:pt x="154" y="1167"/>
                  </a:lnTo>
                  <a:close/>
                  <a:moveTo>
                    <a:pt x="193" y="1079"/>
                  </a:moveTo>
                  <a:lnTo>
                    <a:pt x="193" y="1079"/>
                  </a:lnTo>
                  <a:lnTo>
                    <a:pt x="187" y="1075"/>
                  </a:lnTo>
                  <a:lnTo>
                    <a:pt x="184" y="1070"/>
                  </a:lnTo>
                  <a:lnTo>
                    <a:pt x="180" y="1067"/>
                  </a:lnTo>
                  <a:lnTo>
                    <a:pt x="177" y="1065"/>
                  </a:lnTo>
                  <a:lnTo>
                    <a:pt x="173" y="1065"/>
                  </a:lnTo>
                  <a:lnTo>
                    <a:pt x="173" y="1065"/>
                  </a:lnTo>
                  <a:lnTo>
                    <a:pt x="168" y="1070"/>
                  </a:lnTo>
                  <a:lnTo>
                    <a:pt x="160" y="1076"/>
                  </a:lnTo>
                  <a:lnTo>
                    <a:pt x="153" y="1082"/>
                  </a:lnTo>
                  <a:lnTo>
                    <a:pt x="147" y="1088"/>
                  </a:lnTo>
                  <a:lnTo>
                    <a:pt x="141" y="1096"/>
                  </a:lnTo>
                  <a:lnTo>
                    <a:pt x="140" y="1100"/>
                  </a:lnTo>
                  <a:lnTo>
                    <a:pt x="139" y="1103"/>
                  </a:lnTo>
                  <a:lnTo>
                    <a:pt x="139" y="1108"/>
                  </a:lnTo>
                  <a:lnTo>
                    <a:pt x="140" y="1111"/>
                  </a:lnTo>
                  <a:lnTo>
                    <a:pt x="142" y="1115"/>
                  </a:lnTo>
                  <a:lnTo>
                    <a:pt x="145" y="1119"/>
                  </a:lnTo>
                  <a:lnTo>
                    <a:pt x="145" y="1119"/>
                  </a:lnTo>
                  <a:lnTo>
                    <a:pt x="164" y="1109"/>
                  </a:lnTo>
                  <a:lnTo>
                    <a:pt x="181" y="1099"/>
                  </a:lnTo>
                  <a:lnTo>
                    <a:pt x="196" y="1090"/>
                  </a:lnTo>
                  <a:lnTo>
                    <a:pt x="204" y="1083"/>
                  </a:lnTo>
                  <a:lnTo>
                    <a:pt x="212" y="1076"/>
                  </a:lnTo>
                  <a:lnTo>
                    <a:pt x="212" y="1076"/>
                  </a:lnTo>
                  <a:lnTo>
                    <a:pt x="210" y="1073"/>
                  </a:lnTo>
                  <a:lnTo>
                    <a:pt x="207" y="1072"/>
                  </a:lnTo>
                  <a:lnTo>
                    <a:pt x="204" y="1072"/>
                  </a:lnTo>
                  <a:lnTo>
                    <a:pt x="201" y="1073"/>
                  </a:lnTo>
                  <a:lnTo>
                    <a:pt x="196" y="1076"/>
                  </a:lnTo>
                  <a:lnTo>
                    <a:pt x="193" y="1079"/>
                  </a:lnTo>
                  <a:lnTo>
                    <a:pt x="193" y="1079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2" y="1005"/>
                  </a:lnTo>
                  <a:lnTo>
                    <a:pt x="187" y="1005"/>
                  </a:lnTo>
                  <a:lnTo>
                    <a:pt x="182" y="1005"/>
                  </a:lnTo>
                  <a:lnTo>
                    <a:pt x="175" y="1005"/>
                  </a:lnTo>
                  <a:lnTo>
                    <a:pt x="163" y="1009"/>
                  </a:lnTo>
                  <a:lnTo>
                    <a:pt x="156" y="1011"/>
                  </a:lnTo>
                  <a:lnTo>
                    <a:pt x="151" y="1015"/>
                  </a:lnTo>
                  <a:lnTo>
                    <a:pt x="151" y="1015"/>
                  </a:lnTo>
                  <a:lnTo>
                    <a:pt x="148" y="1018"/>
                  </a:lnTo>
                  <a:lnTo>
                    <a:pt x="144" y="1022"/>
                  </a:lnTo>
                  <a:lnTo>
                    <a:pt x="140" y="1030"/>
                  </a:lnTo>
                  <a:lnTo>
                    <a:pt x="137" y="1034"/>
                  </a:lnTo>
                  <a:lnTo>
                    <a:pt x="135" y="1037"/>
                  </a:lnTo>
                  <a:lnTo>
                    <a:pt x="130" y="1039"/>
                  </a:lnTo>
                  <a:lnTo>
                    <a:pt x="126" y="1039"/>
                  </a:lnTo>
                  <a:lnTo>
                    <a:pt x="126" y="1039"/>
                  </a:lnTo>
                  <a:lnTo>
                    <a:pt x="126" y="1048"/>
                  </a:lnTo>
                  <a:lnTo>
                    <a:pt x="127" y="1054"/>
                  </a:lnTo>
                  <a:lnTo>
                    <a:pt x="130" y="1058"/>
                  </a:lnTo>
                  <a:lnTo>
                    <a:pt x="135" y="1062"/>
                  </a:lnTo>
                  <a:lnTo>
                    <a:pt x="135" y="1062"/>
                  </a:lnTo>
                  <a:lnTo>
                    <a:pt x="138" y="1057"/>
                  </a:lnTo>
                  <a:lnTo>
                    <a:pt x="143" y="1054"/>
                  </a:lnTo>
                  <a:lnTo>
                    <a:pt x="156" y="1048"/>
                  </a:lnTo>
                  <a:lnTo>
                    <a:pt x="186" y="1038"/>
                  </a:lnTo>
                  <a:lnTo>
                    <a:pt x="198" y="1032"/>
                  </a:lnTo>
                  <a:lnTo>
                    <a:pt x="202" y="1028"/>
                  </a:lnTo>
                  <a:lnTo>
                    <a:pt x="205" y="1025"/>
                  </a:lnTo>
                  <a:lnTo>
                    <a:pt x="207" y="1021"/>
                  </a:lnTo>
                  <a:lnTo>
                    <a:pt x="205" y="1017"/>
                  </a:lnTo>
                  <a:lnTo>
                    <a:pt x="201" y="1012"/>
                  </a:lnTo>
                  <a:lnTo>
                    <a:pt x="195" y="1007"/>
                  </a:lnTo>
                  <a:lnTo>
                    <a:pt x="195" y="1007"/>
                  </a:lnTo>
                  <a:close/>
                  <a:moveTo>
                    <a:pt x="198" y="962"/>
                  </a:moveTo>
                  <a:lnTo>
                    <a:pt x="198" y="962"/>
                  </a:lnTo>
                  <a:lnTo>
                    <a:pt x="194" y="957"/>
                  </a:lnTo>
                  <a:lnTo>
                    <a:pt x="188" y="954"/>
                  </a:lnTo>
                  <a:lnTo>
                    <a:pt x="181" y="950"/>
                  </a:lnTo>
                  <a:lnTo>
                    <a:pt x="173" y="948"/>
                  </a:lnTo>
                  <a:lnTo>
                    <a:pt x="173" y="948"/>
                  </a:lnTo>
                  <a:lnTo>
                    <a:pt x="165" y="954"/>
                  </a:lnTo>
                  <a:lnTo>
                    <a:pt x="157" y="956"/>
                  </a:lnTo>
                  <a:lnTo>
                    <a:pt x="149" y="956"/>
                  </a:lnTo>
                  <a:lnTo>
                    <a:pt x="137" y="955"/>
                  </a:lnTo>
                  <a:lnTo>
                    <a:pt x="137" y="955"/>
                  </a:lnTo>
                  <a:lnTo>
                    <a:pt x="119" y="971"/>
                  </a:lnTo>
                  <a:lnTo>
                    <a:pt x="109" y="979"/>
                  </a:lnTo>
                  <a:lnTo>
                    <a:pt x="98" y="988"/>
                  </a:lnTo>
                  <a:lnTo>
                    <a:pt x="98" y="988"/>
                  </a:lnTo>
                  <a:lnTo>
                    <a:pt x="99" y="993"/>
                  </a:lnTo>
                  <a:lnTo>
                    <a:pt x="101" y="1000"/>
                  </a:lnTo>
                  <a:lnTo>
                    <a:pt x="102" y="1005"/>
                  </a:lnTo>
                  <a:lnTo>
                    <a:pt x="104" y="1012"/>
                  </a:lnTo>
                  <a:lnTo>
                    <a:pt x="104" y="1012"/>
                  </a:lnTo>
                  <a:lnTo>
                    <a:pt x="129" y="1001"/>
                  </a:lnTo>
                  <a:lnTo>
                    <a:pt x="156" y="989"/>
                  </a:lnTo>
                  <a:lnTo>
                    <a:pt x="168" y="982"/>
                  </a:lnTo>
                  <a:lnTo>
                    <a:pt x="180" y="976"/>
                  </a:lnTo>
                  <a:lnTo>
                    <a:pt x="189" y="970"/>
                  </a:lnTo>
                  <a:lnTo>
                    <a:pt x="198" y="962"/>
                  </a:lnTo>
                  <a:lnTo>
                    <a:pt x="198" y="962"/>
                  </a:lnTo>
                  <a:close/>
                  <a:moveTo>
                    <a:pt x="132" y="913"/>
                  </a:moveTo>
                  <a:lnTo>
                    <a:pt x="132" y="913"/>
                  </a:lnTo>
                  <a:lnTo>
                    <a:pt x="130" y="916"/>
                  </a:lnTo>
                  <a:lnTo>
                    <a:pt x="128" y="919"/>
                  </a:lnTo>
                  <a:lnTo>
                    <a:pt x="126" y="921"/>
                  </a:lnTo>
                  <a:lnTo>
                    <a:pt x="123" y="924"/>
                  </a:lnTo>
                  <a:lnTo>
                    <a:pt x="116" y="927"/>
                  </a:lnTo>
                  <a:lnTo>
                    <a:pt x="108" y="930"/>
                  </a:lnTo>
                  <a:lnTo>
                    <a:pt x="101" y="934"/>
                  </a:lnTo>
                  <a:lnTo>
                    <a:pt x="98" y="936"/>
                  </a:lnTo>
                  <a:lnTo>
                    <a:pt x="96" y="940"/>
                  </a:lnTo>
                  <a:lnTo>
                    <a:pt x="94" y="943"/>
                  </a:lnTo>
                  <a:lnTo>
                    <a:pt x="94" y="946"/>
                  </a:lnTo>
                  <a:lnTo>
                    <a:pt x="94" y="951"/>
                  </a:lnTo>
                  <a:lnTo>
                    <a:pt x="96" y="957"/>
                  </a:lnTo>
                  <a:lnTo>
                    <a:pt x="96" y="957"/>
                  </a:lnTo>
                  <a:lnTo>
                    <a:pt x="106" y="955"/>
                  </a:lnTo>
                  <a:lnTo>
                    <a:pt x="114" y="951"/>
                  </a:lnTo>
                  <a:lnTo>
                    <a:pt x="121" y="947"/>
                  </a:lnTo>
                  <a:lnTo>
                    <a:pt x="127" y="942"/>
                  </a:lnTo>
                  <a:lnTo>
                    <a:pt x="132" y="935"/>
                  </a:lnTo>
                  <a:lnTo>
                    <a:pt x="137" y="930"/>
                  </a:lnTo>
                  <a:lnTo>
                    <a:pt x="145" y="918"/>
                  </a:lnTo>
                  <a:lnTo>
                    <a:pt x="145" y="918"/>
                  </a:lnTo>
                  <a:lnTo>
                    <a:pt x="156" y="920"/>
                  </a:lnTo>
                  <a:lnTo>
                    <a:pt x="158" y="920"/>
                  </a:lnTo>
                  <a:lnTo>
                    <a:pt x="162" y="919"/>
                  </a:lnTo>
                  <a:lnTo>
                    <a:pt x="164" y="918"/>
                  </a:lnTo>
                  <a:lnTo>
                    <a:pt x="165" y="915"/>
                  </a:lnTo>
                  <a:lnTo>
                    <a:pt x="165" y="915"/>
                  </a:lnTo>
                  <a:lnTo>
                    <a:pt x="156" y="915"/>
                  </a:lnTo>
                  <a:lnTo>
                    <a:pt x="148" y="915"/>
                  </a:lnTo>
                  <a:lnTo>
                    <a:pt x="140" y="915"/>
                  </a:lnTo>
                  <a:lnTo>
                    <a:pt x="136" y="914"/>
                  </a:lnTo>
                  <a:lnTo>
                    <a:pt x="132" y="913"/>
                  </a:lnTo>
                  <a:lnTo>
                    <a:pt x="132" y="913"/>
                  </a:lnTo>
                  <a:close/>
                  <a:moveTo>
                    <a:pt x="118" y="869"/>
                  </a:moveTo>
                  <a:lnTo>
                    <a:pt x="118" y="869"/>
                  </a:lnTo>
                  <a:lnTo>
                    <a:pt x="104" y="879"/>
                  </a:lnTo>
                  <a:lnTo>
                    <a:pt x="97" y="885"/>
                  </a:lnTo>
                  <a:lnTo>
                    <a:pt x="91" y="893"/>
                  </a:lnTo>
                  <a:lnTo>
                    <a:pt x="86" y="900"/>
                  </a:lnTo>
                  <a:lnTo>
                    <a:pt x="82" y="907"/>
                  </a:lnTo>
                  <a:lnTo>
                    <a:pt x="79" y="915"/>
                  </a:lnTo>
                  <a:lnTo>
                    <a:pt x="79" y="924"/>
                  </a:lnTo>
                  <a:lnTo>
                    <a:pt x="79" y="924"/>
                  </a:lnTo>
                  <a:lnTo>
                    <a:pt x="96" y="909"/>
                  </a:lnTo>
                  <a:lnTo>
                    <a:pt x="105" y="901"/>
                  </a:lnTo>
                  <a:lnTo>
                    <a:pt x="113" y="895"/>
                  </a:lnTo>
                  <a:lnTo>
                    <a:pt x="123" y="889"/>
                  </a:lnTo>
                  <a:lnTo>
                    <a:pt x="133" y="884"/>
                  </a:lnTo>
                  <a:lnTo>
                    <a:pt x="144" y="881"/>
                  </a:lnTo>
                  <a:lnTo>
                    <a:pt x="156" y="880"/>
                  </a:lnTo>
                  <a:lnTo>
                    <a:pt x="156" y="880"/>
                  </a:lnTo>
                  <a:lnTo>
                    <a:pt x="157" y="878"/>
                  </a:lnTo>
                  <a:lnTo>
                    <a:pt x="158" y="875"/>
                  </a:lnTo>
                  <a:lnTo>
                    <a:pt x="159" y="874"/>
                  </a:lnTo>
                  <a:lnTo>
                    <a:pt x="159" y="871"/>
                  </a:lnTo>
                  <a:lnTo>
                    <a:pt x="159" y="871"/>
                  </a:lnTo>
                  <a:lnTo>
                    <a:pt x="153" y="871"/>
                  </a:lnTo>
                  <a:lnTo>
                    <a:pt x="148" y="871"/>
                  </a:lnTo>
                  <a:lnTo>
                    <a:pt x="138" y="872"/>
                  </a:lnTo>
                  <a:lnTo>
                    <a:pt x="134" y="872"/>
                  </a:lnTo>
                  <a:lnTo>
                    <a:pt x="128" y="872"/>
                  </a:lnTo>
                  <a:lnTo>
                    <a:pt x="123" y="871"/>
                  </a:lnTo>
                  <a:lnTo>
                    <a:pt x="118" y="869"/>
                  </a:lnTo>
                  <a:lnTo>
                    <a:pt x="118" y="869"/>
                  </a:lnTo>
                  <a:close/>
                  <a:moveTo>
                    <a:pt x="68" y="860"/>
                  </a:moveTo>
                  <a:lnTo>
                    <a:pt x="68" y="860"/>
                  </a:lnTo>
                  <a:lnTo>
                    <a:pt x="77" y="856"/>
                  </a:lnTo>
                  <a:lnTo>
                    <a:pt x="84" y="851"/>
                  </a:lnTo>
                  <a:lnTo>
                    <a:pt x="99" y="841"/>
                  </a:lnTo>
                  <a:lnTo>
                    <a:pt x="107" y="837"/>
                  </a:lnTo>
                  <a:lnTo>
                    <a:pt x="116" y="835"/>
                  </a:lnTo>
                  <a:lnTo>
                    <a:pt x="124" y="834"/>
                  </a:lnTo>
                  <a:lnTo>
                    <a:pt x="135" y="836"/>
                  </a:lnTo>
                  <a:lnTo>
                    <a:pt x="135" y="836"/>
                  </a:lnTo>
                  <a:lnTo>
                    <a:pt x="135" y="827"/>
                  </a:lnTo>
                  <a:lnTo>
                    <a:pt x="135" y="827"/>
                  </a:lnTo>
                  <a:lnTo>
                    <a:pt x="129" y="824"/>
                  </a:lnTo>
                  <a:lnTo>
                    <a:pt x="124" y="821"/>
                  </a:lnTo>
                  <a:lnTo>
                    <a:pt x="119" y="820"/>
                  </a:lnTo>
                  <a:lnTo>
                    <a:pt x="113" y="819"/>
                  </a:lnTo>
                  <a:lnTo>
                    <a:pt x="107" y="819"/>
                  </a:lnTo>
                  <a:lnTo>
                    <a:pt x="102" y="820"/>
                  </a:lnTo>
                  <a:lnTo>
                    <a:pt x="96" y="821"/>
                  </a:lnTo>
                  <a:lnTo>
                    <a:pt x="91" y="823"/>
                  </a:lnTo>
                  <a:lnTo>
                    <a:pt x="86" y="825"/>
                  </a:lnTo>
                  <a:lnTo>
                    <a:pt x="80" y="829"/>
                  </a:lnTo>
                  <a:lnTo>
                    <a:pt x="77" y="833"/>
                  </a:lnTo>
                  <a:lnTo>
                    <a:pt x="73" y="838"/>
                  </a:lnTo>
                  <a:lnTo>
                    <a:pt x="71" y="842"/>
                  </a:lnTo>
                  <a:lnTo>
                    <a:pt x="68" y="848"/>
                  </a:lnTo>
                  <a:lnTo>
                    <a:pt x="68" y="854"/>
                  </a:lnTo>
                  <a:lnTo>
                    <a:pt x="68" y="860"/>
                  </a:lnTo>
                  <a:lnTo>
                    <a:pt x="68" y="860"/>
                  </a:lnTo>
                  <a:close/>
                  <a:moveTo>
                    <a:pt x="132" y="769"/>
                  </a:moveTo>
                  <a:lnTo>
                    <a:pt x="132" y="769"/>
                  </a:lnTo>
                  <a:lnTo>
                    <a:pt x="127" y="763"/>
                  </a:lnTo>
                  <a:lnTo>
                    <a:pt x="122" y="758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2" y="749"/>
                  </a:lnTo>
                  <a:lnTo>
                    <a:pt x="95" y="749"/>
                  </a:lnTo>
                  <a:lnTo>
                    <a:pt x="88" y="749"/>
                  </a:lnTo>
                  <a:lnTo>
                    <a:pt x="80" y="751"/>
                  </a:lnTo>
                  <a:lnTo>
                    <a:pt x="74" y="753"/>
                  </a:lnTo>
                  <a:lnTo>
                    <a:pt x="66" y="757"/>
                  </a:lnTo>
                  <a:lnTo>
                    <a:pt x="61" y="760"/>
                  </a:lnTo>
                  <a:lnTo>
                    <a:pt x="54" y="764"/>
                  </a:lnTo>
                  <a:lnTo>
                    <a:pt x="50" y="768"/>
                  </a:lnTo>
                  <a:lnTo>
                    <a:pt x="46" y="773"/>
                  </a:lnTo>
                  <a:lnTo>
                    <a:pt x="43" y="778"/>
                  </a:lnTo>
                  <a:lnTo>
                    <a:pt x="41" y="783"/>
                  </a:lnTo>
                  <a:lnTo>
                    <a:pt x="41" y="783"/>
                  </a:lnTo>
                  <a:lnTo>
                    <a:pt x="45" y="792"/>
                  </a:lnTo>
                  <a:lnTo>
                    <a:pt x="49" y="800"/>
                  </a:lnTo>
                  <a:lnTo>
                    <a:pt x="51" y="805"/>
                  </a:lnTo>
                  <a:lnTo>
                    <a:pt x="56" y="808"/>
                  </a:lnTo>
                  <a:lnTo>
                    <a:pt x="60" y="810"/>
                  </a:lnTo>
                  <a:lnTo>
                    <a:pt x="65" y="811"/>
                  </a:lnTo>
                  <a:lnTo>
                    <a:pt x="65" y="811"/>
                  </a:lnTo>
                  <a:lnTo>
                    <a:pt x="66" y="806"/>
                  </a:lnTo>
                  <a:lnTo>
                    <a:pt x="67" y="800"/>
                  </a:lnTo>
                  <a:lnTo>
                    <a:pt x="69" y="796"/>
                  </a:lnTo>
                  <a:lnTo>
                    <a:pt x="72" y="793"/>
                  </a:lnTo>
                  <a:lnTo>
                    <a:pt x="75" y="790"/>
                  </a:lnTo>
                  <a:lnTo>
                    <a:pt x="78" y="787"/>
                  </a:lnTo>
                  <a:lnTo>
                    <a:pt x="86" y="782"/>
                  </a:lnTo>
                  <a:lnTo>
                    <a:pt x="95" y="780"/>
                  </a:lnTo>
                  <a:lnTo>
                    <a:pt x="106" y="778"/>
                  </a:lnTo>
                  <a:lnTo>
                    <a:pt x="117" y="778"/>
                  </a:lnTo>
                  <a:lnTo>
                    <a:pt x="129" y="778"/>
                  </a:lnTo>
                  <a:lnTo>
                    <a:pt x="129" y="778"/>
                  </a:lnTo>
                  <a:lnTo>
                    <a:pt x="129" y="776"/>
                  </a:lnTo>
                  <a:lnTo>
                    <a:pt x="130" y="774"/>
                  </a:lnTo>
                  <a:lnTo>
                    <a:pt x="132" y="772"/>
                  </a:lnTo>
                  <a:lnTo>
                    <a:pt x="132" y="769"/>
                  </a:lnTo>
                  <a:lnTo>
                    <a:pt x="132" y="769"/>
                  </a:lnTo>
                  <a:close/>
                  <a:moveTo>
                    <a:pt x="24" y="687"/>
                  </a:moveTo>
                  <a:lnTo>
                    <a:pt x="24" y="687"/>
                  </a:lnTo>
                  <a:lnTo>
                    <a:pt x="22" y="693"/>
                  </a:lnTo>
                  <a:lnTo>
                    <a:pt x="21" y="699"/>
                  </a:lnTo>
                  <a:lnTo>
                    <a:pt x="21" y="705"/>
                  </a:lnTo>
                  <a:lnTo>
                    <a:pt x="23" y="710"/>
                  </a:lnTo>
                  <a:lnTo>
                    <a:pt x="26" y="716"/>
                  </a:lnTo>
                  <a:lnTo>
                    <a:pt x="29" y="720"/>
                  </a:lnTo>
                  <a:lnTo>
                    <a:pt x="33" y="723"/>
                  </a:lnTo>
                  <a:lnTo>
                    <a:pt x="38" y="725"/>
                  </a:lnTo>
                  <a:lnTo>
                    <a:pt x="38" y="725"/>
                  </a:lnTo>
                  <a:lnTo>
                    <a:pt x="38" y="720"/>
                  </a:lnTo>
                  <a:lnTo>
                    <a:pt x="39" y="715"/>
                  </a:lnTo>
                  <a:lnTo>
                    <a:pt x="41" y="712"/>
                  </a:lnTo>
                  <a:lnTo>
                    <a:pt x="43" y="707"/>
                  </a:lnTo>
                  <a:lnTo>
                    <a:pt x="46" y="705"/>
                  </a:lnTo>
                  <a:lnTo>
                    <a:pt x="49" y="702"/>
                  </a:lnTo>
                  <a:lnTo>
                    <a:pt x="58" y="699"/>
                  </a:lnTo>
                  <a:lnTo>
                    <a:pt x="66" y="695"/>
                  </a:lnTo>
                  <a:lnTo>
                    <a:pt x="74" y="693"/>
                  </a:lnTo>
                  <a:lnTo>
                    <a:pt x="81" y="692"/>
                  </a:lnTo>
                  <a:lnTo>
                    <a:pt x="88" y="689"/>
                  </a:lnTo>
                  <a:lnTo>
                    <a:pt x="88" y="689"/>
                  </a:lnTo>
                  <a:lnTo>
                    <a:pt x="84" y="686"/>
                  </a:lnTo>
                  <a:lnTo>
                    <a:pt x="82" y="683"/>
                  </a:lnTo>
                  <a:lnTo>
                    <a:pt x="78" y="681"/>
                  </a:lnTo>
                  <a:lnTo>
                    <a:pt x="75" y="679"/>
                  </a:lnTo>
                  <a:lnTo>
                    <a:pt x="67" y="679"/>
                  </a:lnTo>
                  <a:lnTo>
                    <a:pt x="59" y="681"/>
                  </a:lnTo>
                  <a:lnTo>
                    <a:pt x="41" y="685"/>
                  </a:lnTo>
                  <a:lnTo>
                    <a:pt x="32" y="686"/>
                  </a:lnTo>
                  <a:lnTo>
                    <a:pt x="24" y="687"/>
                  </a:lnTo>
                  <a:lnTo>
                    <a:pt x="24" y="6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46"/>
            <p:cNvSpPr>
              <a:spLocks noEditPoints="1"/>
            </p:cNvSpPr>
            <p:nvPr/>
          </p:nvSpPr>
          <p:spPr bwMode="auto">
            <a:xfrm>
              <a:off x="6708776" y="209550"/>
              <a:ext cx="330200" cy="268288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200" y="22"/>
                </a:cxn>
                <a:cxn ang="0">
                  <a:pos x="259" y="48"/>
                </a:cxn>
                <a:cxn ang="0">
                  <a:pos x="299" y="67"/>
                </a:cxn>
                <a:cxn ang="0">
                  <a:pos x="348" y="91"/>
                </a:cxn>
                <a:cxn ang="0">
                  <a:pos x="376" y="93"/>
                </a:cxn>
                <a:cxn ang="0">
                  <a:pos x="401" y="111"/>
                </a:cxn>
                <a:cxn ang="0">
                  <a:pos x="467" y="135"/>
                </a:cxn>
                <a:cxn ang="0">
                  <a:pos x="508" y="151"/>
                </a:cxn>
                <a:cxn ang="0">
                  <a:pos x="522" y="165"/>
                </a:cxn>
                <a:cxn ang="0">
                  <a:pos x="594" y="183"/>
                </a:cxn>
                <a:cxn ang="0">
                  <a:pos x="615" y="204"/>
                </a:cxn>
                <a:cxn ang="0">
                  <a:pos x="624" y="221"/>
                </a:cxn>
                <a:cxn ang="0">
                  <a:pos x="603" y="287"/>
                </a:cxn>
                <a:cxn ang="0">
                  <a:pos x="529" y="417"/>
                </a:cxn>
                <a:cxn ang="0">
                  <a:pos x="508" y="480"/>
                </a:cxn>
                <a:cxn ang="0">
                  <a:pos x="492" y="505"/>
                </a:cxn>
                <a:cxn ang="0">
                  <a:pos x="360" y="488"/>
                </a:cxn>
                <a:cxn ang="0">
                  <a:pos x="278" y="453"/>
                </a:cxn>
                <a:cxn ang="0">
                  <a:pos x="189" y="408"/>
                </a:cxn>
                <a:cxn ang="0">
                  <a:pos x="63" y="359"/>
                </a:cxn>
                <a:cxn ang="0">
                  <a:pos x="25" y="325"/>
                </a:cxn>
                <a:cxn ang="0">
                  <a:pos x="0" y="273"/>
                </a:cxn>
                <a:cxn ang="0">
                  <a:pos x="47" y="173"/>
                </a:cxn>
                <a:cxn ang="0">
                  <a:pos x="109" y="52"/>
                </a:cxn>
                <a:cxn ang="0">
                  <a:pos x="135" y="8"/>
                </a:cxn>
                <a:cxn ang="0">
                  <a:pos x="381" y="464"/>
                </a:cxn>
                <a:cxn ang="0">
                  <a:pos x="447" y="479"/>
                </a:cxn>
                <a:cxn ang="0">
                  <a:pos x="495" y="460"/>
                </a:cxn>
                <a:cxn ang="0">
                  <a:pos x="528" y="384"/>
                </a:cxn>
                <a:cxn ang="0">
                  <a:pos x="590" y="264"/>
                </a:cxn>
                <a:cxn ang="0">
                  <a:pos x="600" y="212"/>
                </a:cxn>
                <a:cxn ang="0">
                  <a:pos x="559" y="191"/>
                </a:cxn>
                <a:cxn ang="0">
                  <a:pos x="503" y="173"/>
                </a:cxn>
                <a:cxn ang="0">
                  <a:pos x="469" y="155"/>
                </a:cxn>
                <a:cxn ang="0">
                  <a:pos x="424" y="137"/>
                </a:cxn>
                <a:cxn ang="0">
                  <a:pos x="293" y="84"/>
                </a:cxn>
                <a:cxn ang="0">
                  <a:pos x="222" y="52"/>
                </a:cxn>
                <a:cxn ang="0">
                  <a:pos x="164" y="46"/>
                </a:cxn>
                <a:cxn ang="0">
                  <a:pos x="149" y="54"/>
                </a:cxn>
                <a:cxn ang="0">
                  <a:pos x="131" y="62"/>
                </a:cxn>
                <a:cxn ang="0">
                  <a:pos x="111" y="90"/>
                </a:cxn>
                <a:cxn ang="0">
                  <a:pos x="91" y="113"/>
                </a:cxn>
                <a:cxn ang="0">
                  <a:pos x="64" y="182"/>
                </a:cxn>
                <a:cxn ang="0">
                  <a:pos x="29" y="251"/>
                </a:cxn>
                <a:cxn ang="0">
                  <a:pos x="33" y="305"/>
                </a:cxn>
                <a:cxn ang="0">
                  <a:pos x="107" y="353"/>
                </a:cxn>
                <a:cxn ang="0">
                  <a:pos x="244" y="404"/>
                </a:cxn>
                <a:cxn ang="0">
                  <a:pos x="289" y="423"/>
                </a:cxn>
                <a:cxn ang="0">
                  <a:pos x="302" y="430"/>
                </a:cxn>
                <a:cxn ang="0">
                  <a:pos x="339" y="441"/>
                </a:cxn>
                <a:cxn ang="0">
                  <a:pos x="334" y="444"/>
                </a:cxn>
                <a:cxn ang="0">
                  <a:pos x="371" y="457"/>
                </a:cxn>
              </a:cxnLst>
              <a:rect l="0" t="0" r="r" b="b"/>
              <a:pathLst>
                <a:path w="624" h="505">
                  <a:moveTo>
                    <a:pt x="152" y="0"/>
                  </a:moveTo>
                  <a:lnTo>
                    <a:pt x="152" y="0"/>
                  </a:lnTo>
                  <a:lnTo>
                    <a:pt x="156" y="1"/>
                  </a:lnTo>
                  <a:lnTo>
                    <a:pt x="160" y="3"/>
                  </a:lnTo>
                  <a:lnTo>
                    <a:pt x="165" y="8"/>
                  </a:lnTo>
                  <a:lnTo>
                    <a:pt x="169" y="14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87" y="20"/>
                  </a:lnTo>
                  <a:lnTo>
                    <a:pt x="200" y="22"/>
                  </a:lnTo>
                  <a:lnTo>
                    <a:pt x="213" y="25"/>
                  </a:lnTo>
                  <a:lnTo>
                    <a:pt x="226" y="29"/>
                  </a:lnTo>
                  <a:lnTo>
                    <a:pt x="238" y="35"/>
                  </a:lnTo>
                  <a:lnTo>
                    <a:pt x="248" y="41"/>
                  </a:lnTo>
                  <a:lnTo>
                    <a:pt x="259" y="4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78" y="59"/>
                  </a:lnTo>
                  <a:lnTo>
                    <a:pt x="289" y="62"/>
                  </a:lnTo>
                  <a:lnTo>
                    <a:pt x="299" y="67"/>
                  </a:lnTo>
                  <a:lnTo>
                    <a:pt x="308" y="71"/>
                  </a:lnTo>
                  <a:lnTo>
                    <a:pt x="328" y="82"/>
                  </a:lnTo>
                  <a:lnTo>
                    <a:pt x="337" y="87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6" y="92"/>
                  </a:lnTo>
                  <a:lnTo>
                    <a:pt x="362" y="92"/>
                  </a:lnTo>
                  <a:lnTo>
                    <a:pt x="369" y="92"/>
                  </a:lnTo>
                  <a:lnTo>
                    <a:pt x="376" y="93"/>
                  </a:lnTo>
                  <a:lnTo>
                    <a:pt x="376" y="93"/>
                  </a:lnTo>
                  <a:lnTo>
                    <a:pt x="382" y="97"/>
                  </a:lnTo>
                  <a:lnTo>
                    <a:pt x="388" y="101"/>
                  </a:lnTo>
                  <a:lnTo>
                    <a:pt x="394" y="106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18" y="117"/>
                  </a:lnTo>
                  <a:lnTo>
                    <a:pt x="434" y="122"/>
                  </a:lnTo>
                  <a:lnTo>
                    <a:pt x="451" y="128"/>
                  </a:lnTo>
                  <a:lnTo>
                    <a:pt x="467" y="135"/>
                  </a:lnTo>
                  <a:lnTo>
                    <a:pt x="467" y="135"/>
                  </a:lnTo>
                  <a:lnTo>
                    <a:pt x="477" y="139"/>
                  </a:lnTo>
                  <a:lnTo>
                    <a:pt x="486" y="143"/>
                  </a:lnTo>
                  <a:lnTo>
                    <a:pt x="497" y="146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11" y="154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2" y="165"/>
                  </a:lnTo>
                  <a:lnTo>
                    <a:pt x="522" y="165"/>
                  </a:lnTo>
                  <a:lnTo>
                    <a:pt x="532" y="168"/>
                  </a:lnTo>
                  <a:lnTo>
                    <a:pt x="543" y="172"/>
                  </a:lnTo>
                  <a:lnTo>
                    <a:pt x="563" y="175"/>
                  </a:lnTo>
                  <a:lnTo>
                    <a:pt x="585" y="180"/>
                  </a:lnTo>
                  <a:lnTo>
                    <a:pt x="594" y="183"/>
                  </a:lnTo>
                  <a:lnTo>
                    <a:pt x="605" y="188"/>
                  </a:lnTo>
                  <a:lnTo>
                    <a:pt x="605" y="188"/>
                  </a:lnTo>
                  <a:lnTo>
                    <a:pt x="606" y="192"/>
                  </a:lnTo>
                  <a:lnTo>
                    <a:pt x="608" y="196"/>
                  </a:lnTo>
                  <a:lnTo>
                    <a:pt x="615" y="204"/>
                  </a:lnTo>
                  <a:lnTo>
                    <a:pt x="618" y="207"/>
                  </a:lnTo>
                  <a:lnTo>
                    <a:pt x="621" y="211"/>
                  </a:lnTo>
                  <a:lnTo>
                    <a:pt x="623" y="215"/>
                  </a:lnTo>
                  <a:lnTo>
                    <a:pt x="624" y="221"/>
                  </a:lnTo>
                  <a:lnTo>
                    <a:pt x="624" y="221"/>
                  </a:lnTo>
                  <a:lnTo>
                    <a:pt x="622" y="234"/>
                  </a:lnTo>
                  <a:lnTo>
                    <a:pt x="619" y="247"/>
                  </a:lnTo>
                  <a:lnTo>
                    <a:pt x="615" y="259"/>
                  </a:lnTo>
                  <a:lnTo>
                    <a:pt x="609" y="273"/>
                  </a:lnTo>
                  <a:lnTo>
                    <a:pt x="603" y="287"/>
                  </a:lnTo>
                  <a:lnTo>
                    <a:pt x="595" y="301"/>
                  </a:lnTo>
                  <a:lnTo>
                    <a:pt x="579" y="329"/>
                  </a:lnTo>
                  <a:lnTo>
                    <a:pt x="561" y="358"/>
                  </a:lnTo>
                  <a:lnTo>
                    <a:pt x="544" y="388"/>
                  </a:lnTo>
                  <a:lnTo>
                    <a:pt x="529" y="417"/>
                  </a:lnTo>
                  <a:lnTo>
                    <a:pt x="522" y="432"/>
                  </a:lnTo>
                  <a:lnTo>
                    <a:pt x="516" y="447"/>
                  </a:lnTo>
                  <a:lnTo>
                    <a:pt x="516" y="447"/>
                  </a:lnTo>
                  <a:lnTo>
                    <a:pt x="512" y="464"/>
                  </a:lnTo>
                  <a:lnTo>
                    <a:pt x="508" y="480"/>
                  </a:lnTo>
                  <a:lnTo>
                    <a:pt x="505" y="486"/>
                  </a:lnTo>
                  <a:lnTo>
                    <a:pt x="502" y="493"/>
                  </a:lnTo>
                  <a:lnTo>
                    <a:pt x="498" y="499"/>
                  </a:lnTo>
                  <a:lnTo>
                    <a:pt x="492" y="505"/>
                  </a:lnTo>
                  <a:lnTo>
                    <a:pt x="492" y="505"/>
                  </a:lnTo>
                  <a:lnTo>
                    <a:pt x="465" y="505"/>
                  </a:lnTo>
                  <a:lnTo>
                    <a:pt x="438" y="503"/>
                  </a:lnTo>
                  <a:lnTo>
                    <a:pt x="411" y="500"/>
                  </a:lnTo>
                  <a:lnTo>
                    <a:pt x="386" y="495"/>
                  </a:lnTo>
                  <a:lnTo>
                    <a:pt x="360" y="488"/>
                  </a:lnTo>
                  <a:lnTo>
                    <a:pt x="335" y="480"/>
                  </a:lnTo>
                  <a:lnTo>
                    <a:pt x="311" y="470"/>
                  </a:lnTo>
                  <a:lnTo>
                    <a:pt x="287" y="461"/>
                  </a:lnTo>
                  <a:lnTo>
                    <a:pt x="287" y="461"/>
                  </a:lnTo>
                  <a:lnTo>
                    <a:pt x="278" y="453"/>
                  </a:lnTo>
                  <a:lnTo>
                    <a:pt x="270" y="447"/>
                  </a:lnTo>
                  <a:lnTo>
                    <a:pt x="251" y="435"/>
                  </a:lnTo>
                  <a:lnTo>
                    <a:pt x="231" y="425"/>
                  </a:lnTo>
                  <a:lnTo>
                    <a:pt x="210" y="417"/>
                  </a:lnTo>
                  <a:lnTo>
                    <a:pt x="189" y="408"/>
                  </a:lnTo>
                  <a:lnTo>
                    <a:pt x="166" y="401"/>
                  </a:lnTo>
                  <a:lnTo>
                    <a:pt x="123" y="387"/>
                  </a:lnTo>
                  <a:lnTo>
                    <a:pt x="102" y="378"/>
                  </a:lnTo>
                  <a:lnTo>
                    <a:pt x="81" y="370"/>
                  </a:lnTo>
                  <a:lnTo>
                    <a:pt x="63" y="359"/>
                  </a:lnTo>
                  <a:lnTo>
                    <a:pt x="55" y="353"/>
                  </a:lnTo>
                  <a:lnTo>
                    <a:pt x="46" y="347"/>
                  </a:lnTo>
                  <a:lnTo>
                    <a:pt x="39" y="340"/>
                  </a:lnTo>
                  <a:lnTo>
                    <a:pt x="31" y="332"/>
                  </a:lnTo>
                  <a:lnTo>
                    <a:pt x="25" y="325"/>
                  </a:lnTo>
                  <a:lnTo>
                    <a:pt x="18" y="315"/>
                  </a:lnTo>
                  <a:lnTo>
                    <a:pt x="13" y="306"/>
                  </a:lnTo>
                  <a:lnTo>
                    <a:pt x="8" y="296"/>
                  </a:lnTo>
                  <a:lnTo>
                    <a:pt x="3" y="28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0" y="249"/>
                  </a:lnTo>
                  <a:lnTo>
                    <a:pt x="21" y="224"/>
                  </a:lnTo>
                  <a:lnTo>
                    <a:pt x="33" y="198"/>
                  </a:lnTo>
                  <a:lnTo>
                    <a:pt x="47" y="173"/>
                  </a:lnTo>
                  <a:lnTo>
                    <a:pt x="74" y="12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5" y="63"/>
                  </a:lnTo>
                  <a:lnTo>
                    <a:pt x="109" y="52"/>
                  </a:lnTo>
                  <a:lnTo>
                    <a:pt x="114" y="40"/>
                  </a:lnTo>
                  <a:lnTo>
                    <a:pt x="118" y="29"/>
                  </a:lnTo>
                  <a:lnTo>
                    <a:pt x="124" y="20"/>
                  </a:lnTo>
                  <a:lnTo>
                    <a:pt x="131" y="11"/>
                  </a:lnTo>
                  <a:lnTo>
                    <a:pt x="135" y="8"/>
                  </a:lnTo>
                  <a:lnTo>
                    <a:pt x="140" y="5"/>
                  </a:lnTo>
                  <a:lnTo>
                    <a:pt x="146" y="1"/>
                  </a:lnTo>
                  <a:lnTo>
                    <a:pt x="152" y="0"/>
                  </a:lnTo>
                  <a:lnTo>
                    <a:pt x="152" y="0"/>
                  </a:lnTo>
                  <a:close/>
                  <a:moveTo>
                    <a:pt x="381" y="464"/>
                  </a:moveTo>
                  <a:lnTo>
                    <a:pt x="381" y="464"/>
                  </a:lnTo>
                  <a:lnTo>
                    <a:pt x="389" y="466"/>
                  </a:lnTo>
                  <a:lnTo>
                    <a:pt x="398" y="469"/>
                  </a:lnTo>
                  <a:lnTo>
                    <a:pt x="421" y="475"/>
                  </a:lnTo>
                  <a:lnTo>
                    <a:pt x="447" y="479"/>
                  </a:lnTo>
                  <a:lnTo>
                    <a:pt x="475" y="483"/>
                  </a:lnTo>
                  <a:lnTo>
                    <a:pt x="475" y="483"/>
                  </a:lnTo>
                  <a:lnTo>
                    <a:pt x="483" y="476"/>
                  </a:lnTo>
                  <a:lnTo>
                    <a:pt x="489" y="468"/>
                  </a:lnTo>
                  <a:lnTo>
                    <a:pt x="495" y="460"/>
                  </a:lnTo>
                  <a:lnTo>
                    <a:pt x="500" y="451"/>
                  </a:lnTo>
                  <a:lnTo>
                    <a:pt x="508" y="431"/>
                  </a:lnTo>
                  <a:lnTo>
                    <a:pt x="516" y="408"/>
                  </a:lnTo>
                  <a:lnTo>
                    <a:pt x="516" y="408"/>
                  </a:lnTo>
                  <a:lnTo>
                    <a:pt x="528" y="384"/>
                  </a:lnTo>
                  <a:lnTo>
                    <a:pt x="541" y="359"/>
                  </a:lnTo>
                  <a:lnTo>
                    <a:pt x="568" y="312"/>
                  </a:lnTo>
                  <a:lnTo>
                    <a:pt x="579" y="287"/>
                  </a:lnTo>
                  <a:lnTo>
                    <a:pt x="585" y="275"/>
                  </a:lnTo>
                  <a:lnTo>
                    <a:pt x="590" y="264"/>
                  </a:lnTo>
                  <a:lnTo>
                    <a:pt x="593" y="251"/>
                  </a:lnTo>
                  <a:lnTo>
                    <a:pt x="596" y="238"/>
                  </a:lnTo>
                  <a:lnTo>
                    <a:pt x="599" y="225"/>
                  </a:lnTo>
                  <a:lnTo>
                    <a:pt x="600" y="212"/>
                  </a:lnTo>
                  <a:lnTo>
                    <a:pt x="600" y="212"/>
                  </a:lnTo>
                  <a:lnTo>
                    <a:pt x="593" y="207"/>
                  </a:lnTo>
                  <a:lnTo>
                    <a:pt x="586" y="202"/>
                  </a:lnTo>
                  <a:lnTo>
                    <a:pt x="579" y="198"/>
                  </a:lnTo>
                  <a:lnTo>
                    <a:pt x="573" y="195"/>
                  </a:lnTo>
                  <a:lnTo>
                    <a:pt x="559" y="191"/>
                  </a:lnTo>
                  <a:lnTo>
                    <a:pt x="544" y="188"/>
                  </a:lnTo>
                  <a:lnTo>
                    <a:pt x="530" y="184"/>
                  </a:lnTo>
                  <a:lnTo>
                    <a:pt x="516" y="180"/>
                  </a:lnTo>
                  <a:lnTo>
                    <a:pt x="510" y="177"/>
                  </a:lnTo>
                  <a:lnTo>
                    <a:pt x="503" y="173"/>
                  </a:lnTo>
                  <a:lnTo>
                    <a:pt x="497" y="168"/>
                  </a:lnTo>
                  <a:lnTo>
                    <a:pt x="492" y="163"/>
                  </a:lnTo>
                  <a:lnTo>
                    <a:pt x="492" y="163"/>
                  </a:lnTo>
                  <a:lnTo>
                    <a:pt x="480" y="160"/>
                  </a:lnTo>
                  <a:lnTo>
                    <a:pt x="469" y="155"/>
                  </a:lnTo>
                  <a:lnTo>
                    <a:pt x="460" y="150"/>
                  </a:lnTo>
                  <a:lnTo>
                    <a:pt x="453" y="144"/>
                  </a:lnTo>
                  <a:lnTo>
                    <a:pt x="453" y="144"/>
                  </a:lnTo>
                  <a:lnTo>
                    <a:pt x="438" y="141"/>
                  </a:lnTo>
                  <a:lnTo>
                    <a:pt x="424" y="137"/>
                  </a:lnTo>
                  <a:lnTo>
                    <a:pt x="396" y="129"/>
                  </a:lnTo>
                  <a:lnTo>
                    <a:pt x="368" y="119"/>
                  </a:lnTo>
                  <a:lnTo>
                    <a:pt x="343" y="107"/>
                  </a:lnTo>
                  <a:lnTo>
                    <a:pt x="318" y="96"/>
                  </a:lnTo>
                  <a:lnTo>
                    <a:pt x="293" y="84"/>
                  </a:lnTo>
                  <a:lnTo>
                    <a:pt x="269" y="7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35" y="56"/>
                  </a:lnTo>
                  <a:lnTo>
                    <a:pt x="222" y="52"/>
                  </a:lnTo>
                  <a:lnTo>
                    <a:pt x="208" y="47"/>
                  </a:lnTo>
                  <a:lnTo>
                    <a:pt x="194" y="45"/>
                  </a:lnTo>
                  <a:lnTo>
                    <a:pt x="181" y="44"/>
                  </a:lnTo>
                  <a:lnTo>
                    <a:pt x="169" y="45"/>
                  </a:lnTo>
                  <a:lnTo>
                    <a:pt x="164" y="46"/>
                  </a:lnTo>
                  <a:lnTo>
                    <a:pt x="159" y="48"/>
                  </a:lnTo>
                  <a:lnTo>
                    <a:pt x="155" y="52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49" y="54"/>
                  </a:lnTo>
                  <a:lnTo>
                    <a:pt x="147" y="54"/>
                  </a:lnTo>
                  <a:lnTo>
                    <a:pt x="144" y="55"/>
                  </a:lnTo>
                  <a:lnTo>
                    <a:pt x="140" y="57"/>
                  </a:lnTo>
                  <a:lnTo>
                    <a:pt x="135" y="61"/>
                  </a:lnTo>
                  <a:lnTo>
                    <a:pt x="131" y="62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3" y="70"/>
                  </a:lnTo>
                  <a:lnTo>
                    <a:pt x="119" y="76"/>
                  </a:lnTo>
                  <a:lnTo>
                    <a:pt x="111" y="90"/>
                  </a:lnTo>
                  <a:lnTo>
                    <a:pt x="108" y="98"/>
                  </a:lnTo>
                  <a:lnTo>
                    <a:pt x="104" y="104"/>
                  </a:lnTo>
                  <a:lnTo>
                    <a:pt x="99" y="108"/>
                  </a:lnTo>
                  <a:lnTo>
                    <a:pt x="91" y="113"/>
                  </a:lnTo>
                  <a:lnTo>
                    <a:pt x="91" y="113"/>
                  </a:lnTo>
                  <a:lnTo>
                    <a:pt x="89" y="128"/>
                  </a:lnTo>
                  <a:lnTo>
                    <a:pt x="85" y="141"/>
                  </a:lnTo>
                  <a:lnTo>
                    <a:pt x="80" y="152"/>
                  </a:lnTo>
                  <a:lnTo>
                    <a:pt x="75" y="163"/>
                  </a:lnTo>
                  <a:lnTo>
                    <a:pt x="64" y="182"/>
                  </a:lnTo>
                  <a:lnTo>
                    <a:pt x="53" y="200"/>
                  </a:lnTo>
                  <a:lnTo>
                    <a:pt x="42" y="219"/>
                  </a:lnTo>
                  <a:lnTo>
                    <a:pt x="36" y="229"/>
                  </a:lnTo>
                  <a:lnTo>
                    <a:pt x="32" y="239"/>
                  </a:lnTo>
                  <a:lnTo>
                    <a:pt x="29" y="251"/>
                  </a:lnTo>
                  <a:lnTo>
                    <a:pt x="26" y="264"/>
                  </a:lnTo>
                  <a:lnTo>
                    <a:pt x="24" y="276"/>
                  </a:lnTo>
                  <a:lnTo>
                    <a:pt x="23" y="293"/>
                  </a:lnTo>
                  <a:lnTo>
                    <a:pt x="23" y="293"/>
                  </a:lnTo>
                  <a:lnTo>
                    <a:pt x="33" y="305"/>
                  </a:lnTo>
                  <a:lnTo>
                    <a:pt x="46" y="317"/>
                  </a:lnTo>
                  <a:lnTo>
                    <a:pt x="60" y="328"/>
                  </a:lnTo>
                  <a:lnTo>
                    <a:pt x="75" y="336"/>
                  </a:lnTo>
                  <a:lnTo>
                    <a:pt x="91" y="345"/>
                  </a:lnTo>
                  <a:lnTo>
                    <a:pt x="107" y="353"/>
                  </a:lnTo>
                  <a:lnTo>
                    <a:pt x="141" y="365"/>
                  </a:lnTo>
                  <a:lnTo>
                    <a:pt x="177" y="378"/>
                  </a:lnTo>
                  <a:lnTo>
                    <a:pt x="211" y="390"/>
                  </a:lnTo>
                  <a:lnTo>
                    <a:pt x="228" y="397"/>
                  </a:lnTo>
                  <a:lnTo>
                    <a:pt x="244" y="404"/>
                  </a:lnTo>
                  <a:lnTo>
                    <a:pt x="259" y="412"/>
                  </a:lnTo>
                  <a:lnTo>
                    <a:pt x="273" y="422"/>
                  </a:lnTo>
                  <a:lnTo>
                    <a:pt x="273" y="422"/>
                  </a:lnTo>
                  <a:lnTo>
                    <a:pt x="285" y="423"/>
                  </a:lnTo>
                  <a:lnTo>
                    <a:pt x="289" y="423"/>
                  </a:lnTo>
                  <a:lnTo>
                    <a:pt x="296" y="422"/>
                  </a:lnTo>
                  <a:lnTo>
                    <a:pt x="296" y="422"/>
                  </a:lnTo>
                  <a:lnTo>
                    <a:pt x="297" y="424"/>
                  </a:lnTo>
                  <a:lnTo>
                    <a:pt x="298" y="426"/>
                  </a:lnTo>
                  <a:lnTo>
                    <a:pt x="302" y="430"/>
                  </a:lnTo>
                  <a:lnTo>
                    <a:pt x="307" y="432"/>
                  </a:lnTo>
                  <a:lnTo>
                    <a:pt x="314" y="433"/>
                  </a:lnTo>
                  <a:lnTo>
                    <a:pt x="329" y="436"/>
                  </a:lnTo>
                  <a:lnTo>
                    <a:pt x="335" y="438"/>
                  </a:lnTo>
                  <a:lnTo>
                    <a:pt x="339" y="441"/>
                  </a:lnTo>
                  <a:lnTo>
                    <a:pt x="339" y="441"/>
                  </a:lnTo>
                  <a:lnTo>
                    <a:pt x="336" y="441"/>
                  </a:lnTo>
                  <a:lnTo>
                    <a:pt x="335" y="442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5"/>
                  </a:lnTo>
                  <a:lnTo>
                    <a:pt x="348" y="447"/>
                  </a:lnTo>
                  <a:lnTo>
                    <a:pt x="354" y="449"/>
                  </a:lnTo>
                  <a:lnTo>
                    <a:pt x="360" y="451"/>
                  </a:lnTo>
                  <a:lnTo>
                    <a:pt x="371" y="457"/>
                  </a:lnTo>
                  <a:lnTo>
                    <a:pt x="381" y="464"/>
                  </a:lnTo>
                  <a:lnTo>
                    <a:pt x="381" y="4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7"/>
            <p:cNvSpPr/>
            <p:nvPr/>
          </p:nvSpPr>
          <p:spPr bwMode="auto">
            <a:xfrm>
              <a:off x="6804026" y="287338"/>
              <a:ext cx="1714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1"/>
                </a:cxn>
                <a:cxn ang="0">
                  <a:pos x="31" y="4"/>
                </a:cxn>
                <a:cxn ang="0">
                  <a:pos x="49" y="11"/>
                </a:cxn>
                <a:cxn ang="0">
                  <a:pos x="66" y="17"/>
                </a:cxn>
                <a:cxn ang="0">
                  <a:pos x="86" y="24"/>
                </a:cxn>
                <a:cxn ang="0">
                  <a:pos x="104" y="30"/>
                </a:cxn>
                <a:cxn ang="0">
                  <a:pos x="121" y="34"/>
                </a:cxn>
                <a:cxn ang="0">
                  <a:pos x="130" y="35"/>
                </a:cxn>
                <a:cxn ang="0">
                  <a:pos x="138" y="36"/>
                </a:cxn>
                <a:cxn ang="0">
                  <a:pos x="138" y="36"/>
                </a:cxn>
                <a:cxn ang="0">
                  <a:pos x="151" y="45"/>
                </a:cxn>
                <a:cxn ang="0">
                  <a:pos x="165" y="52"/>
                </a:cxn>
                <a:cxn ang="0">
                  <a:pos x="179" y="60"/>
                </a:cxn>
                <a:cxn ang="0">
                  <a:pos x="185" y="64"/>
                </a:cxn>
                <a:cxn ang="0">
                  <a:pos x="191" y="69"/>
                </a:cxn>
                <a:cxn ang="0">
                  <a:pos x="191" y="69"/>
                </a:cxn>
                <a:cxn ang="0">
                  <a:pos x="201" y="71"/>
                </a:cxn>
                <a:cxn ang="0">
                  <a:pos x="212" y="74"/>
                </a:cxn>
                <a:cxn ang="0">
                  <a:pos x="222" y="77"/>
                </a:cxn>
                <a:cxn ang="0">
                  <a:pos x="232" y="81"/>
                </a:cxn>
                <a:cxn ang="0">
                  <a:pos x="253" y="91"/>
                </a:cxn>
                <a:cxn ang="0">
                  <a:pos x="274" y="99"/>
                </a:cxn>
                <a:cxn ang="0">
                  <a:pos x="274" y="99"/>
                </a:cxn>
                <a:cxn ang="0">
                  <a:pos x="282" y="98"/>
                </a:cxn>
                <a:cxn ang="0">
                  <a:pos x="291" y="99"/>
                </a:cxn>
                <a:cxn ang="0">
                  <a:pos x="301" y="102"/>
                </a:cxn>
                <a:cxn ang="0">
                  <a:pos x="310" y="106"/>
                </a:cxn>
                <a:cxn ang="0">
                  <a:pos x="317" y="110"/>
                </a:cxn>
                <a:cxn ang="0">
                  <a:pos x="319" y="113"/>
                </a:cxn>
                <a:cxn ang="0">
                  <a:pos x="321" y="117"/>
                </a:cxn>
                <a:cxn ang="0">
                  <a:pos x="322" y="120"/>
                </a:cxn>
                <a:cxn ang="0">
                  <a:pos x="322" y="124"/>
                </a:cxn>
                <a:cxn ang="0">
                  <a:pos x="320" y="128"/>
                </a:cxn>
                <a:cxn ang="0">
                  <a:pos x="318" y="133"/>
                </a:cxn>
                <a:cxn ang="0">
                  <a:pos x="318" y="133"/>
                </a:cxn>
                <a:cxn ang="0">
                  <a:pos x="259" y="110"/>
                </a:cxn>
                <a:cxn ang="0">
                  <a:pos x="201" y="87"/>
                </a:cxn>
                <a:cxn ang="0">
                  <a:pos x="147" y="63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8" y="43"/>
                </a:cxn>
                <a:cxn ang="0">
                  <a:pos x="98" y="44"/>
                </a:cxn>
                <a:cxn ang="0">
                  <a:pos x="100" y="44"/>
                </a:cxn>
                <a:cxn ang="0">
                  <a:pos x="100" y="44"/>
                </a:cxn>
                <a:cxn ang="0">
                  <a:pos x="78" y="34"/>
                </a:cxn>
                <a:cxn ang="0">
                  <a:pos x="51" y="23"/>
                </a:cxn>
                <a:cxn ang="0">
                  <a:pos x="25" y="13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2" h="13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31" y="4"/>
                  </a:lnTo>
                  <a:lnTo>
                    <a:pt x="49" y="11"/>
                  </a:lnTo>
                  <a:lnTo>
                    <a:pt x="66" y="17"/>
                  </a:lnTo>
                  <a:lnTo>
                    <a:pt x="86" y="24"/>
                  </a:lnTo>
                  <a:lnTo>
                    <a:pt x="104" y="30"/>
                  </a:lnTo>
                  <a:lnTo>
                    <a:pt x="121" y="34"/>
                  </a:lnTo>
                  <a:lnTo>
                    <a:pt x="130" y="35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51" y="45"/>
                  </a:lnTo>
                  <a:lnTo>
                    <a:pt x="165" y="52"/>
                  </a:lnTo>
                  <a:lnTo>
                    <a:pt x="179" y="60"/>
                  </a:lnTo>
                  <a:lnTo>
                    <a:pt x="185" y="64"/>
                  </a:lnTo>
                  <a:lnTo>
                    <a:pt x="191" y="69"/>
                  </a:lnTo>
                  <a:lnTo>
                    <a:pt x="191" y="69"/>
                  </a:lnTo>
                  <a:lnTo>
                    <a:pt x="201" y="71"/>
                  </a:lnTo>
                  <a:lnTo>
                    <a:pt x="212" y="74"/>
                  </a:lnTo>
                  <a:lnTo>
                    <a:pt x="222" y="77"/>
                  </a:lnTo>
                  <a:lnTo>
                    <a:pt x="232" y="81"/>
                  </a:lnTo>
                  <a:lnTo>
                    <a:pt x="253" y="91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82" y="98"/>
                  </a:lnTo>
                  <a:lnTo>
                    <a:pt x="291" y="99"/>
                  </a:lnTo>
                  <a:lnTo>
                    <a:pt x="301" y="102"/>
                  </a:lnTo>
                  <a:lnTo>
                    <a:pt x="310" y="106"/>
                  </a:lnTo>
                  <a:lnTo>
                    <a:pt x="317" y="110"/>
                  </a:lnTo>
                  <a:lnTo>
                    <a:pt x="319" y="113"/>
                  </a:lnTo>
                  <a:lnTo>
                    <a:pt x="321" y="117"/>
                  </a:lnTo>
                  <a:lnTo>
                    <a:pt x="322" y="120"/>
                  </a:lnTo>
                  <a:lnTo>
                    <a:pt x="322" y="124"/>
                  </a:lnTo>
                  <a:lnTo>
                    <a:pt x="320" y="128"/>
                  </a:lnTo>
                  <a:lnTo>
                    <a:pt x="318" y="133"/>
                  </a:lnTo>
                  <a:lnTo>
                    <a:pt x="318" y="133"/>
                  </a:lnTo>
                  <a:lnTo>
                    <a:pt x="259" y="110"/>
                  </a:lnTo>
                  <a:lnTo>
                    <a:pt x="201" y="87"/>
                  </a:lnTo>
                  <a:lnTo>
                    <a:pt x="147" y="63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78" y="34"/>
                  </a:lnTo>
                  <a:lnTo>
                    <a:pt x="51" y="23"/>
                  </a:lnTo>
                  <a:lnTo>
                    <a:pt x="25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48"/>
            <p:cNvSpPr/>
            <p:nvPr/>
          </p:nvSpPr>
          <p:spPr bwMode="auto">
            <a:xfrm>
              <a:off x="6748463" y="360363"/>
              <a:ext cx="188913" cy="73025"/>
            </a:xfrm>
            <a:custGeom>
              <a:avLst/>
              <a:gdLst/>
              <a:ahLst/>
              <a:cxnLst>
                <a:cxn ang="0">
                  <a:pos x="357" y="133"/>
                </a:cxn>
                <a:cxn ang="0">
                  <a:pos x="357" y="133"/>
                </a:cxn>
                <a:cxn ang="0">
                  <a:pos x="355" y="136"/>
                </a:cxn>
                <a:cxn ang="0">
                  <a:pos x="354" y="137"/>
                </a:cxn>
                <a:cxn ang="0">
                  <a:pos x="351" y="138"/>
                </a:cxn>
                <a:cxn ang="0">
                  <a:pos x="351" y="138"/>
                </a:cxn>
                <a:cxn ang="0">
                  <a:pos x="347" y="139"/>
                </a:cxn>
                <a:cxn ang="0">
                  <a:pos x="344" y="139"/>
                </a:cxn>
                <a:cxn ang="0">
                  <a:pos x="340" y="138"/>
                </a:cxn>
                <a:cxn ang="0">
                  <a:pos x="334" y="137"/>
                </a:cxn>
                <a:cxn ang="0">
                  <a:pos x="327" y="133"/>
                </a:cxn>
                <a:cxn ang="0">
                  <a:pos x="320" y="127"/>
                </a:cxn>
                <a:cxn ang="0">
                  <a:pos x="320" y="127"/>
                </a:cxn>
                <a:cxn ang="0">
                  <a:pos x="280" y="112"/>
                </a:cxn>
                <a:cxn ang="0">
                  <a:pos x="241" y="97"/>
                </a:cxn>
                <a:cxn ang="0">
                  <a:pos x="222" y="90"/>
                </a:cxn>
                <a:cxn ang="0">
                  <a:pos x="204" y="82"/>
                </a:cxn>
                <a:cxn ang="0">
                  <a:pos x="186" y="73"/>
                </a:cxn>
                <a:cxn ang="0">
                  <a:pos x="169" y="63"/>
                </a:cxn>
                <a:cxn ang="0">
                  <a:pos x="169" y="63"/>
                </a:cxn>
                <a:cxn ang="0">
                  <a:pos x="128" y="48"/>
                </a:cxn>
                <a:cxn ang="0">
                  <a:pos x="84" y="33"/>
                </a:cxn>
                <a:cxn ang="0">
                  <a:pos x="41" y="1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8" y="1"/>
                </a:cxn>
                <a:cxn ang="0">
                  <a:pos x="62" y="6"/>
                </a:cxn>
                <a:cxn ang="0">
                  <a:pos x="75" y="10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120" y="30"/>
                </a:cxn>
                <a:cxn ang="0">
                  <a:pos x="152" y="46"/>
                </a:cxn>
                <a:cxn ang="0">
                  <a:pos x="184" y="60"/>
                </a:cxn>
                <a:cxn ang="0">
                  <a:pos x="216" y="73"/>
                </a:cxn>
                <a:cxn ang="0">
                  <a:pos x="284" y="97"/>
                </a:cxn>
                <a:cxn ang="0">
                  <a:pos x="318" y="110"/>
                </a:cxn>
                <a:cxn ang="0">
                  <a:pos x="354" y="124"/>
                </a:cxn>
                <a:cxn ang="0">
                  <a:pos x="354" y="124"/>
                </a:cxn>
                <a:cxn ang="0">
                  <a:pos x="354" y="130"/>
                </a:cxn>
                <a:cxn ang="0">
                  <a:pos x="355" y="132"/>
                </a:cxn>
                <a:cxn ang="0">
                  <a:pos x="357" y="133"/>
                </a:cxn>
                <a:cxn ang="0">
                  <a:pos x="357" y="133"/>
                </a:cxn>
              </a:cxnLst>
              <a:rect l="0" t="0" r="r" b="b"/>
              <a:pathLst>
                <a:path w="357" h="139">
                  <a:moveTo>
                    <a:pt x="357" y="133"/>
                  </a:moveTo>
                  <a:lnTo>
                    <a:pt x="357" y="133"/>
                  </a:lnTo>
                  <a:lnTo>
                    <a:pt x="355" y="136"/>
                  </a:lnTo>
                  <a:lnTo>
                    <a:pt x="354" y="137"/>
                  </a:lnTo>
                  <a:lnTo>
                    <a:pt x="351" y="138"/>
                  </a:lnTo>
                  <a:lnTo>
                    <a:pt x="351" y="138"/>
                  </a:lnTo>
                  <a:lnTo>
                    <a:pt x="347" y="139"/>
                  </a:lnTo>
                  <a:lnTo>
                    <a:pt x="344" y="139"/>
                  </a:lnTo>
                  <a:lnTo>
                    <a:pt x="340" y="138"/>
                  </a:lnTo>
                  <a:lnTo>
                    <a:pt x="334" y="137"/>
                  </a:lnTo>
                  <a:lnTo>
                    <a:pt x="327" y="133"/>
                  </a:lnTo>
                  <a:lnTo>
                    <a:pt x="320" y="127"/>
                  </a:lnTo>
                  <a:lnTo>
                    <a:pt x="320" y="127"/>
                  </a:lnTo>
                  <a:lnTo>
                    <a:pt x="280" y="112"/>
                  </a:lnTo>
                  <a:lnTo>
                    <a:pt x="241" y="97"/>
                  </a:lnTo>
                  <a:lnTo>
                    <a:pt x="222" y="90"/>
                  </a:lnTo>
                  <a:lnTo>
                    <a:pt x="204" y="82"/>
                  </a:lnTo>
                  <a:lnTo>
                    <a:pt x="186" y="73"/>
                  </a:lnTo>
                  <a:lnTo>
                    <a:pt x="169" y="63"/>
                  </a:lnTo>
                  <a:lnTo>
                    <a:pt x="169" y="63"/>
                  </a:lnTo>
                  <a:lnTo>
                    <a:pt x="128" y="48"/>
                  </a:lnTo>
                  <a:lnTo>
                    <a:pt x="84" y="33"/>
                  </a:lnTo>
                  <a:lnTo>
                    <a:pt x="41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8" y="1"/>
                  </a:lnTo>
                  <a:lnTo>
                    <a:pt x="62" y="6"/>
                  </a:lnTo>
                  <a:lnTo>
                    <a:pt x="75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20" y="30"/>
                  </a:lnTo>
                  <a:lnTo>
                    <a:pt x="152" y="46"/>
                  </a:lnTo>
                  <a:lnTo>
                    <a:pt x="184" y="60"/>
                  </a:lnTo>
                  <a:lnTo>
                    <a:pt x="216" y="73"/>
                  </a:lnTo>
                  <a:lnTo>
                    <a:pt x="284" y="97"/>
                  </a:lnTo>
                  <a:lnTo>
                    <a:pt x="318" y="11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30"/>
                  </a:lnTo>
                  <a:lnTo>
                    <a:pt x="355" y="132"/>
                  </a:lnTo>
                  <a:lnTo>
                    <a:pt x="357" y="133"/>
                  </a:lnTo>
                  <a:lnTo>
                    <a:pt x="357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4" name="Freeform 29"/>
          <p:cNvSpPr>
            <a:spLocks noEditPoints="1"/>
          </p:cNvSpPr>
          <p:nvPr/>
        </p:nvSpPr>
        <p:spPr bwMode="auto">
          <a:xfrm>
            <a:off x="9715526" y="2095491"/>
            <a:ext cx="762005" cy="681565"/>
          </a:xfrm>
          <a:custGeom>
            <a:avLst/>
            <a:gdLst/>
            <a:ahLst/>
            <a:cxnLst>
              <a:cxn ang="0">
                <a:pos x="10" y="452"/>
              </a:cxn>
              <a:cxn ang="0">
                <a:pos x="207" y="119"/>
              </a:cxn>
              <a:cxn ang="0">
                <a:pos x="704" y="4"/>
              </a:cxn>
              <a:cxn ang="0">
                <a:pos x="1097" y="158"/>
              </a:cxn>
              <a:cxn ang="0">
                <a:pos x="1254" y="504"/>
              </a:cxn>
              <a:cxn ang="0">
                <a:pos x="1275" y="1164"/>
              </a:cxn>
              <a:cxn ang="0">
                <a:pos x="975" y="1345"/>
              </a:cxn>
              <a:cxn ang="0">
                <a:pos x="179" y="1221"/>
              </a:cxn>
              <a:cxn ang="0">
                <a:pos x="589" y="502"/>
              </a:cxn>
              <a:cxn ang="0">
                <a:pos x="788" y="43"/>
              </a:cxn>
              <a:cxn ang="0">
                <a:pos x="399" y="54"/>
              </a:cxn>
              <a:cxn ang="0">
                <a:pos x="751" y="60"/>
              </a:cxn>
              <a:cxn ang="0">
                <a:pos x="548" y="76"/>
              </a:cxn>
              <a:cxn ang="0">
                <a:pos x="361" y="92"/>
              </a:cxn>
              <a:cxn ang="0">
                <a:pos x="608" y="90"/>
              </a:cxn>
              <a:cxn ang="0">
                <a:pos x="688" y="108"/>
              </a:cxn>
              <a:cxn ang="0">
                <a:pos x="715" y="137"/>
              </a:cxn>
              <a:cxn ang="0">
                <a:pos x="820" y="109"/>
              </a:cxn>
              <a:cxn ang="0">
                <a:pos x="753" y="142"/>
              </a:cxn>
              <a:cxn ang="0">
                <a:pos x="24" y="375"/>
              </a:cxn>
              <a:cxn ang="0">
                <a:pos x="145" y="587"/>
              </a:cxn>
              <a:cxn ang="0">
                <a:pos x="158" y="567"/>
              </a:cxn>
              <a:cxn ang="0">
                <a:pos x="137" y="130"/>
              </a:cxn>
              <a:cxn ang="0">
                <a:pos x="69" y="362"/>
              </a:cxn>
              <a:cxn ang="0">
                <a:pos x="363" y="542"/>
              </a:cxn>
              <a:cxn ang="0">
                <a:pos x="612" y="532"/>
              </a:cxn>
              <a:cxn ang="0">
                <a:pos x="895" y="653"/>
              </a:cxn>
              <a:cxn ang="0">
                <a:pos x="1097" y="192"/>
              </a:cxn>
              <a:cxn ang="0">
                <a:pos x="704" y="158"/>
              </a:cxn>
              <a:cxn ang="0">
                <a:pos x="1067" y="321"/>
              </a:cxn>
              <a:cxn ang="0">
                <a:pos x="558" y="660"/>
              </a:cxn>
              <a:cxn ang="0">
                <a:pos x="1059" y="518"/>
              </a:cxn>
              <a:cxn ang="0">
                <a:pos x="1205" y="199"/>
              </a:cxn>
              <a:cxn ang="0">
                <a:pos x="1220" y="299"/>
              </a:cxn>
              <a:cxn ang="0">
                <a:pos x="1164" y="403"/>
              </a:cxn>
              <a:cxn ang="0">
                <a:pos x="1088" y="735"/>
              </a:cxn>
              <a:cxn ang="0">
                <a:pos x="1132" y="1001"/>
              </a:cxn>
              <a:cxn ang="0">
                <a:pos x="1180" y="907"/>
              </a:cxn>
              <a:cxn ang="0">
                <a:pos x="1262" y="897"/>
              </a:cxn>
              <a:cxn ang="0">
                <a:pos x="385" y="490"/>
              </a:cxn>
              <a:cxn ang="0">
                <a:pos x="440" y="584"/>
              </a:cxn>
              <a:cxn ang="0">
                <a:pos x="523" y="602"/>
              </a:cxn>
              <a:cxn ang="0">
                <a:pos x="1072" y="575"/>
              </a:cxn>
              <a:cxn ang="0">
                <a:pos x="1025" y="1300"/>
              </a:cxn>
              <a:cxn ang="0">
                <a:pos x="1070" y="894"/>
              </a:cxn>
              <a:cxn ang="0">
                <a:pos x="993" y="727"/>
              </a:cxn>
              <a:cxn ang="0">
                <a:pos x="1076" y="1261"/>
              </a:cxn>
              <a:cxn ang="0">
                <a:pos x="1013" y="657"/>
              </a:cxn>
              <a:cxn ang="0">
                <a:pos x="321" y="1211"/>
              </a:cxn>
              <a:cxn ang="0">
                <a:pos x="949" y="1287"/>
              </a:cxn>
              <a:cxn ang="0">
                <a:pos x="554" y="702"/>
              </a:cxn>
              <a:cxn ang="0">
                <a:pos x="372" y="658"/>
              </a:cxn>
              <a:cxn ang="0">
                <a:pos x="385" y="630"/>
              </a:cxn>
              <a:cxn ang="0">
                <a:pos x="479" y="775"/>
              </a:cxn>
              <a:cxn ang="0">
                <a:pos x="448" y="675"/>
              </a:cxn>
              <a:cxn ang="0">
                <a:pos x="396" y="658"/>
              </a:cxn>
              <a:cxn ang="0">
                <a:pos x="416" y="658"/>
              </a:cxn>
              <a:cxn ang="0">
                <a:pos x="462" y="662"/>
              </a:cxn>
              <a:cxn ang="0">
                <a:pos x="493" y="782"/>
              </a:cxn>
              <a:cxn ang="0">
                <a:pos x="889" y="1338"/>
              </a:cxn>
              <a:cxn ang="0">
                <a:pos x="290" y="1216"/>
              </a:cxn>
              <a:cxn ang="0">
                <a:pos x="224" y="1218"/>
              </a:cxn>
              <a:cxn ang="0">
                <a:pos x="955" y="1331"/>
              </a:cxn>
            </a:cxnLst>
            <a:rect l="0" t="0" r="r" b="b"/>
            <a:pathLst>
              <a:path w="1295" h="1371">
                <a:moveTo>
                  <a:pt x="58" y="1123"/>
                </a:moveTo>
                <a:lnTo>
                  <a:pt x="58" y="1123"/>
                </a:lnTo>
                <a:lnTo>
                  <a:pt x="65" y="1078"/>
                </a:lnTo>
                <a:lnTo>
                  <a:pt x="72" y="1034"/>
                </a:lnTo>
                <a:lnTo>
                  <a:pt x="75" y="1013"/>
                </a:lnTo>
                <a:lnTo>
                  <a:pt x="76" y="992"/>
                </a:lnTo>
                <a:lnTo>
                  <a:pt x="78" y="973"/>
                </a:lnTo>
                <a:lnTo>
                  <a:pt x="78" y="952"/>
                </a:lnTo>
                <a:lnTo>
                  <a:pt x="78" y="952"/>
                </a:lnTo>
                <a:lnTo>
                  <a:pt x="76" y="940"/>
                </a:lnTo>
                <a:lnTo>
                  <a:pt x="75" y="929"/>
                </a:lnTo>
                <a:lnTo>
                  <a:pt x="75" y="929"/>
                </a:lnTo>
                <a:lnTo>
                  <a:pt x="73" y="907"/>
                </a:lnTo>
                <a:lnTo>
                  <a:pt x="72" y="883"/>
                </a:lnTo>
                <a:lnTo>
                  <a:pt x="72" y="838"/>
                </a:lnTo>
                <a:lnTo>
                  <a:pt x="73" y="796"/>
                </a:lnTo>
                <a:lnTo>
                  <a:pt x="75" y="758"/>
                </a:lnTo>
                <a:lnTo>
                  <a:pt x="75" y="758"/>
                </a:lnTo>
                <a:lnTo>
                  <a:pt x="73" y="733"/>
                </a:lnTo>
                <a:lnTo>
                  <a:pt x="71" y="709"/>
                </a:lnTo>
                <a:lnTo>
                  <a:pt x="64" y="661"/>
                </a:lnTo>
                <a:lnTo>
                  <a:pt x="58" y="613"/>
                </a:lnTo>
                <a:lnTo>
                  <a:pt x="55" y="589"/>
                </a:lnTo>
                <a:lnTo>
                  <a:pt x="55" y="567"/>
                </a:lnTo>
                <a:lnTo>
                  <a:pt x="55" y="567"/>
                </a:lnTo>
                <a:lnTo>
                  <a:pt x="50" y="561"/>
                </a:lnTo>
                <a:lnTo>
                  <a:pt x="44" y="556"/>
                </a:lnTo>
                <a:lnTo>
                  <a:pt x="36" y="543"/>
                </a:lnTo>
                <a:lnTo>
                  <a:pt x="27" y="529"/>
                </a:lnTo>
                <a:lnTo>
                  <a:pt x="20" y="518"/>
                </a:lnTo>
                <a:lnTo>
                  <a:pt x="20" y="518"/>
                </a:lnTo>
                <a:lnTo>
                  <a:pt x="14" y="486"/>
                </a:lnTo>
                <a:lnTo>
                  <a:pt x="10" y="452"/>
                </a:lnTo>
                <a:lnTo>
                  <a:pt x="6" y="420"/>
                </a:lnTo>
                <a:lnTo>
                  <a:pt x="0" y="390"/>
                </a:lnTo>
                <a:lnTo>
                  <a:pt x="0" y="390"/>
                </a:lnTo>
                <a:lnTo>
                  <a:pt x="3" y="382"/>
                </a:lnTo>
                <a:lnTo>
                  <a:pt x="5" y="372"/>
                </a:lnTo>
                <a:lnTo>
                  <a:pt x="6" y="363"/>
                </a:lnTo>
                <a:lnTo>
                  <a:pt x="7" y="361"/>
                </a:lnTo>
                <a:lnTo>
                  <a:pt x="10" y="358"/>
                </a:lnTo>
                <a:lnTo>
                  <a:pt x="10" y="358"/>
                </a:lnTo>
                <a:lnTo>
                  <a:pt x="10" y="344"/>
                </a:lnTo>
                <a:lnTo>
                  <a:pt x="10" y="331"/>
                </a:lnTo>
                <a:lnTo>
                  <a:pt x="14" y="309"/>
                </a:lnTo>
                <a:lnTo>
                  <a:pt x="20" y="288"/>
                </a:lnTo>
                <a:lnTo>
                  <a:pt x="27" y="266"/>
                </a:lnTo>
                <a:lnTo>
                  <a:pt x="27" y="266"/>
                </a:lnTo>
                <a:lnTo>
                  <a:pt x="37" y="236"/>
                </a:lnTo>
                <a:lnTo>
                  <a:pt x="48" y="209"/>
                </a:lnTo>
                <a:lnTo>
                  <a:pt x="48" y="209"/>
                </a:lnTo>
                <a:lnTo>
                  <a:pt x="58" y="185"/>
                </a:lnTo>
                <a:lnTo>
                  <a:pt x="69" y="163"/>
                </a:lnTo>
                <a:lnTo>
                  <a:pt x="83" y="140"/>
                </a:lnTo>
                <a:lnTo>
                  <a:pt x="90" y="130"/>
                </a:lnTo>
                <a:lnTo>
                  <a:pt x="99" y="120"/>
                </a:lnTo>
                <a:lnTo>
                  <a:pt x="99" y="120"/>
                </a:lnTo>
                <a:lnTo>
                  <a:pt x="114" y="113"/>
                </a:lnTo>
                <a:lnTo>
                  <a:pt x="124" y="111"/>
                </a:lnTo>
                <a:lnTo>
                  <a:pt x="132" y="109"/>
                </a:lnTo>
                <a:lnTo>
                  <a:pt x="141" y="108"/>
                </a:lnTo>
                <a:lnTo>
                  <a:pt x="149" y="111"/>
                </a:lnTo>
                <a:lnTo>
                  <a:pt x="156" y="113"/>
                </a:lnTo>
                <a:lnTo>
                  <a:pt x="162" y="120"/>
                </a:lnTo>
                <a:lnTo>
                  <a:pt x="162" y="120"/>
                </a:lnTo>
                <a:lnTo>
                  <a:pt x="207" y="119"/>
                </a:lnTo>
                <a:lnTo>
                  <a:pt x="253" y="118"/>
                </a:lnTo>
                <a:lnTo>
                  <a:pt x="277" y="118"/>
                </a:lnTo>
                <a:lnTo>
                  <a:pt x="299" y="119"/>
                </a:lnTo>
                <a:lnTo>
                  <a:pt x="322" y="120"/>
                </a:lnTo>
                <a:lnTo>
                  <a:pt x="342" y="125"/>
                </a:lnTo>
                <a:lnTo>
                  <a:pt x="342" y="125"/>
                </a:lnTo>
                <a:lnTo>
                  <a:pt x="340" y="106"/>
                </a:lnTo>
                <a:lnTo>
                  <a:pt x="342" y="87"/>
                </a:lnTo>
                <a:lnTo>
                  <a:pt x="346" y="67"/>
                </a:lnTo>
                <a:lnTo>
                  <a:pt x="354" y="46"/>
                </a:lnTo>
                <a:lnTo>
                  <a:pt x="354" y="46"/>
                </a:lnTo>
                <a:lnTo>
                  <a:pt x="360" y="38"/>
                </a:lnTo>
                <a:lnTo>
                  <a:pt x="365" y="32"/>
                </a:lnTo>
                <a:lnTo>
                  <a:pt x="372" y="26"/>
                </a:lnTo>
                <a:lnTo>
                  <a:pt x="381" y="22"/>
                </a:lnTo>
                <a:lnTo>
                  <a:pt x="388" y="18"/>
                </a:lnTo>
                <a:lnTo>
                  <a:pt x="398" y="15"/>
                </a:lnTo>
                <a:lnTo>
                  <a:pt x="416" y="12"/>
                </a:lnTo>
                <a:lnTo>
                  <a:pt x="436" y="11"/>
                </a:lnTo>
                <a:lnTo>
                  <a:pt x="458" y="11"/>
                </a:lnTo>
                <a:lnTo>
                  <a:pt x="506" y="11"/>
                </a:lnTo>
                <a:lnTo>
                  <a:pt x="506" y="11"/>
                </a:lnTo>
                <a:lnTo>
                  <a:pt x="518" y="10"/>
                </a:lnTo>
                <a:lnTo>
                  <a:pt x="532" y="8"/>
                </a:lnTo>
                <a:lnTo>
                  <a:pt x="545" y="5"/>
                </a:lnTo>
                <a:lnTo>
                  <a:pt x="559" y="4"/>
                </a:lnTo>
                <a:lnTo>
                  <a:pt x="559" y="4"/>
                </a:lnTo>
                <a:lnTo>
                  <a:pt x="594" y="1"/>
                </a:lnTo>
                <a:lnTo>
                  <a:pt x="629" y="0"/>
                </a:lnTo>
                <a:lnTo>
                  <a:pt x="663" y="0"/>
                </a:lnTo>
                <a:lnTo>
                  <a:pt x="695" y="3"/>
                </a:lnTo>
                <a:lnTo>
                  <a:pt x="695" y="3"/>
                </a:lnTo>
                <a:lnTo>
                  <a:pt x="704" y="4"/>
                </a:lnTo>
                <a:lnTo>
                  <a:pt x="711" y="7"/>
                </a:lnTo>
                <a:lnTo>
                  <a:pt x="719" y="10"/>
                </a:lnTo>
                <a:lnTo>
                  <a:pt x="726" y="11"/>
                </a:lnTo>
                <a:lnTo>
                  <a:pt x="726" y="11"/>
                </a:lnTo>
                <a:lnTo>
                  <a:pt x="736" y="11"/>
                </a:lnTo>
                <a:lnTo>
                  <a:pt x="746" y="11"/>
                </a:lnTo>
                <a:lnTo>
                  <a:pt x="746" y="11"/>
                </a:lnTo>
                <a:lnTo>
                  <a:pt x="756" y="14"/>
                </a:lnTo>
                <a:lnTo>
                  <a:pt x="766" y="17"/>
                </a:lnTo>
                <a:lnTo>
                  <a:pt x="785" y="25"/>
                </a:lnTo>
                <a:lnTo>
                  <a:pt x="819" y="42"/>
                </a:lnTo>
                <a:lnTo>
                  <a:pt x="819" y="42"/>
                </a:lnTo>
                <a:lnTo>
                  <a:pt x="822" y="56"/>
                </a:lnTo>
                <a:lnTo>
                  <a:pt x="823" y="67"/>
                </a:lnTo>
                <a:lnTo>
                  <a:pt x="830" y="91"/>
                </a:lnTo>
                <a:lnTo>
                  <a:pt x="831" y="102"/>
                </a:lnTo>
                <a:lnTo>
                  <a:pt x="834" y="115"/>
                </a:lnTo>
                <a:lnTo>
                  <a:pt x="834" y="127"/>
                </a:lnTo>
                <a:lnTo>
                  <a:pt x="833" y="142"/>
                </a:lnTo>
                <a:lnTo>
                  <a:pt x="833" y="142"/>
                </a:lnTo>
                <a:lnTo>
                  <a:pt x="855" y="144"/>
                </a:lnTo>
                <a:lnTo>
                  <a:pt x="878" y="144"/>
                </a:lnTo>
                <a:lnTo>
                  <a:pt x="926" y="144"/>
                </a:lnTo>
                <a:lnTo>
                  <a:pt x="973" y="144"/>
                </a:lnTo>
                <a:lnTo>
                  <a:pt x="999" y="146"/>
                </a:lnTo>
                <a:lnTo>
                  <a:pt x="1022" y="147"/>
                </a:lnTo>
                <a:lnTo>
                  <a:pt x="1022" y="147"/>
                </a:lnTo>
                <a:lnTo>
                  <a:pt x="1036" y="150"/>
                </a:lnTo>
                <a:lnTo>
                  <a:pt x="1049" y="153"/>
                </a:lnTo>
                <a:lnTo>
                  <a:pt x="1063" y="156"/>
                </a:lnTo>
                <a:lnTo>
                  <a:pt x="1077" y="158"/>
                </a:lnTo>
                <a:lnTo>
                  <a:pt x="1077" y="158"/>
                </a:lnTo>
                <a:lnTo>
                  <a:pt x="1097" y="158"/>
                </a:lnTo>
                <a:lnTo>
                  <a:pt x="1115" y="157"/>
                </a:lnTo>
                <a:lnTo>
                  <a:pt x="1132" y="156"/>
                </a:lnTo>
                <a:lnTo>
                  <a:pt x="1149" y="156"/>
                </a:lnTo>
                <a:lnTo>
                  <a:pt x="1149" y="156"/>
                </a:lnTo>
                <a:lnTo>
                  <a:pt x="1163" y="158"/>
                </a:lnTo>
                <a:lnTo>
                  <a:pt x="1175" y="163"/>
                </a:lnTo>
                <a:lnTo>
                  <a:pt x="1187" y="168"/>
                </a:lnTo>
                <a:lnTo>
                  <a:pt x="1198" y="174"/>
                </a:lnTo>
                <a:lnTo>
                  <a:pt x="1209" y="181"/>
                </a:lnTo>
                <a:lnTo>
                  <a:pt x="1218" y="189"/>
                </a:lnTo>
                <a:lnTo>
                  <a:pt x="1226" y="198"/>
                </a:lnTo>
                <a:lnTo>
                  <a:pt x="1233" y="206"/>
                </a:lnTo>
                <a:lnTo>
                  <a:pt x="1233" y="206"/>
                </a:lnTo>
                <a:lnTo>
                  <a:pt x="1237" y="217"/>
                </a:lnTo>
                <a:lnTo>
                  <a:pt x="1240" y="227"/>
                </a:lnTo>
                <a:lnTo>
                  <a:pt x="1240" y="240"/>
                </a:lnTo>
                <a:lnTo>
                  <a:pt x="1241" y="252"/>
                </a:lnTo>
                <a:lnTo>
                  <a:pt x="1241" y="252"/>
                </a:lnTo>
                <a:lnTo>
                  <a:pt x="1246" y="266"/>
                </a:lnTo>
                <a:lnTo>
                  <a:pt x="1250" y="279"/>
                </a:lnTo>
                <a:lnTo>
                  <a:pt x="1254" y="292"/>
                </a:lnTo>
                <a:lnTo>
                  <a:pt x="1255" y="303"/>
                </a:lnTo>
                <a:lnTo>
                  <a:pt x="1255" y="303"/>
                </a:lnTo>
                <a:lnTo>
                  <a:pt x="1255" y="310"/>
                </a:lnTo>
                <a:lnTo>
                  <a:pt x="1254" y="317"/>
                </a:lnTo>
                <a:lnTo>
                  <a:pt x="1251" y="331"/>
                </a:lnTo>
                <a:lnTo>
                  <a:pt x="1248" y="347"/>
                </a:lnTo>
                <a:lnTo>
                  <a:pt x="1247" y="355"/>
                </a:lnTo>
                <a:lnTo>
                  <a:pt x="1247" y="365"/>
                </a:lnTo>
                <a:lnTo>
                  <a:pt x="1247" y="365"/>
                </a:lnTo>
                <a:lnTo>
                  <a:pt x="1250" y="410"/>
                </a:lnTo>
                <a:lnTo>
                  <a:pt x="1251" y="456"/>
                </a:lnTo>
                <a:lnTo>
                  <a:pt x="1254" y="504"/>
                </a:lnTo>
                <a:lnTo>
                  <a:pt x="1255" y="550"/>
                </a:lnTo>
                <a:lnTo>
                  <a:pt x="1255" y="550"/>
                </a:lnTo>
                <a:lnTo>
                  <a:pt x="1257" y="571"/>
                </a:lnTo>
                <a:lnTo>
                  <a:pt x="1257" y="592"/>
                </a:lnTo>
                <a:lnTo>
                  <a:pt x="1257" y="613"/>
                </a:lnTo>
                <a:lnTo>
                  <a:pt x="1258" y="636"/>
                </a:lnTo>
                <a:lnTo>
                  <a:pt x="1258" y="636"/>
                </a:lnTo>
                <a:lnTo>
                  <a:pt x="1260" y="662"/>
                </a:lnTo>
                <a:lnTo>
                  <a:pt x="1262" y="689"/>
                </a:lnTo>
                <a:lnTo>
                  <a:pt x="1264" y="744"/>
                </a:lnTo>
                <a:lnTo>
                  <a:pt x="1265" y="797"/>
                </a:lnTo>
                <a:lnTo>
                  <a:pt x="1267" y="822"/>
                </a:lnTo>
                <a:lnTo>
                  <a:pt x="1268" y="846"/>
                </a:lnTo>
                <a:lnTo>
                  <a:pt x="1268" y="846"/>
                </a:lnTo>
                <a:lnTo>
                  <a:pt x="1272" y="874"/>
                </a:lnTo>
                <a:lnTo>
                  <a:pt x="1274" y="888"/>
                </a:lnTo>
                <a:lnTo>
                  <a:pt x="1274" y="895"/>
                </a:lnTo>
                <a:lnTo>
                  <a:pt x="1272" y="903"/>
                </a:lnTo>
                <a:lnTo>
                  <a:pt x="1272" y="903"/>
                </a:lnTo>
                <a:lnTo>
                  <a:pt x="1275" y="911"/>
                </a:lnTo>
                <a:lnTo>
                  <a:pt x="1279" y="918"/>
                </a:lnTo>
                <a:lnTo>
                  <a:pt x="1279" y="918"/>
                </a:lnTo>
                <a:lnTo>
                  <a:pt x="1281" y="953"/>
                </a:lnTo>
                <a:lnTo>
                  <a:pt x="1284" y="987"/>
                </a:lnTo>
                <a:lnTo>
                  <a:pt x="1289" y="1019"/>
                </a:lnTo>
                <a:lnTo>
                  <a:pt x="1293" y="1051"/>
                </a:lnTo>
                <a:lnTo>
                  <a:pt x="1295" y="1081"/>
                </a:lnTo>
                <a:lnTo>
                  <a:pt x="1295" y="1096"/>
                </a:lnTo>
                <a:lnTo>
                  <a:pt x="1293" y="1110"/>
                </a:lnTo>
                <a:lnTo>
                  <a:pt x="1292" y="1124"/>
                </a:lnTo>
                <a:lnTo>
                  <a:pt x="1288" y="1138"/>
                </a:lnTo>
                <a:lnTo>
                  <a:pt x="1282" y="1151"/>
                </a:lnTo>
                <a:lnTo>
                  <a:pt x="1275" y="1164"/>
                </a:lnTo>
                <a:lnTo>
                  <a:pt x="1275" y="1164"/>
                </a:lnTo>
                <a:lnTo>
                  <a:pt x="1264" y="1168"/>
                </a:lnTo>
                <a:lnTo>
                  <a:pt x="1253" y="1169"/>
                </a:lnTo>
                <a:lnTo>
                  <a:pt x="1229" y="1171"/>
                </a:lnTo>
                <a:lnTo>
                  <a:pt x="1218" y="1172"/>
                </a:lnTo>
                <a:lnTo>
                  <a:pt x="1206" y="1173"/>
                </a:lnTo>
                <a:lnTo>
                  <a:pt x="1195" y="1176"/>
                </a:lnTo>
                <a:lnTo>
                  <a:pt x="1184" y="1182"/>
                </a:lnTo>
                <a:lnTo>
                  <a:pt x="1184" y="1182"/>
                </a:lnTo>
                <a:lnTo>
                  <a:pt x="1180" y="1192"/>
                </a:lnTo>
                <a:lnTo>
                  <a:pt x="1174" y="1203"/>
                </a:lnTo>
                <a:lnTo>
                  <a:pt x="1171" y="1207"/>
                </a:lnTo>
                <a:lnTo>
                  <a:pt x="1167" y="1210"/>
                </a:lnTo>
                <a:lnTo>
                  <a:pt x="1163" y="1211"/>
                </a:lnTo>
                <a:lnTo>
                  <a:pt x="1159" y="1211"/>
                </a:lnTo>
                <a:lnTo>
                  <a:pt x="1159" y="1211"/>
                </a:lnTo>
                <a:lnTo>
                  <a:pt x="1149" y="1242"/>
                </a:lnTo>
                <a:lnTo>
                  <a:pt x="1140" y="1272"/>
                </a:lnTo>
                <a:lnTo>
                  <a:pt x="1135" y="1284"/>
                </a:lnTo>
                <a:lnTo>
                  <a:pt x="1128" y="1297"/>
                </a:lnTo>
                <a:lnTo>
                  <a:pt x="1119" y="1308"/>
                </a:lnTo>
                <a:lnTo>
                  <a:pt x="1109" y="1317"/>
                </a:lnTo>
                <a:lnTo>
                  <a:pt x="1109" y="1317"/>
                </a:lnTo>
                <a:lnTo>
                  <a:pt x="1097" y="1324"/>
                </a:lnTo>
                <a:lnTo>
                  <a:pt x="1083" y="1328"/>
                </a:lnTo>
                <a:lnTo>
                  <a:pt x="1067" y="1331"/>
                </a:lnTo>
                <a:lnTo>
                  <a:pt x="1052" y="1332"/>
                </a:lnTo>
                <a:lnTo>
                  <a:pt x="1020" y="1332"/>
                </a:lnTo>
                <a:lnTo>
                  <a:pt x="989" y="1332"/>
                </a:lnTo>
                <a:lnTo>
                  <a:pt x="989" y="1332"/>
                </a:lnTo>
                <a:lnTo>
                  <a:pt x="985" y="1335"/>
                </a:lnTo>
                <a:lnTo>
                  <a:pt x="980" y="1338"/>
                </a:lnTo>
                <a:lnTo>
                  <a:pt x="975" y="1345"/>
                </a:lnTo>
                <a:lnTo>
                  <a:pt x="975" y="1345"/>
                </a:lnTo>
                <a:lnTo>
                  <a:pt x="965" y="1353"/>
                </a:lnTo>
                <a:lnTo>
                  <a:pt x="954" y="1357"/>
                </a:lnTo>
                <a:lnTo>
                  <a:pt x="941" y="1362"/>
                </a:lnTo>
                <a:lnTo>
                  <a:pt x="927" y="1364"/>
                </a:lnTo>
                <a:lnTo>
                  <a:pt x="897" y="1367"/>
                </a:lnTo>
                <a:lnTo>
                  <a:pt x="882" y="1369"/>
                </a:lnTo>
                <a:lnTo>
                  <a:pt x="867" y="1371"/>
                </a:lnTo>
                <a:lnTo>
                  <a:pt x="867" y="1371"/>
                </a:lnTo>
                <a:lnTo>
                  <a:pt x="830" y="1366"/>
                </a:lnTo>
                <a:lnTo>
                  <a:pt x="794" y="1363"/>
                </a:lnTo>
                <a:lnTo>
                  <a:pt x="719" y="1359"/>
                </a:lnTo>
                <a:lnTo>
                  <a:pt x="680" y="1357"/>
                </a:lnTo>
                <a:lnTo>
                  <a:pt x="642" y="1353"/>
                </a:lnTo>
                <a:lnTo>
                  <a:pt x="605" y="1349"/>
                </a:lnTo>
                <a:lnTo>
                  <a:pt x="569" y="1342"/>
                </a:lnTo>
                <a:lnTo>
                  <a:pt x="569" y="1342"/>
                </a:lnTo>
                <a:lnTo>
                  <a:pt x="527" y="1331"/>
                </a:lnTo>
                <a:lnTo>
                  <a:pt x="506" y="1327"/>
                </a:lnTo>
                <a:lnTo>
                  <a:pt x="485" y="1324"/>
                </a:lnTo>
                <a:lnTo>
                  <a:pt x="485" y="1324"/>
                </a:lnTo>
                <a:lnTo>
                  <a:pt x="464" y="1317"/>
                </a:lnTo>
                <a:lnTo>
                  <a:pt x="440" y="1308"/>
                </a:lnTo>
                <a:lnTo>
                  <a:pt x="417" y="1300"/>
                </a:lnTo>
                <a:lnTo>
                  <a:pt x="396" y="1293"/>
                </a:lnTo>
                <a:lnTo>
                  <a:pt x="396" y="1293"/>
                </a:lnTo>
                <a:lnTo>
                  <a:pt x="357" y="1280"/>
                </a:lnTo>
                <a:lnTo>
                  <a:pt x="318" y="1266"/>
                </a:lnTo>
                <a:lnTo>
                  <a:pt x="278" y="1251"/>
                </a:lnTo>
                <a:lnTo>
                  <a:pt x="236" y="1238"/>
                </a:lnTo>
                <a:lnTo>
                  <a:pt x="236" y="1238"/>
                </a:lnTo>
                <a:lnTo>
                  <a:pt x="198" y="1228"/>
                </a:lnTo>
                <a:lnTo>
                  <a:pt x="179" y="1221"/>
                </a:lnTo>
                <a:lnTo>
                  <a:pt x="156" y="1214"/>
                </a:lnTo>
                <a:lnTo>
                  <a:pt x="156" y="1214"/>
                </a:lnTo>
                <a:lnTo>
                  <a:pt x="116" y="1199"/>
                </a:lnTo>
                <a:lnTo>
                  <a:pt x="96" y="1190"/>
                </a:lnTo>
                <a:lnTo>
                  <a:pt x="76" y="1185"/>
                </a:lnTo>
                <a:lnTo>
                  <a:pt x="76" y="1185"/>
                </a:lnTo>
                <a:lnTo>
                  <a:pt x="62" y="1173"/>
                </a:lnTo>
                <a:lnTo>
                  <a:pt x="55" y="1168"/>
                </a:lnTo>
                <a:lnTo>
                  <a:pt x="48" y="1164"/>
                </a:lnTo>
                <a:lnTo>
                  <a:pt x="48" y="1164"/>
                </a:lnTo>
                <a:lnTo>
                  <a:pt x="44" y="1151"/>
                </a:lnTo>
                <a:lnTo>
                  <a:pt x="44" y="1144"/>
                </a:lnTo>
                <a:lnTo>
                  <a:pt x="43" y="1138"/>
                </a:lnTo>
                <a:lnTo>
                  <a:pt x="44" y="1133"/>
                </a:lnTo>
                <a:lnTo>
                  <a:pt x="47" y="1127"/>
                </a:lnTo>
                <a:lnTo>
                  <a:pt x="51" y="1124"/>
                </a:lnTo>
                <a:lnTo>
                  <a:pt x="58" y="1123"/>
                </a:lnTo>
                <a:lnTo>
                  <a:pt x="58" y="1123"/>
                </a:lnTo>
                <a:close/>
                <a:moveTo>
                  <a:pt x="575" y="581"/>
                </a:moveTo>
                <a:lnTo>
                  <a:pt x="575" y="581"/>
                </a:lnTo>
                <a:lnTo>
                  <a:pt x="584" y="564"/>
                </a:lnTo>
                <a:lnTo>
                  <a:pt x="589" y="557"/>
                </a:lnTo>
                <a:lnTo>
                  <a:pt x="591" y="549"/>
                </a:lnTo>
                <a:lnTo>
                  <a:pt x="593" y="542"/>
                </a:lnTo>
                <a:lnTo>
                  <a:pt x="594" y="533"/>
                </a:lnTo>
                <a:lnTo>
                  <a:pt x="594" y="525"/>
                </a:lnTo>
                <a:lnTo>
                  <a:pt x="591" y="516"/>
                </a:lnTo>
                <a:lnTo>
                  <a:pt x="591" y="516"/>
                </a:lnTo>
                <a:lnTo>
                  <a:pt x="593" y="516"/>
                </a:lnTo>
                <a:lnTo>
                  <a:pt x="596" y="518"/>
                </a:lnTo>
                <a:lnTo>
                  <a:pt x="596" y="518"/>
                </a:lnTo>
                <a:lnTo>
                  <a:pt x="593" y="509"/>
                </a:lnTo>
                <a:lnTo>
                  <a:pt x="589" y="502"/>
                </a:lnTo>
                <a:lnTo>
                  <a:pt x="583" y="495"/>
                </a:lnTo>
                <a:lnTo>
                  <a:pt x="576" y="490"/>
                </a:lnTo>
                <a:lnTo>
                  <a:pt x="568" y="486"/>
                </a:lnTo>
                <a:lnTo>
                  <a:pt x="558" y="481"/>
                </a:lnTo>
                <a:lnTo>
                  <a:pt x="548" y="478"/>
                </a:lnTo>
                <a:lnTo>
                  <a:pt x="538" y="477"/>
                </a:lnTo>
                <a:lnTo>
                  <a:pt x="538" y="477"/>
                </a:lnTo>
                <a:lnTo>
                  <a:pt x="551" y="484"/>
                </a:lnTo>
                <a:lnTo>
                  <a:pt x="561" y="493"/>
                </a:lnTo>
                <a:lnTo>
                  <a:pt x="569" y="504"/>
                </a:lnTo>
                <a:lnTo>
                  <a:pt x="576" y="516"/>
                </a:lnTo>
                <a:lnTo>
                  <a:pt x="576" y="516"/>
                </a:lnTo>
                <a:lnTo>
                  <a:pt x="572" y="543"/>
                </a:lnTo>
                <a:lnTo>
                  <a:pt x="568" y="564"/>
                </a:lnTo>
                <a:lnTo>
                  <a:pt x="561" y="582"/>
                </a:lnTo>
                <a:lnTo>
                  <a:pt x="552" y="602"/>
                </a:lnTo>
                <a:lnTo>
                  <a:pt x="552" y="602"/>
                </a:lnTo>
                <a:lnTo>
                  <a:pt x="551" y="601"/>
                </a:lnTo>
                <a:lnTo>
                  <a:pt x="549" y="602"/>
                </a:lnTo>
                <a:lnTo>
                  <a:pt x="549" y="602"/>
                </a:lnTo>
                <a:lnTo>
                  <a:pt x="555" y="602"/>
                </a:lnTo>
                <a:lnTo>
                  <a:pt x="558" y="601"/>
                </a:lnTo>
                <a:lnTo>
                  <a:pt x="561" y="598"/>
                </a:lnTo>
                <a:lnTo>
                  <a:pt x="563" y="595"/>
                </a:lnTo>
                <a:lnTo>
                  <a:pt x="568" y="587"/>
                </a:lnTo>
                <a:lnTo>
                  <a:pt x="570" y="582"/>
                </a:lnTo>
                <a:lnTo>
                  <a:pt x="575" y="581"/>
                </a:lnTo>
                <a:lnTo>
                  <a:pt x="575" y="581"/>
                </a:lnTo>
                <a:close/>
                <a:moveTo>
                  <a:pt x="802" y="59"/>
                </a:moveTo>
                <a:lnTo>
                  <a:pt x="802" y="59"/>
                </a:lnTo>
                <a:lnTo>
                  <a:pt x="798" y="53"/>
                </a:lnTo>
                <a:lnTo>
                  <a:pt x="794" y="47"/>
                </a:lnTo>
                <a:lnTo>
                  <a:pt x="788" y="43"/>
                </a:lnTo>
                <a:lnTo>
                  <a:pt x="781" y="39"/>
                </a:lnTo>
                <a:lnTo>
                  <a:pt x="764" y="32"/>
                </a:lnTo>
                <a:lnTo>
                  <a:pt x="746" y="26"/>
                </a:lnTo>
                <a:lnTo>
                  <a:pt x="728" y="22"/>
                </a:lnTo>
                <a:lnTo>
                  <a:pt x="708" y="19"/>
                </a:lnTo>
                <a:lnTo>
                  <a:pt x="677" y="17"/>
                </a:lnTo>
                <a:lnTo>
                  <a:pt x="677" y="17"/>
                </a:lnTo>
                <a:lnTo>
                  <a:pt x="635" y="15"/>
                </a:lnTo>
                <a:lnTo>
                  <a:pt x="590" y="17"/>
                </a:lnTo>
                <a:lnTo>
                  <a:pt x="544" y="21"/>
                </a:lnTo>
                <a:lnTo>
                  <a:pt x="500" y="25"/>
                </a:lnTo>
                <a:lnTo>
                  <a:pt x="500" y="25"/>
                </a:lnTo>
                <a:lnTo>
                  <a:pt x="485" y="26"/>
                </a:lnTo>
                <a:lnTo>
                  <a:pt x="468" y="26"/>
                </a:lnTo>
                <a:lnTo>
                  <a:pt x="436" y="26"/>
                </a:lnTo>
                <a:lnTo>
                  <a:pt x="420" y="26"/>
                </a:lnTo>
                <a:lnTo>
                  <a:pt x="408" y="28"/>
                </a:lnTo>
                <a:lnTo>
                  <a:pt x="396" y="31"/>
                </a:lnTo>
                <a:lnTo>
                  <a:pt x="386" y="33"/>
                </a:lnTo>
                <a:lnTo>
                  <a:pt x="386" y="33"/>
                </a:lnTo>
                <a:lnTo>
                  <a:pt x="382" y="38"/>
                </a:lnTo>
                <a:lnTo>
                  <a:pt x="378" y="42"/>
                </a:lnTo>
                <a:lnTo>
                  <a:pt x="371" y="53"/>
                </a:lnTo>
                <a:lnTo>
                  <a:pt x="365" y="64"/>
                </a:lnTo>
                <a:lnTo>
                  <a:pt x="363" y="73"/>
                </a:lnTo>
                <a:lnTo>
                  <a:pt x="363" y="73"/>
                </a:lnTo>
                <a:lnTo>
                  <a:pt x="375" y="69"/>
                </a:lnTo>
                <a:lnTo>
                  <a:pt x="389" y="67"/>
                </a:lnTo>
                <a:lnTo>
                  <a:pt x="389" y="67"/>
                </a:lnTo>
                <a:lnTo>
                  <a:pt x="393" y="60"/>
                </a:lnTo>
                <a:lnTo>
                  <a:pt x="396" y="57"/>
                </a:lnTo>
                <a:lnTo>
                  <a:pt x="399" y="54"/>
                </a:lnTo>
                <a:lnTo>
                  <a:pt x="399" y="54"/>
                </a:lnTo>
                <a:lnTo>
                  <a:pt x="413" y="49"/>
                </a:lnTo>
                <a:lnTo>
                  <a:pt x="427" y="45"/>
                </a:lnTo>
                <a:lnTo>
                  <a:pt x="455" y="40"/>
                </a:lnTo>
                <a:lnTo>
                  <a:pt x="455" y="40"/>
                </a:lnTo>
                <a:lnTo>
                  <a:pt x="461" y="39"/>
                </a:lnTo>
                <a:lnTo>
                  <a:pt x="466" y="38"/>
                </a:lnTo>
                <a:lnTo>
                  <a:pt x="472" y="35"/>
                </a:lnTo>
                <a:lnTo>
                  <a:pt x="478" y="33"/>
                </a:lnTo>
                <a:lnTo>
                  <a:pt x="478" y="33"/>
                </a:lnTo>
                <a:lnTo>
                  <a:pt x="497" y="32"/>
                </a:lnTo>
                <a:lnTo>
                  <a:pt x="516" y="32"/>
                </a:lnTo>
                <a:lnTo>
                  <a:pt x="555" y="33"/>
                </a:lnTo>
                <a:lnTo>
                  <a:pt x="555" y="33"/>
                </a:lnTo>
                <a:lnTo>
                  <a:pt x="569" y="33"/>
                </a:lnTo>
                <a:lnTo>
                  <a:pt x="582" y="33"/>
                </a:lnTo>
                <a:lnTo>
                  <a:pt x="594" y="32"/>
                </a:lnTo>
                <a:lnTo>
                  <a:pt x="605" y="33"/>
                </a:lnTo>
                <a:lnTo>
                  <a:pt x="605" y="33"/>
                </a:lnTo>
                <a:lnTo>
                  <a:pt x="610" y="35"/>
                </a:lnTo>
                <a:lnTo>
                  <a:pt x="614" y="38"/>
                </a:lnTo>
                <a:lnTo>
                  <a:pt x="618" y="39"/>
                </a:lnTo>
                <a:lnTo>
                  <a:pt x="624" y="40"/>
                </a:lnTo>
                <a:lnTo>
                  <a:pt x="624" y="40"/>
                </a:lnTo>
                <a:lnTo>
                  <a:pt x="638" y="42"/>
                </a:lnTo>
                <a:lnTo>
                  <a:pt x="653" y="42"/>
                </a:lnTo>
                <a:lnTo>
                  <a:pt x="669" y="42"/>
                </a:lnTo>
                <a:lnTo>
                  <a:pt x="684" y="45"/>
                </a:lnTo>
                <a:lnTo>
                  <a:pt x="684" y="45"/>
                </a:lnTo>
                <a:lnTo>
                  <a:pt x="701" y="49"/>
                </a:lnTo>
                <a:lnTo>
                  <a:pt x="718" y="53"/>
                </a:lnTo>
                <a:lnTo>
                  <a:pt x="733" y="57"/>
                </a:lnTo>
                <a:lnTo>
                  <a:pt x="751" y="60"/>
                </a:lnTo>
                <a:lnTo>
                  <a:pt x="751" y="60"/>
                </a:lnTo>
                <a:lnTo>
                  <a:pt x="758" y="71"/>
                </a:lnTo>
                <a:lnTo>
                  <a:pt x="766" y="83"/>
                </a:lnTo>
                <a:lnTo>
                  <a:pt x="768" y="88"/>
                </a:lnTo>
                <a:lnTo>
                  <a:pt x="770" y="94"/>
                </a:lnTo>
                <a:lnTo>
                  <a:pt x="771" y="101"/>
                </a:lnTo>
                <a:lnTo>
                  <a:pt x="770" y="106"/>
                </a:lnTo>
                <a:lnTo>
                  <a:pt x="770" y="106"/>
                </a:lnTo>
                <a:lnTo>
                  <a:pt x="778" y="105"/>
                </a:lnTo>
                <a:lnTo>
                  <a:pt x="787" y="101"/>
                </a:lnTo>
                <a:lnTo>
                  <a:pt x="794" y="97"/>
                </a:lnTo>
                <a:lnTo>
                  <a:pt x="801" y="92"/>
                </a:lnTo>
                <a:lnTo>
                  <a:pt x="805" y="85"/>
                </a:lnTo>
                <a:lnTo>
                  <a:pt x="806" y="78"/>
                </a:lnTo>
                <a:lnTo>
                  <a:pt x="806" y="69"/>
                </a:lnTo>
                <a:lnTo>
                  <a:pt x="802" y="59"/>
                </a:lnTo>
                <a:lnTo>
                  <a:pt x="802" y="59"/>
                </a:lnTo>
                <a:close/>
                <a:moveTo>
                  <a:pt x="405" y="70"/>
                </a:moveTo>
                <a:lnTo>
                  <a:pt x="405" y="70"/>
                </a:lnTo>
                <a:lnTo>
                  <a:pt x="409" y="71"/>
                </a:lnTo>
                <a:lnTo>
                  <a:pt x="413" y="74"/>
                </a:lnTo>
                <a:lnTo>
                  <a:pt x="420" y="81"/>
                </a:lnTo>
                <a:lnTo>
                  <a:pt x="420" y="81"/>
                </a:lnTo>
                <a:lnTo>
                  <a:pt x="424" y="80"/>
                </a:lnTo>
                <a:lnTo>
                  <a:pt x="429" y="78"/>
                </a:lnTo>
                <a:lnTo>
                  <a:pt x="437" y="80"/>
                </a:lnTo>
                <a:lnTo>
                  <a:pt x="445" y="80"/>
                </a:lnTo>
                <a:lnTo>
                  <a:pt x="451" y="78"/>
                </a:lnTo>
                <a:lnTo>
                  <a:pt x="455" y="76"/>
                </a:lnTo>
                <a:lnTo>
                  <a:pt x="455" y="76"/>
                </a:lnTo>
                <a:lnTo>
                  <a:pt x="471" y="74"/>
                </a:lnTo>
                <a:lnTo>
                  <a:pt x="486" y="73"/>
                </a:lnTo>
                <a:lnTo>
                  <a:pt x="517" y="74"/>
                </a:lnTo>
                <a:lnTo>
                  <a:pt x="548" y="76"/>
                </a:lnTo>
                <a:lnTo>
                  <a:pt x="579" y="77"/>
                </a:lnTo>
                <a:lnTo>
                  <a:pt x="579" y="77"/>
                </a:lnTo>
                <a:lnTo>
                  <a:pt x="590" y="77"/>
                </a:lnTo>
                <a:lnTo>
                  <a:pt x="601" y="76"/>
                </a:lnTo>
                <a:lnTo>
                  <a:pt x="611" y="76"/>
                </a:lnTo>
                <a:lnTo>
                  <a:pt x="621" y="76"/>
                </a:lnTo>
                <a:lnTo>
                  <a:pt x="621" y="76"/>
                </a:lnTo>
                <a:lnTo>
                  <a:pt x="631" y="77"/>
                </a:lnTo>
                <a:lnTo>
                  <a:pt x="641" y="80"/>
                </a:lnTo>
                <a:lnTo>
                  <a:pt x="659" y="87"/>
                </a:lnTo>
                <a:lnTo>
                  <a:pt x="677" y="91"/>
                </a:lnTo>
                <a:lnTo>
                  <a:pt x="687" y="92"/>
                </a:lnTo>
                <a:lnTo>
                  <a:pt x="698" y="92"/>
                </a:lnTo>
                <a:lnTo>
                  <a:pt x="698" y="92"/>
                </a:lnTo>
                <a:lnTo>
                  <a:pt x="707" y="85"/>
                </a:lnTo>
                <a:lnTo>
                  <a:pt x="716" y="81"/>
                </a:lnTo>
                <a:lnTo>
                  <a:pt x="728" y="76"/>
                </a:lnTo>
                <a:lnTo>
                  <a:pt x="739" y="73"/>
                </a:lnTo>
                <a:lnTo>
                  <a:pt x="739" y="73"/>
                </a:lnTo>
                <a:lnTo>
                  <a:pt x="697" y="64"/>
                </a:lnTo>
                <a:lnTo>
                  <a:pt x="653" y="57"/>
                </a:lnTo>
                <a:lnTo>
                  <a:pt x="610" y="52"/>
                </a:lnTo>
                <a:lnTo>
                  <a:pt x="566" y="49"/>
                </a:lnTo>
                <a:lnTo>
                  <a:pt x="523" y="49"/>
                </a:lnTo>
                <a:lnTo>
                  <a:pt x="502" y="49"/>
                </a:lnTo>
                <a:lnTo>
                  <a:pt x="482" y="52"/>
                </a:lnTo>
                <a:lnTo>
                  <a:pt x="461" y="54"/>
                </a:lnTo>
                <a:lnTo>
                  <a:pt x="441" y="59"/>
                </a:lnTo>
                <a:lnTo>
                  <a:pt x="423" y="64"/>
                </a:lnTo>
                <a:lnTo>
                  <a:pt x="405" y="70"/>
                </a:lnTo>
                <a:lnTo>
                  <a:pt x="405" y="70"/>
                </a:lnTo>
                <a:close/>
                <a:moveTo>
                  <a:pt x="361" y="92"/>
                </a:moveTo>
                <a:lnTo>
                  <a:pt x="361" y="92"/>
                </a:lnTo>
                <a:lnTo>
                  <a:pt x="358" y="111"/>
                </a:lnTo>
                <a:lnTo>
                  <a:pt x="357" y="122"/>
                </a:lnTo>
                <a:lnTo>
                  <a:pt x="357" y="133"/>
                </a:lnTo>
                <a:lnTo>
                  <a:pt x="358" y="144"/>
                </a:lnTo>
                <a:lnTo>
                  <a:pt x="360" y="149"/>
                </a:lnTo>
                <a:lnTo>
                  <a:pt x="361" y="151"/>
                </a:lnTo>
                <a:lnTo>
                  <a:pt x="364" y="154"/>
                </a:lnTo>
                <a:lnTo>
                  <a:pt x="368" y="157"/>
                </a:lnTo>
                <a:lnTo>
                  <a:pt x="372" y="157"/>
                </a:lnTo>
                <a:lnTo>
                  <a:pt x="377" y="156"/>
                </a:lnTo>
                <a:lnTo>
                  <a:pt x="377" y="156"/>
                </a:lnTo>
                <a:lnTo>
                  <a:pt x="379" y="149"/>
                </a:lnTo>
                <a:lnTo>
                  <a:pt x="379" y="142"/>
                </a:lnTo>
                <a:lnTo>
                  <a:pt x="378" y="136"/>
                </a:lnTo>
                <a:lnTo>
                  <a:pt x="377" y="127"/>
                </a:lnTo>
                <a:lnTo>
                  <a:pt x="377" y="127"/>
                </a:lnTo>
                <a:lnTo>
                  <a:pt x="378" y="123"/>
                </a:lnTo>
                <a:lnTo>
                  <a:pt x="381" y="118"/>
                </a:lnTo>
                <a:lnTo>
                  <a:pt x="386" y="106"/>
                </a:lnTo>
                <a:lnTo>
                  <a:pt x="393" y="97"/>
                </a:lnTo>
                <a:lnTo>
                  <a:pt x="396" y="91"/>
                </a:lnTo>
                <a:lnTo>
                  <a:pt x="398" y="87"/>
                </a:lnTo>
                <a:lnTo>
                  <a:pt x="398" y="87"/>
                </a:lnTo>
                <a:lnTo>
                  <a:pt x="393" y="84"/>
                </a:lnTo>
                <a:lnTo>
                  <a:pt x="388" y="83"/>
                </a:lnTo>
                <a:lnTo>
                  <a:pt x="384" y="83"/>
                </a:lnTo>
                <a:lnTo>
                  <a:pt x="378" y="84"/>
                </a:lnTo>
                <a:lnTo>
                  <a:pt x="370" y="88"/>
                </a:lnTo>
                <a:lnTo>
                  <a:pt x="361" y="92"/>
                </a:lnTo>
                <a:lnTo>
                  <a:pt x="361" y="92"/>
                </a:lnTo>
                <a:close/>
                <a:moveTo>
                  <a:pt x="624" y="90"/>
                </a:moveTo>
                <a:lnTo>
                  <a:pt x="624" y="90"/>
                </a:lnTo>
                <a:lnTo>
                  <a:pt x="608" y="90"/>
                </a:lnTo>
                <a:lnTo>
                  <a:pt x="594" y="90"/>
                </a:lnTo>
                <a:lnTo>
                  <a:pt x="577" y="91"/>
                </a:lnTo>
                <a:lnTo>
                  <a:pt x="562" y="91"/>
                </a:lnTo>
                <a:lnTo>
                  <a:pt x="562" y="91"/>
                </a:lnTo>
                <a:lnTo>
                  <a:pt x="514" y="88"/>
                </a:lnTo>
                <a:lnTo>
                  <a:pt x="502" y="88"/>
                </a:lnTo>
                <a:lnTo>
                  <a:pt x="490" y="88"/>
                </a:lnTo>
                <a:lnTo>
                  <a:pt x="479" y="90"/>
                </a:lnTo>
                <a:lnTo>
                  <a:pt x="469" y="92"/>
                </a:lnTo>
                <a:lnTo>
                  <a:pt x="469" y="92"/>
                </a:lnTo>
                <a:lnTo>
                  <a:pt x="478" y="102"/>
                </a:lnTo>
                <a:lnTo>
                  <a:pt x="485" y="113"/>
                </a:lnTo>
                <a:lnTo>
                  <a:pt x="488" y="125"/>
                </a:lnTo>
                <a:lnTo>
                  <a:pt x="489" y="130"/>
                </a:lnTo>
                <a:lnTo>
                  <a:pt x="489" y="137"/>
                </a:lnTo>
                <a:lnTo>
                  <a:pt x="489" y="137"/>
                </a:lnTo>
                <a:lnTo>
                  <a:pt x="513" y="137"/>
                </a:lnTo>
                <a:lnTo>
                  <a:pt x="537" y="137"/>
                </a:lnTo>
                <a:lnTo>
                  <a:pt x="584" y="135"/>
                </a:lnTo>
                <a:lnTo>
                  <a:pt x="584" y="135"/>
                </a:lnTo>
                <a:lnTo>
                  <a:pt x="600" y="135"/>
                </a:lnTo>
                <a:lnTo>
                  <a:pt x="617" y="136"/>
                </a:lnTo>
                <a:lnTo>
                  <a:pt x="646" y="139"/>
                </a:lnTo>
                <a:lnTo>
                  <a:pt x="674" y="140"/>
                </a:lnTo>
                <a:lnTo>
                  <a:pt x="688" y="140"/>
                </a:lnTo>
                <a:lnTo>
                  <a:pt x="702" y="139"/>
                </a:lnTo>
                <a:lnTo>
                  <a:pt x="702" y="139"/>
                </a:lnTo>
                <a:lnTo>
                  <a:pt x="701" y="130"/>
                </a:lnTo>
                <a:lnTo>
                  <a:pt x="698" y="123"/>
                </a:lnTo>
                <a:lnTo>
                  <a:pt x="697" y="116"/>
                </a:lnTo>
                <a:lnTo>
                  <a:pt x="697" y="109"/>
                </a:lnTo>
                <a:lnTo>
                  <a:pt x="697" y="109"/>
                </a:lnTo>
                <a:lnTo>
                  <a:pt x="688" y="108"/>
                </a:lnTo>
                <a:lnTo>
                  <a:pt x="680" y="105"/>
                </a:lnTo>
                <a:lnTo>
                  <a:pt x="662" y="99"/>
                </a:lnTo>
                <a:lnTo>
                  <a:pt x="643" y="94"/>
                </a:lnTo>
                <a:lnTo>
                  <a:pt x="634" y="91"/>
                </a:lnTo>
                <a:lnTo>
                  <a:pt x="624" y="90"/>
                </a:lnTo>
                <a:lnTo>
                  <a:pt x="624" y="90"/>
                </a:lnTo>
                <a:close/>
                <a:moveTo>
                  <a:pt x="725" y="177"/>
                </a:moveTo>
                <a:lnTo>
                  <a:pt x="725" y="177"/>
                </a:lnTo>
                <a:lnTo>
                  <a:pt x="730" y="175"/>
                </a:lnTo>
                <a:lnTo>
                  <a:pt x="735" y="174"/>
                </a:lnTo>
                <a:lnTo>
                  <a:pt x="739" y="171"/>
                </a:lnTo>
                <a:lnTo>
                  <a:pt x="742" y="167"/>
                </a:lnTo>
                <a:lnTo>
                  <a:pt x="742" y="167"/>
                </a:lnTo>
                <a:lnTo>
                  <a:pt x="742" y="156"/>
                </a:lnTo>
                <a:lnTo>
                  <a:pt x="740" y="146"/>
                </a:lnTo>
                <a:lnTo>
                  <a:pt x="739" y="137"/>
                </a:lnTo>
                <a:lnTo>
                  <a:pt x="739" y="127"/>
                </a:lnTo>
                <a:lnTo>
                  <a:pt x="739" y="127"/>
                </a:lnTo>
                <a:lnTo>
                  <a:pt x="740" y="118"/>
                </a:lnTo>
                <a:lnTo>
                  <a:pt x="744" y="109"/>
                </a:lnTo>
                <a:lnTo>
                  <a:pt x="747" y="99"/>
                </a:lnTo>
                <a:lnTo>
                  <a:pt x="747" y="95"/>
                </a:lnTo>
                <a:lnTo>
                  <a:pt x="746" y="90"/>
                </a:lnTo>
                <a:lnTo>
                  <a:pt x="746" y="90"/>
                </a:lnTo>
                <a:lnTo>
                  <a:pt x="737" y="90"/>
                </a:lnTo>
                <a:lnTo>
                  <a:pt x="730" y="91"/>
                </a:lnTo>
                <a:lnTo>
                  <a:pt x="725" y="94"/>
                </a:lnTo>
                <a:lnTo>
                  <a:pt x="721" y="98"/>
                </a:lnTo>
                <a:lnTo>
                  <a:pt x="718" y="102"/>
                </a:lnTo>
                <a:lnTo>
                  <a:pt x="715" y="109"/>
                </a:lnTo>
                <a:lnTo>
                  <a:pt x="714" y="115"/>
                </a:lnTo>
                <a:lnTo>
                  <a:pt x="714" y="122"/>
                </a:lnTo>
                <a:lnTo>
                  <a:pt x="715" y="137"/>
                </a:lnTo>
                <a:lnTo>
                  <a:pt x="718" y="153"/>
                </a:lnTo>
                <a:lnTo>
                  <a:pt x="725" y="177"/>
                </a:lnTo>
                <a:lnTo>
                  <a:pt x="725" y="177"/>
                </a:lnTo>
                <a:close/>
                <a:moveTo>
                  <a:pt x="447" y="133"/>
                </a:moveTo>
                <a:lnTo>
                  <a:pt x="447" y="133"/>
                </a:lnTo>
                <a:lnTo>
                  <a:pt x="450" y="135"/>
                </a:lnTo>
                <a:lnTo>
                  <a:pt x="454" y="135"/>
                </a:lnTo>
                <a:lnTo>
                  <a:pt x="468" y="135"/>
                </a:lnTo>
                <a:lnTo>
                  <a:pt x="468" y="135"/>
                </a:lnTo>
                <a:lnTo>
                  <a:pt x="466" y="125"/>
                </a:lnTo>
                <a:lnTo>
                  <a:pt x="464" y="113"/>
                </a:lnTo>
                <a:lnTo>
                  <a:pt x="461" y="104"/>
                </a:lnTo>
                <a:lnTo>
                  <a:pt x="457" y="92"/>
                </a:lnTo>
                <a:lnTo>
                  <a:pt x="457" y="92"/>
                </a:lnTo>
                <a:lnTo>
                  <a:pt x="454" y="94"/>
                </a:lnTo>
                <a:lnTo>
                  <a:pt x="451" y="94"/>
                </a:lnTo>
                <a:lnTo>
                  <a:pt x="448" y="95"/>
                </a:lnTo>
                <a:lnTo>
                  <a:pt x="445" y="95"/>
                </a:lnTo>
                <a:lnTo>
                  <a:pt x="445" y="95"/>
                </a:lnTo>
                <a:lnTo>
                  <a:pt x="447" y="133"/>
                </a:lnTo>
                <a:lnTo>
                  <a:pt x="447" y="133"/>
                </a:lnTo>
                <a:close/>
                <a:moveTo>
                  <a:pt x="798" y="112"/>
                </a:moveTo>
                <a:lnTo>
                  <a:pt x="798" y="112"/>
                </a:lnTo>
                <a:lnTo>
                  <a:pt x="799" y="119"/>
                </a:lnTo>
                <a:lnTo>
                  <a:pt x="802" y="127"/>
                </a:lnTo>
                <a:lnTo>
                  <a:pt x="809" y="144"/>
                </a:lnTo>
                <a:lnTo>
                  <a:pt x="809" y="144"/>
                </a:lnTo>
                <a:lnTo>
                  <a:pt x="819" y="144"/>
                </a:lnTo>
                <a:lnTo>
                  <a:pt x="819" y="144"/>
                </a:lnTo>
                <a:lnTo>
                  <a:pt x="822" y="133"/>
                </a:lnTo>
                <a:lnTo>
                  <a:pt x="823" y="120"/>
                </a:lnTo>
                <a:lnTo>
                  <a:pt x="822" y="115"/>
                </a:lnTo>
                <a:lnTo>
                  <a:pt x="820" y="109"/>
                </a:lnTo>
                <a:lnTo>
                  <a:pt x="817" y="105"/>
                </a:lnTo>
                <a:lnTo>
                  <a:pt x="813" y="102"/>
                </a:lnTo>
                <a:lnTo>
                  <a:pt x="813" y="102"/>
                </a:lnTo>
                <a:lnTo>
                  <a:pt x="810" y="106"/>
                </a:lnTo>
                <a:lnTo>
                  <a:pt x="808" y="108"/>
                </a:lnTo>
                <a:lnTo>
                  <a:pt x="798" y="112"/>
                </a:lnTo>
                <a:lnTo>
                  <a:pt x="798" y="112"/>
                </a:lnTo>
                <a:close/>
                <a:moveTo>
                  <a:pt x="403" y="109"/>
                </a:moveTo>
                <a:lnTo>
                  <a:pt x="403" y="109"/>
                </a:lnTo>
                <a:lnTo>
                  <a:pt x="402" y="112"/>
                </a:lnTo>
                <a:lnTo>
                  <a:pt x="399" y="116"/>
                </a:lnTo>
                <a:lnTo>
                  <a:pt x="396" y="119"/>
                </a:lnTo>
                <a:lnTo>
                  <a:pt x="393" y="125"/>
                </a:lnTo>
                <a:lnTo>
                  <a:pt x="393" y="125"/>
                </a:lnTo>
                <a:lnTo>
                  <a:pt x="409" y="129"/>
                </a:lnTo>
                <a:lnTo>
                  <a:pt x="416" y="130"/>
                </a:lnTo>
                <a:lnTo>
                  <a:pt x="423" y="129"/>
                </a:lnTo>
                <a:lnTo>
                  <a:pt x="429" y="126"/>
                </a:lnTo>
                <a:lnTo>
                  <a:pt x="433" y="122"/>
                </a:lnTo>
                <a:lnTo>
                  <a:pt x="434" y="115"/>
                </a:lnTo>
                <a:lnTo>
                  <a:pt x="433" y="104"/>
                </a:lnTo>
                <a:lnTo>
                  <a:pt x="433" y="104"/>
                </a:lnTo>
                <a:lnTo>
                  <a:pt x="419" y="106"/>
                </a:lnTo>
                <a:lnTo>
                  <a:pt x="403" y="109"/>
                </a:lnTo>
                <a:lnTo>
                  <a:pt x="403" y="109"/>
                </a:lnTo>
                <a:close/>
                <a:moveTo>
                  <a:pt x="767" y="130"/>
                </a:moveTo>
                <a:lnTo>
                  <a:pt x="767" y="130"/>
                </a:lnTo>
                <a:lnTo>
                  <a:pt x="763" y="129"/>
                </a:lnTo>
                <a:lnTo>
                  <a:pt x="760" y="130"/>
                </a:lnTo>
                <a:lnTo>
                  <a:pt x="757" y="132"/>
                </a:lnTo>
                <a:lnTo>
                  <a:pt x="754" y="135"/>
                </a:lnTo>
                <a:lnTo>
                  <a:pt x="754" y="137"/>
                </a:lnTo>
                <a:lnTo>
                  <a:pt x="753" y="142"/>
                </a:lnTo>
                <a:lnTo>
                  <a:pt x="754" y="146"/>
                </a:lnTo>
                <a:lnTo>
                  <a:pt x="756" y="149"/>
                </a:lnTo>
                <a:lnTo>
                  <a:pt x="756" y="149"/>
                </a:lnTo>
                <a:lnTo>
                  <a:pt x="764" y="147"/>
                </a:lnTo>
                <a:lnTo>
                  <a:pt x="771" y="147"/>
                </a:lnTo>
                <a:lnTo>
                  <a:pt x="791" y="146"/>
                </a:lnTo>
                <a:lnTo>
                  <a:pt x="791" y="146"/>
                </a:lnTo>
                <a:lnTo>
                  <a:pt x="789" y="133"/>
                </a:lnTo>
                <a:lnTo>
                  <a:pt x="785" y="119"/>
                </a:lnTo>
                <a:lnTo>
                  <a:pt x="785" y="119"/>
                </a:lnTo>
                <a:lnTo>
                  <a:pt x="780" y="120"/>
                </a:lnTo>
                <a:lnTo>
                  <a:pt x="774" y="122"/>
                </a:lnTo>
                <a:lnTo>
                  <a:pt x="770" y="125"/>
                </a:lnTo>
                <a:lnTo>
                  <a:pt x="767" y="130"/>
                </a:lnTo>
                <a:lnTo>
                  <a:pt x="767" y="130"/>
                </a:lnTo>
                <a:close/>
                <a:moveTo>
                  <a:pt x="111" y="133"/>
                </a:moveTo>
                <a:lnTo>
                  <a:pt x="111" y="133"/>
                </a:lnTo>
                <a:lnTo>
                  <a:pt x="104" y="144"/>
                </a:lnTo>
                <a:lnTo>
                  <a:pt x="100" y="149"/>
                </a:lnTo>
                <a:lnTo>
                  <a:pt x="96" y="151"/>
                </a:lnTo>
                <a:lnTo>
                  <a:pt x="96" y="151"/>
                </a:lnTo>
                <a:lnTo>
                  <a:pt x="85" y="167"/>
                </a:lnTo>
                <a:lnTo>
                  <a:pt x="75" y="184"/>
                </a:lnTo>
                <a:lnTo>
                  <a:pt x="66" y="202"/>
                </a:lnTo>
                <a:lnTo>
                  <a:pt x="58" y="220"/>
                </a:lnTo>
                <a:lnTo>
                  <a:pt x="52" y="240"/>
                </a:lnTo>
                <a:lnTo>
                  <a:pt x="47" y="258"/>
                </a:lnTo>
                <a:lnTo>
                  <a:pt x="37" y="295"/>
                </a:lnTo>
                <a:lnTo>
                  <a:pt x="37" y="295"/>
                </a:lnTo>
                <a:lnTo>
                  <a:pt x="31" y="311"/>
                </a:lnTo>
                <a:lnTo>
                  <a:pt x="27" y="331"/>
                </a:lnTo>
                <a:lnTo>
                  <a:pt x="24" y="352"/>
                </a:lnTo>
                <a:lnTo>
                  <a:pt x="24" y="375"/>
                </a:lnTo>
                <a:lnTo>
                  <a:pt x="24" y="397"/>
                </a:lnTo>
                <a:lnTo>
                  <a:pt x="27" y="421"/>
                </a:lnTo>
                <a:lnTo>
                  <a:pt x="31" y="442"/>
                </a:lnTo>
                <a:lnTo>
                  <a:pt x="37" y="462"/>
                </a:lnTo>
                <a:lnTo>
                  <a:pt x="37" y="462"/>
                </a:lnTo>
                <a:lnTo>
                  <a:pt x="36" y="470"/>
                </a:lnTo>
                <a:lnTo>
                  <a:pt x="37" y="477"/>
                </a:lnTo>
                <a:lnTo>
                  <a:pt x="38" y="484"/>
                </a:lnTo>
                <a:lnTo>
                  <a:pt x="40" y="494"/>
                </a:lnTo>
                <a:lnTo>
                  <a:pt x="40" y="494"/>
                </a:lnTo>
                <a:lnTo>
                  <a:pt x="41" y="494"/>
                </a:lnTo>
                <a:lnTo>
                  <a:pt x="43" y="495"/>
                </a:lnTo>
                <a:lnTo>
                  <a:pt x="44" y="498"/>
                </a:lnTo>
                <a:lnTo>
                  <a:pt x="45" y="502"/>
                </a:lnTo>
                <a:lnTo>
                  <a:pt x="47" y="504"/>
                </a:lnTo>
                <a:lnTo>
                  <a:pt x="48" y="504"/>
                </a:lnTo>
                <a:lnTo>
                  <a:pt x="48" y="504"/>
                </a:lnTo>
                <a:lnTo>
                  <a:pt x="47" y="508"/>
                </a:lnTo>
                <a:lnTo>
                  <a:pt x="47" y="511"/>
                </a:lnTo>
                <a:lnTo>
                  <a:pt x="50" y="519"/>
                </a:lnTo>
                <a:lnTo>
                  <a:pt x="52" y="528"/>
                </a:lnTo>
                <a:lnTo>
                  <a:pt x="55" y="536"/>
                </a:lnTo>
                <a:lnTo>
                  <a:pt x="55" y="536"/>
                </a:lnTo>
                <a:lnTo>
                  <a:pt x="61" y="540"/>
                </a:lnTo>
                <a:lnTo>
                  <a:pt x="65" y="546"/>
                </a:lnTo>
                <a:lnTo>
                  <a:pt x="69" y="552"/>
                </a:lnTo>
                <a:lnTo>
                  <a:pt x="71" y="560"/>
                </a:lnTo>
                <a:lnTo>
                  <a:pt x="71" y="560"/>
                </a:lnTo>
                <a:lnTo>
                  <a:pt x="82" y="567"/>
                </a:lnTo>
                <a:lnTo>
                  <a:pt x="94" y="573"/>
                </a:lnTo>
                <a:lnTo>
                  <a:pt x="107" y="577"/>
                </a:lnTo>
                <a:lnTo>
                  <a:pt x="120" y="581"/>
                </a:lnTo>
                <a:lnTo>
                  <a:pt x="145" y="587"/>
                </a:lnTo>
                <a:lnTo>
                  <a:pt x="170" y="589"/>
                </a:lnTo>
                <a:lnTo>
                  <a:pt x="170" y="589"/>
                </a:lnTo>
                <a:lnTo>
                  <a:pt x="175" y="591"/>
                </a:lnTo>
                <a:lnTo>
                  <a:pt x="177" y="592"/>
                </a:lnTo>
                <a:lnTo>
                  <a:pt x="184" y="595"/>
                </a:lnTo>
                <a:lnTo>
                  <a:pt x="184" y="595"/>
                </a:lnTo>
                <a:lnTo>
                  <a:pt x="189" y="595"/>
                </a:lnTo>
                <a:lnTo>
                  <a:pt x="193" y="594"/>
                </a:lnTo>
                <a:lnTo>
                  <a:pt x="200" y="594"/>
                </a:lnTo>
                <a:lnTo>
                  <a:pt x="200" y="594"/>
                </a:lnTo>
                <a:lnTo>
                  <a:pt x="210" y="595"/>
                </a:lnTo>
                <a:lnTo>
                  <a:pt x="218" y="598"/>
                </a:lnTo>
                <a:lnTo>
                  <a:pt x="225" y="601"/>
                </a:lnTo>
                <a:lnTo>
                  <a:pt x="233" y="603"/>
                </a:lnTo>
                <a:lnTo>
                  <a:pt x="233" y="603"/>
                </a:lnTo>
                <a:lnTo>
                  <a:pt x="267" y="610"/>
                </a:lnTo>
                <a:lnTo>
                  <a:pt x="301" y="616"/>
                </a:lnTo>
                <a:lnTo>
                  <a:pt x="364" y="623"/>
                </a:lnTo>
                <a:lnTo>
                  <a:pt x="364" y="623"/>
                </a:lnTo>
                <a:lnTo>
                  <a:pt x="363" y="622"/>
                </a:lnTo>
                <a:lnTo>
                  <a:pt x="363" y="620"/>
                </a:lnTo>
                <a:lnTo>
                  <a:pt x="363" y="616"/>
                </a:lnTo>
                <a:lnTo>
                  <a:pt x="363" y="612"/>
                </a:lnTo>
                <a:lnTo>
                  <a:pt x="363" y="610"/>
                </a:lnTo>
                <a:lnTo>
                  <a:pt x="361" y="609"/>
                </a:lnTo>
                <a:lnTo>
                  <a:pt x="361" y="609"/>
                </a:lnTo>
                <a:lnTo>
                  <a:pt x="328" y="602"/>
                </a:lnTo>
                <a:lnTo>
                  <a:pt x="292" y="596"/>
                </a:lnTo>
                <a:lnTo>
                  <a:pt x="221" y="584"/>
                </a:lnTo>
                <a:lnTo>
                  <a:pt x="221" y="584"/>
                </a:lnTo>
                <a:lnTo>
                  <a:pt x="205" y="581"/>
                </a:lnTo>
                <a:lnTo>
                  <a:pt x="190" y="577"/>
                </a:lnTo>
                <a:lnTo>
                  <a:pt x="158" y="567"/>
                </a:lnTo>
                <a:lnTo>
                  <a:pt x="158" y="567"/>
                </a:lnTo>
                <a:lnTo>
                  <a:pt x="127" y="556"/>
                </a:lnTo>
                <a:lnTo>
                  <a:pt x="111" y="550"/>
                </a:lnTo>
                <a:lnTo>
                  <a:pt x="99" y="543"/>
                </a:lnTo>
                <a:lnTo>
                  <a:pt x="86" y="536"/>
                </a:lnTo>
                <a:lnTo>
                  <a:pt x="75" y="528"/>
                </a:lnTo>
                <a:lnTo>
                  <a:pt x="65" y="518"/>
                </a:lnTo>
                <a:lnTo>
                  <a:pt x="55" y="508"/>
                </a:lnTo>
                <a:lnTo>
                  <a:pt x="55" y="508"/>
                </a:lnTo>
                <a:lnTo>
                  <a:pt x="52" y="501"/>
                </a:lnTo>
                <a:lnTo>
                  <a:pt x="50" y="494"/>
                </a:lnTo>
                <a:lnTo>
                  <a:pt x="47" y="481"/>
                </a:lnTo>
                <a:lnTo>
                  <a:pt x="47" y="459"/>
                </a:lnTo>
                <a:lnTo>
                  <a:pt x="47" y="459"/>
                </a:lnTo>
                <a:lnTo>
                  <a:pt x="45" y="452"/>
                </a:lnTo>
                <a:lnTo>
                  <a:pt x="44" y="446"/>
                </a:lnTo>
                <a:lnTo>
                  <a:pt x="43" y="441"/>
                </a:lnTo>
                <a:lnTo>
                  <a:pt x="41" y="434"/>
                </a:lnTo>
                <a:lnTo>
                  <a:pt x="41" y="434"/>
                </a:lnTo>
                <a:lnTo>
                  <a:pt x="41" y="418"/>
                </a:lnTo>
                <a:lnTo>
                  <a:pt x="43" y="400"/>
                </a:lnTo>
                <a:lnTo>
                  <a:pt x="48" y="368"/>
                </a:lnTo>
                <a:lnTo>
                  <a:pt x="48" y="368"/>
                </a:lnTo>
                <a:lnTo>
                  <a:pt x="55" y="325"/>
                </a:lnTo>
                <a:lnTo>
                  <a:pt x="62" y="283"/>
                </a:lnTo>
                <a:lnTo>
                  <a:pt x="62" y="283"/>
                </a:lnTo>
                <a:lnTo>
                  <a:pt x="68" y="261"/>
                </a:lnTo>
                <a:lnTo>
                  <a:pt x="75" y="240"/>
                </a:lnTo>
                <a:lnTo>
                  <a:pt x="83" y="219"/>
                </a:lnTo>
                <a:lnTo>
                  <a:pt x="92" y="199"/>
                </a:lnTo>
                <a:lnTo>
                  <a:pt x="103" y="181"/>
                </a:lnTo>
                <a:lnTo>
                  <a:pt x="114" y="163"/>
                </a:lnTo>
                <a:lnTo>
                  <a:pt x="137" y="130"/>
                </a:lnTo>
                <a:lnTo>
                  <a:pt x="137" y="130"/>
                </a:lnTo>
                <a:lnTo>
                  <a:pt x="128" y="129"/>
                </a:lnTo>
                <a:lnTo>
                  <a:pt x="123" y="130"/>
                </a:lnTo>
                <a:lnTo>
                  <a:pt x="111" y="133"/>
                </a:lnTo>
                <a:lnTo>
                  <a:pt x="111" y="133"/>
                </a:lnTo>
                <a:close/>
                <a:moveTo>
                  <a:pt x="347" y="144"/>
                </a:moveTo>
                <a:lnTo>
                  <a:pt x="347" y="144"/>
                </a:lnTo>
                <a:lnTo>
                  <a:pt x="342" y="142"/>
                </a:lnTo>
                <a:lnTo>
                  <a:pt x="337" y="139"/>
                </a:lnTo>
                <a:lnTo>
                  <a:pt x="333" y="137"/>
                </a:lnTo>
                <a:lnTo>
                  <a:pt x="328" y="135"/>
                </a:lnTo>
                <a:lnTo>
                  <a:pt x="328" y="135"/>
                </a:lnTo>
                <a:lnTo>
                  <a:pt x="311" y="133"/>
                </a:lnTo>
                <a:lnTo>
                  <a:pt x="292" y="133"/>
                </a:lnTo>
                <a:lnTo>
                  <a:pt x="256" y="133"/>
                </a:lnTo>
                <a:lnTo>
                  <a:pt x="215" y="133"/>
                </a:lnTo>
                <a:lnTo>
                  <a:pt x="175" y="132"/>
                </a:lnTo>
                <a:lnTo>
                  <a:pt x="175" y="132"/>
                </a:lnTo>
                <a:lnTo>
                  <a:pt x="156" y="143"/>
                </a:lnTo>
                <a:lnTo>
                  <a:pt x="142" y="156"/>
                </a:lnTo>
                <a:lnTo>
                  <a:pt x="128" y="170"/>
                </a:lnTo>
                <a:lnTo>
                  <a:pt x="117" y="185"/>
                </a:lnTo>
                <a:lnTo>
                  <a:pt x="106" y="203"/>
                </a:lnTo>
                <a:lnTo>
                  <a:pt x="97" y="222"/>
                </a:lnTo>
                <a:lnTo>
                  <a:pt x="90" y="241"/>
                </a:lnTo>
                <a:lnTo>
                  <a:pt x="83" y="262"/>
                </a:lnTo>
                <a:lnTo>
                  <a:pt x="83" y="262"/>
                </a:lnTo>
                <a:lnTo>
                  <a:pt x="79" y="282"/>
                </a:lnTo>
                <a:lnTo>
                  <a:pt x="76" y="302"/>
                </a:lnTo>
                <a:lnTo>
                  <a:pt x="75" y="341"/>
                </a:lnTo>
                <a:lnTo>
                  <a:pt x="75" y="341"/>
                </a:lnTo>
                <a:lnTo>
                  <a:pt x="72" y="352"/>
                </a:lnTo>
                <a:lnTo>
                  <a:pt x="69" y="362"/>
                </a:lnTo>
                <a:lnTo>
                  <a:pt x="66" y="372"/>
                </a:lnTo>
                <a:lnTo>
                  <a:pt x="64" y="382"/>
                </a:lnTo>
                <a:lnTo>
                  <a:pt x="64" y="382"/>
                </a:lnTo>
                <a:lnTo>
                  <a:pt x="61" y="410"/>
                </a:lnTo>
                <a:lnTo>
                  <a:pt x="59" y="441"/>
                </a:lnTo>
                <a:lnTo>
                  <a:pt x="61" y="455"/>
                </a:lnTo>
                <a:lnTo>
                  <a:pt x="62" y="470"/>
                </a:lnTo>
                <a:lnTo>
                  <a:pt x="66" y="486"/>
                </a:lnTo>
                <a:lnTo>
                  <a:pt x="71" y="501"/>
                </a:lnTo>
                <a:lnTo>
                  <a:pt x="71" y="501"/>
                </a:lnTo>
                <a:lnTo>
                  <a:pt x="83" y="512"/>
                </a:lnTo>
                <a:lnTo>
                  <a:pt x="96" y="523"/>
                </a:lnTo>
                <a:lnTo>
                  <a:pt x="111" y="530"/>
                </a:lnTo>
                <a:lnTo>
                  <a:pt x="125" y="537"/>
                </a:lnTo>
                <a:lnTo>
                  <a:pt x="158" y="550"/>
                </a:lnTo>
                <a:lnTo>
                  <a:pt x="190" y="561"/>
                </a:lnTo>
                <a:lnTo>
                  <a:pt x="190" y="561"/>
                </a:lnTo>
                <a:lnTo>
                  <a:pt x="208" y="566"/>
                </a:lnTo>
                <a:lnTo>
                  <a:pt x="226" y="568"/>
                </a:lnTo>
                <a:lnTo>
                  <a:pt x="263" y="573"/>
                </a:lnTo>
                <a:lnTo>
                  <a:pt x="263" y="573"/>
                </a:lnTo>
                <a:lnTo>
                  <a:pt x="277" y="575"/>
                </a:lnTo>
                <a:lnTo>
                  <a:pt x="292" y="578"/>
                </a:lnTo>
                <a:lnTo>
                  <a:pt x="319" y="585"/>
                </a:lnTo>
                <a:lnTo>
                  <a:pt x="333" y="589"/>
                </a:lnTo>
                <a:lnTo>
                  <a:pt x="347" y="591"/>
                </a:lnTo>
                <a:lnTo>
                  <a:pt x="360" y="591"/>
                </a:lnTo>
                <a:lnTo>
                  <a:pt x="374" y="589"/>
                </a:lnTo>
                <a:lnTo>
                  <a:pt x="374" y="589"/>
                </a:lnTo>
                <a:lnTo>
                  <a:pt x="374" y="577"/>
                </a:lnTo>
                <a:lnTo>
                  <a:pt x="371" y="564"/>
                </a:lnTo>
                <a:lnTo>
                  <a:pt x="367" y="553"/>
                </a:lnTo>
                <a:lnTo>
                  <a:pt x="363" y="542"/>
                </a:lnTo>
                <a:lnTo>
                  <a:pt x="358" y="532"/>
                </a:lnTo>
                <a:lnTo>
                  <a:pt x="356" y="521"/>
                </a:lnTo>
                <a:lnTo>
                  <a:pt x="354" y="509"/>
                </a:lnTo>
                <a:lnTo>
                  <a:pt x="356" y="504"/>
                </a:lnTo>
                <a:lnTo>
                  <a:pt x="357" y="498"/>
                </a:lnTo>
                <a:lnTo>
                  <a:pt x="357" y="498"/>
                </a:lnTo>
                <a:lnTo>
                  <a:pt x="361" y="493"/>
                </a:lnTo>
                <a:lnTo>
                  <a:pt x="365" y="487"/>
                </a:lnTo>
                <a:lnTo>
                  <a:pt x="371" y="483"/>
                </a:lnTo>
                <a:lnTo>
                  <a:pt x="377" y="478"/>
                </a:lnTo>
                <a:lnTo>
                  <a:pt x="392" y="471"/>
                </a:lnTo>
                <a:lnTo>
                  <a:pt x="409" y="464"/>
                </a:lnTo>
                <a:lnTo>
                  <a:pt x="427" y="462"/>
                </a:lnTo>
                <a:lnTo>
                  <a:pt x="445" y="459"/>
                </a:lnTo>
                <a:lnTo>
                  <a:pt x="461" y="457"/>
                </a:lnTo>
                <a:lnTo>
                  <a:pt x="475" y="459"/>
                </a:lnTo>
                <a:lnTo>
                  <a:pt x="475" y="459"/>
                </a:lnTo>
                <a:lnTo>
                  <a:pt x="495" y="460"/>
                </a:lnTo>
                <a:lnTo>
                  <a:pt x="516" y="460"/>
                </a:lnTo>
                <a:lnTo>
                  <a:pt x="535" y="462"/>
                </a:lnTo>
                <a:lnTo>
                  <a:pt x="554" y="463"/>
                </a:lnTo>
                <a:lnTo>
                  <a:pt x="554" y="463"/>
                </a:lnTo>
                <a:lnTo>
                  <a:pt x="562" y="466"/>
                </a:lnTo>
                <a:lnTo>
                  <a:pt x="570" y="470"/>
                </a:lnTo>
                <a:lnTo>
                  <a:pt x="577" y="474"/>
                </a:lnTo>
                <a:lnTo>
                  <a:pt x="584" y="480"/>
                </a:lnTo>
                <a:lnTo>
                  <a:pt x="607" y="501"/>
                </a:lnTo>
                <a:lnTo>
                  <a:pt x="607" y="501"/>
                </a:lnTo>
                <a:lnTo>
                  <a:pt x="608" y="504"/>
                </a:lnTo>
                <a:lnTo>
                  <a:pt x="610" y="508"/>
                </a:lnTo>
                <a:lnTo>
                  <a:pt x="614" y="518"/>
                </a:lnTo>
                <a:lnTo>
                  <a:pt x="614" y="518"/>
                </a:lnTo>
                <a:lnTo>
                  <a:pt x="612" y="532"/>
                </a:lnTo>
                <a:lnTo>
                  <a:pt x="608" y="544"/>
                </a:lnTo>
                <a:lnTo>
                  <a:pt x="603" y="559"/>
                </a:lnTo>
                <a:lnTo>
                  <a:pt x="597" y="571"/>
                </a:lnTo>
                <a:lnTo>
                  <a:pt x="590" y="584"/>
                </a:lnTo>
                <a:lnTo>
                  <a:pt x="582" y="595"/>
                </a:lnTo>
                <a:lnTo>
                  <a:pt x="572" y="605"/>
                </a:lnTo>
                <a:lnTo>
                  <a:pt x="562" y="615"/>
                </a:lnTo>
                <a:lnTo>
                  <a:pt x="562" y="615"/>
                </a:lnTo>
                <a:lnTo>
                  <a:pt x="565" y="619"/>
                </a:lnTo>
                <a:lnTo>
                  <a:pt x="565" y="623"/>
                </a:lnTo>
                <a:lnTo>
                  <a:pt x="563" y="630"/>
                </a:lnTo>
                <a:lnTo>
                  <a:pt x="562" y="637"/>
                </a:lnTo>
                <a:lnTo>
                  <a:pt x="562" y="641"/>
                </a:lnTo>
                <a:lnTo>
                  <a:pt x="563" y="646"/>
                </a:lnTo>
                <a:lnTo>
                  <a:pt x="563" y="646"/>
                </a:lnTo>
                <a:lnTo>
                  <a:pt x="591" y="646"/>
                </a:lnTo>
                <a:lnTo>
                  <a:pt x="617" y="647"/>
                </a:lnTo>
                <a:lnTo>
                  <a:pt x="641" y="650"/>
                </a:lnTo>
                <a:lnTo>
                  <a:pt x="667" y="651"/>
                </a:lnTo>
                <a:lnTo>
                  <a:pt x="667" y="651"/>
                </a:lnTo>
                <a:lnTo>
                  <a:pt x="683" y="654"/>
                </a:lnTo>
                <a:lnTo>
                  <a:pt x="701" y="657"/>
                </a:lnTo>
                <a:lnTo>
                  <a:pt x="739" y="661"/>
                </a:lnTo>
                <a:lnTo>
                  <a:pt x="774" y="664"/>
                </a:lnTo>
                <a:lnTo>
                  <a:pt x="791" y="667"/>
                </a:lnTo>
                <a:lnTo>
                  <a:pt x="805" y="669"/>
                </a:lnTo>
                <a:lnTo>
                  <a:pt x="805" y="669"/>
                </a:lnTo>
                <a:lnTo>
                  <a:pt x="824" y="669"/>
                </a:lnTo>
                <a:lnTo>
                  <a:pt x="839" y="669"/>
                </a:lnTo>
                <a:lnTo>
                  <a:pt x="854" y="669"/>
                </a:lnTo>
                <a:lnTo>
                  <a:pt x="871" y="667"/>
                </a:lnTo>
                <a:lnTo>
                  <a:pt x="871" y="667"/>
                </a:lnTo>
                <a:lnTo>
                  <a:pt x="895" y="653"/>
                </a:lnTo>
                <a:lnTo>
                  <a:pt x="919" y="641"/>
                </a:lnTo>
                <a:lnTo>
                  <a:pt x="928" y="634"/>
                </a:lnTo>
                <a:lnTo>
                  <a:pt x="940" y="627"/>
                </a:lnTo>
                <a:lnTo>
                  <a:pt x="948" y="619"/>
                </a:lnTo>
                <a:lnTo>
                  <a:pt x="956" y="609"/>
                </a:lnTo>
                <a:lnTo>
                  <a:pt x="956" y="609"/>
                </a:lnTo>
                <a:lnTo>
                  <a:pt x="969" y="592"/>
                </a:lnTo>
                <a:lnTo>
                  <a:pt x="980" y="573"/>
                </a:lnTo>
                <a:lnTo>
                  <a:pt x="992" y="553"/>
                </a:lnTo>
                <a:lnTo>
                  <a:pt x="1001" y="530"/>
                </a:lnTo>
                <a:lnTo>
                  <a:pt x="1010" y="508"/>
                </a:lnTo>
                <a:lnTo>
                  <a:pt x="1018" y="484"/>
                </a:lnTo>
                <a:lnTo>
                  <a:pt x="1024" y="460"/>
                </a:lnTo>
                <a:lnTo>
                  <a:pt x="1029" y="436"/>
                </a:lnTo>
                <a:lnTo>
                  <a:pt x="1029" y="436"/>
                </a:lnTo>
                <a:lnTo>
                  <a:pt x="1031" y="420"/>
                </a:lnTo>
                <a:lnTo>
                  <a:pt x="1032" y="403"/>
                </a:lnTo>
                <a:lnTo>
                  <a:pt x="1034" y="387"/>
                </a:lnTo>
                <a:lnTo>
                  <a:pt x="1035" y="372"/>
                </a:lnTo>
                <a:lnTo>
                  <a:pt x="1035" y="372"/>
                </a:lnTo>
                <a:lnTo>
                  <a:pt x="1038" y="365"/>
                </a:lnTo>
                <a:lnTo>
                  <a:pt x="1041" y="359"/>
                </a:lnTo>
                <a:lnTo>
                  <a:pt x="1045" y="348"/>
                </a:lnTo>
                <a:lnTo>
                  <a:pt x="1045" y="348"/>
                </a:lnTo>
                <a:lnTo>
                  <a:pt x="1060" y="282"/>
                </a:lnTo>
                <a:lnTo>
                  <a:pt x="1069" y="250"/>
                </a:lnTo>
                <a:lnTo>
                  <a:pt x="1077" y="219"/>
                </a:lnTo>
                <a:lnTo>
                  <a:pt x="1077" y="219"/>
                </a:lnTo>
                <a:lnTo>
                  <a:pt x="1081" y="217"/>
                </a:lnTo>
                <a:lnTo>
                  <a:pt x="1084" y="215"/>
                </a:lnTo>
                <a:lnTo>
                  <a:pt x="1088" y="208"/>
                </a:lnTo>
                <a:lnTo>
                  <a:pt x="1093" y="201"/>
                </a:lnTo>
                <a:lnTo>
                  <a:pt x="1097" y="192"/>
                </a:lnTo>
                <a:lnTo>
                  <a:pt x="1097" y="192"/>
                </a:lnTo>
                <a:lnTo>
                  <a:pt x="1102" y="186"/>
                </a:lnTo>
                <a:lnTo>
                  <a:pt x="1109" y="182"/>
                </a:lnTo>
                <a:lnTo>
                  <a:pt x="1114" y="177"/>
                </a:lnTo>
                <a:lnTo>
                  <a:pt x="1115" y="174"/>
                </a:lnTo>
                <a:lnTo>
                  <a:pt x="1115" y="172"/>
                </a:lnTo>
                <a:lnTo>
                  <a:pt x="1115" y="172"/>
                </a:lnTo>
                <a:lnTo>
                  <a:pt x="1107" y="172"/>
                </a:lnTo>
                <a:lnTo>
                  <a:pt x="1102" y="172"/>
                </a:lnTo>
                <a:lnTo>
                  <a:pt x="1098" y="175"/>
                </a:lnTo>
                <a:lnTo>
                  <a:pt x="1098" y="175"/>
                </a:lnTo>
                <a:lnTo>
                  <a:pt x="1058" y="168"/>
                </a:lnTo>
                <a:lnTo>
                  <a:pt x="1015" y="163"/>
                </a:lnTo>
                <a:lnTo>
                  <a:pt x="970" y="160"/>
                </a:lnTo>
                <a:lnTo>
                  <a:pt x="927" y="158"/>
                </a:lnTo>
                <a:lnTo>
                  <a:pt x="882" y="158"/>
                </a:lnTo>
                <a:lnTo>
                  <a:pt x="840" y="158"/>
                </a:lnTo>
                <a:lnTo>
                  <a:pt x="760" y="161"/>
                </a:lnTo>
                <a:lnTo>
                  <a:pt x="760" y="161"/>
                </a:lnTo>
                <a:lnTo>
                  <a:pt x="757" y="165"/>
                </a:lnTo>
                <a:lnTo>
                  <a:pt x="757" y="170"/>
                </a:lnTo>
                <a:lnTo>
                  <a:pt x="757" y="172"/>
                </a:lnTo>
                <a:lnTo>
                  <a:pt x="756" y="179"/>
                </a:lnTo>
                <a:lnTo>
                  <a:pt x="756" y="179"/>
                </a:lnTo>
                <a:lnTo>
                  <a:pt x="749" y="184"/>
                </a:lnTo>
                <a:lnTo>
                  <a:pt x="740" y="188"/>
                </a:lnTo>
                <a:lnTo>
                  <a:pt x="732" y="191"/>
                </a:lnTo>
                <a:lnTo>
                  <a:pt x="721" y="192"/>
                </a:lnTo>
                <a:lnTo>
                  <a:pt x="721" y="192"/>
                </a:lnTo>
                <a:lnTo>
                  <a:pt x="715" y="186"/>
                </a:lnTo>
                <a:lnTo>
                  <a:pt x="709" y="178"/>
                </a:lnTo>
                <a:lnTo>
                  <a:pt x="705" y="170"/>
                </a:lnTo>
                <a:lnTo>
                  <a:pt x="704" y="158"/>
                </a:lnTo>
                <a:lnTo>
                  <a:pt x="704" y="158"/>
                </a:lnTo>
                <a:lnTo>
                  <a:pt x="667" y="154"/>
                </a:lnTo>
                <a:lnTo>
                  <a:pt x="629" y="153"/>
                </a:lnTo>
                <a:lnTo>
                  <a:pt x="552" y="151"/>
                </a:lnTo>
                <a:lnTo>
                  <a:pt x="472" y="150"/>
                </a:lnTo>
                <a:lnTo>
                  <a:pt x="393" y="149"/>
                </a:lnTo>
                <a:lnTo>
                  <a:pt x="393" y="149"/>
                </a:lnTo>
                <a:lnTo>
                  <a:pt x="393" y="154"/>
                </a:lnTo>
                <a:lnTo>
                  <a:pt x="391" y="158"/>
                </a:lnTo>
                <a:lnTo>
                  <a:pt x="388" y="161"/>
                </a:lnTo>
                <a:lnTo>
                  <a:pt x="385" y="164"/>
                </a:lnTo>
                <a:lnTo>
                  <a:pt x="377" y="168"/>
                </a:lnTo>
                <a:lnTo>
                  <a:pt x="368" y="168"/>
                </a:lnTo>
                <a:lnTo>
                  <a:pt x="360" y="167"/>
                </a:lnTo>
                <a:lnTo>
                  <a:pt x="356" y="165"/>
                </a:lnTo>
                <a:lnTo>
                  <a:pt x="353" y="163"/>
                </a:lnTo>
                <a:lnTo>
                  <a:pt x="350" y="158"/>
                </a:lnTo>
                <a:lnTo>
                  <a:pt x="349" y="154"/>
                </a:lnTo>
                <a:lnTo>
                  <a:pt x="347" y="150"/>
                </a:lnTo>
                <a:lnTo>
                  <a:pt x="347" y="144"/>
                </a:lnTo>
                <a:lnTo>
                  <a:pt x="347" y="144"/>
                </a:lnTo>
                <a:close/>
                <a:moveTo>
                  <a:pt x="1128" y="188"/>
                </a:moveTo>
                <a:lnTo>
                  <a:pt x="1128" y="188"/>
                </a:lnTo>
                <a:lnTo>
                  <a:pt x="1118" y="199"/>
                </a:lnTo>
                <a:lnTo>
                  <a:pt x="1108" y="212"/>
                </a:lnTo>
                <a:lnTo>
                  <a:pt x="1098" y="226"/>
                </a:lnTo>
                <a:lnTo>
                  <a:pt x="1091" y="240"/>
                </a:lnTo>
                <a:lnTo>
                  <a:pt x="1086" y="255"/>
                </a:lnTo>
                <a:lnTo>
                  <a:pt x="1080" y="271"/>
                </a:lnTo>
                <a:lnTo>
                  <a:pt x="1077" y="286"/>
                </a:lnTo>
                <a:lnTo>
                  <a:pt x="1076" y="299"/>
                </a:lnTo>
                <a:lnTo>
                  <a:pt x="1076" y="299"/>
                </a:lnTo>
                <a:lnTo>
                  <a:pt x="1067" y="321"/>
                </a:lnTo>
                <a:lnTo>
                  <a:pt x="1062" y="344"/>
                </a:lnTo>
                <a:lnTo>
                  <a:pt x="1056" y="366"/>
                </a:lnTo>
                <a:lnTo>
                  <a:pt x="1052" y="389"/>
                </a:lnTo>
                <a:lnTo>
                  <a:pt x="1043" y="435"/>
                </a:lnTo>
                <a:lnTo>
                  <a:pt x="1038" y="457"/>
                </a:lnTo>
                <a:lnTo>
                  <a:pt x="1032" y="480"/>
                </a:lnTo>
                <a:lnTo>
                  <a:pt x="1032" y="480"/>
                </a:lnTo>
                <a:lnTo>
                  <a:pt x="1018" y="522"/>
                </a:lnTo>
                <a:lnTo>
                  <a:pt x="1011" y="542"/>
                </a:lnTo>
                <a:lnTo>
                  <a:pt x="1003" y="560"/>
                </a:lnTo>
                <a:lnTo>
                  <a:pt x="1003" y="560"/>
                </a:lnTo>
                <a:lnTo>
                  <a:pt x="987" y="589"/>
                </a:lnTo>
                <a:lnTo>
                  <a:pt x="980" y="605"/>
                </a:lnTo>
                <a:lnTo>
                  <a:pt x="975" y="622"/>
                </a:lnTo>
                <a:lnTo>
                  <a:pt x="975" y="622"/>
                </a:lnTo>
                <a:lnTo>
                  <a:pt x="966" y="630"/>
                </a:lnTo>
                <a:lnTo>
                  <a:pt x="958" y="639"/>
                </a:lnTo>
                <a:lnTo>
                  <a:pt x="949" y="647"/>
                </a:lnTo>
                <a:lnTo>
                  <a:pt x="938" y="654"/>
                </a:lnTo>
                <a:lnTo>
                  <a:pt x="928" y="660"/>
                </a:lnTo>
                <a:lnTo>
                  <a:pt x="917" y="665"/>
                </a:lnTo>
                <a:lnTo>
                  <a:pt x="904" y="669"/>
                </a:lnTo>
                <a:lnTo>
                  <a:pt x="893" y="674"/>
                </a:lnTo>
                <a:lnTo>
                  <a:pt x="867" y="679"/>
                </a:lnTo>
                <a:lnTo>
                  <a:pt x="839" y="683"/>
                </a:lnTo>
                <a:lnTo>
                  <a:pt x="809" y="683"/>
                </a:lnTo>
                <a:lnTo>
                  <a:pt x="778" y="681"/>
                </a:lnTo>
                <a:lnTo>
                  <a:pt x="778" y="681"/>
                </a:lnTo>
                <a:lnTo>
                  <a:pt x="666" y="667"/>
                </a:lnTo>
                <a:lnTo>
                  <a:pt x="611" y="660"/>
                </a:lnTo>
                <a:lnTo>
                  <a:pt x="561" y="655"/>
                </a:lnTo>
                <a:lnTo>
                  <a:pt x="561" y="655"/>
                </a:lnTo>
                <a:lnTo>
                  <a:pt x="558" y="660"/>
                </a:lnTo>
                <a:lnTo>
                  <a:pt x="556" y="662"/>
                </a:lnTo>
                <a:lnTo>
                  <a:pt x="555" y="671"/>
                </a:lnTo>
                <a:lnTo>
                  <a:pt x="555" y="679"/>
                </a:lnTo>
                <a:lnTo>
                  <a:pt x="554" y="689"/>
                </a:lnTo>
                <a:lnTo>
                  <a:pt x="554" y="689"/>
                </a:lnTo>
                <a:lnTo>
                  <a:pt x="596" y="695"/>
                </a:lnTo>
                <a:lnTo>
                  <a:pt x="641" y="699"/>
                </a:lnTo>
                <a:lnTo>
                  <a:pt x="732" y="709"/>
                </a:lnTo>
                <a:lnTo>
                  <a:pt x="732" y="709"/>
                </a:lnTo>
                <a:lnTo>
                  <a:pt x="792" y="716"/>
                </a:lnTo>
                <a:lnTo>
                  <a:pt x="820" y="717"/>
                </a:lnTo>
                <a:lnTo>
                  <a:pt x="834" y="717"/>
                </a:lnTo>
                <a:lnTo>
                  <a:pt x="848" y="716"/>
                </a:lnTo>
                <a:lnTo>
                  <a:pt x="848" y="716"/>
                </a:lnTo>
                <a:lnTo>
                  <a:pt x="878" y="710"/>
                </a:lnTo>
                <a:lnTo>
                  <a:pt x="907" y="703"/>
                </a:lnTo>
                <a:lnTo>
                  <a:pt x="921" y="699"/>
                </a:lnTo>
                <a:lnTo>
                  <a:pt x="934" y="695"/>
                </a:lnTo>
                <a:lnTo>
                  <a:pt x="947" y="688"/>
                </a:lnTo>
                <a:lnTo>
                  <a:pt x="956" y="681"/>
                </a:lnTo>
                <a:lnTo>
                  <a:pt x="956" y="681"/>
                </a:lnTo>
                <a:lnTo>
                  <a:pt x="968" y="671"/>
                </a:lnTo>
                <a:lnTo>
                  <a:pt x="977" y="660"/>
                </a:lnTo>
                <a:lnTo>
                  <a:pt x="977" y="660"/>
                </a:lnTo>
                <a:lnTo>
                  <a:pt x="989" y="650"/>
                </a:lnTo>
                <a:lnTo>
                  <a:pt x="999" y="639"/>
                </a:lnTo>
                <a:lnTo>
                  <a:pt x="1007" y="627"/>
                </a:lnTo>
                <a:lnTo>
                  <a:pt x="1015" y="616"/>
                </a:lnTo>
                <a:lnTo>
                  <a:pt x="1031" y="591"/>
                </a:lnTo>
                <a:lnTo>
                  <a:pt x="1045" y="563"/>
                </a:lnTo>
                <a:lnTo>
                  <a:pt x="1045" y="563"/>
                </a:lnTo>
                <a:lnTo>
                  <a:pt x="1052" y="542"/>
                </a:lnTo>
                <a:lnTo>
                  <a:pt x="1059" y="518"/>
                </a:lnTo>
                <a:lnTo>
                  <a:pt x="1065" y="494"/>
                </a:lnTo>
                <a:lnTo>
                  <a:pt x="1069" y="469"/>
                </a:lnTo>
                <a:lnTo>
                  <a:pt x="1073" y="445"/>
                </a:lnTo>
                <a:lnTo>
                  <a:pt x="1076" y="421"/>
                </a:lnTo>
                <a:lnTo>
                  <a:pt x="1076" y="398"/>
                </a:lnTo>
                <a:lnTo>
                  <a:pt x="1076" y="377"/>
                </a:lnTo>
                <a:lnTo>
                  <a:pt x="1076" y="377"/>
                </a:lnTo>
                <a:lnTo>
                  <a:pt x="1080" y="370"/>
                </a:lnTo>
                <a:lnTo>
                  <a:pt x="1084" y="362"/>
                </a:lnTo>
                <a:lnTo>
                  <a:pt x="1086" y="354"/>
                </a:lnTo>
                <a:lnTo>
                  <a:pt x="1087" y="344"/>
                </a:lnTo>
                <a:lnTo>
                  <a:pt x="1088" y="325"/>
                </a:lnTo>
                <a:lnTo>
                  <a:pt x="1091" y="309"/>
                </a:lnTo>
                <a:lnTo>
                  <a:pt x="1091" y="309"/>
                </a:lnTo>
                <a:lnTo>
                  <a:pt x="1095" y="297"/>
                </a:lnTo>
                <a:lnTo>
                  <a:pt x="1100" y="286"/>
                </a:lnTo>
                <a:lnTo>
                  <a:pt x="1111" y="265"/>
                </a:lnTo>
                <a:lnTo>
                  <a:pt x="1111" y="265"/>
                </a:lnTo>
                <a:lnTo>
                  <a:pt x="1122" y="244"/>
                </a:lnTo>
                <a:lnTo>
                  <a:pt x="1128" y="236"/>
                </a:lnTo>
                <a:lnTo>
                  <a:pt x="1133" y="229"/>
                </a:lnTo>
                <a:lnTo>
                  <a:pt x="1149" y="216"/>
                </a:lnTo>
                <a:lnTo>
                  <a:pt x="1166" y="205"/>
                </a:lnTo>
                <a:lnTo>
                  <a:pt x="1166" y="205"/>
                </a:lnTo>
                <a:lnTo>
                  <a:pt x="1177" y="202"/>
                </a:lnTo>
                <a:lnTo>
                  <a:pt x="1187" y="198"/>
                </a:lnTo>
                <a:lnTo>
                  <a:pt x="1187" y="198"/>
                </a:lnTo>
                <a:lnTo>
                  <a:pt x="1194" y="199"/>
                </a:lnTo>
                <a:lnTo>
                  <a:pt x="1199" y="202"/>
                </a:lnTo>
                <a:lnTo>
                  <a:pt x="1205" y="206"/>
                </a:lnTo>
                <a:lnTo>
                  <a:pt x="1211" y="209"/>
                </a:lnTo>
                <a:lnTo>
                  <a:pt x="1211" y="209"/>
                </a:lnTo>
                <a:lnTo>
                  <a:pt x="1205" y="199"/>
                </a:lnTo>
                <a:lnTo>
                  <a:pt x="1196" y="192"/>
                </a:lnTo>
                <a:lnTo>
                  <a:pt x="1185" y="186"/>
                </a:lnTo>
                <a:lnTo>
                  <a:pt x="1174" y="182"/>
                </a:lnTo>
                <a:lnTo>
                  <a:pt x="1163" y="181"/>
                </a:lnTo>
                <a:lnTo>
                  <a:pt x="1150" y="181"/>
                </a:lnTo>
                <a:lnTo>
                  <a:pt x="1139" y="184"/>
                </a:lnTo>
                <a:lnTo>
                  <a:pt x="1128" y="188"/>
                </a:lnTo>
                <a:lnTo>
                  <a:pt x="1128" y="188"/>
                </a:lnTo>
                <a:close/>
                <a:moveTo>
                  <a:pt x="1098" y="337"/>
                </a:moveTo>
                <a:lnTo>
                  <a:pt x="1098" y="337"/>
                </a:lnTo>
                <a:lnTo>
                  <a:pt x="1097" y="358"/>
                </a:lnTo>
                <a:lnTo>
                  <a:pt x="1097" y="377"/>
                </a:lnTo>
                <a:lnTo>
                  <a:pt x="1097" y="377"/>
                </a:lnTo>
                <a:lnTo>
                  <a:pt x="1114" y="379"/>
                </a:lnTo>
                <a:lnTo>
                  <a:pt x="1132" y="377"/>
                </a:lnTo>
                <a:lnTo>
                  <a:pt x="1152" y="375"/>
                </a:lnTo>
                <a:lnTo>
                  <a:pt x="1170" y="370"/>
                </a:lnTo>
                <a:lnTo>
                  <a:pt x="1188" y="366"/>
                </a:lnTo>
                <a:lnTo>
                  <a:pt x="1203" y="359"/>
                </a:lnTo>
                <a:lnTo>
                  <a:pt x="1216" y="352"/>
                </a:lnTo>
                <a:lnTo>
                  <a:pt x="1220" y="348"/>
                </a:lnTo>
                <a:lnTo>
                  <a:pt x="1225" y="344"/>
                </a:lnTo>
                <a:lnTo>
                  <a:pt x="1225" y="344"/>
                </a:lnTo>
                <a:lnTo>
                  <a:pt x="1227" y="338"/>
                </a:lnTo>
                <a:lnTo>
                  <a:pt x="1229" y="332"/>
                </a:lnTo>
                <a:lnTo>
                  <a:pt x="1230" y="320"/>
                </a:lnTo>
                <a:lnTo>
                  <a:pt x="1229" y="307"/>
                </a:lnTo>
                <a:lnTo>
                  <a:pt x="1227" y="295"/>
                </a:lnTo>
                <a:lnTo>
                  <a:pt x="1227" y="295"/>
                </a:lnTo>
                <a:lnTo>
                  <a:pt x="1227" y="293"/>
                </a:lnTo>
                <a:lnTo>
                  <a:pt x="1225" y="292"/>
                </a:lnTo>
                <a:lnTo>
                  <a:pt x="1225" y="292"/>
                </a:lnTo>
                <a:lnTo>
                  <a:pt x="1220" y="299"/>
                </a:lnTo>
                <a:lnTo>
                  <a:pt x="1215" y="306"/>
                </a:lnTo>
                <a:lnTo>
                  <a:pt x="1209" y="311"/>
                </a:lnTo>
                <a:lnTo>
                  <a:pt x="1202" y="316"/>
                </a:lnTo>
                <a:lnTo>
                  <a:pt x="1188" y="323"/>
                </a:lnTo>
                <a:lnTo>
                  <a:pt x="1171" y="328"/>
                </a:lnTo>
                <a:lnTo>
                  <a:pt x="1153" y="332"/>
                </a:lnTo>
                <a:lnTo>
                  <a:pt x="1135" y="335"/>
                </a:lnTo>
                <a:lnTo>
                  <a:pt x="1116" y="335"/>
                </a:lnTo>
                <a:lnTo>
                  <a:pt x="1098" y="337"/>
                </a:lnTo>
                <a:lnTo>
                  <a:pt x="1098" y="337"/>
                </a:lnTo>
                <a:close/>
                <a:moveTo>
                  <a:pt x="1170" y="382"/>
                </a:moveTo>
                <a:lnTo>
                  <a:pt x="1170" y="382"/>
                </a:lnTo>
                <a:lnTo>
                  <a:pt x="1174" y="424"/>
                </a:lnTo>
                <a:lnTo>
                  <a:pt x="1177" y="463"/>
                </a:lnTo>
                <a:lnTo>
                  <a:pt x="1175" y="502"/>
                </a:lnTo>
                <a:lnTo>
                  <a:pt x="1170" y="543"/>
                </a:lnTo>
                <a:lnTo>
                  <a:pt x="1170" y="543"/>
                </a:lnTo>
                <a:lnTo>
                  <a:pt x="1168" y="561"/>
                </a:lnTo>
                <a:lnTo>
                  <a:pt x="1168" y="581"/>
                </a:lnTo>
                <a:lnTo>
                  <a:pt x="1167" y="591"/>
                </a:lnTo>
                <a:lnTo>
                  <a:pt x="1166" y="601"/>
                </a:lnTo>
                <a:lnTo>
                  <a:pt x="1163" y="609"/>
                </a:lnTo>
                <a:lnTo>
                  <a:pt x="1159" y="617"/>
                </a:lnTo>
                <a:lnTo>
                  <a:pt x="1159" y="617"/>
                </a:lnTo>
                <a:lnTo>
                  <a:pt x="1157" y="601"/>
                </a:lnTo>
                <a:lnTo>
                  <a:pt x="1157" y="581"/>
                </a:lnTo>
                <a:lnTo>
                  <a:pt x="1160" y="535"/>
                </a:lnTo>
                <a:lnTo>
                  <a:pt x="1164" y="483"/>
                </a:lnTo>
                <a:lnTo>
                  <a:pt x="1166" y="457"/>
                </a:lnTo>
                <a:lnTo>
                  <a:pt x="1166" y="432"/>
                </a:lnTo>
                <a:lnTo>
                  <a:pt x="1166" y="432"/>
                </a:lnTo>
                <a:lnTo>
                  <a:pt x="1164" y="418"/>
                </a:lnTo>
                <a:lnTo>
                  <a:pt x="1164" y="403"/>
                </a:lnTo>
                <a:lnTo>
                  <a:pt x="1161" y="396"/>
                </a:lnTo>
                <a:lnTo>
                  <a:pt x="1159" y="390"/>
                </a:lnTo>
                <a:lnTo>
                  <a:pt x="1156" y="387"/>
                </a:lnTo>
                <a:lnTo>
                  <a:pt x="1149" y="387"/>
                </a:lnTo>
                <a:lnTo>
                  <a:pt x="1149" y="387"/>
                </a:lnTo>
                <a:lnTo>
                  <a:pt x="1149" y="407"/>
                </a:lnTo>
                <a:lnTo>
                  <a:pt x="1150" y="434"/>
                </a:lnTo>
                <a:lnTo>
                  <a:pt x="1149" y="462"/>
                </a:lnTo>
                <a:lnTo>
                  <a:pt x="1147" y="476"/>
                </a:lnTo>
                <a:lnTo>
                  <a:pt x="1145" y="488"/>
                </a:lnTo>
                <a:lnTo>
                  <a:pt x="1145" y="488"/>
                </a:lnTo>
                <a:lnTo>
                  <a:pt x="1142" y="474"/>
                </a:lnTo>
                <a:lnTo>
                  <a:pt x="1140" y="462"/>
                </a:lnTo>
                <a:lnTo>
                  <a:pt x="1139" y="439"/>
                </a:lnTo>
                <a:lnTo>
                  <a:pt x="1139" y="415"/>
                </a:lnTo>
                <a:lnTo>
                  <a:pt x="1139" y="404"/>
                </a:lnTo>
                <a:lnTo>
                  <a:pt x="1138" y="390"/>
                </a:lnTo>
                <a:lnTo>
                  <a:pt x="1138" y="390"/>
                </a:lnTo>
                <a:lnTo>
                  <a:pt x="1118" y="390"/>
                </a:lnTo>
                <a:lnTo>
                  <a:pt x="1108" y="390"/>
                </a:lnTo>
                <a:lnTo>
                  <a:pt x="1098" y="389"/>
                </a:lnTo>
                <a:lnTo>
                  <a:pt x="1098" y="389"/>
                </a:lnTo>
                <a:lnTo>
                  <a:pt x="1100" y="420"/>
                </a:lnTo>
                <a:lnTo>
                  <a:pt x="1100" y="448"/>
                </a:lnTo>
                <a:lnTo>
                  <a:pt x="1098" y="474"/>
                </a:lnTo>
                <a:lnTo>
                  <a:pt x="1097" y="501"/>
                </a:lnTo>
                <a:lnTo>
                  <a:pt x="1097" y="501"/>
                </a:lnTo>
                <a:lnTo>
                  <a:pt x="1095" y="528"/>
                </a:lnTo>
                <a:lnTo>
                  <a:pt x="1095" y="554"/>
                </a:lnTo>
                <a:lnTo>
                  <a:pt x="1095" y="584"/>
                </a:lnTo>
                <a:lnTo>
                  <a:pt x="1095" y="612"/>
                </a:lnTo>
                <a:lnTo>
                  <a:pt x="1095" y="612"/>
                </a:lnTo>
                <a:lnTo>
                  <a:pt x="1088" y="735"/>
                </a:lnTo>
                <a:lnTo>
                  <a:pt x="1081" y="859"/>
                </a:lnTo>
                <a:lnTo>
                  <a:pt x="1081" y="859"/>
                </a:lnTo>
                <a:lnTo>
                  <a:pt x="1079" y="904"/>
                </a:lnTo>
                <a:lnTo>
                  <a:pt x="1077" y="947"/>
                </a:lnTo>
                <a:lnTo>
                  <a:pt x="1077" y="992"/>
                </a:lnTo>
                <a:lnTo>
                  <a:pt x="1079" y="1036"/>
                </a:lnTo>
                <a:lnTo>
                  <a:pt x="1081" y="1079"/>
                </a:lnTo>
                <a:lnTo>
                  <a:pt x="1086" y="1122"/>
                </a:lnTo>
                <a:lnTo>
                  <a:pt x="1093" y="1162"/>
                </a:lnTo>
                <a:lnTo>
                  <a:pt x="1102" y="1202"/>
                </a:lnTo>
                <a:lnTo>
                  <a:pt x="1102" y="1202"/>
                </a:lnTo>
                <a:lnTo>
                  <a:pt x="1107" y="1210"/>
                </a:lnTo>
                <a:lnTo>
                  <a:pt x="1109" y="1218"/>
                </a:lnTo>
                <a:lnTo>
                  <a:pt x="1115" y="1237"/>
                </a:lnTo>
                <a:lnTo>
                  <a:pt x="1119" y="1255"/>
                </a:lnTo>
                <a:lnTo>
                  <a:pt x="1123" y="1273"/>
                </a:lnTo>
                <a:lnTo>
                  <a:pt x="1123" y="1273"/>
                </a:lnTo>
                <a:lnTo>
                  <a:pt x="1132" y="1252"/>
                </a:lnTo>
                <a:lnTo>
                  <a:pt x="1135" y="1241"/>
                </a:lnTo>
                <a:lnTo>
                  <a:pt x="1138" y="1230"/>
                </a:lnTo>
                <a:lnTo>
                  <a:pt x="1139" y="1218"/>
                </a:lnTo>
                <a:lnTo>
                  <a:pt x="1140" y="1206"/>
                </a:lnTo>
                <a:lnTo>
                  <a:pt x="1139" y="1179"/>
                </a:lnTo>
                <a:lnTo>
                  <a:pt x="1139" y="1179"/>
                </a:lnTo>
                <a:lnTo>
                  <a:pt x="1126" y="1044"/>
                </a:lnTo>
                <a:lnTo>
                  <a:pt x="1126" y="1044"/>
                </a:lnTo>
                <a:lnTo>
                  <a:pt x="1125" y="1033"/>
                </a:lnTo>
                <a:lnTo>
                  <a:pt x="1122" y="1020"/>
                </a:lnTo>
                <a:lnTo>
                  <a:pt x="1122" y="1015"/>
                </a:lnTo>
                <a:lnTo>
                  <a:pt x="1123" y="1009"/>
                </a:lnTo>
                <a:lnTo>
                  <a:pt x="1126" y="1005"/>
                </a:lnTo>
                <a:lnTo>
                  <a:pt x="1132" y="1001"/>
                </a:lnTo>
                <a:lnTo>
                  <a:pt x="1132" y="1001"/>
                </a:lnTo>
                <a:lnTo>
                  <a:pt x="1136" y="1025"/>
                </a:lnTo>
                <a:lnTo>
                  <a:pt x="1139" y="1049"/>
                </a:lnTo>
                <a:lnTo>
                  <a:pt x="1145" y="1098"/>
                </a:lnTo>
                <a:lnTo>
                  <a:pt x="1150" y="1145"/>
                </a:lnTo>
                <a:lnTo>
                  <a:pt x="1153" y="1169"/>
                </a:lnTo>
                <a:lnTo>
                  <a:pt x="1159" y="1192"/>
                </a:lnTo>
                <a:lnTo>
                  <a:pt x="1159" y="1192"/>
                </a:lnTo>
                <a:lnTo>
                  <a:pt x="1163" y="1186"/>
                </a:lnTo>
                <a:lnTo>
                  <a:pt x="1166" y="1182"/>
                </a:lnTo>
                <a:lnTo>
                  <a:pt x="1168" y="1176"/>
                </a:lnTo>
                <a:lnTo>
                  <a:pt x="1170" y="1171"/>
                </a:lnTo>
                <a:lnTo>
                  <a:pt x="1173" y="1145"/>
                </a:lnTo>
                <a:lnTo>
                  <a:pt x="1173" y="1145"/>
                </a:lnTo>
                <a:lnTo>
                  <a:pt x="1178" y="1106"/>
                </a:lnTo>
                <a:lnTo>
                  <a:pt x="1182" y="1065"/>
                </a:lnTo>
                <a:lnTo>
                  <a:pt x="1184" y="1044"/>
                </a:lnTo>
                <a:lnTo>
                  <a:pt x="1184" y="1023"/>
                </a:lnTo>
                <a:lnTo>
                  <a:pt x="1184" y="1002"/>
                </a:lnTo>
                <a:lnTo>
                  <a:pt x="1181" y="980"/>
                </a:lnTo>
                <a:lnTo>
                  <a:pt x="1181" y="980"/>
                </a:lnTo>
                <a:lnTo>
                  <a:pt x="1174" y="938"/>
                </a:lnTo>
                <a:lnTo>
                  <a:pt x="1167" y="895"/>
                </a:lnTo>
                <a:lnTo>
                  <a:pt x="1164" y="876"/>
                </a:lnTo>
                <a:lnTo>
                  <a:pt x="1164" y="856"/>
                </a:lnTo>
                <a:lnTo>
                  <a:pt x="1166" y="838"/>
                </a:lnTo>
                <a:lnTo>
                  <a:pt x="1168" y="821"/>
                </a:lnTo>
                <a:lnTo>
                  <a:pt x="1168" y="821"/>
                </a:lnTo>
                <a:lnTo>
                  <a:pt x="1173" y="831"/>
                </a:lnTo>
                <a:lnTo>
                  <a:pt x="1174" y="842"/>
                </a:lnTo>
                <a:lnTo>
                  <a:pt x="1177" y="863"/>
                </a:lnTo>
                <a:lnTo>
                  <a:pt x="1177" y="884"/>
                </a:lnTo>
                <a:lnTo>
                  <a:pt x="1180" y="907"/>
                </a:lnTo>
                <a:lnTo>
                  <a:pt x="1180" y="907"/>
                </a:lnTo>
                <a:lnTo>
                  <a:pt x="1189" y="973"/>
                </a:lnTo>
                <a:lnTo>
                  <a:pt x="1194" y="1005"/>
                </a:lnTo>
                <a:lnTo>
                  <a:pt x="1196" y="1036"/>
                </a:lnTo>
                <a:lnTo>
                  <a:pt x="1196" y="1068"/>
                </a:lnTo>
                <a:lnTo>
                  <a:pt x="1195" y="1100"/>
                </a:lnTo>
                <a:lnTo>
                  <a:pt x="1192" y="1133"/>
                </a:lnTo>
                <a:lnTo>
                  <a:pt x="1187" y="1165"/>
                </a:lnTo>
                <a:lnTo>
                  <a:pt x="1187" y="1165"/>
                </a:lnTo>
                <a:lnTo>
                  <a:pt x="1195" y="1162"/>
                </a:lnTo>
                <a:lnTo>
                  <a:pt x="1205" y="1159"/>
                </a:lnTo>
                <a:lnTo>
                  <a:pt x="1227" y="1159"/>
                </a:lnTo>
                <a:lnTo>
                  <a:pt x="1239" y="1158"/>
                </a:lnTo>
                <a:lnTo>
                  <a:pt x="1250" y="1157"/>
                </a:lnTo>
                <a:lnTo>
                  <a:pt x="1258" y="1154"/>
                </a:lnTo>
                <a:lnTo>
                  <a:pt x="1267" y="1150"/>
                </a:lnTo>
                <a:lnTo>
                  <a:pt x="1267" y="1150"/>
                </a:lnTo>
                <a:lnTo>
                  <a:pt x="1271" y="1144"/>
                </a:lnTo>
                <a:lnTo>
                  <a:pt x="1275" y="1137"/>
                </a:lnTo>
                <a:lnTo>
                  <a:pt x="1278" y="1130"/>
                </a:lnTo>
                <a:lnTo>
                  <a:pt x="1279" y="1122"/>
                </a:lnTo>
                <a:lnTo>
                  <a:pt x="1282" y="1103"/>
                </a:lnTo>
                <a:lnTo>
                  <a:pt x="1282" y="1084"/>
                </a:lnTo>
                <a:lnTo>
                  <a:pt x="1279" y="1044"/>
                </a:lnTo>
                <a:lnTo>
                  <a:pt x="1276" y="1011"/>
                </a:lnTo>
                <a:lnTo>
                  <a:pt x="1276" y="1011"/>
                </a:lnTo>
                <a:lnTo>
                  <a:pt x="1276" y="1006"/>
                </a:lnTo>
                <a:lnTo>
                  <a:pt x="1276" y="1006"/>
                </a:lnTo>
                <a:lnTo>
                  <a:pt x="1274" y="987"/>
                </a:lnTo>
                <a:lnTo>
                  <a:pt x="1268" y="967"/>
                </a:lnTo>
                <a:lnTo>
                  <a:pt x="1265" y="947"/>
                </a:lnTo>
                <a:lnTo>
                  <a:pt x="1262" y="928"/>
                </a:lnTo>
                <a:lnTo>
                  <a:pt x="1262" y="928"/>
                </a:lnTo>
                <a:lnTo>
                  <a:pt x="1262" y="897"/>
                </a:lnTo>
                <a:lnTo>
                  <a:pt x="1260" y="866"/>
                </a:lnTo>
                <a:lnTo>
                  <a:pt x="1254" y="804"/>
                </a:lnTo>
                <a:lnTo>
                  <a:pt x="1254" y="804"/>
                </a:lnTo>
                <a:lnTo>
                  <a:pt x="1248" y="695"/>
                </a:lnTo>
                <a:lnTo>
                  <a:pt x="1244" y="581"/>
                </a:lnTo>
                <a:lnTo>
                  <a:pt x="1239" y="467"/>
                </a:lnTo>
                <a:lnTo>
                  <a:pt x="1233" y="355"/>
                </a:lnTo>
                <a:lnTo>
                  <a:pt x="1233" y="355"/>
                </a:lnTo>
                <a:lnTo>
                  <a:pt x="1233" y="354"/>
                </a:lnTo>
                <a:lnTo>
                  <a:pt x="1232" y="354"/>
                </a:lnTo>
                <a:lnTo>
                  <a:pt x="1232" y="354"/>
                </a:lnTo>
                <a:lnTo>
                  <a:pt x="1219" y="363"/>
                </a:lnTo>
                <a:lnTo>
                  <a:pt x="1203" y="370"/>
                </a:lnTo>
                <a:lnTo>
                  <a:pt x="1188" y="377"/>
                </a:lnTo>
                <a:lnTo>
                  <a:pt x="1170" y="382"/>
                </a:lnTo>
                <a:lnTo>
                  <a:pt x="1170" y="382"/>
                </a:lnTo>
                <a:close/>
                <a:moveTo>
                  <a:pt x="524" y="484"/>
                </a:moveTo>
                <a:lnTo>
                  <a:pt x="524" y="484"/>
                </a:lnTo>
                <a:lnTo>
                  <a:pt x="516" y="483"/>
                </a:lnTo>
                <a:lnTo>
                  <a:pt x="507" y="483"/>
                </a:lnTo>
                <a:lnTo>
                  <a:pt x="500" y="483"/>
                </a:lnTo>
                <a:lnTo>
                  <a:pt x="492" y="481"/>
                </a:lnTo>
                <a:lnTo>
                  <a:pt x="492" y="481"/>
                </a:lnTo>
                <a:lnTo>
                  <a:pt x="478" y="477"/>
                </a:lnTo>
                <a:lnTo>
                  <a:pt x="471" y="476"/>
                </a:lnTo>
                <a:lnTo>
                  <a:pt x="464" y="474"/>
                </a:lnTo>
                <a:lnTo>
                  <a:pt x="464" y="474"/>
                </a:lnTo>
                <a:lnTo>
                  <a:pt x="451" y="473"/>
                </a:lnTo>
                <a:lnTo>
                  <a:pt x="437" y="474"/>
                </a:lnTo>
                <a:lnTo>
                  <a:pt x="423" y="476"/>
                </a:lnTo>
                <a:lnTo>
                  <a:pt x="409" y="478"/>
                </a:lnTo>
                <a:lnTo>
                  <a:pt x="395" y="483"/>
                </a:lnTo>
                <a:lnTo>
                  <a:pt x="385" y="490"/>
                </a:lnTo>
                <a:lnTo>
                  <a:pt x="379" y="493"/>
                </a:lnTo>
                <a:lnTo>
                  <a:pt x="377" y="497"/>
                </a:lnTo>
                <a:lnTo>
                  <a:pt x="374" y="502"/>
                </a:lnTo>
                <a:lnTo>
                  <a:pt x="371" y="508"/>
                </a:lnTo>
                <a:lnTo>
                  <a:pt x="371" y="508"/>
                </a:lnTo>
                <a:lnTo>
                  <a:pt x="370" y="518"/>
                </a:lnTo>
                <a:lnTo>
                  <a:pt x="371" y="528"/>
                </a:lnTo>
                <a:lnTo>
                  <a:pt x="374" y="537"/>
                </a:lnTo>
                <a:lnTo>
                  <a:pt x="377" y="546"/>
                </a:lnTo>
                <a:lnTo>
                  <a:pt x="385" y="566"/>
                </a:lnTo>
                <a:lnTo>
                  <a:pt x="388" y="575"/>
                </a:lnTo>
                <a:lnTo>
                  <a:pt x="391" y="587"/>
                </a:lnTo>
                <a:lnTo>
                  <a:pt x="391" y="587"/>
                </a:lnTo>
                <a:lnTo>
                  <a:pt x="398" y="588"/>
                </a:lnTo>
                <a:lnTo>
                  <a:pt x="406" y="589"/>
                </a:lnTo>
                <a:lnTo>
                  <a:pt x="406" y="589"/>
                </a:lnTo>
                <a:lnTo>
                  <a:pt x="405" y="585"/>
                </a:lnTo>
                <a:lnTo>
                  <a:pt x="403" y="581"/>
                </a:lnTo>
                <a:lnTo>
                  <a:pt x="398" y="574"/>
                </a:lnTo>
                <a:lnTo>
                  <a:pt x="393" y="566"/>
                </a:lnTo>
                <a:lnTo>
                  <a:pt x="392" y="563"/>
                </a:lnTo>
                <a:lnTo>
                  <a:pt x="392" y="559"/>
                </a:lnTo>
                <a:lnTo>
                  <a:pt x="392" y="559"/>
                </a:lnTo>
                <a:lnTo>
                  <a:pt x="399" y="563"/>
                </a:lnTo>
                <a:lnTo>
                  <a:pt x="405" y="570"/>
                </a:lnTo>
                <a:lnTo>
                  <a:pt x="416" y="582"/>
                </a:lnTo>
                <a:lnTo>
                  <a:pt x="422" y="589"/>
                </a:lnTo>
                <a:lnTo>
                  <a:pt x="429" y="594"/>
                </a:lnTo>
                <a:lnTo>
                  <a:pt x="437" y="598"/>
                </a:lnTo>
                <a:lnTo>
                  <a:pt x="448" y="598"/>
                </a:lnTo>
                <a:lnTo>
                  <a:pt x="448" y="598"/>
                </a:lnTo>
                <a:lnTo>
                  <a:pt x="444" y="591"/>
                </a:lnTo>
                <a:lnTo>
                  <a:pt x="440" y="584"/>
                </a:lnTo>
                <a:lnTo>
                  <a:pt x="429" y="570"/>
                </a:lnTo>
                <a:lnTo>
                  <a:pt x="419" y="556"/>
                </a:lnTo>
                <a:lnTo>
                  <a:pt x="416" y="549"/>
                </a:lnTo>
                <a:lnTo>
                  <a:pt x="413" y="540"/>
                </a:lnTo>
                <a:lnTo>
                  <a:pt x="413" y="540"/>
                </a:lnTo>
                <a:lnTo>
                  <a:pt x="427" y="554"/>
                </a:lnTo>
                <a:lnTo>
                  <a:pt x="441" y="568"/>
                </a:lnTo>
                <a:lnTo>
                  <a:pt x="452" y="584"/>
                </a:lnTo>
                <a:lnTo>
                  <a:pt x="464" y="601"/>
                </a:lnTo>
                <a:lnTo>
                  <a:pt x="464" y="601"/>
                </a:lnTo>
                <a:lnTo>
                  <a:pt x="472" y="601"/>
                </a:lnTo>
                <a:lnTo>
                  <a:pt x="481" y="602"/>
                </a:lnTo>
                <a:lnTo>
                  <a:pt x="489" y="603"/>
                </a:lnTo>
                <a:lnTo>
                  <a:pt x="492" y="603"/>
                </a:lnTo>
                <a:lnTo>
                  <a:pt x="496" y="602"/>
                </a:lnTo>
                <a:lnTo>
                  <a:pt x="496" y="602"/>
                </a:lnTo>
                <a:lnTo>
                  <a:pt x="489" y="594"/>
                </a:lnTo>
                <a:lnTo>
                  <a:pt x="483" y="585"/>
                </a:lnTo>
                <a:lnTo>
                  <a:pt x="469" y="570"/>
                </a:lnTo>
                <a:lnTo>
                  <a:pt x="464" y="561"/>
                </a:lnTo>
                <a:lnTo>
                  <a:pt x="458" y="553"/>
                </a:lnTo>
                <a:lnTo>
                  <a:pt x="454" y="543"/>
                </a:lnTo>
                <a:lnTo>
                  <a:pt x="450" y="532"/>
                </a:lnTo>
                <a:lnTo>
                  <a:pt x="450" y="532"/>
                </a:lnTo>
                <a:lnTo>
                  <a:pt x="481" y="566"/>
                </a:lnTo>
                <a:lnTo>
                  <a:pt x="495" y="584"/>
                </a:lnTo>
                <a:lnTo>
                  <a:pt x="507" y="602"/>
                </a:lnTo>
                <a:lnTo>
                  <a:pt x="507" y="602"/>
                </a:lnTo>
                <a:lnTo>
                  <a:pt x="510" y="601"/>
                </a:lnTo>
                <a:lnTo>
                  <a:pt x="513" y="601"/>
                </a:lnTo>
                <a:lnTo>
                  <a:pt x="517" y="602"/>
                </a:lnTo>
                <a:lnTo>
                  <a:pt x="521" y="602"/>
                </a:lnTo>
                <a:lnTo>
                  <a:pt x="523" y="602"/>
                </a:lnTo>
                <a:lnTo>
                  <a:pt x="524" y="601"/>
                </a:lnTo>
                <a:lnTo>
                  <a:pt x="524" y="601"/>
                </a:lnTo>
                <a:lnTo>
                  <a:pt x="516" y="587"/>
                </a:lnTo>
                <a:lnTo>
                  <a:pt x="507" y="573"/>
                </a:lnTo>
                <a:lnTo>
                  <a:pt x="499" y="559"/>
                </a:lnTo>
                <a:lnTo>
                  <a:pt x="493" y="546"/>
                </a:lnTo>
                <a:lnTo>
                  <a:pt x="493" y="546"/>
                </a:lnTo>
                <a:lnTo>
                  <a:pt x="497" y="546"/>
                </a:lnTo>
                <a:lnTo>
                  <a:pt x="500" y="549"/>
                </a:lnTo>
                <a:lnTo>
                  <a:pt x="507" y="554"/>
                </a:lnTo>
                <a:lnTo>
                  <a:pt x="517" y="568"/>
                </a:lnTo>
                <a:lnTo>
                  <a:pt x="517" y="568"/>
                </a:lnTo>
                <a:lnTo>
                  <a:pt x="527" y="584"/>
                </a:lnTo>
                <a:lnTo>
                  <a:pt x="532" y="591"/>
                </a:lnTo>
                <a:lnTo>
                  <a:pt x="538" y="596"/>
                </a:lnTo>
                <a:lnTo>
                  <a:pt x="538" y="596"/>
                </a:lnTo>
                <a:lnTo>
                  <a:pt x="547" y="580"/>
                </a:lnTo>
                <a:lnTo>
                  <a:pt x="554" y="563"/>
                </a:lnTo>
                <a:lnTo>
                  <a:pt x="558" y="547"/>
                </a:lnTo>
                <a:lnTo>
                  <a:pt x="559" y="530"/>
                </a:lnTo>
                <a:lnTo>
                  <a:pt x="559" y="523"/>
                </a:lnTo>
                <a:lnTo>
                  <a:pt x="558" y="516"/>
                </a:lnTo>
                <a:lnTo>
                  <a:pt x="555" y="509"/>
                </a:lnTo>
                <a:lnTo>
                  <a:pt x="551" y="504"/>
                </a:lnTo>
                <a:lnTo>
                  <a:pt x="547" y="498"/>
                </a:lnTo>
                <a:lnTo>
                  <a:pt x="539" y="493"/>
                </a:lnTo>
                <a:lnTo>
                  <a:pt x="532" y="488"/>
                </a:lnTo>
                <a:lnTo>
                  <a:pt x="524" y="484"/>
                </a:lnTo>
                <a:lnTo>
                  <a:pt x="524" y="484"/>
                </a:lnTo>
                <a:close/>
                <a:moveTo>
                  <a:pt x="1066" y="546"/>
                </a:moveTo>
                <a:lnTo>
                  <a:pt x="1066" y="546"/>
                </a:lnTo>
                <a:lnTo>
                  <a:pt x="1069" y="561"/>
                </a:lnTo>
                <a:lnTo>
                  <a:pt x="1072" y="575"/>
                </a:lnTo>
                <a:lnTo>
                  <a:pt x="1072" y="591"/>
                </a:lnTo>
                <a:lnTo>
                  <a:pt x="1072" y="606"/>
                </a:lnTo>
                <a:lnTo>
                  <a:pt x="1070" y="637"/>
                </a:lnTo>
                <a:lnTo>
                  <a:pt x="1067" y="667"/>
                </a:lnTo>
                <a:lnTo>
                  <a:pt x="1067" y="667"/>
                </a:lnTo>
                <a:lnTo>
                  <a:pt x="1060" y="728"/>
                </a:lnTo>
                <a:lnTo>
                  <a:pt x="1056" y="789"/>
                </a:lnTo>
                <a:lnTo>
                  <a:pt x="1056" y="789"/>
                </a:lnTo>
                <a:lnTo>
                  <a:pt x="1050" y="893"/>
                </a:lnTo>
                <a:lnTo>
                  <a:pt x="1049" y="945"/>
                </a:lnTo>
                <a:lnTo>
                  <a:pt x="1048" y="997"/>
                </a:lnTo>
                <a:lnTo>
                  <a:pt x="1049" y="1049"/>
                </a:lnTo>
                <a:lnTo>
                  <a:pt x="1053" y="1100"/>
                </a:lnTo>
                <a:lnTo>
                  <a:pt x="1056" y="1126"/>
                </a:lnTo>
                <a:lnTo>
                  <a:pt x="1060" y="1151"/>
                </a:lnTo>
                <a:lnTo>
                  <a:pt x="1065" y="1176"/>
                </a:lnTo>
                <a:lnTo>
                  <a:pt x="1070" y="1202"/>
                </a:lnTo>
                <a:lnTo>
                  <a:pt x="1070" y="1202"/>
                </a:lnTo>
                <a:lnTo>
                  <a:pt x="1079" y="1213"/>
                </a:lnTo>
                <a:lnTo>
                  <a:pt x="1081" y="1220"/>
                </a:lnTo>
                <a:lnTo>
                  <a:pt x="1084" y="1225"/>
                </a:lnTo>
                <a:lnTo>
                  <a:pt x="1084" y="1225"/>
                </a:lnTo>
                <a:lnTo>
                  <a:pt x="1088" y="1241"/>
                </a:lnTo>
                <a:lnTo>
                  <a:pt x="1088" y="1259"/>
                </a:lnTo>
                <a:lnTo>
                  <a:pt x="1087" y="1276"/>
                </a:lnTo>
                <a:lnTo>
                  <a:pt x="1086" y="1282"/>
                </a:lnTo>
                <a:lnTo>
                  <a:pt x="1083" y="1287"/>
                </a:lnTo>
                <a:lnTo>
                  <a:pt x="1083" y="1287"/>
                </a:lnTo>
                <a:lnTo>
                  <a:pt x="1076" y="1294"/>
                </a:lnTo>
                <a:lnTo>
                  <a:pt x="1067" y="1298"/>
                </a:lnTo>
                <a:lnTo>
                  <a:pt x="1058" y="1300"/>
                </a:lnTo>
                <a:lnTo>
                  <a:pt x="1048" y="1301"/>
                </a:lnTo>
                <a:lnTo>
                  <a:pt x="1025" y="1300"/>
                </a:lnTo>
                <a:lnTo>
                  <a:pt x="1004" y="1298"/>
                </a:lnTo>
                <a:lnTo>
                  <a:pt x="1004" y="1298"/>
                </a:lnTo>
                <a:lnTo>
                  <a:pt x="1001" y="1303"/>
                </a:lnTo>
                <a:lnTo>
                  <a:pt x="999" y="1310"/>
                </a:lnTo>
                <a:lnTo>
                  <a:pt x="997" y="1317"/>
                </a:lnTo>
                <a:lnTo>
                  <a:pt x="994" y="1322"/>
                </a:lnTo>
                <a:lnTo>
                  <a:pt x="994" y="1322"/>
                </a:lnTo>
                <a:lnTo>
                  <a:pt x="1010" y="1321"/>
                </a:lnTo>
                <a:lnTo>
                  <a:pt x="1027" y="1320"/>
                </a:lnTo>
                <a:lnTo>
                  <a:pt x="1058" y="1320"/>
                </a:lnTo>
                <a:lnTo>
                  <a:pt x="1072" y="1317"/>
                </a:lnTo>
                <a:lnTo>
                  <a:pt x="1086" y="1314"/>
                </a:lnTo>
                <a:lnTo>
                  <a:pt x="1097" y="1308"/>
                </a:lnTo>
                <a:lnTo>
                  <a:pt x="1102" y="1304"/>
                </a:lnTo>
                <a:lnTo>
                  <a:pt x="1108" y="1300"/>
                </a:lnTo>
                <a:lnTo>
                  <a:pt x="1108" y="1300"/>
                </a:lnTo>
                <a:lnTo>
                  <a:pt x="1104" y="1297"/>
                </a:lnTo>
                <a:lnTo>
                  <a:pt x="1104" y="1294"/>
                </a:lnTo>
                <a:lnTo>
                  <a:pt x="1104" y="1290"/>
                </a:lnTo>
                <a:lnTo>
                  <a:pt x="1104" y="1287"/>
                </a:lnTo>
                <a:lnTo>
                  <a:pt x="1108" y="1282"/>
                </a:lnTo>
                <a:lnTo>
                  <a:pt x="1111" y="1275"/>
                </a:lnTo>
                <a:lnTo>
                  <a:pt x="1111" y="1275"/>
                </a:lnTo>
                <a:lnTo>
                  <a:pt x="1090" y="1196"/>
                </a:lnTo>
                <a:lnTo>
                  <a:pt x="1080" y="1158"/>
                </a:lnTo>
                <a:lnTo>
                  <a:pt x="1073" y="1119"/>
                </a:lnTo>
                <a:lnTo>
                  <a:pt x="1073" y="1119"/>
                </a:lnTo>
                <a:lnTo>
                  <a:pt x="1069" y="1092"/>
                </a:lnTo>
                <a:lnTo>
                  <a:pt x="1066" y="1064"/>
                </a:lnTo>
                <a:lnTo>
                  <a:pt x="1066" y="1037"/>
                </a:lnTo>
                <a:lnTo>
                  <a:pt x="1066" y="1009"/>
                </a:lnTo>
                <a:lnTo>
                  <a:pt x="1069" y="953"/>
                </a:lnTo>
                <a:lnTo>
                  <a:pt x="1070" y="894"/>
                </a:lnTo>
                <a:lnTo>
                  <a:pt x="1070" y="894"/>
                </a:lnTo>
                <a:lnTo>
                  <a:pt x="1070" y="886"/>
                </a:lnTo>
                <a:lnTo>
                  <a:pt x="1069" y="879"/>
                </a:lnTo>
                <a:lnTo>
                  <a:pt x="1067" y="870"/>
                </a:lnTo>
                <a:lnTo>
                  <a:pt x="1067" y="862"/>
                </a:lnTo>
                <a:lnTo>
                  <a:pt x="1067" y="862"/>
                </a:lnTo>
                <a:lnTo>
                  <a:pt x="1070" y="815"/>
                </a:lnTo>
                <a:lnTo>
                  <a:pt x="1073" y="768"/>
                </a:lnTo>
                <a:lnTo>
                  <a:pt x="1077" y="720"/>
                </a:lnTo>
                <a:lnTo>
                  <a:pt x="1080" y="675"/>
                </a:lnTo>
                <a:lnTo>
                  <a:pt x="1080" y="675"/>
                </a:lnTo>
                <a:lnTo>
                  <a:pt x="1081" y="626"/>
                </a:lnTo>
                <a:lnTo>
                  <a:pt x="1083" y="580"/>
                </a:lnTo>
                <a:lnTo>
                  <a:pt x="1084" y="557"/>
                </a:lnTo>
                <a:lnTo>
                  <a:pt x="1083" y="535"/>
                </a:lnTo>
                <a:lnTo>
                  <a:pt x="1081" y="512"/>
                </a:lnTo>
                <a:lnTo>
                  <a:pt x="1077" y="490"/>
                </a:lnTo>
                <a:lnTo>
                  <a:pt x="1077" y="490"/>
                </a:lnTo>
                <a:lnTo>
                  <a:pt x="1074" y="504"/>
                </a:lnTo>
                <a:lnTo>
                  <a:pt x="1073" y="519"/>
                </a:lnTo>
                <a:lnTo>
                  <a:pt x="1070" y="533"/>
                </a:lnTo>
                <a:lnTo>
                  <a:pt x="1066" y="546"/>
                </a:lnTo>
                <a:lnTo>
                  <a:pt x="1066" y="546"/>
                </a:lnTo>
                <a:close/>
                <a:moveTo>
                  <a:pt x="1001" y="668"/>
                </a:moveTo>
                <a:lnTo>
                  <a:pt x="1001" y="668"/>
                </a:lnTo>
                <a:lnTo>
                  <a:pt x="1004" y="672"/>
                </a:lnTo>
                <a:lnTo>
                  <a:pt x="1004" y="676"/>
                </a:lnTo>
                <a:lnTo>
                  <a:pt x="1004" y="681"/>
                </a:lnTo>
                <a:lnTo>
                  <a:pt x="1003" y="685"/>
                </a:lnTo>
                <a:lnTo>
                  <a:pt x="999" y="693"/>
                </a:lnTo>
                <a:lnTo>
                  <a:pt x="996" y="702"/>
                </a:lnTo>
                <a:lnTo>
                  <a:pt x="996" y="702"/>
                </a:lnTo>
                <a:lnTo>
                  <a:pt x="993" y="727"/>
                </a:lnTo>
                <a:lnTo>
                  <a:pt x="992" y="752"/>
                </a:lnTo>
                <a:lnTo>
                  <a:pt x="990" y="778"/>
                </a:lnTo>
                <a:lnTo>
                  <a:pt x="992" y="803"/>
                </a:lnTo>
                <a:lnTo>
                  <a:pt x="994" y="853"/>
                </a:lnTo>
                <a:lnTo>
                  <a:pt x="996" y="879"/>
                </a:lnTo>
                <a:lnTo>
                  <a:pt x="996" y="903"/>
                </a:lnTo>
                <a:lnTo>
                  <a:pt x="996" y="903"/>
                </a:lnTo>
                <a:lnTo>
                  <a:pt x="996" y="964"/>
                </a:lnTo>
                <a:lnTo>
                  <a:pt x="999" y="1022"/>
                </a:lnTo>
                <a:lnTo>
                  <a:pt x="1001" y="1077"/>
                </a:lnTo>
                <a:lnTo>
                  <a:pt x="1003" y="1133"/>
                </a:lnTo>
                <a:lnTo>
                  <a:pt x="1003" y="1133"/>
                </a:lnTo>
                <a:lnTo>
                  <a:pt x="1001" y="1155"/>
                </a:lnTo>
                <a:lnTo>
                  <a:pt x="1000" y="1166"/>
                </a:lnTo>
                <a:lnTo>
                  <a:pt x="1001" y="1178"/>
                </a:lnTo>
                <a:lnTo>
                  <a:pt x="1001" y="1178"/>
                </a:lnTo>
                <a:lnTo>
                  <a:pt x="1003" y="1188"/>
                </a:lnTo>
                <a:lnTo>
                  <a:pt x="1006" y="1199"/>
                </a:lnTo>
                <a:lnTo>
                  <a:pt x="1006" y="1199"/>
                </a:lnTo>
                <a:lnTo>
                  <a:pt x="1007" y="1220"/>
                </a:lnTo>
                <a:lnTo>
                  <a:pt x="1006" y="1242"/>
                </a:lnTo>
                <a:lnTo>
                  <a:pt x="1004" y="1263"/>
                </a:lnTo>
                <a:lnTo>
                  <a:pt x="1004" y="1286"/>
                </a:lnTo>
                <a:lnTo>
                  <a:pt x="1004" y="1286"/>
                </a:lnTo>
                <a:lnTo>
                  <a:pt x="1022" y="1289"/>
                </a:lnTo>
                <a:lnTo>
                  <a:pt x="1038" y="1290"/>
                </a:lnTo>
                <a:lnTo>
                  <a:pt x="1045" y="1290"/>
                </a:lnTo>
                <a:lnTo>
                  <a:pt x="1053" y="1289"/>
                </a:lnTo>
                <a:lnTo>
                  <a:pt x="1060" y="1286"/>
                </a:lnTo>
                <a:lnTo>
                  <a:pt x="1069" y="1282"/>
                </a:lnTo>
                <a:lnTo>
                  <a:pt x="1069" y="1282"/>
                </a:lnTo>
                <a:lnTo>
                  <a:pt x="1074" y="1272"/>
                </a:lnTo>
                <a:lnTo>
                  <a:pt x="1076" y="1261"/>
                </a:lnTo>
                <a:lnTo>
                  <a:pt x="1076" y="1251"/>
                </a:lnTo>
                <a:lnTo>
                  <a:pt x="1073" y="1239"/>
                </a:lnTo>
                <a:lnTo>
                  <a:pt x="1070" y="1230"/>
                </a:lnTo>
                <a:lnTo>
                  <a:pt x="1066" y="1220"/>
                </a:lnTo>
                <a:lnTo>
                  <a:pt x="1059" y="1202"/>
                </a:lnTo>
                <a:lnTo>
                  <a:pt x="1059" y="1202"/>
                </a:lnTo>
                <a:lnTo>
                  <a:pt x="1052" y="1181"/>
                </a:lnTo>
                <a:lnTo>
                  <a:pt x="1046" y="1158"/>
                </a:lnTo>
                <a:lnTo>
                  <a:pt x="1042" y="1136"/>
                </a:lnTo>
                <a:lnTo>
                  <a:pt x="1039" y="1110"/>
                </a:lnTo>
                <a:lnTo>
                  <a:pt x="1036" y="1086"/>
                </a:lnTo>
                <a:lnTo>
                  <a:pt x="1035" y="1061"/>
                </a:lnTo>
                <a:lnTo>
                  <a:pt x="1035" y="1015"/>
                </a:lnTo>
                <a:lnTo>
                  <a:pt x="1035" y="1015"/>
                </a:lnTo>
                <a:lnTo>
                  <a:pt x="1039" y="928"/>
                </a:lnTo>
                <a:lnTo>
                  <a:pt x="1042" y="841"/>
                </a:lnTo>
                <a:lnTo>
                  <a:pt x="1048" y="755"/>
                </a:lnTo>
                <a:lnTo>
                  <a:pt x="1050" y="713"/>
                </a:lnTo>
                <a:lnTo>
                  <a:pt x="1055" y="669"/>
                </a:lnTo>
                <a:lnTo>
                  <a:pt x="1055" y="669"/>
                </a:lnTo>
                <a:lnTo>
                  <a:pt x="1059" y="643"/>
                </a:lnTo>
                <a:lnTo>
                  <a:pt x="1063" y="619"/>
                </a:lnTo>
                <a:lnTo>
                  <a:pt x="1063" y="606"/>
                </a:lnTo>
                <a:lnTo>
                  <a:pt x="1063" y="594"/>
                </a:lnTo>
                <a:lnTo>
                  <a:pt x="1063" y="581"/>
                </a:lnTo>
                <a:lnTo>
                  <a:pt x="1060" y="567"/>
                </a:lnTo>
                <a:lnTo>
                  <a:pt x="1060" y="567"/>
                </a:lnTo>
                <a:lnTo>
                  <a:pt x="1050" y="594"/>
                </a:lnTo>
                <a:lnTo>
                  <a:pt x="1045" y="608"/>
                </a:lnTo>
                <a:lnTo>
                  <a:pt x="1039" y="620"/>
                </a:lnTo>
                <a:lnTo>
                  <a:pt x="1031" y="633"/>
                </a:lnTo>
                <a:lnTo>
                  <a:pt x="1022" y="646"/>
                </a:lnTo>
                <a:lnTo>
                  <a:pt x="1013" y="657"/>
                </a:lnTo>
                <a:lnTo>
                  <a:pt x="1001" y="668"/>
                </a:lnTo>
                <a:lnTo>
                  <a:pt x="1001" y="668"/>
                </a:lnTo>
                <a:close/>
                <a:moveTo>
                  <a:pt x="79" y="667"/>
                </a:moveTo>
                <a:lnTo>
                  <a:pt x="79" y="667"/>
                </a:lnTo>
                <a:lnTo>
                  <a:pt x="85" y="707"/>
                </a:lnTo>
                <a:lnTo>
                  <a:pt x="86" y="726"/>
                </a:lnTo>
                <a:lnTo>
                  <a:pt x="89" y="744"/>
                </a:lnTo>
                <a:lnTo>
                  <a:pt x="89" y="744"/>
                </a:lnTo>
                <a:lnTo>
                  <a:pt x="89" y="783"/>
                </a:lnTo>
                <a:lnTo>
                  <a:pt x="89" y="818"/>
                </a:lnTo>
                <a:lnTo>
                  <a:pt x="86" y="888"/>
                </a:lnTo>
                <a:lnTo>
                  <a:pt x="86" y="888"/>
                </a:lnTo>
                <a:lnTo>
                  <a:pt x="86" y="910"/>
                </a:lnTo>
                <a:lnTo>
                  <a:pt x="89" y="928"/>
                </a:lnTo>
                <a:lnTo>
                  <a:pt x="92" y="966"/>
                </a:lnTo>
                <a:lnTo>
                  <a:pt x="92" y="966"/>
                </a:lnTo>
                <a:lnTo>
                  <a:pt x="92" y="990"/>
                </a:lnTo>
                <a:lnTo>
                  <a:pt x="89" y="1015"/>
                </a:lnTo>
                <a:lnTo>
                  <a:pt x="82" y="1061"/>
                </a:lnTo>
                <a:lnTo>
                  <a:pt x="82" y="1061"/>
                </a:lnTo>
                <a:lnTo>
                  <a:pt x="75" y="1093"/>
                </a:lnTo>
                <a:lnTo>
                  <a:pt x="72" y="1110"/>
                </a:lnTo>
                <a:lnTo>
                  <a:pt x="71" y="1126"/>
                </a:lnTo>
                <a:lnTo>
                  <a:pt x="71" y="1126"/>
                </a:lnTo>
                <a:lnTo>
                  <a:pt x="83" y="1133"/>
                </a:lnTo>
                <a:lnTo>
                  <a:pt x="94" y="1138"/>
                </a:lnTo>
                <a:lnTo>
                  <a:pt x="121" y="1148"/>
                </a:lnTo>
                <a:lnTo>
                  <a:pt x="177" y="1165"/>
                </a:lnTo>
                <a:lnTo>
                  <a:pt x="177" y="1165"/>
                </a:lnTo>
                <a:lnTo>
                  <a:pt x="248" y="1188"/>
                </a:lnTo>
                <a:lnTo>
                  <a:pt x="284" y="1199"/>
                </a:lnTo>
                <a:lnTo>
                  <a:pt x="321" y="1211"/>
                </a:lnTo>
                <a:lnTo>
                  <a:pt x="321" y="1211"/>
                </a:lnTo>
                <a:lnTo>
                  <a:pt x="389" y="1239"/>
                </a:lnTo>
                <a:lnTo>
                  <a:pt x="423" y="1252"/>
                </a:lnTo>
                <a:lnTo>
                  <a:pt x="457" y="1263"/>
                </a:lnTo>
                <a:lnTo>
                  <a:pt x="457" y="1263"/>
                </a:lnTo>
                <a:lnTo>
                  <a:pt x="478" y="1268"/>
                </a:lnTo>
                <a:lnTo>
                  <a:pt x="500" y="1272"/>
                </a:lnTo>
                <a:lnTo>
                  <a:pt x="521" y="1275"/>
                </a:lnTo>
                <a:lnTo>
                  <a:pt x="541" y="1279"/>
                </a:lnTo>
                <a:lnTo>
                  <a:pt x="541" y="1279"/>
                </a:lnTo>
                <a:lnTo>
                  <a:pt x="552" y="1283"/>
                </a:lnTo>
                <a:lnTo>
                  <a:pt x="563" y="1287"/>
                </a:lnTo>
                <a:lnTo>
                  <a:pt x="563" y="1287"/>
                </a:lnTo>
                <a:lnTo>
                  <a:pt x="583" y="1291"/>
                </a:lnTo>
                <a:lnTo>
                  <a:pt x="603" y="1296"/>
                </a:lnTo>
                <a:lnTo>
                  <a:pt x="643" y="1300"/>
                </a:lnTo>
                <a:lnTo>
                  <a:pt x="684" y="1305"/>
                </a:lnTo>
                <a:lnTo>
                  <a:pt x="704" y="1308"/>
                </a:lnTo>
                <a:lnTo>
                  <a:pt x="723" y="1311"/>
                </a:lnTo>
                <a:lnTo>
                  <a:pt x="723" y="1311"/>
                </a:lnTo>
                <a:lnTo>
                  <a:pt x="744" y="1315"/>
                </a:lnTo>
                <a:lnTo>
                  <a:pt x="766" y="1318"/>
                </a:lnTo>
                <a:lnTo>
                  <a:pt x="789" y="1321"/>
                </a:lnTo>
                <a:lnTo>
                  <a:pt x="812" y="1321"/>
                </a:lnTo>
                <a:lnTo>
                  <a:pt x="858" y="1321"/>
                </a:lnTo>
                <a:lnTo>
                  <a:pt x="902" y="1321"/>
                </a:lnTo>
                <a:lnTo>
                  <a:pt x="902" y="1321"/>
                </a:lnTo>
                <a:lnTo>
                  <a:pt x="909" y="1317"/>
                </a:lnTo>
                <a:lnTo>
                  <a:pt x="914" y="1314"/>
                </a:lnTo>
                <a:lnTo>
                  <a:pt x="931" y="1310"/>
                </a:lnTo>
                <a:lnTo>
                  <a:pt x="931" y="1310"/>
                </a:lnTo>
                <a:lnTo>
                  <a:pt x="938" y="1304"/>
                </a:lnTo>
                <a:lnTo>
                  <a:pt x="944" y="1296"/>
                </a:lnTo>
                <a:lnTo>
                  <a:pt x="949" y="1287"/>
                </a:lnTo>
                <a:lnTo>
                  <a:pt x="954" y="1277"/>
                </a:lnTo>
                <a:lnTo>
                  <a:pt x="956" y="1268"/>
                </a:lnTo>
                <a:lnTo>
                  <a:pt x="958" y="1258"/>
                </a:lnTo>
                <a:lnTo>
                  <a:pt x="961" y="1235"/>
                </a:lnTo>
                <a:lnTo>
                  <a:pt x="961" y="1211"/>
                </a:lnTo>
                <a:lnTo>
                  <a:pt x="959" y="1188"/>
                </a:lnTo>
                <a:lnTo>
                  <a:pt x="955" y="1143"/>
                </a:lnTo>
                <a:lnTo>
                  <a:pt x="955" y="1143"/>
                </a:lnTo>
                <a:lnTo>
                  <a:pt x="948" y="1042"/>
                </a:lnTo>
                <a:lnTo>
                  <a:pt x="945" y="995"/>
                </a:lnTo>
                <a:lnTo>
                  <a:pt x="942" y="953"/>
                </a:lnTo>
                <a:lnTo>
                  <a:pt x="942" y="953"/>
                </a:lnTo>
                <a:lnTo>
                  <a:pt x="944" y="925"/>
                </a:lnTo>
                <a:lnTo>
                  <a:pt x="945" y="898"/>
                </a:lnTo>
                <a:lnTo>
                  <a:pt x="947" y="870"/>
                </a:lnTo>
                <a:lnTo>
                  <a:pt x="947" y="844"/>
                </a:lnTo>
                <a:lnTo>
                  <a:pt x="947" y="844"/>
                </a:lnTo>
                <a:lnTo>
                  <a:pt x="945" y="808"/>
                </a:lnTo>
                <a:lnTo>
                  <a:pt x="945" y="775"/>
                </a:lnTo>
                <a:lnTo>
                  <a:pt x="947" y="741"/>
                </a:lnTo>
                <a:lnTo>
                  <a:pt x="949" y="709"/>
                </a:lnTo>
                <a:lnTo>
                  <a:pt x="949" y="709"/>
                </a:lnTo>
                <a:lnTo>
                  <a:pt x="920" y="717"/>
                </a:lnTo>
                <a:lnTo>
                  <a:pt x="889" y="727"/>
                </a:lnTo>
                <a:lnTo>
                  <a:pt x="874" y="731"/>
                </a:lnTo>
                <a:lnTo>
                  <a:pt x="858" y="734"/>
                </a:lnTo>
                <a:lnTo>
                  <a:pt x="841" y="735"/>
                </a:lnTo>
                <a:lnTo>
                  <a:pt x="824" y="735"/>
                </a:lnTo>
                <a:lnTo>
                  <a:pt x="824" y="735"/>
                </a:lnTo>
                <a:lnTo>
                  <a:pt x="754" y="728"/>
                </a:lnTo>
                <a:lnTo>
                  <a:pt x="684" y="720"/>
                </a:lnTo>
                <a:lnTo>
                  <a:pt x="615" y="712"/>
                </a:lnTo>
                <a:lnTo>
                  <a:pt x="554" y="702"/>
                </a:lnTo>
                <a:lnTo>
                  <a:pt x="554" y="702"/>
                </a:lnTo>
                <a:lnTo>
                  <a:pt x="551" y="726"/>
                </a:lnTo>
                <a:lnTo>
                  <a:pt x="549" y="749"/>
                </a:lnTo>
                <a:lnTo>
                  <a:pt x="547" y="761"/>
                </a:lnTo>
                <a:lnTo>
                  <a:pt x="542" y="771"/>
                </a:lnTo>
                <a:lnTo>
                  <a:pt x="537" y="779"/>
                </a:lnTo>
                <a:lnTo>
                  <a:pt x="528" y="786"/>
                </a:lnTo>
                <a:lnTo>
                  <a:pt x="528" y="786"/>
                </a:lnTo>
                <a:lnTo>
                  <a:pt x="523" y="789"/>
                </a:lnTo>
                <a:lnTo>
                  <a:pt x="517" y="790"/>
                </a:lnTo>
                <a:lnTo>
                  <a:pt x="504" y="792"/>
                </a:lnTo>
                <a:lnTo>
                  <a:pt x="479" y="790"/>
                </a:lnTo>
                <a:lnTo>
                  <a:pt x="479" y="790"/>
                </a:lnTo>
                <a:lnTo>
                  <a:pt x="461" y="792"/>
                </a:lnTo>
                <a:lnTo>
                  <a:pt x="440" y="793"/>
                </a:lnTo>
                <a:lnTo>
                  <a:pt x="420" y="793"/>
                </a:lnTo>
                <a:lnTo>
                  <a:pt x="410" y="792"/>
                </a:lnTo>
                <a:lnTo>
                  <a:pt x="403" y="789"/>
                </a:lnTo>
                <a:lnTo>
                  <a:pt x="403" y="789"/>
                </a:lnTo>
                <a:lnTo>
                  <a:pt x="398" y="786"/>
                </a:lnTo>
                <a:lnTo>
                  <a:pt x="393" y="783"/>
                </a:lnTo>
                <a:lnTo>
                  <a:pt x="385" y="773"/>
                </a:lnTo>
                <a:lnTo>
                  <a:pt x="379" y="761"/>
                </a:lnTo>
                <a:lnTo>
                  <a:pt x="374" y="748"/>
                </a:lnTo>
                <a:lnTo>
                  <a:pt x="370" y="734"/>
                </a:lnTo>
                <a:lnTo>
                  <a:pt x="367" y="720"/>
                </a:lnTo>
                <a:lnTo>
                  <a:pt x="365" y="707"/>
                </a:lnTo>
                <a:lnTo>
                  <a:pt x="364" y="695"/>
                </a:lnTo>
                <a:lnTo>
                  <a:pt x="364" y="695"/>
                </a:lnTo>
                <a:lnTo>
                  <a:pt x="365" y="683"/>
                </a:lnTo>
                <a:lnTo>
                  <a:pt x="368" y="674"/>
                </a:lnTo>
                <a:lnTo>
                  <a:pt x="371" y="662"/>
                </a:lnTo>
                <a:lnTo>
                  <a:pt x="372" y="658"/>
                </a:lnTo>
                <a:lnTo>
                  <a:pt x="371" y="653"/>
                </a:lnTo>
                <a:lnTo>
                  <a:pt x="371" y="653"/>
                </a:lnTo>
                <a:lnTo>
                  <a:pt x="367" y="651"/>
                </a:lnTo>
                <a:lnTo>
                  <a:pt x="360" y="650"/>
                </a:lnTo>
                <a:lnTo>
                  <a:pt x="347" y="650"/>
                </a:lnTo>
                <a:lnTo>
                  <a:pt x="347" y="650"/>
                </a:lnTo>
                <a:lnTo>
                  <a:pt x="315" y="637"/>
                </a:lnTo>
                <a:lnTo>
                  <a:pt x="281" y="629"/>
                </a:lnTo>
                <a:lnTo>
                  <a:pt x="248" y="620"/>
                </a:lnTo>
                <a:lnTo>
                  <a:pt x="212" y="613"/>
                </a:lnTo>
                <a:lnTo>
                  <a:pt x="177" y="608"/>
                </a:lnTo>
                <a:lnTo>
                  <a:pt x="142" y="599"/>
                </a:lnTo>
                <a:lnTo>
                  <a:pt x="109" y="591"/>
                </a:lnTo>
                <a:lnTo>
                  <a:pt x="76" y="581"/>
                </a:lnTo>
                <a:lnTo>
                  <a:pt x="76" y="581"/>
                </a:lnTo>
                <a:lnTo>
                  <a:pt x="75" y="581"/>
                </a:lnTo>
                <a:lnTo>
                  <a:pt x="75" y="582"/>
                </a:lnTo>
                <a:lnTo>
                  <a:pt x="75" y="582"/>
                </a:lnTo>
                <a:lnTo>
                  <a:pt x="73" y="589"/>
                </a:lnTo>
                <a:lnTo>
                  <a:pt x="73" y="598"/>
                </a:lnTo>
                <a:lnTo>
                  <a:pt x="75" y="619"/>
                </a:lnTo>
                <a:lnTo>
                  <a:pt x="79" y="667"/>
                </a:lnTo>
                <a:lnTo>
                  <a:pt x="79" y="667"/>
                </a:lnTo>
                <a:close/>
                <a:moveTo>
                  <a:pt x="511" y="623"/>
                </a:moveTo>
                <a:lnTo>
                  <a:pt x="511" y="623"/>
                </a:lnTo>
                <a:lnTo>
                  <a:pt x="481" y="616"/>
                </a:lnTo>
                <a:lnTo>
                  <a:pt x="451" y="610"/>
                </a:lnTo>
                <a:lnTo>
                  <a:pt x="385" y="602"/>
                </a:lnTo>
                <a:lnTo>
                  <a:pt x="385" y="602"/>
                </a:lnTo>
                <a:lnTo>
                  <a:pt x="382" y="609"/>
                </a:lnTo>
                <a:lnTo>
                  <a:pt x="381" y="615"/>
                </a:lnTo>
                <a:lnTo>
                  <a:pt x="382" y="622"/>
                </a:lnTo>
                <a:lnTo>
                  <a:pt x="385" y="630"/>
                </a:lnTo>
                <a:lnTo>
                  <a:pt x="385" y="630"/>
                </a:lnTo>
                <a:lnTo>
                  <a:pt x="402" y="637"/>
                </a:lnTo>
                <a:lnTo>
                  <a:pt x="422" y="643"/>
                </a:lnTo>
                <a:lnTo>
                  <a:pt x="441" y="647"/>
                </a:lnTo>
                <a:lnTo>
                  <a:pt x="462" y="650"/>
                </a:lnTo>
                <a:lnTo>
                  <a:pt x="482" y="653"/>
                </a:lnTo>
                <a:lnTo>
                  <a:pt x="503" y="653"/>
                </a:lnTo>
                <a:lnTo>
                  <a:pt x="524" y="651"/>
                </a:lnTo>
                <a:lnTo>
                  <a:pt x="542" y="650"/>
                </a:lnTo>
                <a:lnTo>
                  <a:pt x="542" y="650"/>
                </a:lnTo>
                <a:lnTo>
                  <a:pt x="544" y="646"/>
                </a:lnTo>
                <a:lnTo>
                  <a:pt x="547" y="644"/>
                </a:lnTo>
                <a:lnTo>
                  <a:pt x="547" y="644"/>
                </a:lnTo>
                <a:lnTo>
                  <a:pt x="544" y="636"/>
                </a:lnTo>
                <a:lnTo>
                  <a:pt x="542" y="629"/>
                </a:lnTo>
                <a:lnTo>
                  <a:pt x="544" y="623"/>
                </a:lnTo>
                <a:lnTo>
                  <a:pt x="547" y="617"/>
                </a:lnTo>
                <a:lnTo>
                  <a:pt x="547" y="617"/>
                </a:lnTo>
                <a:lnTo>
                  <a:pt x="535" y="617"/>
                </a:lnTo>
                <a:lnTo>
                  <a:pt x="527" y="617"/>
                </a:lnTo>
                <a:lnTo>
                  <a:pt x="520" y="620"/>
                </a:lnTo>
                <a:lnTo>
                  <a:pt x="511" y="623"/>
                </a:lnTo>
                <a:lnTo>
                  <a:pt x="511" y="623"/>
                </a:lnTo>
                <a:close/>
                <a:moveTo>
                  <a:pt x="417" y="779"/>
                </a:moveTo>
                <a:lnTo>
                  <a:pt x="417" y="779"/>
                </a:lnTo>
                <a:lnTo>
                  <a:pt x="424" y="778"/>
                </a:lnTo>
                <a:lnTo>
                  <a:pt x="433" y="779"/>
                </a:lnTo>
                <a:lnTo>
                  <a:pt x="450" y="780"/>
                </a:lnTo>
                <a:lnTo>
                  <a:pt x="458" y="780"/>
                </a:lnTo>
                <a:lnTo>
                  <a:pt x="465" y="780"/>
                </a:lnTo>
                <a:lnTo>
                  <a:pt x="474" y="779"/>
                </a:lnTo>
                <a:lnTo>
                  <a:pt x="479" y="775"/>
                </a:lnTo>
                <a:lnTo>
                  <a:pt x="479" y="775"/>
                </a:lnTo>
                <a:lnTo>
                  <a:pt x="485" y="771"/>
                </a:lnTo>
                <a:lnTo>
                  <a:pt x="488" y="766"/>
                </a:lnTo>
                <a:lnTo>
                  <a:pt x="495" y="754"/>
                </a:lnTo>
                <a:lnTo>
                  <a:pt x="499" y="741"/>
                </a:lnTo>
                <a:lnTo>
                  <a:pt x="503" y="728"/>
                </a:lnTo>
                <a:lnTo>
                  <a:pt x="503" y="728"/>
                </a:lnTo>
                <a:lnTo>
                  <a:pt x="506" y="713"/>
                </a:lnTo>
                <a:lnTo>
                  <a:pt x="507" y="699"/>
                </a:lnTo>
                <a:lnTo>
                  <a:pt x="510" y="668"/>
                </a:lnTo>
                <a:lnTo>
                  <a:pt x="510" y="668"/>
                </a:lnTo>
                <a:lnTo>
                  <a:pt x="503" y="668"/>
                </a:lnTo>
                <a:lnTo>
                  <a:pt x="497" y="668"/>
                </a:lnTo>
                <a:lnTo>
                  <a:pt x="497" y="668"/>
                </a:lnTo>
                <a:lnTo>
                  <a:pt x="496" y="696"/>
                </a:lnTo>
                <a:lnTo>
                  <a:pt x="495" y="710"/>
                </a:lnTo>
                <a:lnTo>
                  <a:pt x="490" y="724"/>
                </a:lnTo>
                <a:lnTo>
                  <a:pt x="486" y="735"/>
                </a:lnTo>
                <a:lnTo>
                  <a:pt x="482" y="741"/>
                </a:lnTo>
                <a:lnTo>
                  <a:pt x="478" y="747"/>
                </a:lnTo>
                <a:lnTo>
                  <a:pt x="474" y="751"/>
                </a:lnTo>
                <a:lnTo>
                  <a:pt x="466" y="754"/>
                </a:lnTo>
                <a:lnTo>
                  <a:pt x="459" y="756"/>
                </a:lnTo>
                <a:lnTo>
                  <a:pt x="452" y="759"/>
                </a:lnTo>
                <a:lnTo>
                  <a:pt x="452" y="759"/>
                </a:lnTo>
                <a:lnTo>
                  <a:pt x="448" y="754"/>
                </a:lnTo>
                <a:lnTo>
                  <a:pt x="445" y="749"/>
                </a:lnTo>
                <a:lnTo>
                  <a:pt x="444" y="744"/>
                </a:lnTo>
                <a:lnTo>
                  <a:pt x="443" y="738"/>
                </a:lnTo>
                <a:lnTo>
                  <a:pt x="444" y="727"/>
                </a:lnTo>
                <a:lnTo>
                  <a:pt x="445" y="714"/>
                </a:lnTo>
                <a:lnTo>
                  <a:pt x="447" y="702"/>
                </a:lnTo>
                <a:lnTo>
                  <a:pt x="448" y="689"/>
                </a:lnTo>
                <a:lnTo>
                  <a:pt x="448" y="675"/>
                </a:lnTo>
                <a:lnTo>
                  <a:pt x="447" y="668"/>
                </a:lnTo>
                <a:lnTo>
                  <a:pt x="445" y="661"/>
                </a:lnTo>
                <a:lnTo>
                  <a:pt x="445" y="661"/>
                </a:lnTo>
                <a:lnTo>
                  <a:pt x="440" y="662"/>
                </a:lnTo>
                <a:lnTo>
                  <a:pt x="436" y="665"/>
                </a:lnTo>
                <a:lnTo>
                  <a:pt x="433" y="669"/>
                </a:lnTo>
                <a:lnTo>
                  <a:pt x="430" y="674"/>
                </a:lnTo>
                <a:lnTo>
                  <a:pt x="427" y="685"/>
                </a:lnTo>
                <a:lnTo>
                  <a:pt x="426" y="696"/>
                </a:lnTo>
                <a:lnTo>
                  <a:pt x="426" y="709"/>
                </a:lnTo>
                <a:lnTo>
                  <a:pt x="426" y="721"/>
                </a:lnTo>
                <a:lnTo>
                  <a:pt x="427" y="738"/>
                </a:lnTo>
                <a:lnTo>
                  <a:pt x="427" y="738"/>
                </a:lnTo>
                <a:lnTo>
                  <a:pt x="423" y="744"/>
                </a:lnTo>
                <a:lnTo>
                  <a:pt x="419" y="748"/>
                </a:lnTo>
                <a:lnTo>
                  <a:pt x="415" y="749"/>
                </a:lnTo>
                <a:lnTo>
                  <a:pt x="410" y="749"/>
                </a:lnTo>
                <a:lnTo>
                  <a:pt x="408" y="748"/>
                </a:lnTo>
                <a:lnTo>
                  <a:pt x="403" y="745"/>
                </a:lnTo>
                <a:lnTo>
                  <a:pt x="398" y="735"/>
                </a:lnTo>
                <a:lnTo>
                  <a:pt x="392" y="724"/>
                </a:lnTo>
                <a:lnTo>
                  <a:pt x="389" y="712"/>
                </a:lnTo>
                <a:lnTo>
                  <a:pt x="388" y="699"/>
                </a:lnTo>
                <a:lnTo>
                  <a:pt x="389" y="688"/>
                </a:lnTo>
                <a:lnTo>
                  <a:pt x="389" y="688"/>
                </a:lnTo>
                <a:lnTo>
                  <a:pt x="391" y="685"/>
                </a:lnTo>
                <a:lnTo>
                  <a:pt x="392" y="683"/>
                </a:lnTo>
                <a:lnTo>
                  <a:pt x="393" y="682"/>
                </a:lnTo>
                <a:lnTo>
                  <a:pt x="393" y="681"/>
                </a:lnTo>
                <a:lnTo>
                  <a:pt x="393" y="681"/>
                </a:lnTo>
                <a:lnTo>
                  <a:pt x="395" y="672"/>
                </a:lnTo>
                <a:lnTo>
                  <a:pt x="395" y="665"/>
                </a:lnTo>
                <a:lnTo>
                  <a:pt x="396" y="658"/>
                </a:lnTo>
                <a:lnTo>
                  <a:pt x="398" y="655"/>
                </a:lnTo>
                <a:lnTo>
                  <a:pt x="399" y="653"/>
                </a:lnTo>
                <a:lnTo>
                  <a:pt x="399" y="653"/>
                </a:lnTo>
                <a:lnTo>
                  <a:pt x="393" y="654"/>
                </a:lnTo>
                <a:lnTo>
                  <a:pt x="391" y="654"/>
                </a:lnTo>
                <a:lnTo>
                  <a:pt x="389" y="651"/>
                </a:lnTo>
                <a:lnTo>
                  <a:pt x="389" y="651"/>
                </a:lnTo>
                <a:lnTo>
                  <a:pt x="385" y="669"/>
                </a:lnTo>
                <a:lnTo>
                  <a:pt x="384" y="688"/>
                </a:lnTo>
                <a:lnTo>
                  <a:pt x="382" y="706"/>
                </a:lnTo>
                <a:lnTo>
                  <a:pt x="384" y="723"/>
                </a:lnTo>
                <a:lnTo>
                  <a:pt x="388" y="740"/>
                </a:lnTo>
                <a:lnTo>
                  <a:pt x="391" y="748"/>
                </a:lnTo>
                <a:lnTo>
                  <a:pt x="395" y="755"/>
                </a:lnTo>
                <a:lnTo>
                  <a:pt x="399" y="762"/>
                </a:lnTo>
                <a:lnTo>
                  <a:pt x="405" y="768"/>
                </a:lnTo>
                <a:lnTo>
                  <a:pt x="410" y="773"/>
                </a:lnTo>
                <a:lnTo>
                  <a:pt x="417" y="779"/>
                </a:lnTo>
                <a:lnTo>
                  <a:pt x="417" y="779"/>
                </a:lnTo>
                <a:close/>
                <a:moveTo>
                  <a:pt x="412" y="733"/>
                </a:moveTo>
                <a:lnTo>
                  <a:pt x="412" y="733"/>
                </a:lnTo>
                <a:lnTo>
                  <a:pt x="413" y="733"/>
                </a:lnTo>
                <a:lnTo>
                  <a:pt x="413" y="731"/>
                </a:lnTo>
                <a:lnTo>
                  <a:pt x="413" y="731"/>
                </a:lnTo>
                <a:lnTo>
                  <a:pt x="413" y="723"/>
                </a:lnTo>
                <a:lnTo>
                  <a:pt x="415" y="709"/>
                </a:lnTo>
                <a:lnTo>
                  <a:pt x="416" y="693"/>
                </a:lnTo>
                <a:lnTo>
                  <a:pt x="417" y="676"/>
                </a:lnTo>
                <a:lnTo>
                  <a:pt x="417" y="676"/>
                </a:lnTo>
                <a:lnTo>
                  <a:pt x="417" y="671"/>
                </a:lnTo>
                <a:lnTo>
                  <a:pt x="419" y="664"/>
                </a:lnTo>
                <a:lnTo>
                  <a:pt x="417" y="661"/>
                </a:lnTo>
                <a:lnTo>
                  <a:pt x="416" y="658"/>
                </a:lnTo>
                <a:lnTo>
                  <a:pt x="415" y="657"/>
                </a:lnTo>
                <a:lnTo>
                  <a:pt x="410" y="655"/>
                </a:lnTo>
                <a:lnTo>
                  <a:pt x="410" y="655"/>
                </a:lnTo>
                <a:lnTo>
                  <a:pt x="405" y="676"/>
                </a:lnTo>
                <a:lnTo>
                  <a:pt x="403" y="688"/>
                </a:lnTo>
                <a:lnTo>
                  <a:pt x="402" y="699"/>
                </a:lnTo>
                <a:lnTo>
                  <a:pt x="402" y="709"/>
                </a:lnTo>
                <a:lnTo>
                  <a:pt x="403" y="719"/>
                </a:lnTo>
                <a:lnTo>
                  <a:pt x="406" y="727"/>
                </a:lnTo>
                <a:lnTo>
                  <a:pt x="412" y="733"/>
                </a:lnTo>
                <a:lnTo>
                  <a:pt x="412" y="733"/>
                </a:lnTo>
                <a:close/>
                <a:moveTo>
                  <a:pt x="466" y="695"/>
                </a:moveTo>
                <a:lnTo>
                  <a:pt x="466" y="695"/>
                </a:lnTo>
                <a:lnTo>
                  <a:pt x="462" y="707"/>
                </a:lnTo>
                <a:lnTo>
                  <a:pt x="457" y="720"/>
                </a:lnTo>
                <a:lnTo>
                  <a:pt x="455" y="727"/>
                </a:lnTo>
                <a:lnTo>
                  <a:pt x="455" y="733"/>
                </a:lnTo>
                <a:lnTo>
                  <a:pt x="455" y="738"/>
                </a:lnTo>
                <a:lnTo>
                  <a:pt x="457" y="744"/>
                </a:lnTo>
                <a:lnTo>
                  <a:pt x="457" y="744"/>
                </a:lnTo>
                <a:lnTo>
                  <a:pt x="462" y="741"/>
                </a:lnTo>
                <a:lnTo>
                  <a:pt x="466" y="738"/>
                </a:lnTo>
                <a:lnTo>
                  <a:pt x="471" y="734"/>
                </a:lnTo>
                <a:lnTo>
                  <a:pt x="474" y="730"/>
                </a:lnTo>
                <a:lnTo>
                  <a:pt x="478" y="719"/>
                </a:lnTo>
                <a:lnTo>
                  <a:pt x="481" y="707"/>
                </a:lnTo>
                <a:lnTo>
                  <a:pt x="481" y="696"/>
                </a:lnTo>
                <a:lnTo>
                  <a:pt x="481" y="685"/>
                </a:lnTo>
                <a:lnTo>
                  <a:pt x="482" y="665"/>
                </a:lnTo>
                <a:lnTo>
                  <a:pt x="482" y="665"/>
                </a:lnTo>
                <a:lnTo>
                  <a:pt x="471" y="665"/>
                </a:lnTo>
                <a:lnTo>
                  <a:pt x="462" y="662"/>
                </a:lnTo>
                <a:lnTo>
                  <a:pt x="462" y="662"/>
                </a:lnTo>
                <a:lnTo>
                  <a:pt x="461" y="679"/>
                </a:lnTo>
                <a:lnTo>
                  <a:pt x="461" y="688"/>
                </a:lnTo>
                <a:lnTo>
                  <a:pt x="464" y="692"/>
                </a:lnTo>
                <a:lnTo>
                  <a:pt x="466" y="695"/>
                </a:lnTo>
                <a:lnTo>
                  <a:pt x="466" y="695"/>
                </a:lnTo>
                <a:close/>
                <a:moveTo>
                  <a:pt x="493" y="782"/>
                </a:moveTo>
                <a:lnTo>
                  <a:pt x="493" y="782"/>
                </a:lnTo>
                <a:lnTo>
                  <a:pt x="503" y="780"/>
                </a:lnTo>
                <a:lnTo>
                  <a:pt x="511" y="776"/>
                </a:lnTo>
                <a:lnTo>
                  <a:pt x="517" y="772"/>
                </a:lnTo>
                <a:lnTo>
                  <a:pt x="523" y="768"/>
                </a:lnTo>
                <a:lnTo>
                  <a:pt x="527" y="762"/>
                </a:lnTo>
                <a:lnTo>
                  <a:pt x="531" y="755"/>
                </a:lnTo>
                <a:lnTo>
                  <a:pt x="532" y="748"/>
                </a:lnTo>
                <a:lnTo>
                  <a:pt x="535" y="741"/>
                </a:lnTo>
                <a:lnTo>
                  <a:pt x="537" y="724"/>
                </a:lnTo>
                <a:lnTo>
                  <a:pt x="538" y="706"/>
                </a:lnTo>
                <a:lnTo>
                  <a:pt x="538" y="688"/>
                </a:lnTo>
                <a:lnTo>
                  <a:pt x="541" y="668"/>
                </a:lnTo>
                <a:lnTo>
                  <a:pt x="541" y="668"/>
                </a:lnTo>
                <a:lnTo>
                  <a:pt x="535" y="668"/>
                </a:lnTo>
                <a:lnTo>
                  <a:pt x="531" y="668"/>
                </a:lnTo>
                <a:lnTo>
                  <a:pt x="527" y="669"/>
                </a:lnTo>
                <a:lnTo>
                  <a:pt x="524" y="668"/>
                </a:lnTo>
                <a:lnTo>
                  <a:pt x="524" y="668"/>
                </a:lnTo>
                <a:lnTo>
                  <a:pt x="520" y="705"/>
                </a:lnTo>
                <a:lnTo>
                  <a:pt x="518" y="720"/>
                </a:lnTo>
                <a:lnTo>
                  <a:pt x="514" y="735"/>
                </a:lnTo>
                <a:lnTo>
                  <a:pt x="511" y="749"/>
                </a:lnTo>
                <a:lnTo>
                  <a:pt x="506" y="761"/>
                </a:lnTo>
                <a:lnTo>
                  <a:pt x="500" y="772"/>
                </a:lnTo>
                <a:lnTo>
                  <a:pt x="493" y="782"/>
                </a:lnTo>
                <a:lnTo>
                  <a:pt x="493" y="782"/>
                </a:lnTo>
                <a:close/>
                <a:moveTo>
                  <a:pt x="966" y="710"/>
                </a:moveTo>
                <a:lnTo>
                  <a:pt x="966" y="710"/>
                </a:lnTo>
                <a:lnTo>
                  <a:pt x="963" y="728"/>
                </a:lnTo>
                <a:lnTo>
                  <a:pt x="962" y="745"/>
                </a:lnTo>
                <a:lnTo>
                  <a:pt x="963" y="761"/>
                </a:lnTo>
                <a:lnTo>
                  <a:pt x="963" y="776"/>
                </a:lnTo>
                <a:lnTo>
                  <a:pt x="963" y="776"/>
                </a:lnTo>
                <a:lnTo>
                  <a:pt x="965" y="803"/>
                </a:lnTo>
                <a:lnTo>
                  <a:pt x="965" y="832"/>
                </a:lnTo>
                <a:lnTo>
                  <a:pt x="962" y="895"/>
                </a:lnTo>
                <a:lnTo>
                  <a:pt x="962" y="895"/>
                </a:lnTo>
                <a:lnTo>
                  <a:pt x="961" y="950"/>
                </a:lnTo>
                <a:lnTo>
                  <a:pt x="962" y="1001"/>
                </a:lnTo>
                <a:lnTo>
                  <a:pt x="965" y="1050"/>
                </a:lnTo>
                <a:lnTo>
                  <a:pt x="968" y="1099"/>
                </a:lnTo>
                <a:lnTo>
                  <a:pt x="968" y="1099"/>
                </a:lnTo>
                <a:lnTo>
                  <a:pt x="972" y="1150"/>
                </a:lnTo>
                <a:lnTo>
                  <a:pt x="975" y="1176"/>
                </a:lnTo>
                <a:lnTo>
                  <a:pt x="977" y="1202"/>
                </a:lnTo>
                <a:lnTo>
                  <a:pt x="977" y="1227"/>
                </a:lnTo>
                <a:lnTo>
                  <a:pt x="976" y="1251"/>
                </a:lnTo>
                <a:lnTo>
                  <a:pt x="972" y="1276"/>
                </a:lnTo>
                <a:lnTo>
                  <a:pt x="966" y="1300"/>
                </a:lnTo>
                <a:lnTo>
                  <a:pt x="966" y="1300"/>
                </a:lnTo>
                <a:lnTo>
                  <a:pt x="958" y="1305"/>
                </a:lnTo>
                <a:lnTo>
                  <a:pt x="952" y="1312"/>
                </a:lnTo>
                <a:lnTo>
                  <a:pt x="947" y="1318"/>
                </a:lnTo>
                <a:lnTo>
                  <a:pt x="940" y="1324"/>
                </a:lnTo>
                <a:lnTo>
                  <a:pt x="940" y="1324"/>
                </a:lnTo>
                <a:lnTo>
                  <a:pt x="933" y="1328"/>
                </a:lnTo>
                <a:lnTo>
                  <a:pt x="924" y="1331"/>
                </a:lnTo>
                <a:lnTo>
                  <a:pt x="907" y="1335"/>
                </a:lnTo>
                <a:lnTo>
                  <a:pt x="889" y="1338"/>
                </a:lnTo>
                <a:lnTo>
                  <a:pt x="871" y="1338"/>
                </a:lnTo>
                <a:lnTo>
                  <a:pt x="834" y="1336"/>
                </a:lnTo>
                <a:lnTo>
                  <a:pt x="816" y="1335"/>
                </a:lnTo>
                <a:lnTo>
                  <a:pt x="798" y="1335"/>
                </a:lnTo>
                <a:lnTo>
                  <a:pt x="798" y="1335"/>
                </a:lnTo>
                <a:lnTo>
                  <a:pt x="774" y="1335"/>
                </a:lnTo>
                <a:lnTo>
                  <a:pt x="751" y="1335"/>
                </a:lnTo>
                <a:lnTo>
                  <a:pt x="751" y="1335"/>
                </a:lnTo>
                <a:lnTo>
                  <a:pt x="740" y="1332"/>
                </a:lnTo>
                <a:lnTo>
                  <a:pt x="730" y="1329"/>
                </a:lnTo>
                <a:lnTo>
                  <a:pt x="721" y="1327"/>
                </a:lnTo>
                <a:lnTo>
                  <a:pt x="711" y="1324"/>
                </a:lnTo>
                <a:lnTo>
                  <a:pt x="711" y="1324"/>
                </a:lnTo>
                <a:lnTo>
                  <a:pt x="688" y="1320"/>
                </a:lnTo>
                <a:lnTo>
                  <a:pt x="666" y="1317"/>
                </a:lnTo>
                <a:lnTo>
                  <a:pt x="621" y="1311"/>
                </a:lnTo>
                <a:lnTo>
                  <a:pt x="621" y="1311"/>
                </a:lnTo>
                <a:lnTo>
                  <a:pt x="590" y="1305"/>
                </a:lnTo>
                <a:lnTo>
                  <a:pt x="561" y="1298"/>
                </a:lnTo>
                <a:lnTo>
                  <a:pt x="531" y="1291"/>
                </a:lnTo>
                <a:lnTo>
                  <a:pt x="517" y="1289"/>
                </a:lnTo>
                <a:lnTo>
                  <a:pt x="503" y="1287"/>
                </a:lnTo>
                <a:lnTo>
                  <a:pt x="503" y="1287"/>
                </a:lnTo>
                <a:lnTo>
                  <a:pt x="478" y="1279"/>
                </a:lnTo>
                <a:lnTo>
                  <a:pt x="451" y="1272"/>
                </a:lnTo>
                <a:lnTo>
                  <a:pt x="426" y="1265"/>
                </a:lnTo>
                <a:lnTo>
                  <a:pt x="403" y="1258"/>
                </a:lnTo>
                <a:lnTo>
                  <a:pt x="403" y="1258"/>
                </a:lnTo>
                <a:lnTo>
                  <a:pt x="384" y="1249"/>
                </a:lnTo>
                <a:lnTo>
                  <a:pt x="367" y="1242"/>
                </a:lnTo>
                <a:lnTo>
                  <a:pt x="367" y="1242"/>
                </a:lnTo>
                <a:lnTo>
                  <a:pt x="328" y="1228"/>
                </a:lnTo>
                <a:lnTo>
                  <a:pt x="290" y="1216"/>
                </a:lnTo>
                <a:lnTo>
                  <a:pt x="214" y="1193"/>
                </a:lnTo>
                <a:lnTo>
                  <a:pt x="176" y="1182"/>
                </a:lnTo>
                <a:lnTo>
                  <a:pt x="139" y="1171"/>
                </a:lnTo>
                <a:lnTo>
                  <a:pt x="104" y="1157"/>
                </a:lnTo>
                <a:lnTo>
                  <a:pt x="69" y="1143"/>
                </a:lnTo>
                <a:lnTo>
                  <a:pt x="69" y="1143"/>
                </a:lnTo>
                <a:lnTo>
                  <a:pt x="69" y="1145"/>
                </a:lnTo>
                <a:lnTo>
                  <a:pt x="68" y="1147"/>
                </a:lnTo>
                <a:lnTo>
                  <a:pt x="66" y="1147"/>
                </a:lnTo>
                <a:lnTo>
                  <a:pt x="65" y="1145"/>
                </a:lnTo>
                <a:lnTo>
                  <a:pt x="58" y="1140"/>
                </a:lnTo>
                <a:lnTo>
                  <a:pt x="58" y="1140"/>
                </a:lnTo>
                <a:lnTo>
                  <a:pt x="58" y="1145"/>
                </a:lnTo>
                <a:lnTo>
                  <a:pt x="58" y="1150"/>
                </a:lnTo>
                <a:lnTo>
                  <a:pt x="61" y="1152"/>
                </a:lnTo>
                <a:lnTo>
                  <a:pt x="64" y="1154"/>
                </a:lnTo>
                <a:lnTo>
                  <a:pt x="71" y="1158"/>
                </a:lnTo>
                <a:lnTo>
                  <a:pt x="78" y="1161"/>
                </a:lnTo>
                <a:lnTo>
                  <a:pt x="78" y="1161"/>
                </a:lnTo>
                <a:lnTo>
                  <a:pt x="93" y="1171"/>
                </a:lnTo>
                <a:lnTo>
                  <a:pt x="109" y="1181"/>
                </a:lnTo>
                <a:lnTo>
                  <a:pt x="117" y="1183"/>
                </a:lnTo>
                <a:lnTo>
                  <a:pt x="127" y="1188"/>
                </a:lnTo>
                <a:lnTo>
                  <a:pt x="137" y="1189"/>
                </a:lnTo>
                <a:lnTo>
                  <a:pt x="148" y="1189"/>
                </a:lnTo>
                <a:lnTo>
                  <a:pt x="148" y="1189"/>
                </a:lnTo>
                <a:lnTo>
                  <a:pt x="155" y="1195"/>
                </a:lnTo>
                <a:lnTo>
                  <a:pt x="163" y="1197"/>
                </a:lnTo>
                <a:lnTo>
                  <a:pt x="179" y="1203"/>
                </a:lnTo>
                <a:lnTo>
                  <a:pt x="194" y="1209"/>
                </a:lnTo>
                <a:lnTo>
                  <a:pt x="211" y="1216"/>
                </a:lnTo>
                <a:lnTo>
                  <a:pt x="211" y="1216"/>
                </a:lnTo>
                <a:lnTo>
                  <a:pt x="224" y="1218"/>
                </a:lnTo>
                <a:lnTo>
                  <a:pt x="239" y="1223"/>
                </a:lnTo>
                <a:lnTo>
                  <a:pt x="255" y="1225"/>
                </a:lnTo>
                <a:lnTo>
                  <a:pt x="269" y="1228"/>
                </a:lnTo>
                <a:lnTo>
                  <a:pt x="269" y="1228"/>
                </a:lnTo>
                <a:lnTo>
                  <a:pt x="308" y="1245"/>
                </a:lnTo>
                <a:lnTo>
                  <a:pt x="347" y="1261"/>
                </a:lnTo>
                <a:lnTo>
                  <a:pt x="427" y="1289"/>
                </a:lnTo>
                <a:lnTo>
                  <a:pt x="427" y="1289"/>
                </a:lnTo>
                <a:lnTo>
                  <a:pt x="457" y="1298"/>
                </a:lnTo>
                <a:lnTo>
                  <a:pt x="488" y="1307"/>
                </a:lnTo>
                <a:lnTo>
                  <a:pt x="518" y="1312"/>
                </a:lnTo>
                <a:lnTo>
                  <a:pt x="552" y="1318"/>
                </a:lnTo>
                <a:lnTo>
                  <a:pt x="552" y="1318"/>
                </a:lnTo>
                <a:lnTo>
                  <a:pt x="587" y="1324"/>
                </a:lnTo>
                <a:lnTo>
                  <a:pt x="604" y="1327"/>
                </a:lnTo>
                <a:lnTo>
                  <a:pt x="621" y="1331"/>
                </a:lnTo>
                <a:lnTo>
                  <a:pt x="621" y="1331"/>
                </a:lnTo>
                <a:lnTo>
                  <a:pt x="629" y="1335"/>
                </a:lnTo>
                <a:lnTo>
                  <a:pt x="634" y="1338"/>
                </a:lnTo>
                <a:lnTo>
                  <a:pt x="638" y="1339"/>
                </a:lnTo>
                <a:lnTo>
                  <a:pt x="638" y="1339"/>
                </a:lnTo>
                <a:lnTo>
                  <a:pt x="656" y="1343"/>
                </a:lnTo>
                <a:lnTo>
                  <a:pt x="676" y="1345"/>
                </a:lnTo>
                <a:lnTo>
                  <a:pt x="716" y="1346"/>
                </a:lnTo>
                <a:lnTo>
                  <a:pt x="716" y="1346"/>
                </a:lnTo>
                <a:lnTo>
                  <a:pt x="768" y="1350"/>
                </a:lnTo>
                <a:lnTo>
                  <a:pt x="824" y="1353"/>
                </a:lnTo>
                <a:lnTo>
                  <a:pt x="878" y="1353"/>
                </a:lnTo>
                <a:lnTo>
                  <a:pt x="931" y="1352"/>
                </a:lnTo>
                <a:lnTo>
                  <a:pt x="931" y="1352"/>
                </a:lnTo>
                <a:lnTo>
                  <a:pt x="945" y="1343"/>
                </a:lnTo>
                <a:lnTo>
                  <a:pt x="951" y="1338"/>
                </a:lnTo>
                <a:lnTo>
                  <a:pt x="955" y="1331"/>
                </a:lnTo>
                <a:lnTo>
                  <a:pt x="955" y="1331"/>
                </a:lnTo>
                <a:lnTo>
                  <a:pt x="961" y="1329"/>
                </a:lnTo>
                <a:lnTo>
                  <a:pt x="965" y="1327"/>
                </a:lnTo>
                <a:lnTo>
                  <a:pt x="976" y="1321"/>
                </a:lnTo>
                <a:lnTo>
                  <a:pt x="976" y="1321"/>
                </a:lnTo>
                <a:lnTo>
                  <a:pt x="980" y="1312"/>
                </a:lnTo>
                <a:lnTo>
                  <a:pt x="983" y="1304"/>
                </a:lnTo>
                <a:lnTo>
                  <a:pt x="989" y="1287"/>
                </a:lnTo>
                <a:lnTo>
                  <a:pt x="990" y="1268"/>
                </a:lnTo>
                <a:lnTo>
                  <a:pt x="992" y="1249"/>
                </a:lnTo>
                <a:lnTo>
                  <a:pt x="989" y="1210"/>
                </a:lnTo>
                <a:lnTo>
                  <a:pt x="987" y="1173"/>
                </a:lnTo>
                <a:lnTo>
                  <a:pt x="987" y="1173"/>
                </a:lnTo>
                <a:lnTo>
                  <a:pt x="986" y="1116"/>
                </a:lnTo>
                <a:lnTo>
                  <a:pt x="985" y="1058"/>
                </a:lnTo>
                <a:lnTo>
                  <a:pt x="985" y="1058"/>
                </a:lnTo>
                <a:lnTo>
                  <a:pt x="982" y="969"/>
                </a:lnTo>
                <a:lnTo>
                  <a:pt x="977" y="880"/>
                </a:lnTo>
                <a:lnTo>
                  <a:pt x="977" y="880"/>
                </a:lnTo>
                <a:lnTo>
                  <a:pt x="977" y="831"/>
                </a:lnTo>
                <a:lnTo>
                  <a:pt x="977" y="782"/>
                </a:lnTo>
                <a:lnTo>
                  <a:pt x="979" y="734"/>
                </a:lnTo>
                <a:lnTo>
                  <a:pt x="983" y="688"/>
                </a:lnTo>
                <a:lnTo>
                  <a:pt x="983" y="688"/>
                </a:lnTo>
                <a:lnTo>
                  <a:pt x="983" y="686"/>
                </a:lnTo>
                <a:lnTo>
                  <a:pt x="982" y="686"/>
                </a:lnTo>
                <a:lnTo>
                  <a:pt x="982" y="686"/>
                </a:lnTo>
                <a:lnTo>
                  <a:pt x="976" y="691"/>
                </a:lnTo>
                <a:lnTo>
                  <a:pt x="970" y="696"/>
                </a:lnTo>
                <a:lnTo>
                  <a:pt x="968" y="703"/>
                </a:lnTo>
                <a:lnTo>
                  <a:pt x="966" y="710"/>
                </a:lnTo>
                <a:lnTo>
                  <a:pt x="966" y="7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45" name="组合 44"/>
          <p:cNvGrpSpPr/>
          <p:nvPr/>
        </p:nvGrpSpPr>
        <p:grpSpPr>
          <a:xfrm>
            <a:off x="7810512" y="2101845"/>
            <a:ext cx="829733" cy="660400"/>
            <a:chOff x="3078163" y="2647950"/>
            <a:chExt cx="622300" cy="495300"/>
          </a:xfrm>
        </p:grpSpPr>
        <p:sp>
          <p:nvSpPr>
            <p:cNvPr id="46" name="Freeform 79"/>
            <p:cNvSpPr/>
            <p:nvPr/>
          </p:nvSpPr>
          <p:spPr bwMode="auto">
            <a:xfrm>
              <a:off x="3576638" y="2887663"/>
              <a:ext cx="80963" cy="58738"/>
            </a:xfrm>
            <a:custGeom>
              <a:avLst/>
              <a:gdLst/>
              <a:ahLst/>
              <a:cxnLst>
                <a:cxn ang="0">
                  <a:pos x="155" y="20"/>
                </a:cxn>
                <a:cxn ang="0">
                  <a:pos x="155" y="20"/>
                </a:cxn>
                <a:cxn ang="0">
                  <a:pos x="146" y="27"/>
                </a:cxn>
                <a:cxn ang="0">
                  <a:pos x="138" y="33"/>
                </a:cxn>
                <a:cxn ang="0">
                  <a:pos x="121" y="44"/>
                </a:cxn>
                <a:cxn ang="0">
                  <a:pos x="104" y="57"/>
                </a:cxn>
                <a:cxn ang="0">
                  <a:pos x="97" y="64"/>
                </a:cxn>
                <a:cxn ang="0">
                  <a:pos x="90" y="71"/>
                </a:cxn>
                <a:cxn ang="0">
                  <a:pos x="90" y="71"/>
                </a:cxn>
                <a:cxn ang="0">
                  <a:pos x="72" y="78"/>
                </a:cxn>
                <a:cxn ang="0">
                  <a:pos x="61" y="83"/>
                </a:cxn>
                <a:cxn ang="0">
                  <a:pos x="51" y="89"/>
                </a:cxn>
                <a:cxn ang="0">
                  <a:pos x="51" y="89"/>
                </a:cxn>
                <a:cxn ang="0">
                  <a:pos x="41" y="97"/>
                </a:cxn>
                <a:cxn ang="0">
                  <a:pos x="30" y="107"/>
                </a:cxn>
                <a:cxn ang="0">
                  <a:pos x="24" y="110"/>
                </a:cxn>
                <a:cxn ang="0">
                  <a:pos x="18" y="111"/>
                </a:cxn>
                <a:cxn ang="0">
                  <a:pos x="13" y="110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7" y="89"/>
                </a:cxn>
                <a:cxn ang="0">
                  <a:pos x="7" y="69"/>
                </a:cxn>
                <a:cxn ang="0">
                  <a:pos x="7" y="48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2" y="2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4" y="5"/>
                </a:cxn>
                <a:cxn ang="0">
                  <a:pos x="49" y="7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76" y="7"/>
                </a:cxn>
                <a:cxn ang="0">
                  <a:pos x="87" y="6"/>
                </a:cxn>
                <a:cxn ang="0">
                  <a:pos x="111" y="2"/>
                </a:cxn>
                <a:cxn ang="0">
                  <a:pos x="121" y="0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2" y="5"/>
                </a:cxn>
                <a:cxn ang="0">
                  <a:pos x="152" y="5"/>
                </a:cxn>
                <a:cxn ang="0">
                  <a:pos x="155" y="12"/>
                </a:cxn>
                <a:cxn ang="0">
                  <a:pos x="155" y="20"/>
                </a:cxn>
                <a:cxn ang="0">
                  <a:pos x="155" y="20"/>
                </a:cxn>
              </a:cxnLst>
              <a:rect l="0" t="0" r="r" b="b"/>
              <a:pathLst>
                <a:path w="155" h="111">
                  <a:moveTo>
                    <a:pt x="155" y="20"/>
                  </a:moveTo>
                  <a:lnTo>
                    <a:pt x="155" y="20"/>
                  </a:lnTo>
                  <a:lnTo>
                    <a:pt x="146" y="27"/>
                  </a:lnTo>
                  <a:lnTo>
                    <a:pt x="138" y="33"/>
                  </a:lnTo>
                  <a:lnTo>
                    <a:pt x="121" y="44"/>
                  </a:lnTo>
                  <a:lnTo>
                    <a:pt x="104" y="57"/>
                  </a:lnTo>
                  <a:lnTo>
                    <a:pt x="97" y="64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72" y="78"/>
                  </a:lnTo>
                  <a:lnTo>
                    <a:pt x="61" y="83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41" y="97"/>
                  </a:lnTo>
                  <a:lnTo>
                    <a:pt x="30" y="107"/>
                  </a:lnTo>
                  <a:lnTo>
                    <a:pt x="24" y="110"/>
                  </a:lnTo>
                  <a:lnTo>
                    <a:pt x="18" y="111"/>
                  </a:lnTo>
                  <a:lnTo>
                    <a:pt x="13" y="110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7" y="89"/>
                  </a:lnTo>
                  <a:lnTo>
                    <a:pt x="7" y="69"/>
                  </a:lnTo>
                  <a:lnTo>
                    <a:pt x="7" y="4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4" y="5"/>
                  </a:lnTo>
                  <a:lnTo>
                    <a:pt x="49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6" y="7"/>
                  </a:lnTo>
                  <a:lnTo>
                    <a:pt x="87" y="6"/>
                  </a:lnTo>
                  <a:lnTo>
                    <a:pt x="111" y="2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5" y="12"/>
                  </a:lnTo>
                  <a:lnTo>
                    <a:pt x="155" y="20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80"/>
            <p:cNvSpPr/>
            <p:nvPr/>
          </p:nvSpPr>
          <p:spPr bwMode="auto">
            <a:xfrm>
              <a:off x="3581401" y="2894013"/>
              <a:ext cx="95250" cy="192088"/>
            </a:xfrm>
            <a:custGeom>
              <a:avLst/>
              <a:gdLst/>
              <a:ahLst/>
              <a:cxnLst>
                <a:cxn ang="0">
                  <a:pos x="42" y="101"/>
                </a:cxn>
                <a:cxn ang="0">
                  <a:pos x="64" y="80"/>
                </a:cxn>
                <a:cxn ang="0">
                  <a:pos x="113" y="40"/>
                </a:cxn>
                <a:cxn ang="0">
                  <a:pos x="136" y="21"/>
                </a:cxn>
                <a:cxn ang="0">
                  <a:pos x="143" y="14"/>
                </a:cxn>
                <a:cxn ang="0">
                  <a:pos x="154" y="2"/>
                </a:cxn>
                <a:cxn ang="0">
                  <a:pos x="162" y="0"/>
                </a:cxn>
                <a:cxn ang="0">
                  <a:pos x="168" y="1"/>
                </a:cxn>
                <a:cxn ang="0">
                  <a:pos x="174" y="71"/>
                </a:cxn>
                <a:cxn ang="0">
                  <a:pos x="182" y="139"/>
                </a:cxn>
                <a:cxn ang="0">
                  <a:pos x="182" y="172"/>
                </a:cxn>
                <a:cxn ang="0">
                  <a:pos x="178" y="199"/>
                </a:cxn>
                <a:cxn ang="0">
                  <a:pos x="176" y="216"/>
                </a:cxn>
                <a:cxn ang="0">
                  <a:pos x="172" y="223"/>
                </a:cxn>
                <a:cxn ang="0">
                  <a:pos x="158" y="241"/>
                </a:cxn>
                <a:cxn ang="0">
                  <a:pos x="144" y="261"/>
                </a:cxn>
                <a:cxn ang="0">
                  <a:pos x="141" y="269"/>
                </a:cxn>
                <a:cxn ang="0">
                  <a:pos x="140" y="266"/>
                </a:cxn>
                <a:cxn ang="0">
                  <a:pos x="137" y="265"/>
                </a:cxn>
                <a:cxn ang="0">
                  <a:pos x="140" y="272"/>
                </a:cxn>
                <a:cxn ang="0">
                  <a:pos x="130" y="282"/>
                </a:cxn>
                <a:cxn ang="0">
                  <a:pos x="113" y="306"/>
                </a:cxn>
                <a:cxn ang="0">
                  <a:pos x="103" y="317"/>
                </a:cxn>
                <a:cxn ang="0">
                  <a:pos x="74" y="346"/>
                </a:cxn>
                <a:cxn ang="0">
                  <a:pos x="56" y="359"/>
                </a:cxn>
                <a:cxn ang="0">
                  <a:pos x="43" y="362"/>
                </a:cxn>
                <a:cxn ang="0">
                  <a:pos x="39" y="362"/>
                </a:cxn>
                <a:cxn ang="0">
                  <a:pos x="32" y="358"/>
                </a:cxn>
                <a:cxn ang="0">
                  <a:pos x="22" y="339"/>
                </a:cxn>
                <a:cxn ang="0">
                  <a:pos x="12" y="302"/>
                </a:cxn>
                <a:cxn ang="0">
                  <a:pos x="9" y="280"/>
                </a:cxn>
                <a:cxn ang="0">
                  <a:pos x="7" y="245"/>
                </a:cxn>
                <a:cxn ang="0">
                  <a:pos x="5" y="209"/>
                </a:cxn>
                <a:cxn ang="0">
                  <a:pos x="0" y="163"/>
                </a:cxn>
                <a:cxn ang="0">
                  <a:pos x="0" y="150"/>
                </a:cxn>
                <a:cxn ang="0">
                  <a:pos x="5" y="133"/>
                </a:cxn>
                <a:cxn ang="0">
                  <a:pos x="15" y="119"/>
                </a:cxn>
                <a:cxn ang="0">
                  <a:pos x="28" y="109"/>
                </a:cxn>
                <a:cxn ang="0">
                  <a:pos x="42" y="101"/>
                </a:cxn>
              </a:cxnLst>
              <a:rect l="0" t="0" r="r" b="b"/>
              <a:pathLst>
                <a:path w="182" h="362">
                  <a:moveTo>
                    <a:pt x="42" y="101"/>
                  </a:moveTo>
                  <a:lnTo>
                    <a:pt x="42" y="101"/>
                  </a:lnTo>
                  <a:lnTo>
                    <a:pt x="53" y="89"/>
                  </a:lnTo>
                  <a:lnTo>
                    <a:pt x="64" y="80"/>
                  </a:lnTo>
                  <a:lnTo>
                    <a:pt x="88" y="60"/>
                  </a:lnTo>
                  <a:lnTo>
                    <a:pt x="113" y="40"/>
                  </a:lnTo>
                  <a:lnTo>
                    <a:pt x="125" y="3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43" y="14"/>
                  </a:lnTo>
                  <a:lnTo>
                    <a:pt x="150" y="5"/>
                  </a:lnTo>
                  <a:lnTo>
                    <a:pt x="154" y="2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68" y="1"/>
                  </a:lnTo>
                  <a:lnTo>
                    <a:pt x="171" y="36"/>
                  </a:lnTo>
                  <a:lnTo>
                    <a:pt x="174" y="71"/>
                  </a:lnTo>
                  <a:lnTo>
                    <a:pt x="182" y="139"/>
                  </a:lnTo>
                  <a:lnTo>
                    <a:pt x="182" y="139"/>
                  </a:lnTo>
                  <a:lnTo>
                    <a:pt x="182" y="157"/>
                  </a:lnTo>
                  <a:lnTo>
                    <a:pt x="182" y="172"/>
                  </a:lnTo>
                  <a:lnTo>
                    <a:pt x="178" y="199"/>
                  </a:lnTo>
                  <a:lnTo>
                    <a:pt x="178" y="199"/>
                  </a:lnTo>
                  <a:lnTo>
                    <a:pt x="178" y="209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72" y="223"/>
                  </a:lnTo>
                  <a:lnTo>
                    <a:pt x="168" y="230"/>
                  </a:lnTo>
                  <a:lnTo>
                    <a:pt x="158" y="241"/>
                  </a:lnTo>
                  <a:lnTo>
                    <a:pt x="148" y="254"/>
                  </a:lnTo>
                  <a:lnTo>
                    <a:pt x="144" y="261"/>
                  </a:lnTo>
                  <a:lnTo>
                    <a:pt x="141" y="269"/>
                  </a:lnTo>
                  <a:lnTo>
                    <a:pt x="141" y="269"/>
                  </a:lnTo>
                  <a:lnTo>
                    <a:pt x="140" y="268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37" y="265"/>
                  </a:lnTo>
                  <a:lnTo>
                    <a:pt x="137" y="266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0" y="282"/>
                  </a:lnTo>
                  <a:lnTo>
                    <a:pt x="122" y="293"/>
                  </a:lnTo>
                  <a:lnTo>
                    <a:pt x="113" y="306"/>
                  </a:lnTo>
                  <a:lnTo>
                    <a:pt x="103" y="317"/>
                  </a:lnTo>
                  <a:lnTo>
                    <a:pt x="103" y="317"/>
                  </a:lnTo>
                  <a:lnTo>
                    <a:pt x="91" y="331"/>
                  </a:lnTo>
                  <a:lnTo>
                    <a:pt x="74" y="346"/>
                  </a:lnTo>
                  <a:lnTo>
                    <a:pt x="66" y="353"/>
                  </a:lnTo>
                  <a:lnTo>
                    <a:pt x="56" y="359"/>
                  </a:lnTo>
                  <a:lnTo>
                    <a:pt x="47" y="362"/>
                  </a:lnTo>
                  <a:lnTo>
                    <a:pt x="43" y="362"/>
                  </a:lnTo>
                  <a:lnTo>
                    <a:pt x="39" y="362"/>
                  </a:lnTo>
                  <a:lnTo>
                    <a:pt x="39" y="362"/>
                  </a:lnTo>
                  <a:lnTo>
                    <a:pt x="36" y="360"/>
                  </a:lnTo>
                  <a:lnTo>
                    <a:pt x="32" y="358"/>
                  </a:lnTo>
                  <a:lnTo>
                    <a:pt x="28" y="349"/>
                  </a:lnTo>
                  <a:lnTo>
                    <a:pt x="22" y="339"/>
                  </a:lnTo>
                  <a:lnTo>
                    <a:pt x="19" y="327"/>
                  </a:lnTo>
                  <a:lnTo>
                    <a:pt x="12" y="302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64"/>
                  </a:lnTo>
                  <a:lnTo>
                    <a:pt x="7" y="245"/>
                  </a:lnTo>
                  <a:lnTo>
                    <a:pt x="5" y="209"/>
                  </a:lnTo>
                  <a:lnTo>
                    <a:pt x="5" y="209"/>
                  </a:lnTo>
                  <a:lnTo>
                    <a:pt x="1" y="178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40"/>
                  </a:lnTo>
                  <a:lnTo>
                    <a:pt x="5" y="133"/>
                  </a:lnTo>
                  <a:lnTo>
                    <a:pt x="9" y="126"/>
                  </a:lnTo>
                  <a:lnTo>
                    <a:pt x="15" y="119"/>
                  </a:lnTo>
                  <a:lnTo>
                    <a:pt x="21" y="113"/>
                  </a:lnTo>
                  <a:lnTo>
                    <a:pt x="28" y="109"/>
                  </a:lnTo>
                  <a:lnTo>
                    <a:pt x="42" y="101"/>
                  </a:lnTo>
                  <a:lnTo>
                    <a:pt x="42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81"/>
            <p:cNvSpPr>
              <a:spLocks noEditPoints="1"/>
            </p:cNvSpPr>
            <p:nvPr/>
          </p:nvSpPr>
          <p:spPr bwMode="auto">
            <a:xfrm>
              <a:off x="3078163" y="2647950"/>
              <a:ext cx="622300" cy="495300"/>
            </a:xfrm>
            <a:custGeom>
              <a:avLst/>
              <a:gdLst/>
              <a:ahLst/>
              <a:cxnLst>
                <a:cxn ang="0">
                  <a:pos x="1146" y="430"/>
                </a:cxn>
                <a:cxn ang="0">
                  <a:pos x="1177" y="682"/>
                </a:cxn>
                <a:cxn ang="0">
                  <a:pos x="1088" y="792"/>
                </a:cxn>
                <a:cxn ang="0">
                  <a:pos x="900" y="936"/>
                </a:cxn>
                <a:cxn ang="0">
                  <a:pos x="548" y="875"/>
                </a:cxn>
                <a:cxn ang="0">
                  <a:pos x="398" y="840"/>
                </a:cxn>
                <a:cxn ang="0">
                  <a:pos x="179" y="779"/>
                </a:cxn>
                <a:cxn ang="0">
                  <a:pos x="2" y="681"/>
                </a:cxn>
                <a:cxn ang="0">
                  <a:pos x="159" y="232"/>
                </a:cxn>
                <a:cxn ang="0">
                  <a:pos x="302" y="81"/>
                </a:cxn>
                <a:cxn ang="0">
                  <a:pos x="636" y="1"/>
                </a:cxn>
                <a:cxn ang="0">
                  <a:pos x="903" y="39"/>
                </a:cxn>
                <a:cxn ang="0">
                  <a:pos x="876" y="48"/>
                </a:cxn>
                <a:cxn ang="0">
                  <a:pos x="569" y="15"/>
                </a:cxn>
                <a:cxn ang="0">
                  <a:pos x="361" y="116"/>
                </a:cxn>
                <a:cxn ang="0">
                  <a:pos x="747" y="143"/>
                </a:cxn>
                <a:cxn ang="0">
                  <a:pos x="897" y="66"/>
                </a:cxn>
                <a:cxn ang="0">
                  <a:pos x="930" y="225"/>
                </a:cxn>
                <a:cxn ang="0">
                  <a:pos x="910" y="97"/>
                </a:cxn>
                <a:cxn ang="0">
                  <a:pos x="327" y="125"/>
                </a:cxn>
                <a:cxn ang="0">
                  <a:pos x="875" y="125"/>
                </a:cxn>
                <a:cxn ang="0">
                  <a:pos x="910" y="195"/>
                </a:cxn>
                <a:cxn ang="0">
                  <a:pos x="367" y="258"/>
                </a:cxn>
                <a:cxn ang="0">
                  <a:pos x="827" y="140"/>
                </a:cxn>
                <a:cxn ang="0">
                  <a:pos x="871" y="159"/>
                </a:cxn>
                <a:cxn ang="0">
                  <a:pos x="419" y="282"/>
                </a:cxn>
                <a:cxn ang="0">
                  <a:pos x="378" y="265"/>
                </a:cxn>
                <a:cxn ang="0">
                  <a:pos x="792" y="296"/>
                </a:cxn>
                <a:cxn ang="0">
                  <a:pos x="428" y="225"/>
                </a:cxn>
                <a:cxn ang="0">
                  <a:pos x="459" y="159"/>
                </a:cxn>
                <a:cxn ang="0">
                  <a:pos x="469" y="182"/>
                </a:cxn>
                <a:cxn ang="0">
                  <a:pos x="496" y="305"/>
                </a:cxn>
                <a:cxn ang="0">
                  <a:pos x="483" y="159"/>
                </a:cxn>
                <a:cxn ang="0">
                  <a:pos x="775" y="189"/>
                </a:cxn>
                <a:cxn ang="0">
                  <a:pos x="580" y="232"/>
                </a:cxn>
                <a:cxn ang="0">
                  <a:pos x="531" y="160"/>
                </a:cxn>
                <a:cxn ang="0">
                  <a:pos x="705" y="275"/>
                </a:cxn>
                <a:cxn ang="0">
                  <a:pos x="737" y="160"/>
                </a:cxn>
                <a:cxn ang="0">
                  <a:pos x="677" y="313"/>
                </a:cxn>
                <a:cxn ang="0">
                  <a:pos x="618" y="279"/>
                </a:cxn>
                <a:cxn ang="0">
                  <a:pos x="601" y="314"/>
                </a:cxn>
                <a:cxn ang="0">
                  <a:pos x="763" y="323"/>
                </a:cxn>
                <a:cxn ang="0">
                  <a:pos x="508" y="324"/>
                </a:cxn>
                <a:cxn ang="0">
                  <a:pos x="326" y="260"/>
                </a:cxn>
                <a:cxn ang="0">
                  <a:pos x="254" y="208"/>
                </a:cxn>
                <a:cxn ang="0">
                  <a:pos x="148" y="279"/>
                </a:cxn>
                <a:cxn ang="0">
                  <a:pos x="376" y="330"/>
                </a:cxn>
                <a:cxn ang="0">
                  <a:pos x="296" y="328"/>
                </a:cxn>
                <a:cxn ang="0">
                  <a:pos x="55" y="730"/>
                </a:cxn>
                <a:cxn ang="0">
                  <a:pos x="452" y="841"/>
                </a:cxn>
                <a:cxn ang="0">
                  <a:pos x="865" y="920"/>
                </a:cxn>
                <a:cxn ang="0">
                  <a:pos x="942" y="774"/>
                </a:cxn>
                <a:cxn ang="0">
                  <a:pos x="1062" y="800"/>
                </a:cxn>
                <a:cxn ang="0">
                  <a:pos x="1158" y="622"/>
                </a:cxn>
                <a:cxn ang="0">
                  <a:pos x="1106" y="305"/>
                </a:cxn>
                <a:cxn ang="0">
                  <a:pos x="1043" y="338"/>
                </a:cxn>
                <a:cxn ang="0">
                  <a:pos x="966" y="376"/>
                </a:cxn>
                <a:cxn ang="0">
                  <a:pos x="1074" y="254"/>
                </a:cxn>
                <a:cxn ang="0">
                  <a:pos x="904" y="279"/>
                </a:cxn>
                <a:cxn ang="0">
                  <a:pos x="837" y="305"/>
                </a:cxn>
              </a:cxnLst>
              <a:rect l="0" t="0" r="r" b="b"/>
              <a:pathLst>
                <a:path w="1178" h="936">
                  <a:moveTo>
                    <a:pt x="948" y="212"/>
                  </a:moveTo>
                  <a:lnTo>
                    <a:pt x="948" y="212"/>
                  </a:lnTo>
                  <a:lnTo>
                    <a:pt x="986" y="218"/>
                  </a:lnTo>
                  <a:lnTo>
                    <a:pt x="1024" y="226"/>
                  </a:lnTo>
                  <a:lnTo>
                    <a:pt x="1062" y="236"/>
                  </a:lnTo>
                  <a:lnTo>
                    <a:pt x="1098" y="247"/>
                  </a:lnTo>
                  <a:lnTo>
                    <a:pt x="1098" y="247"/>
                  </a:lnTo>
                  <a:lnTo>
                    <a:pt x="1105" y="264"/>
                  </a:lnTo>
                  <a:lnTo>
                    <a:pt x="1111" y="281"/>
                  </a:lnTo>
                  <a:lnTo>
                    <a:pt x="1116" y="299"/>
                  </a:lnTo>
                  <a:lnTo>
                    <a:pt x="1120" y="317"/>
                  </a:lnTo>
                  <a:lnTo>
                    <a:pt x="1136" y="394"/>
                  </a:lnTo>
                  <a:lnTo>
                    <a:pt x="1136" y="394"/>
                  </a:lnTo>
                  <a:lnTo>
                    <a:pt x="1143" y="418"/>
                  </a:lnTo>
                  <a:lnTo>
                    <a:pt x="1146" y="430"/>
                  </a:lnTo>
                  <a:lnTo>
                    <a:pt x="1149" y="442"/>
                  </a:lnTo>
                  <a:lnTo>
                    <a:pt x="1149" y="442"/>
                  </a:lnTo>
                  <a:lnTo>
                    <a:pt x="1150" y="455"/>
                  </a:lnTo>
                  <a:lnTo>
                    <a:pt x="1150" y="469"/>
                  </a:lnTo>
                  <a:lnTo>
                    <a:pt x="1151" y="483"/>
                  </a:lnTo>
                  <a:lnTo>
                    <a:pt x="1153" y="496"/>
                  </a:lnTo>
                  <a:lnTo>
                    <a:pt x="1153" y="496"/>
                  </a:lnTo>
                  <a:lnTo>
                    <a:pt x="1158" y="531"/>
                  </a:lnTo>
                  <a:lnTo>
                    <a:pt x="1164" y="567"/>
                  </a:lnTo>
                  <a:lnTo>
                    <a:pt x="1170" y="604"/>
                  </a:lnTo>
                  <a:lnTo>
                    <a:pt x="1174" y="639"/>
                  </a:lnTo>
                  <a:lnTo>
                    <a:pt x="1174" y="639"/>
                  </a:lnTo>
                  <a:lnTo>
                    <a:pt x="1177" y="658"/>
                  </a:lnTo>
                  <a:lnTo>
                    <a:pt x="1178" y="670"/>
                  </a:lnTo>
                  <a:lnTo>
                    <a:pt x="1177" y="682"/>
                  </a:lnTo>
                  <a:lnTo>
                    <a:pt x="1177" y="682"/>
                  </a:lnTo>
                  <a:lnTo>
                    <a:pt x="1174" y="691"/>
                  </a:lnTo>
                  <a:lnTo>
                    <a:pt x="1170" y="698"/>
                  </a:lnTo>
                  <a:lnTo>
                    <a:pt x="1164" y="706"/>
                  </a:lnTo>
                  <a:lnTo>
                    <a:pt x="1158" y="712"/>
                  </a:lnTo>
                  <a:lnTo>
                    <a:pt x="1144" y="726"/>
                  </a:lnTo>
                  <a:lnTo>
                    <a:pt x="1132" y="741"/>
                  </a:lnTo>
                  <a:lnTo>
                    <a:pt x="1132" y="741"/>
                  </a:lnTo>
                  <a:lnTo>
                    <a:pt x="1123" y="751"/>
                  </a:lnTo>
                  <a:lnTo>
                    <a:pt x="1115" y="762"/>
                  </a:lnTo>
                  <a:lnTo>
                    <a:pt x="1109" y="772"/>
                  </a:lnTo>
                  <a:lnTo>
                    <a:pt x="1104" y="779"/>
                  </a:lnTo>
                  <a:lnTo>
                    <a:pt x="1104" y="779"/>
                  </a:lnTo>
                  <a:lnTo>
                    <a:pt x="1097" y="786"/>
                  </a:lnTo>
                  <a:lnTo>
                    <a:pt x="1088" y="792"/>
                  </a:lnTo>
                  <a:lnTo>
                    <a:pt x="1083" y="799"/>
                  </a:lnTo>
                  <a:lnTo>
                    <a:pt x="1077" y="807"/>
                  </a:lnTo>
                  <a:lnTo>
                    <a:pt x="1077" y="807"/>
                  </a:lnTo>
                  <a:lnTo>
                    <a:pt x="1050" y="828"/>
                  </a:lnTo>
                  <a:lnTo>
                    <a:pt x="1025" y="851"/>
                  </a:lnTo>
                  <a:lnTo>
                    <a:pt x="977" y="900"/>
                  </a:lnTo>
                  <a:lnTo>
                    <a:pt x="977" y="900"/>
                  </a:lnTo>
                  <a:lnTo>
                    <a:pt x="956" y="921"/>
                  </a:lnTo>
                  <a:lnTo>
                    <a:pt x="946" y="929"/>
                  </a:lnTo>
                  <a:lnTo>
                    <a:pt x="941" y="932"/>
                  </a:lnTo>
                  <a:lnTo>
                    <a:pt x="935" y="935"/>
                  </a:lnTo>
                  <a:lnTo>
                    <a:pt x="935" y="935"/>
                  </a:lnTo>
                  <a:lnTo>
                    <a:pt x="927" y="936"/>
                  </a:lnTo>
                  <a:lnTo>
                    <a:pt x="918" y="936"/>
                  </a:lnTo>
                  <a:lnTo>
                    <a:pt x="900" y="936"/>
                  </a:lnTo>
                  <a:lnTo>
                    <a:pt x="900" y="936"/>
                  </a:lnTo>
                  <a:lnTo>
                    <a:pt x="883" y="935"/>
                  </a:lnTo>
                  <a:lnTo>
                    <a:pt x="865" y="934"/>
                  </a:lnTo>
                  <a:lnTo>
                    <a:pt x="828" y="928"/>
                  </a:lnTo>
                  <a:lnTo>
                    <a:pt x="828" y="928"/>
                  </a:lnTo>
                  <a:lnTo>
                    <a:pt x="771" y="921"/>
                  </a:lnTo>
                  <a:lnTo>
                    <a:pt x="771" y="921"/>
                  </a:lnTo>
                  <a:lnTo>
                    <a:pt x="748" y="918"/>
                  </a:lnTo>
                  <a:lnTo>
                    <a:pt x="727" y="914"/>
                  </a:lnTo>
                  <a:lnTo>
                    <a:pt x="684" y="904"/>
                  </a:lnTo>
                  <a:lnTo>
                    <a:pt x="640" y="893"/>
                  </a:lnTo>
                  <a:lnTo>
                    <a:pt x="597" y="882"/>
                  </a:lnTo>
                  <a:lnTo>
                    <a:pt x="597" y="882"/>
                  </a:lnTo>
                  <a:lnTo>
                    <a:pt x="573" y="877"/>
                  </a:lnTo>
                  <a:lnTo>
                    <a:pt x="548" y="875"/>
                  </a:lnTo>
                  <a:lnTo>
                    <a:pt x="525" y="870"/>
                  </a:lnTo>
                  <a:lnTo>
                    <a:pt x="501" y="866"/>
                  </a:lnTo>
                  <a:lnTo>
                    <a:pt x="501" y="866"/>
                  </a:lnTo>
                  <a:lnTo>
                    <a:pt x="493" y="863"/>
                  </a:lnTo>
                  <a:lnTo>
                    <a:pt x="489" y="861"/>
                  </a:lnTo>
                  <a:lnTo>
                    <a:pt x="485" y="859"/>
                  </a:lnTo>
                  <a:lnTo>
                    <a:pt x="485" y="859"/>
                  </a:lnTo>
                  <a:lnTo>
                    <a:pt x="466" y="858"/>
                  </a:lnTo>
                  <a:lnTo>
                    <a:pt x="449" y="855"/>
                  </a:lnTo>
                  <a:lnTo>
                    <a:pt x="441" y="854"/>
                  </a:lnTo>
                  <a:lnTo>
                    <a:pt x="433" y="852"/>
                  </a:lnTo>
                  <a:lnTo>
                    <a:pt x="426" y="848"/>
                  </a:lnTo>
                  <a:lnTo>
                    <a:pt x="419" y="844"/>
                  </a:lnTo>
                  <a:lnTo>
                    <a:pt x="419" y="844"/>
                  </a:lnTo>
                  <a:lnTo>
                    <a:pt x="398" y="840"/>
                  </a:lnTo>
                  <a:lnTo>
                    <a:pt x="375" y="835"/>
                  </a:lnTo>
                  <a:lnTo>
                    <a:pt x="364" y="832"/>
                  </a:lnTo>
                  <a:lnTo>
                    <a:pt x="353" y="830"/>
                  </a:lnTo>
                  <a:lnTo>
                    <a:pt x="343" y="824"/>
                  </a:lnTo>
                  <a:lnTo>
                    <a:pt x="334" y="820"/>
                  </a:lnTo>
                  <a:lnTo>
                    <a:pt x="334" y="820"/>
                  </a:lnTo>
                  <a:lnTo>
                    <a:pt x="320" y="814"/>
                  </a:lnTo>
                  <a:lnTo>
                    <a:pt x="305" y="810"/>
                  </a:lnTo>
                  <a:lnTo>
                    <a:pt x="271" y="803"/>
                  </a:lnTo>
                  <a:lnTo>
                    <a:pt x="200" y="788"/>
                  </a:lnTo>
                  <a:lnTo>
                    <a:pt x="200" y="788"/>
                  </a:lnTo>
                  <a:lnTo>
                    <a:pt x="194" y="786"/>
                  </a:lnTo>
                  <a:lnTo>
                    <a:pt x="188" y="783"/>
                  </a:lnTo>
                  <a:lnTo>
                    <a:pt x="184" y="781"/>
                  </a:lnTo>
                  <a:lnTo>
                    <a:pt x="179" y="779"/>
                  </a:lnTo>
                  <a:lnTo>
                    <a:pt x="179" y="779"/>
                  </a:lnTo>
                  <a:lnTo>
                    <a:pt x="139" y="771"/>
                  </a:lnTo>
                  <a:lnTo>
                    <a:pt x="101" y="764"/>
                  </a:lnTo>
                  <a:lnTo>
                    <a:pt x="68" y="755"/>
                  </a:lnTo>
                  <a:lnTo>
                    <a:pt x="52" y="750"/>
                  </a:lnTo>
                  <a:lnTo>
                    <a:pt x="38" y="744"/>
                  </a:lnTo>
                  <a:lnTo>
                    <a:pt x="38" y="744"/>
                  </a:lnTo>
                  <a:lnTo>
                    <a:pt x="26" y="736"/>
                  </a:lnTo>
                  <a:lnTo>
                    <a:pt x="16" y="727"/>
                  </a:lnTo>
                  <a:lnTo>
                    <a:pt x="16" y="727"/>
                  </a:lnTo>
                  <a:lnTo>
                    <a:pt x="9" y="717"/>
                  </a:lnTo>
                  <a:lnTo>
                    <a:pt x="4" y="709"/>
                  </a:lnTo>
                  <a:lnTo>
                    <a:pt x="2" y="699"/>
                  </a:lnTo>
                  <a:lnTo>
                    <a:pt x="0" y="691"/>
                  </a:lnTo>
                  <a:lnTo>
                    <a:pt x="2" y="681"/>
                  </a:lnTo>
                  <a:lnTo>
                    <a:pt x="3" y="670"/>
                  </a:lnTo>
                  <a:lnTo>
                    <a:pt x="9" y="644"/>
                  </a:lnTo>
                  <a:lnTo>
                    <a:pt x="9" y="644"/>
                  </a:lnTo>
                  <a:lnTo>
                    <a:pt x="24" y="584"/>
                  </a:lnTo>
                  <a:lnTo>
                    <a:pt x="33" y="552"/>
                  </a:lnTo>
                  <a:lnTo>
                    <a:pt x="42" y="521"/>
                  </a:lnTo>
                  <a:lnTo>
                    <a:pt x="42" y="521"/>
                  </a:lnTo>
                  <a:lnTo>
                    <a:pt x="62" y="452"/>
                  </a:lnTo>
                  <a:lnTo>
                    <a:pt x="79" y="387"/>
                  </a:lnTo>
                  <a:lnTo>
                    <a:pt x="97" y="324"/>
                  </a:lnTo>
                  <a:lnTo>
                    <a:pt x="117" y="257"/>
                  </a:lnTo>
                  <a:lnTo>
                    <a:pt x="117" y="257"/>
                  </a:lnTo>
                  <a:lnTo>
                    <a:pt x="129" y="247"/>
                  </a:lnTo>
                  <a:lnTo>
                    <a:pt x="143" y="239"/>
                  </a:lnTo>
                  <a:lnTo>
                    <a:pt x="159" y="232"/>
                  </a:lnTo>
                  <a:lnTo>
                    <a:pt x="174" y="225"/>
                  </a:lnTo>
                  <a:lnTo>
                    <a:pt x="208" y="212"/>
                  </a:lnTo>
                  <a:lnTo>
                    <a:pt x="242" y="198"/>
                  </a:lnTo>
                  <a:lnTo>
                    <a:pt x="242" y="198"/>
                  </a:lnTo>
                  <a:lnTo>
                    <a:pt x="254" y="192"/>
                  </a:lnTo>
                  <a:lnTo>
                    <a:pt x="268" y="184"/>
                  </a:lnTo>
                  <a:lnTo>
                    <a:pt x="284" y="178"/>
                  </a:lnTo>
                  <a:lnTo>
                    <a:pt x="291" y="177"/>
                  </a:lnTo>
                  <a:lnTo>
                    <a:pt x="299" y="175"/>
                  </a:lnTo>
                  <a:lnTo>
                    <a:pt x="299" y="175"/>
                  </a:lnTo>
                  <a:lnTo>
                    <a:pt x="299" y="156"/>
                  </a:lnTo>
                  <a:lnTo>
                    <a:pt x="299" y="135"/>
                  </a:lnTo>
                  <a:lnTo>
                    <a:pt x="298" y="88"/>
                  </a:lnTo>
                  <a:lnTo>
                    <a:pt x="298" y="88"/>
                  </a:lnTo>
                  <a:lnTo>
                    <a:pt x="302" y="81"/>
                  </a:lnTo>
                  <a:lnTo>
                    <a:pt x="308" y="76"/>
                  </a:lnTo>
                  <a:lnTo>
                    <a:pt x="322" y="63"/>
                  </a:lnTo>
                  <a:lnTo>
                    <a:pt x="340" y="52"/>
                  </a:lnTo>
                  <a:lnTo>
                    <a:pt x="358" y="42"/>
                  </a:lnTo>
                  <a:lnTo>
                    <a:pt x="379" y="32"/>
                  </a:lnTo>
                  <a:lnTo>
                    <a:pt x="402" y="25"/>
                  </a:lnTo>
                  <a:lnTo>
                    <a:pt x="423" y="18"/>
                  </a:lnTo>
                  <a:lnTo>
                    <a:pt x="444" y="13"/>
                  </a:lnTo>
                  <a:lnTo>
                    <a:pt x="444" y="13"/>
                  </a:lnTo>
                  <a:lnTo>
                    <a:pt x="487" y="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56" y="0"/>
                  </a:lnTo>
                  <a:lnTo>
                    <a:pt x="581" y="0"/>
                  </a:lnTo>
                  <a:lnTo>
                    <a:pt x="636" y="1"/>
                  </a:lnTo>
                  <a:lnTo>
                    <a:pt x="691" y="4"/>
                  </a:lnTo>
                  <a:lnTo>
                    <a:pt x="716" y="4"/>
                  </a:lnTo>
                  <a:lnTo>
                    <a:pt x="740" y="3"/>
                  </a:lnTo>
                  <a:lnTo>
                    <a:pt x="740" y="3"/>
                  </a:lnTo>
                  <a:lnTo>
                    <a:pt x="755" y="7"/>
                  </a:lnTo>
                  <a:lnTo>
                    <a:pt x="774" y="11"/>
                  </a:lnTo>
                  <a:lnTo>
                    <a:pt x="812" y="15"/>
                  </a:lnTo>
                  <a:lnTo>
                    <a:pt x="830" y="20"/>
                  </a:lnTo>
                  <a:lnTo>
                    <a:pt x="848" y="22"/>
                  </a:lnTo>
                  <a:lnTo>
                    <a:pt x="866" y="28"/>
                  </a:lnTo>
                  <a:lnTo>
                    <a:pt x="883" y="36"/>
                  </a:lnTo>
                  <a:lnTo>
                    <a:pt x="883" y="36"/>
                  </a:lnTo>
                  <a:lnTo>
                    <a:pt x="890" y="35"/>
                  </a:lnTo>
                  <a:lnTo>
                    <a:pt x="897" y="36"/>
                  </a:lnTo>
                  <a:lnTo>
                    <a:pt x="903" y="39"/>
                  </a:lnTo>
                  <a:lnTo>
                    <a:pt x="910" y="43"/>
                  </a:lnTo>
                  <a:lnTo>
                    <a:pt x="916" y="48"/>
                  </a:lnTo>
                  <a:lnTo>
                    <a:pt x="920" y="53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5" y="81"/>
                  </a:lnTo>
                  <a:lnTo>
                    <a:pt x="941" y="98"/>
                  </a:lnTo>
                  <a:lnTo>
                    <a:pt x="944" y="116"/>
                  </a:lnTo>
                  <a:lnTo>
                    <a:pt x="946" y="136"/>
                  </a:lnTo>
                  <a:lnTo>
                    <a:pt x="948" y="156"/>
                  </a:lnTo>
                  <a:lnTo>
                    <a:pt x="948" y="175"/>
                  </a:lnTo>
                  <a:lnTo>
                    <a:pt x="948" y="212"/>
                  </a:lnTo>
                  <a:lnTo>
                    <a:pt x="948" y="212"/>
                  </a:lnTo>
                  <a:close/>
                  <a:moveTo>
                    <a:pt x="876" y="48"/>
                  </a:moveTo>
                  <a:lnTo>
                    <a:pt x="876" y="48"/>
                  </a:lnTo>
                  <a:lnTo>
                    <a:pt x="843" y="38"/>
                  </a:lnTo>
                  <a:lnTo>
                    <a:pt x="806" y="29"/>
                  </a:lnTo>
                  <a:lnTo>
                    <a:pt x="788" y="25"/>
                  </a:lnTo>
                  <a:lnTo>
                    <a:pt x="768" y="24"/>
                  </a:lnTo>
                  <a:lnTo>
                    <a:pt x="750" y="22"/>
                  </a:lnTo>
                  <a:lnTo>
                    <a:pt x="730" y="24"/>
                  </a:lnTo>
                  <a:lnTo>
                    <a:pt x="730" y="24"/>
                  </a:lnTo>
                  <a:lnTo>
                    <a:pt x="732" y="21"/>
                  </a:lnTo>
                  <a:lnTo>
                    <a:pt x="730" y="18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3" y="18"/>
                  </a:lnTo>
                  <a:lnTo>
                    <a:pt x="673" y="15"/>
                  </a:lnTo>
                  <a:lnTo>
                    <a:pt x="621" y="14"/>
                  </a:lnTo>
                  <a:lnTo>
                    <a:pt x="569" y="15"/>
                  </a:lnTo>
                  <a:lnTo>
                    <a:pt x="517" y="18"/>
                  </a:lnTo>
                  <a:lnTo>
                    <a:pt x="490" y="21"/>
                  </a:lnTo>
                  <a:lnTo>
                    <a:pt x="466" y="25"/>
                  </a:lnTo>
                  <a:lnTo>
                    <a:pt x="441" y="29"/>
                  </a:lnTo>
                  <a:lnTo>
                    <a:pt x="417" y="36"/>
                  </a:lnTo>
                  <a:lnTo>
                    <a:pt x="395" y="43"/>
                  </a:lnTo>
                  <a:lnTo>
                    <a:pt x="372" y="52"/>
                  </a:lnTo>
                  <a:lnTo>
                    <a:pt x="351" y="62"/>
                  </a:lnTo>
                  <a:lnTo>
                    <a:pt x="333" y="73"/>
                  </a:lnTo>
                  <a:lnTo>
                    <a:pt x="333" y="73"/>
                  </a:lnTo>
                  <a:lnTo>
                    <a:pt x="333" y="84"/>
                  </a:lnTo>
                  <a:lnTo>
                    <a:pt x="337" y="94"/>
                  </a:lnTo>
                  <a:lnTo>
                    <a:pt x="344" y="102"/>
                  </a:lnTo>
                  <a:lnTo>
                    <a:pt x="353" y="111"/>
                  </a:lnTo>
                  <a:lnTo>
                    <a:pt x="361" y="116"/>
                  </a:lnTo>
                  <a:lnTo>
                    <a:pt x="372" y="122"/>
                  </a:lnTo>
                  <a:lnTo>
                    <a:pt x="382" y="126"/>
                  </a:lnTo>
                  <a:lnTo>
                    <a:pt x="393" y="130"/>
                  </a:lnTo>
                  <a:lnTo>
                    <a:pt x="393" y="130"/>
                  </a:lnTo>
                  <a:lnTo>
                    <a:pt x="424" y="139"/>
                  </a:lnTo>
                  <a:lnTo>
                    <a:pt x="456" y="145"/>
                  </a:lnTo>
                  <a:lnTo>
                    <a:pt x="490" y="149"/>
                  </a:lnTo>
                  <a:lnTo>
                    <a:pt x="522" y="150"/>
                  </a:lnTo>
                  <a:lnTo>
                    <a:pt x="558" y="152"/>
                  </a:lnTo>
                  <a:lnTo>
                    <a:pt x="591" y="152"/>
                  </a:lnTo>
                  <a:lnTo>
                    <a:pt x="661" y="152"/>
                  </a:lnTo>
                  <a:lnTo>
                    <a:pt x="661" y="152"/>
                  </a:lnTo>
                  <a:lnTo>
                    <a:pt x="691" y="150"/>
                  </a:lnTo>
                  <a:lnTo>
                    <a:pt x="719" y="147"/>
                  </a:lnTo>
                  <a:lnTo>
                    <a:pt x="747" y="143"/>
                  </a:lnTo>
                  <a:lnTo>
                    <a:pt x="775" y="138"/>
                  </a:lnTo>
                  <a:lnTo>
                    <a:pt x="775" y="138"/>
                  </a:lnTo>
                  <a:lnTo>
                    <a:pt x="800" y="132"/>
                  </a:lnTo>
                  <a:lnTo>
                    <a:pt x="826" y="128"/>
                  </a:lnTo>
                  <a:lnTo>
                    <a:pt x="837" y="123"/>
                  </a:lnTo>
                  <a:lnTo>
                    <a:pt x="847" y="119"/>
                  </a:lnTo>
                  <a:lnTo>
                    <a:pt x="858" y="115"/>
                  </a:lnTo>
                  <a:lnTo>
                    <a:pt x="868" y="108"/>
                  </a:lnTo>
                  <a:lnTo>
                    <a:pt x="868" y="108"/>
                  </a:lnTo>
                  <a:lnTo>
                    <a:pt x="878" y="98"/>
                  </a:lnTo>
                  <a:lnTo>
                    <a:pt x="886" y="88"/>
                  </a:lnTo>
                  <a:lnTo>
                    <a:pt x="893" y="77"/>
                  </a:lnTo>
                  <a:lnTo>
                    <a:pt x="896" y="72"/>
                  </a:lnTo>
                  <a:lnTo>
                    <a:pt x="897" y="66"/>
                  </a:lnTo>
                  <a:lnTo>
                    <a:pt x="897" y="66"/>
                  </a:lnTo>
                  <a:lnTo>
                    <a:pt x="892" y="60"/>
                  </a:lnTo>
                  <a:lnTo>
                    <a:pt x="886" y="57"/>
                  </a:lnTo>
                  <a:lnTo>
                    <a:pt x="880" y="53"/>
                  </a:lnTo>
                  <a:lnTo>
                    <a:pt x="876" y="48"/>
                  </a:lnTo>
                  <a:lnTo>
                    <a:pt x="876" y="48"/>
                  </a:lnTo>
                  <a:close/>
                  <a:moveTo>
                    <a:pt x="913" y="104"/>
                  </a:moveTo>
                  <a:lnTo>
                    <a:pt x="913" y="104"/>
                  </a:lnTo>
                  <a:lnTo>
                    <a:pt x="916" y="119"/>
                  </a:lnTo>
                  <a:lnTo>
                    <a:pt x="917" y="135"/>
                  </a:lnTo>
                  <a:lnTo>
                    <a:pt x="920" y="168"/>
                  </a:lnTo>
                  <a:lnTo>
                    <a:pt x="921" y="203"/>
                  </a:lnTo>
                  <a:lnTo>
                    <a:pt x="923" y="239"/>
                  </a:lnTo>
                  <a:lnTo>
                    <a:pt x="923" y="239"/>
                  </a:lnTo>
                  <a:lnTo>
                    <a:pt x="927" y="233"/>
                  </a:lnTo>
                  <a:lnTo>
                    <a:pt x="930" y="225"/>
                  </a:lnTo>
                  <a:lnTo>
                    <a:pt x="932" y="216"/>
                  </a:lnTo>
                  <a:lnTo>
                    <a:pt x="934" y="205"/>
                  </a:lnTo>
                  <a:lnTo>
                    <a:pt x="937" y="182"/>
                  </a:lnTo>
                  <a:lnTo>
                    <a:pt x="935" y="159"/>
                  </a:lnTo>
                  <a:lnTo>
                    <a:pt x="932" y="133"/>
                  </a:lnTo>
                  <a:lnTo>
                    <a:pt x="927" y="109"/>
                  </a:lnTo>
                  <a:lnTo>
                    <a:pt x="920" y="90"/>
                  </a:lnTo>
                  <a:lnTo>
                    <a:pt x="916" y="81"/>
                  </a:lnTo>
                  <a:lnTo>
                    <a:pt x="911" y="74"/>
                  </a:lnTo>
                  <a:lnTo>
                    <a:pt x="911" y="74"/>
                  </a:lnTo>
                  <a:lnTo>
                    <a:pt x="909" y="79"/>
                  </a:lnTo>
                  <a:lnTo>
                    <a:pt x="907" y="81"/>
                  </a:lnTo>
                  <a:lnTo>
                    <a:pt x="907" y="86"/>
                  </a:lnTo>
                  <a:lnTo>
                    <a:pt x="907" y="90"/>
                  </a:lnTo>
                  <a:lnTo>
                    <a:pt x="910" y="97"/>
                  </a:lnTo>
                  <a:lnTo>
                    <a:pt x="913" y="104"/>
                  </a:lnTo>
                  <a:lnTo>
                    <a:pt x="913" y="104"/>
                  </a:lnTo>
                  <a:close/>
                  <a:moveTo>
                    <a:pt x="312" y="104"/>
                  </a:moveTo>
                  <a:lnTo>
                    <a:pt x="312" y="104"/>
                  </a:lnTo>
                  <a:lnTo>
                    <a:pt x="313" y="116"/>
                  </a:lnTo>
                  <a:lnTo>
                    <a:pt x="313" y="130"/>
                  </a:lnTo>
                  <a:lnTo>
                    <a:pt x="313" y="161"/>
                  </a:lnTo>
                  <a:lnTo>
                    <a:pt x="313" y="195"/>
                  </a:lnTo>
                  <a:lnTo>
                    <a:pt x="315" y="211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22" y="196"/>
                  </a:lnTo>
                  <a:lnTo>
                    <a:pt x="325" y="167"/>
                  </a:lnTo>
                  <a:lnTo>
                    <a:pt x="326" y="138"/>
                  </a:lnTo>
                  <a:lnTo>
                    <a:pt x="327" y="125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27" y="105"/>
                  </a:lnTo>
                  <a:lnTo>
                    <a:pt x="325" y="98"/>
                  </a:lnTo>
                  <a:lnTo>
                    <a:pt x="323" y="93"/>
                  </a:lnTo>
                  <a:lnTo>
                    <a:pt x="320" y="88"/>
                  </a:lnTo>
                  <a:lnTo>
                    <a:pt x="320" y="88"/>
                  </a:lnTo>
                  <a:lnTo>
                    <a:pt x="319" y="93"/>
                  </a:lnTo>
                  <a:lnTo>
                    <a:pt x="316" y="97"/>
                  </a:lnTo>
                  <a:lnTo>
                    <a:pt x="313" y="100"/>
                  </a:lnTo>
                  <a:lnTo>
                    <a:pt x="312" y="104"/>
                  </a:lnTo>
                  <a:lnTo>
                    <a:pt x="312" y="104"/>
                  </a:lnTo>
                  <a:close/>
                  <a:moveTo>
                    <a:pt x="871" y="125"/>
                  </a:moveTo>
                  <a:lnTo>
                    <a:pt x="871" y="125"/>
                  </a:lnTo>
                  <a:lnTo>
                    <a:pt x="875" y="125"/>
                  </a:lnTo>
                  <a:lnTo>
                    <a:pt x="876" y="128"/>
                  </a:lnTo>
                  <a:lnTo>
                    <a:pt x="878" y="130"/>
                  </a:lnTo>
                  <a:lnTo>
                    <a:pt x="879" y="132"/>
                  </a:lnTo>
                  <a:lnTo>
                    <a:pt x="879" y="132"/>
                  </a:lnTo>
                  <a:lnTo>
                    <a:pt x="886" y="192"/>
                  </a:lnTo>
                  <a:lnTo>
                    <a:pt x="890" y="257"/>
                  </a:lnTo>
                  <a:lnTo>
                    <a:pt x="890" y="257"/>
                  </a:lnTo>
                  <a:lnTo>
                    <a:pt x="893" y="255"/>
                  </a:lnTo>
                  <a:lnTo>
                    <a:pt x="894" y="254"/>
                  </a:lnTo>
                  <a:lnTo>
                    <a:pt x="897" y="253"/>
                  </a:lnTo>
                  <a:lnTo>
                    <a:pt x="900" y="253"/>
                  </a:lnTo>
                  <a:lnTo>
                    <a:pt x="900" y="253"/>
                  </a:lnTo>
                  <a:lnTo>
                    <a:pt x="906" y="234"/>
                  </a:lnTo>
                  <a:lnTo>
                    <a:pt x="909" y="215"/>
                  </a:lnTo>
                  <a:lnTo>
                    <a:pt x="910" y="195"/>
                  </a:lnTo>
                  <a:lnTo>
                    <a:pt x="909" y="177"/>
                  </a:lnTo>
                  <a:lnTo>
                    <a:pt x="907" y="157"/>
                  </a:lnTo>
                  <a:lnTo>
                    <a:pt x="904" y="139"/>
                  </a:lnTo>
                  <a:lnTo>
                    <a:pt x="897" y="102"/>
                  </a:lnTo>
                  <a:lnTo>
                    <a:pt x="897" y="102"/>
                  </a:lnTo>
                  <a:lnTo>
                    <a:pt x="889" y="107"/>
                  </a:lnTo>
                  <a:lnTo>
                    <a:pt x="882" y="112"/>
                  </a:lnTo>
                  <a:lnTo>
                    <a:pt x="876" y="118"/>
                  </a:lnTo>
                  <a:lnTo>
                    <a:pt x="871" y="125"/>
                  </a:lnTo>
                  <a:lnTo>
                    <a:pt x="871" y="125"/>
                  </a:lnTo>
                  <a:close/>
                  <a:moveTo>
                    <a:pt x="334" y="240"/>
                  </a:moveTo>
                  <a:lnTo>
                    <a:pt x="334" y="240"/>
                  </a:lnTo>
                  <a:lnTo>
                    <a:pt x="351" y="24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71" y="199"/>
                  </a:lnTo>
                  <a:lnTo>
                    <a:pt x="374" y="170"/>
                  </a:lnTo>
                  <a:lnTo>
                    <a:pt x="378" y="139"/>
                  </a:lnTo>
                  <a:lnTo>
                    <a:pt x="378" y="139"/>
                  </a:lnTo>
                  <a:lnTo>
                    <a:pt x="368" y="135"/>
                  </a:lnTo>
                  <a:lnTo>
                    <a:pt x="358" y="130"/>
                  </a:lnTo>
                  <a:lnTo>
                    <a:pt x="348" y="125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4" y="180"/>
                  </a:lnTo>
                  <a:lnTo>
                    <a:pt x="333" y="211"/>
                  </a:lnTo>
                  <a:lnTo>
                    <a:pt x="333" y="226"/>
                  </a:lnTo>
                  <a:lnTo>
                    <a:pt x="334" y="240"/>
                  </a:lnTo>
                  <a:lnTo>
                    <a:pt x="334" y="240"/>
                  </a:lnTo>
                  <a:close/>
                  <a:moveTo>
                    <a:pt x="827" y="140"/>
                  </a:moveTo>
                  <a:lnTo>
                    <a:pt x="827" y="140"/>
                  </a:lnTo>
                  <a:lnTo>
                    <a:pt x="830" y="180"/>
                  </a:lnTo>
                  <a:lnTo>
                    <a:pt x="831" y="213"/>
                  </a:lnTo>
                  <a:lnTo>
                    <a:pt x="833" y="247"/>
                  </a:lnTo>
                  <a:lnTo>
                    <a:pt x="834" y="285"/>
                  </a:lnTo>
                  <a:lnTo>
                    <a:pt x="834" y="285"/>
                  </a:lnTo>
                  <a:lnTo>
                    <a:pt x="855" y="277"/>
                  </a:lnTo>
                  <a:lnTo>
                    <a:pt x="865" y="272"/>
                  </a:lnTo>
                  <a:lnTo>
                    <a:pt x="875" y="267"/>
                  </a:lnTo>
                  <a:lnTo>
                    <a:pt x="875" y="267"/>
                  </a:lnTo>
                  <a:lnTo>
                    <a:pt x="876" y="250"/>
                  </a:lnTo>
                  <a:lnTo>
                    <a:pt x="876" y="232"/>
                  </a:lnTo>
                  <a:lnTo>
                    <a:pt x="876" y="213"/>
                  </a:lnTo>
                  <a:lnTo>
                    <a:pt x="875" y="195"/>
                  </a:lnTo>
                  <a:lnTo>
                    <a:pt x="871" y="159"/>
                  </a:lnTo>
                  <a:lnTo>
                    <a:pt x="864" y="125"/>
                  </a:lnTo>
                  <a:lnTo>
                    <a:pt x="864" y="125"/>
                  </a:lnTo>
                  <a:lnTo>
                    <a:pt x="857" y="130"/>
                  </a:lnTo>
                  <a:lnTo>
                    <a:pt x="847" y="135"/>
                  </a:lnTo>
                  <a:lnTo>
                    <a:pt x="827" y="140"/>
                  </a:lnTo>
                  <a:lnTo>
                    <a:pt x="827" y="140"/>
                  </a:lnTo>
                  <a:close/>
                  <a:moveTo>
                    <a:pt x="378" y="265"/>
                  </a:moveTo>
                  <a:lnTo>
                    <a:pt x="378" y="265"/>
                  </a:lnTo>
                  <a:lnTo>
                    <a:pt x="383" y="267"/>
                  </a:lnTo>
                  <a:lnTo>
                    <a:pt x="388" y="269"/>
                  </a:lnTo>
                  <a:lnTo>
                    <a:pt x="398" y="274"/>
                  </a:lnTo>
                  <a:lnTo>
                    <a:pt x="406" y="279"/>
                  </a:lnTo>
                  <a:lnTo>
                    <a:pt x="412" y="281"/>
                  </a:lnTo>
                  <a:lnTo>
                    <a:pt x="419" y="282"/>
                  </a:lnTo>
                  <a:lnTo>
                    <a:pt x="419" y="282"/>
                  </a:lnTo>
                  <a:lnTo>
                    <a:pt x="419" y="250"/>
                  </a:lnTo>
                  <a:lnTo>
                    <a:pt x="420" y="216"/>
                  </a:lnTo>
                  <a:lnTo>
                    <a:pt x="421" y="181"/>
                  </a:lnTo>
                  <a:lnTo>
                    <a:pt x="421" y="166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2" y="149"/>
                  </a:lnTo>
                  <a:lnTo>
                    <a:pt x="403" y="146"/>
                  </a:lnTo>
                  <a:lnTo>
                    <a:pt x="395" y="145"/>
                  </a:lnTo>
                  <a:lnTo>
                    <a:pt x="390" y="145"/>
                  </a:lnTo>
                  <a:lnTo>
                    <a:pt x="386" y="146"/>
                  </a:lnTo>
                  <a:lnTo>
                    <a:pt x="386" y="146"/>
                  </a:lnTo>
                  <a:lnTo>
                    <a:pt x="381" y="202"/>
                  </a:lnTo>
                  <a:lnTo>
                    <a:pt x="378" y="234"/>
                  </a:lnTo>
                  <a:lnTo>
                    <a:pt x="378" y="265"/>
                  </a:lnTo>
                  <a:lnTo>
                    <a:pt x="378" y="265"/>
                  </a:lnTo>
                  <a:close/>
                  <a:moveTo>
                    <a:pt x="814" y="147"/>
                  </a:moveTo>
                  <a:lnTo>
                    <a:pt x="814" y="147"/>
                  </a:lnTo>
                  <a:lnTo>
                    <a:pt x="807" y="147"/>
                  </a:lnTo>
                  <a:lnTo>
                    <a:pt x="798" y="149"/>
                  </a:lnTo>
                  <a:lnTo>
                    <a:pt x="788" y="152"/>
                  </a:lnTo>
                  <a:lnTo>
                    <a:pt x="779" y="154"/>
                  </a:lnTo>
                  <a:lnTo>
                    <a:pt x="779" y="154"/>
                  </a:lnTo>
                  <a:lnTo>
                    <a:pt x="782" y="161"/>
                  </a:lnTo>
                  <a:lnTo>
                    <a:pt x="786" y="171"/>
                  </a:lnTo>
                  <a:lnTo>
                    <a:pt x="786" y="171"/>
                  </a:lnTo>
                  <a:lnTo>
                    <a:pt x="789" y="203"/>
                  </a:lnTo>
                  <a:lnTo>
                    <a:pt x="791" y="232"/>
                  </a:lnTo>
                  <a:lnTo>
                    <a:pt x="792" y="296"/>
                  </a:lnTo>
                  <a:lnTo>
                    <a:pt x="792" y="296"/>
                  </a:lnTo>
                  <a:lnTo>
                    <a:pt x="807" y="293"/>
                  </a:lnTo>
                  <a:lnTo>
                    <a:pt x="816" y="291"/>
                  </a:lnTo>
                  <a:lnTo>
                    <a:pt x="821" y="288"/>
                  </a:lnTo>
                  <a:lnTo>
                    <a:pt x="821" y="288"/>
                  </a:lnTo>
                  <a:lnTo>
                    <a:pt x="821" y="251"/>
                  </a:lnTo>
                  <a:lnTo>
                    <a:pt x="821" y="216"/>
                  </a:lnTo>
                  <a:lnTo>
                    <a:pt x="819" y="181"/>
                  </a:lnTo>
                  <a:lnTo>
                    <a:pt x="814" y="147"/>
                  </a:lnTo>
                  <a:lnTo>
                    <a:pt x="814" y="147"/>
                  </a:lnTo>
                  <a:close/>
                  <a:moveTo>
                    <a:pt x="437" y="154"/>
                  </a:moveTo>
                  <a:lnTo>
                    <a:pt x="437" y="154"/>
                  </a:lnTo>
                  <a:lnTo>
                    <a:pt x="433" y="171"/>
                  </a:lnTo>
                  <a:lnTo>
                    <a:pt x="431" y="188"/>
                  </a:lnTo>
                  <a:lnTo>
                    <a:pt x="430" y="206"/>
                  </a:lnTo>
                  <a:lnTo>
                    <a:pt x="428" y="225"/>
                  </a:lnTo>
                  <a:lnTo>
                    <a:pt x="430" y="260"/>
                  </a:lnTo>
                  <a:lnTo>
                    <a:pt x="430" y="289"/>
                  </a:lnTo>
                  <a:lnTo>
                    <a:pt x="430" y="289"/>
                  </a:lnTo>
                  <a:lnTo>
                    <a:pt x="441" y="291"/>
                  </a:lnTo>
                  <a:lnTo>
                    <a:pt x="447" y="292"/>
                  </a:lnTo>
                  <a:lnTo>
                    <a:pt x="451" y="295"/>
                  </a:lnTo>
                  <a:lnTo>
                    <a:pt x="451" y="295"/>
                  </a:lnTo>
                  <a:lnTo>
                    <a:pt x="455" y="281"/>
                  </a:lnTo>
                  <a:lnTo>
                    <a:pt x="456" y="264"/>
                  </a:lnTo>
                  <a:lnTo>
                    <a:pt x="458" y="246"/>
                  </a:lnTo>
                  <a:lnTo>
                    <a:pt x="458" y="226"/>
                  </a:lnTo>
                  <a:lnTo>
                    <a:pt x="458" y="189"/>
                  </a:lnTo>
                  <a:lnTo>
                    <a:pt x="458" y="173"/>
                  </a:lnTo>
                  <a:lnTo>
                    <a:pt x="459" y="159"/>
                  </a:lnTo>
                  <a:lnTo>
                    <a:pt x="459" y="159"/>
                  </a:lnTo>
                  <a:lnTo>
                    <a:pt x="449" y="156"/>
                  </a:lnTo>
                  <a:lnTo>
                    <a:pt x="437" y="154"/>
                  </a:lnTo>
                  <a:lnTo>
                    <a:pt x="437" y="154"/>
                  </a:lnTo>
                  <a:close/>
                  <a:moveTo>
                    <a:pt x="479" y="159"/>
                  </a:moveTo>
                  <a:lnTo>
                    <a:pt x="479" y="159"/>
                  </a:lnTo>
                  <a:lnTo>
                    <a:pt x="482" y="159"/>
                  </a:lnTo>
                  <a:lnTo>
                    <a:pt x="483" y="157"/>
                  </a:lnTo>
                  <a:lnTo>
                    <a:pt x="483" y="157"/>
                  </a:lnTo>
                  <a:lnTo>
                    <a:pt x="479" y="157"/>
                  </a:lnTo>
                  <a:lnTo>
                    <a:pt x="476" y="160"/>
                  </a:lnTo>
                  <a:lnTo>
                    <a:pt x="473" y="163"/>
                  </a:lnTo>
                  <a:lnTo>
                    <a:pt x="472" y="167"/>
                  </a:lnTo>
                  <a:lnTo>
                    <a:pt x="469" y="175"/>
                  </a:lnTo>
                  <a:lnTo>
                    <a:pt x="469" y="182"/>
                  </a:lnTo>
                  <a:lnTo>
                    <a:pt x="469" y="182"/>
                  </a:lnTo>
                  <a:lnTo>
                    <a:pt x="468" y="211"/>
                  </a:lnTo>
                  <a:lnTo>
                    <a:pt x="468" y="234"/>
                  </a:lnTo>
                  <a:lnTo>
                    <a:pt x="468" y="258"/>
                  </a:lnTo>
                  <a:lnTo>
                    <a:pt x="466" y="285"/>
                  </a:lnTo>
                  <a:lnTo>
                    <a:pt x="466" y="285"/>
                  </a:lnTo>
                  <a:lnTo>
                    <a:pt x="471" y="288"/>
                  </a:lnTo>
                  <a:lnTo>
                    <a:pt x="472" y="289"/>
                  </a:lnTo>
                  <a:lnTo>
                    <a:pt x="472" y="291"/>
                  </a:lnTo>
                  <a:lnTo>
                    <a:pt x="472" y="291"/>
                  </a:lnTo>
                  <a:lnTo>
                    <a:pt x="471" y="296"/>
                  </a:lnTo>
                  <a:lnTo>
                    <a:pt x="471" y="299"/>
                  </a:lnTo>
                  <a:lnTo>
                    <a:pt x="472" y="302"/>
                  </a:lnTo>
                  <a:lnTo>
                    <a:pt x="472" y="302"/>
                  </a:lnTo>
                  <a:lnTo>
                    <a:pt x="483" y="302"/>
                  </a:lnTo>
                  <a:lnTo>
                    <a:pt x="496" y="305"/>
                  </a:lnTo>
                  <a:lnTo>
                    <a:pt x="510" y="306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21" y="288"/>
                  </a:lnTo>
                  <a:lnTo>
                    <a:pt x="520" y="269"/>
                  </a:lnTo>
                  <a:lnTo>
                    <a:pt x="520" y="232"/>
                  </a:lnTo>
                  <a:lnTo>
                    <a:pt x="518" y="195"/>
                  </a:lnTo>
                  <a:lnTo>
                    <a:pt x="518" y="177"/>
                  </a:lnTo>
                  <a:lnTo>
                    <a:pt x="515" y="160"/>
                  </a:lnTo>
                  <a:lnTo>
                    <a:pt x="515" y="160"/>
                  </a:lnTo>
                  <a:lnTo>
                    <a:pt x="508" y="161"/>
                  </a:lnTo>
                  <a:lnTo>
                    <a:pt x="503" y="161"/>
                  </a:lnTo>
                  <a:lnTo>
                    <a:pt x="494" y="160"/>
                  </a:lnTo>
                  <a:lnTo>
                    <a:pt x="487" y="159"/>
                  </a:lnTo>
                  <a:lnTo>
                    <a:pt x="483" y="159"/>
                  </a:lnTo>
                  <a:lnTo>
                    <a:pt x="479" y="159"/>
                  </a:lnTo>
                  <a:lnTo>
                    <a:pt x="479" y="159"/>
                  </a:lnTo>
                  <a:close/>
                  <a:moveTo>
                    <a:pt x="750" y="159"/>
                  </a:moveTo>
                  <a:lnTo>
                    <a:pt x="750" y="159"/>
                  </a:lnTo>
                  <a:lnTo>
                    <a:pt x="753" y="194"/>
                  </a:lnTo>
                  <a:lnTo>
                    <a:pt x="757" y="229"/>
                  </a:lnTo>
                  <a:lnTo>
                    <a:pt x="760" y="267"/>
                  </a:lnTo>
                  <a:lnTo>
                    <a:pt x="761" y="307"/>
                  </a:lnTo>
                  <a:lnTo>
                    <a:pt x="761" y="307"/>
                  </a:lnTo>
                  <a:lnTo>
                    <a:pt x="778" y="302"/>
                  </a:lnTo>
                  <a:lnTo>
                    <a:pt x="778" y="302"/>
                  </a:lnTo>
                  <a:lnTo>
                    <a:pt x="781" y="265"/>
                  </a:lnTo>
                  <a:lnTo>
                    <a:pt x="779" y="226"/>
                  </a:lnTo>
                  <a:lnTo>
                    <a:pt x="778" y="208"/>
                  </a:lnTo>
                  <a:lnTo>
                    <a:pt x="775" y="189"/>
                  </a:lnTo>
                  <a:lnTo>
                    <a:pt x="772" y="171"/>
                  </a:lnTo>
                  <a:lnTo>
                    <a:pt x="768" y="157"/>
                  </a:lnTo>
                  <a:lnTo>
                    <a:pt x="768" y="157"/>
                  </a:lnTo>
                  <a:lnTo>
                    <a:pt x="763" y="156"/>
                  </a:lnTo>
                  <a:lnTo>
                    <a:pt x="758" y="157"/>
                  </a:lnTo>
                  <a:lnTo>
                    <a:pt x="750" y="159"/>
                  </a:lnTo>
                  <a:lnTo>
                    <a:pt x="750" y="159"/>
                  </a:lnTo>
                  <a:close/>
                  <a:moveTo>
                    <a:pt x="538" y="310"/>
                  </a:moveTo>
                  <a:lnTo>
                    <a:pt x="538" y="310"/>
                  </a:lnTo>
                  <a:lnTo>
                    <a:pt x="565" y="310"/>
                  </a:lnTo>
                  <a:lnTo>
                    <a:pt x="576" y="312"/>
                  </a:lnTo>
                  <a:lnTo>
                    <a:pt x="587" y="312"/>
                  </a:lnTo>
                  <a:lnTo>
                    <a:pt x="587" y="312"/>
                  </a:lnTo>
                  <a:lnTo>
                    <a:pt x="583" y="272"/>
                  </a:lnTo>
                  <a:lnTo>
                    <a:pt x="580" y="232"/>
                  </a:lnTo>
                  <a:lnTo>
                    <a:pt x="579" y="194"/>
                  </a:lnTo>
                  <a:lnTo>
                    <a:pt x="579" y="160"/>
                  </a:lnTo>
                  <a:lnTo>
                    <a:pt x="579" y="160"/>
                  </a:lnTo>
                  <a:lnTo>
                    <a:pt x="574" y="161"/>
                  </a:lnTo>
                  <a:lnTo>
                    <a:pt x="569" y="163"/>
                  </a:lnTo>
                  <a:lnTo>
                    <a:pt x="555" y="161"/>
                  </a:lnTo>
                  <a:lnTo>
                    <a:pt x="542" y="160"/>
                  </a:lnTo>
                  <a:lnTo>
                    <a:pt x="538" y="161"/>
                  </a:lnTo>
                  <a:lnTo>
                    <a:pt x="538" y="163"/>
                  </a:lnTo>
                  <a:lnTo>
                    <a:pt x="536" y="164"/>
                  </a:lnTo>
                  <a:lnTo>
                    <a:pt x="536" y="164"/>
                  </a:lnTo>
                  <a:lnTo>
                    <a:pt x="535" y="164"/>
                  </a:lnTo>
                  <a:lnTo>
                    <a:pt x="534" y="163"/>
                  </a:lnTo>
                  <a:lnTo>
                    <a:pt x="532" y="161"/>
                  </a:lnTo>
                  <a:lnTo>
                    <a:pt x="531" y="160"/>
                  </a:lnTo>
                  <a:lnTo>
                    <a:pt x="529" y="161"/>
                  </a:lnTo>
                  <a:lnTo>
                    <a:pt x="529" y="161"/>
                  </a:lnTo>
                  <a:lnTo>
                    <a:pt x="531" y="199"/>
                  </a:lnTo>
                  <a:lnTo>
                    <a:pt x="531" y="240"/>
                  </a:lnTo>
                  <a:lnTo>
                    <a:pt x="531" y="260"/>
                  </a:lnTo>
                  <a:lnTo>
                    <a:pt x="532" y="279"/>
                  </a:lnTo>
                  <a:lnTo>
                    <a:pt x="535" y="296"/>
                  </a:lnTo>
                  <a:lnTo>
                    <a:pt x="538" y="310"/>
                  </a:lnTo>
                  <a:lnTo>
                    <a:pt x="538" y="310"/>
                  </a:lnTo>
                  <a:close/>
                  <a:moveTo>
                    <a:pt x="697" y="164"/>
                  </a:moveTo>
                  <a:lnTo>
                    <a:pt x="697" y="164"/>
                  </a:lnTo>
                  <a:lnTo>
                    <a:pt x="697" y="181"/>
                  </a:lnTo>
                  <a:lnTo>
                    <a:pt x="698" y="198"/>
                  </a:lnTo>
                  <a:lnTo>
                    <a:pt x="701" y="236"/>
                  </a:lnTo>
                  <a:lnTo>
                    <a:pt x="705" y="275"/>
                  </a:lnTo>
                  <a:lnTo>
                    <a:pt x="705" y="293"/>
                  </a:lnTo>
                  <a:lnTo>
                    <a:pt x="705" y="312"/>
                  </a:lnTo>
                  <a:lnTo>
                    <a:pt x="705" y="312"/>
                  </a:lnTo>
                  <a:lnTo>
                    <a:pt x="718" y="312"/>
                  </a:lnTo>
                  <a:lnTo>
                    <a:pt x="726" y="310"/>
                  </a:lnTo>
                  <a:lnTo>
                    <a:pt x="734" y="309"/>
                  </a:lnTo>
                  <a:lnTo>
                    <a:pt x="744" y="309"/>
                  </a:lnTo>
                  <a:lnTo>
                    <a:pt x="744" y="309"/>
                  </a:lnTo>
                  <a:lnTo>
                    <a:pt x="748" y="292"/>
                  </a:lnTo>
                  <a:lnTo>
                    <a:pt x="748" y="274"/>
                  </a:lnTo>
                  <a:lnTo>
                    <a:pt x="748" y="254"/>
                  </a:lnTo>
                  <a:lnTo>
                    <a:pt x="747" y="234"/>
                  </a:lnTo>
                  <a:lnTo>
                    <a:pt x="741" y="196"/>
                  </a:lnTo>
                  <a:lnTo>
                    <a:pt x="737" y="160"/>
                  </a:lnTo>
                  <a:lnTo>
                    <a:pt x="737" y="160"/>
                  </a:lnTo>
                  <a:lnTo>
                    <a:pt x="716" y="161"/>
                  </a:lnTo>
                  <a:lnTo>
                    <a:pt x="697" y="164"/>
                  </a:lnTo>
                  <a:lnTo>
                    <a:pt x="697" y="164"/>
                  </a:lnTo>
                  <a:close/>
                  <a:moveTo>
                    <a:pt x="628" y="166"/>
                  </a:moveTo>
                  <a:lnTo>
                    <a:pt x="628" y="166"/>
                  </a:lnTo>
                  <a:lnTo>
                    <a:pt x="625" y="182"/>
                  </a:lnTo>
                  <a:lnTo>
                    <a:pt x="625" y="201"/>
                  </a:lnTo>
                  <a:lnTo>
                    <a:pt x="625" y="220"/>
                  </a:lnTo>
                  <a:lnTo>
                    <a:pt x="626" y="240"/>
                  </a:lnTo>
                  <a:lnTo>
                    <a:pt x="631" y="279"/>
                  </a:lnTo>
                  <a:lnTo>
                    <a:pt x="633" y="314"/>
                  </a:lnTo>
                  <a:lnTo>
                    <a:pt x="633" y="314"/>
                  </a:lnTo>
                  <a:lnTo>
                    <a:pt x="647" y="314"/>
                  </a:lnTo>
                  <a:lnTo>
                    <a:pt x="661" y="313"/>
                  </a:lnTo>
                  <a:lnTo>
                    <a:pt x="677" y="313"/>
                  </a:lnTo>
                  <a:lnTo>
                    <a:pt x="692" y="314"/>
                  </a:lnTo>
                  <a:lnTo>
                    <a:pt x="692" y="314"/>
                  </a:lnTo>
                  <a:lnTo>
                    <a:pt x="694" y="275"/>
                  </a:lnTo>
                  <a:lnTo>
                    <a:pt x="691" y="239"/>
                  </a:lnTo>
                  <a:lnTo>
                    <a:pt x="688" y="202"/>
                  </a:lnTo>
                  <a:lnTo>
                    <a:pt x="682" y="164"/>
                  </a:lnTo>
                  <a:lnTo>
                    <a:pt x="682" y="164"/>
                  </a:lnTo>
                  <a:lnTo>
                    <a:pt x="657" y="164"/>
                  </a:lnTo>
                  <a:lnTo>
                    <a:pt x="628" y="166"/>
                  </a:lnTo>
                  <a:lnTo>
                    <a:pt x="628" y="166"/>
                  </a:lnTo>
                  <a:close/>
                  <a:moveTo>
                    <a:pt x="601" y="314"/>
                  </a:moveTo>
                  <a:lnTo>
                    <a:pt x="601" y="314"/>
                  </a:lnTo>
                  <a:lnTo>
                    <a:pt x="619" y="316"/>
                  </a:lnTo>
                  <a:lnTo>
                    <a:pt x="619" y="316"/>
                  </a:lnTo>
                  <a:lnTo>
                    <a:pt x="618" y="279"/>
                  </a:lnTo>
                  <a:lnTo>
                    <a:pt x="617" y="241"/>
                  </a:lnTo>
                  <a:lnTo>
                    <a:pt x="611" y="167"/>
                  </a:lnTo>
                  <a:lnTo>
                    <a:pt x="611" y="167"/>
                  </a:lnTo>
                  <a:lnTo>
                    <a:pt x="604" y="167"/>
                  </a:lnTo>
                  <a:lnTo>
                    <a:pt x="600" y="167"/>
                  </a:lnTo>
                  <a:lnTo>
                    <a:pt x="598" y="166"/>
                  </a:lnTo>
                  <a:lnTo>
                    <a:pt x="598" y="166"/>
                  </a:lnTo>
                  <a:lnTo>
                    <a:pt x="594" y="182"/>
                  </a:lnTo>
                  <a:lnTo>
                    <a:pt x="591" y="201"/>
                  </a:lnTo>
                  <a:lnTo>
                    <a:pt x="590" y="220"/>
                  </a:lnTo>
                  <a:lnTo>
                    <a:pt x="590" y="239"/>
                  </a:lnTo>
                  <a:lnTo>
                    <a:pt x="591" y="258"/>
                  </a:lnTo>
                  <a:lnTo>
                    <a:pt x="594" y="278"/>
                  </a:lnTo>
                  <a:lnTo>
                    <a:pt x="597" y="296"/>
                  </a:lnTo>
                  <a:lnTo>
                    <a:pt x="601" y="314"/>
                  </a:lnTo>
                  <a:lnTo>
                    <a:pt x="601" y="314"/>
                  </a:lnTo>
                  <a:close/>
                  <a:moveTo>
                    <a:pt x="836" y="307"/>
                  </a:moveTo>
                  <a:lnTo>
                    <a:pt x="836" y="307"/>
                  </a:lnTo>
                  <a:lnTo>
                    <a:pt x="824" y="309"/>
                  </a:lnTo>
                  <a:lnTo>
                    <a:pt x="820" y="312"/>
                  </a:lnTo>
                  <a:lnTo>
                    <a:pt x="814" y="316"/>
                  </a:lnTo>
                  <a:lnTo>
                    <a:pt x="814" y="316"/>
                  </a:lnTo>
                  <a:lnTo>
                    <a:pt x="807" y="316"/>
                  </a:lnTo>
                  <a:lnTo>
                    <a:pt x="800" y="317"/>
                  </a:lnTo>
                  <a:lnTo>
                    <a:pt x="788" y="321"/>
                  </a:lnTo>
                  <a:lnTo>
                    <a:pt x="782" y="323"/>
                  </a:lnTo>
                  <a:lnTo>
                    <a:pt x="777" y="324"/>
                  </a:lnTo>
                  <a:lnTo>
                    <a:pt x="770" y="324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58" y="324"/>
                  </a:lnTo>
                  <a:lnTo>
                    <a:pt x="755" y="326"/>
                  </a:lnTo>
                  <a:lnTo>
                    <a:pt x="754" y="328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22" y="333"/>
                  </a:lnTo>
                  <a:lnTo>
                    <a:pt x="695" y="334"/>
                  </a:lnTo>
                  <a:lnTo>
                    <a:pt x="668" y="335"/>
                  </a:lnTo>
                  <a:lnTo>
                    <a:pt x="642" y="338"/>
                  </a:lnTo>
                  <a:lnTo>
                    <a:pt x="642" y="338"/>
                  </a:lnTo>
                  <a:lnTo>
                    <a:pt x="608" y="334"/>
                  </a:lnTo>
                  <a:lnTo>
                    <a:pt x="574" y="331"/>
                  </a:lnTo>
                  <a:lnTo>
                    <a:pt x="541" y="328"/>
                  </a:lnTo>
                  <a:lnTo>
                    <a:pt x="508" y="324"/>
                  </a:lnTo>
                  <a:lnTo>
                    <a:pt x="508" y="324"/>
                  </a:lnTo>
                  <a:lnTo>
                    <a:pt x="492" y="321"/>
                  </a:lnTo>
                  <a:lnTo>
                    <a:pt x="475" y="319"/>
                  </a:lnTo>
                  <a:lnTo>
                    <a:pt x="444" y="309"/>
                  </a:lnTo>
                  <a:lnTo>
                    <a:pt x="413" y="298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1" y="285"/>
                  </a:lnTo>
                  <a:lnTo>
                    <a:pt x="378" y="285"/>
                  </a:lnTo>
                  <a:lnTo>
                    <a:pt x="371" y="286"/>
                  </a:lnTo>
                  <a:lnTo>
                    <a:pt x="371" y="286"/>
                  </a:lnTo>
                  <a:lnTo>
                    <a:pt x="361" y="278"/>
                  </a:lnTo>
                  <a:lnTo>
                    <a:pt x="350" y="271"/>
                  </a:lnTo>
                  <a:lnTo>
                    <a:pt x="337" y="265"/>
                  </a:lnTo>
                  <a:lnTo>
                    <a:pt x="326" y="260"/>
                  </a:lnTo>
                  <a:lnTo>
                    <a:pt x="326" y="260"/>
                  </a:lnTo>
                  <a:lnTo>
                    <a:pt x="322" y="255"/>
                  </a:lnTo>
                  <a:lnTo>
                    <a:pt x="319" y="251"/>
                  </a:lnTo>
                  <a:lnTo>
                    <a:pt x="309" y="244"/>
                  </a:lnTo>
                  <a:lnTo>
                    <a:pt x="299" y="239"/>
                  </a:lnTo>
                  <a:lnTo>
                    <a:pt x="296" y="234"/>
                  </a:lnTo>
                  <a:lnTo>
                    <a:pt x="294" y="229"/>
                  </a:lnTo>
                  <a:lnTo>
                    <a:pt x="294" y="229"/>
                  </a:lnTo>
                  <a:lnTo>
                    <a:pt x="298" y="220"/>
                  </a:lnTo>
                  <a:lnTo>
                    <a:pt x="298" y="215"/>
                  </a:lnTo>
                  <a:lnTo>
                    <a:pt x="298" y="208"/>
                  </a:lnTo>
                  <a:lnTo>
                    <a:pt x="299" y="198"/>
                  </a:lnTo>
                  <a:lnTo>
                    <a:pt x="299" y="198"/>
                  </a:lnTo>
                  <a:lnTo>
                    <a:pt x="289" y="199"/>
                  </a:lnTo>
                  <a:lnTo>
                    <a:pt x="278" y="201"/>
                  </a:lnTo>
                  <a:lnTo>
                    <a:pt x="254" y="208"/>
                  </a:lnTo>
                  <a:lnTo>
                    <a:pt x="229" y="216"/>
                  </a:lnTo>
                  <a:lnTo>
                    <a:pt x="205" y="226"/>
                  </a:lnTo>
                  <a:lnTo>
                    <a:pt x="205" y="226"/>
                  </a:lnTo>
                  <a:lnTo>
                    <a:pt x="184" y="23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5" y="250"/>
                  </a:lnTo>
                  <a:lnTo>
                    <a:pt x="148" y="255"/>
                  </a:lnTo>
                  <a:lnTo>
                    <a:pt x="141" y="262"/>
                  </a:lnTo>
                  <a:lnTo>
                    <a:pt x="139" y="265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39" y="271"/>
                  </a:lnTo>
                  <a:lnTo>
                    <a:pt x="141" y="274"/>
                  </a:lnTo>
                  <a:lnTo>
                    <a:pt x="148" y="279"/>
                  </a:lnTo>
                  <a:lnTo>
                    <a:pt x="156" y="284"/>
                  </a:lnTo>
                  <a:lnTo>
                    <a:pt x="167" y="286"/>
                  </a:lnTo>
                  <a:lnTo>
                    <a:pt x="190" y="291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19" y="299"/>
                  </a:lnTo>
                  <a:lnTo>
                    <a:pt x="225" y="300"/>
                  </a:lnTo>
                  <a:lnTo>
                    <a:pt x="233" y="300"/>
                  </a:lnTo>
                  <a:lnTo>
                    <a:pt x="233" y="300"/>
                  </a:lnTo>
                  <a:lnTo>
                    <a:pt x="250" y="306"/>
                  </a:lnTo>
                  <a:lnTo>
                    <a:pt x="268" y="312"/>
                  </a:lnTo>
                  <a:lnTo>
                    <a:pt x="287" y="316"/>
                  </a:lnTo>
                  <a:lnTo>
                    <a:pt x="303" y="319"/>
                  </a:lnTo>
                  <a:lnTo>
                    <a:pt x="340" y="324"/>
                  </a:lnTo>
                  <a:lnTo>
                    <a:pt x="376" y="330"/>
                  </a:lnTo>
                  <a:lnTo>
                    <a:pt x="376" y="330"/>
                  </a:lnTo>
                  <a:lnTo>
                    <a:pt x="407" y="337"/>
                  </a:lnTo>
                  <a:lnTo>
                    <a:pt x="438" y="344"/>
                  </a:lnTo>
                  <a:lnTo>
                    <a:pt x="468" y="354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4" y="364"/>
                  </a:lnTo>
                  <a:lnTo>
                    <a:pt x="490" y="365"/>
                  </a:lnTo>
                  <a:lnTo>
                    <a:pt x="482" y="365"/>
                  </a:lnTo>
                  <a:lnTo>
                    <a:pt x="472" y="364"/>
                  </a:lnTo>
                  <a:lnTo>
                    <a:pt x="463" y="361"/>
                  </a:lnTo>
                  <a:lnTo>
                    <a:pt x="463" y="361"/>
                  </a:lnTo>
                  <a:lnTo>
                    <a:pt x="353" y="338"/>
                  </a:lnTo>
                  <a:lnTo>
                    <a:pt x="353" y="338"/>
                  </a:lnTo>
                  <a:lnTo>
                    <a:pt x="296" y="328"/>
                  </a:lnTo>
                  <a:lnTo>
                    <a:pt x="239" y="316"/>
                  </a:lnTo>
                  <a:lnTo>
                    <a:pt x="183" y="300"/>
                  </a:lnTo>
                  <a:lnTo>
                    <a:pt x="127" y="282"/>
                  </a:lnTo>
                  <a:lnTo>
                    <a:pt x="127" y="282"/>
                  </a:lnTo>
                  <a:lnTo>
                    <a:pt x="97" y="379"/>
                  </a:lnTo>
                  <a:lnTo>
                    <a:pt x="68" y="477"/>
                  </a:lnTo>
                  <a:lnTo>
                    <a:pt x="41" y="578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7" y="695"/>
                  </a:lnTo>
                  <a:lnTo>
                    <a:pt x="23" y="706"/>
                  </a:lnTo>
                  <a:lnTo>
                    <a:pt x="28" y="715"/>
                  </a:lnTo>
                  <a:lnTo>
                    <a:pt x="37" y="720"/>
                  </a:lnTo>
                  <a:lnTo>
                    <a:pt x="45" y="726"/>
                  </a:lnTo>
                  <a:lnTo>
                    <a:pt x="55" y="730"/>
                  </a:lnTo>
                  <a:lnTo>
                    <a:pt x="75" y="737"/>
                  </a:lnTo>
                  <a:lnTo>
                    <a:pt x="75" y="737"/>
                  </a:lnTo>
                  <a:lnTo>
                    <a:pt x="87" y="741"/>
                  </a:lnTo>
                  <a:lnTo>
                    <a:pt x="99" y="745"/>
                  </a:lnTo>
                  <a:lnTo>
                    <a:pt x="99" y="745"/>
                  </a:lnTo>
                  <a:lnTo>
                    <a:pt x="174" y="768"/>
                  </a:lnTo>
                  <a:lnTo>
                    <a:pt x="211" y="778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91" y="795"/>
                  </a:lnTo>
                  <a:lnTo>
                    <a:pt x="332" y="804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30" y="834"/>
                  </a:lnTo>
                  <a:lnTo>
                    <a:pt x="452" y="841"/>
                  </a:lnTo>
                  <a:lnTo>
                    <a:pt x="452" y="841"/>
                  </a:lnTo>
                  <a:lnTo>
                    <a:pt x="531" y="858"/>
                  </a:lnTo>
                  <a:lnTo>
                    <a:pt x="607" y="875"/>
                  </a:lnTo>
                  <a:lnTo>
                    <a:pt x="607" y="875"/>
                  </a:lnTo>
                  <a:lnTo>
                    <a:pt x="659" y="884"/>
                  </a:lnTo>
                  <a:lnTo>
                    <a:pt x="685" y="889"/>
                  </a:lnTo>
                  <a:lnTo>
                    <a:pt x="713" y="894"/>
                  </a:lnTo>
                  <a:lnTo>
                    <a:pt x="713" y="894"/>
                  </a:lnTo>
                  <a:lnTo>
                    <a:pt x="751" y="903"/>
                  </a:lnTo>
                  <a:lnTo>
                    <a:pt x="770" y="907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809" y="910"/>
                  </a:lnTo>
                  <a:lnTo>
                    <a:pt x="830" y="913"/>
                  </a:lnTo>
                  <a:lnTo>
                    <a:pt x="865" y="920"/>
                  </a:lnTo>
                  <a:lnTo>
                    <a:pt x="865" y="920"/>
                  </a:lnTo>
                  <a:lnTo>
                    <a:pt x="886" y="921"/>
                  </a:lnTo>
                  <a:lnTo>
                    <a:pt x="904" y="921"/>
                  </a:lnTo>
                  <a:lnTo>
                    <a:pt x="923" y="920"/>
                  </a:lnTo>
                  <a:lnTo>
                    <a:pt x="931" y="917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42" y="852"/>
                  </a:lnTo>
                  <a:lnTo>
                    <a:pt x="942" y="796"/>
                  </a:lnTo>
                  <a:lnTo>
                    <a:pt x="942" y="796"/>
                  </a:lnTo>
                  <a:lnTo>
                    <a:pt x="941" y="790"/>
                  </a:lnTo>
                  <a:lnTo>
                    <a:pt x="939" y="783"/>
                  </a:lnTo>
                  <a:lnTo>
                    <a:pt x="939" y="779"/>
                  </a:lnTo>
                  <a:lnTo>
                    <a:pt x="941" y="776"/>
                  </a:lnTo>
                  <a:lnTo>
                    <a:pt x="942" y="774"/>
                  </a:lnTo>
                  <a:lnTo>
                    <a:pt x="946" y="771"/>
                  </a:lnTo>
                  <a:lnTo>
                    <a:pt x="946" y="771"/>
                  </a:lnTo>
                  <a:lnTo>
                    <a:pt x="951" y="802"/>
                  </a:lnTo>
                  <a:lnTo>
                    <a:pt x="952" y="835"/>
                  </a:lnTo>
                  <a:lnTo>
                    <a:pt x="955" y="868"/>
                  </a:lnTo>
                  <a:lnTo>
                    <a:pt x="956" y="896"/>
                  </a:lnTo>
                  <a:lnTo>
                    <a:pt x="956" y="896"/>
                  </a:lnTo>
                  <a:lnTo>
                    <a:pt x="967" y="887"/>
                  </a:lnTo>
                  <a:lnTo>
                    <a:pt x="979" y="876"/>
                  </a:lnTo>
                  <a:lnTo>
                    <a:pt x="1001" y="855"/>
                  </a:lnTo>
                  <a:lnTo>
                    <a:pt x="1022" y="832"/>
                  </a:lnTo>
                  <a:lnTo>
                    <a:pt x="1046" y="810"/>
                  </a:lnTo>
                  <a:lnTo>
                    <a:pt x="1046" y="810"/>
                  </a:lnTo>
                  <a:lnTo>
                    <a:pt x="1056" y="803"/>
                  </a:lnTo>
                  <a:lnTo>
                    <a:pt x="1062" y="800"/>
                  </a:lnTo>
                  <a:lnTo>
                    <a:pt x="1067" y="796"/>
                  </a:lnTo>
                  <a:lnTo>
                    <a:pt x="1067" y="796"/>
                  </a:lnTo>
                  <a:lnTo>
                    <a:pt x="1077" y="785"/>
                  </a:lnTo>
                  <a:lnTo>
                    <a:pt x="1088" y="772"/>
                  </a:lnTo>
                  <a:lnTo>
                    <a:pt x="1111" y="745"/>
                  </a:lnTo>
                  <a:lnTo>
                    <a:pt x="1111" y="745"/>
                  </a:lnTo>
                  <a:lnTo>
                    <a:pt x="1126" y="727"/>
                  </a:lnTo>
                  <a:lnTo>
                    <a:pt x="1143" y="709"/>
                  </a:lnTo>
                  <a:lnTo>
                    <a:pt x="1150" y="699"/>
                  </a:lnTo>
                  <a:lnTo>
                    <a:pt x="1156" y="688"/>
                  </a:lnTo>
                  <a:lnTo>
                    <a:pt x="1160" y="677"/>
                  </a:lnTo>
                  <a:lnTo>
                    <a:pt x="1161" y="664"/>
                  </a:lnTo>
                  <a:lnTo>
                    <a:pt x="1161" y="664"/>
                  </a:lnTo>
                  <a:lnTo>
                    <a:pt x="1160" y="643"/>
                  </a:lnTo>
                  <a:lnTo>
                    <a:pt x="1158" y="622"/>
                  </a:lnTo>
                  <a:lnTo>
                    <a:pt x="1153" y="580"/>
                  </a:lnTo>
                  <a:lnTo>
                    <a:pt x="1140" y="497"/>
                  </a:lnTo>
                  <a:lnTo>
                    <a:pt x="1140" y="497"/>
                  </a:lnTo>
                  <a:lnTo>
                    <a:pt x="1139" y="481"/>
                  </a:lnTo>
                  <a:lnTo>
                    <a:pt x="1139" y="465"/>
                  </a:lnTo>
                  <a:lnTo>
                    <a:pt x="1137" y="449"/>
                  </a:lnTo>
                  <a:lnTo>
                    <a:pt x="1136" y="432"/>
                  </a:lnTo>
                  <a:lnTo>
                    <a:pt x="1136" y="432"/>
                  </a:lnTo>
                  <a:lnTo>
                    <a:pt x="1135" y="423"/>
                  </a:lnTo>
                  <a:lnTo>
                    <a:pt x="1132" y="413"/>
                  </a:lnTo>
                  <a:lnTo>
                    <a:pt x="1126" y="393"/>
                  </a:lnTo>
                  <a:lnTo>
                    <a:pt x="1126" y="393"/>
                  </a:lnTo>
                  <a:lnTo>
                    <a:pt x="1120" y="365"/>
                  </a:lnTo>
                  <a:lnTo>
                    <a:pt x="1115" y="334"/>
                  </a:lnTo>
                  <a:lnTo>
                    <a:pt x="1106" y="305"/>
                  </a:lnTo>
                  <a:lnTo>
                    <a:pt x="1101" y="291"/>
                  </a:lnTo>
                  <a:lnTo>
                    <a:pt x="1094" y="278"/>
                  </a:lnTo>
                  <a:lnTo>
                    <a:pt x="1094" y="278"/>
                  </a:lnTo>
                  <a:lnTo>
                    <a:pt x="1094" y="284"/>
                  </a:lnTo>
                  <a:lnTo>
                    <a:pt x="1092" y="288"/>
                  </a:lnTo>
                  <a:lnTo>
                    <a:pt x="1087" y="296"/>
                  </a:lnTo>
                  <a:lnTo>
                    <a:pt x="1081" y="303"/>
                  </a:lnTo>
                  <a:lnTo>
                    <a:pt x="1078" y="307"/>
                  </a:lnTo>
                  <a:lnTo>
                    <a:pt x="1077" y="312"/>
                  </a:lnTo>
                  <a:lnTo>
                    <a:pt x="1077" y="312"/>
                  </a:lnTo>
                  <a:lnTo>
                    <a:pt x="1070" y="316"/>
                  </a:lnTo>
                  <a:lnTo>
                    <a:pt x="1063" y="321"/>
                  </a:lnTo>
                  <a:lnTo>
                    <a:pt x="1053" y="333"/>
                  </a:lnTo>
                  <a:lnTo>
                    <a:pt x="1053" y="333"/>
                  </a:lnTo>
                  <a:lnTo>
                    <a:pt x="1043" y="338"/>
                  </a:lnTo>
                  <a:lnTo>
                    <a:pt x="1033" y="345"/>
                  </a:lnTo>
                  <a:lnTo>
                    <a:pt x="1014" y="361"/>
                  </a:lnTo>
                  <a:lnTo>
                    <a:pt x="994" y="375"/>
                  </a:lnTo>
                  <a:lnTo>
                    <a:pt x="984" y="380"/>
                  </a:lnTo>
                  <a:lnTo>
                    <a:pt x="974" y="386"/>
                  </a:lnTo>
                  <a:lnTo>
                    <a:pt x="974" y="386"/>
                  </a:lnTo>
                  <a:lnTo>
                    <a:pt x="967" y="389"/>
                  </a:lnTo>
                  <a:lnTo>
                    <a:pt x="958" y="392"/>
                  </a:lnTo>
                  <a:lnTo>
                    <a:pt x="953" y="392"/>
                  </a:lnTo>
                  <a:lnTo>
                    <a:pt x="949" y="392"/>
                  </a:lnTo>
                  <a:lnTo>
                    <a:pt x="945" y="390"/>
                  </a:lnTo>
                  <a:lnTo>
                    <a:pt x="942" y="387"/>
                  </a:lnTo>
                  <a:lnTo>
                    <a:pt x="942" y="387"/>
                  </a:lnTo>
                  <a:lnTo>
                    <a:pt x="955" y="382"/>
                  </a:lnTo>
                  <a:lnTo>
                    <a:pt x="966" y="376"/>
                  </a:lnTo>
                  <a:lnTo>
                    <a:pt x="986" y="364"/>
                  </a:lnTo>
                  <a:lnTo>
                    <a:pt x="1004" y="350"/>
                  </a:lnTo>
                  <a:lnTo>
                    <a:pt x="1025" y="335"/>
                  </a:lnTo>
                  <a:lnTo>
                    <a:pt x="1025" y="335"/>
                  </a:lnTo>
                  <a:lnTo>
                    <a:pt x="1045" y="321"/>
                  </a:lnTo>
                  <a:lnTo>
                    <a:pt x="1054" y="314"/>
                  </a:lnTo>
                  <a:lnTo>
                    <a:pt x="1063" y="307"/>
                  </a:lnTo>
                  <a:lnTo>
                    <a:pt x="1071" y="299"/>
                  </a:lnTo>
                  <a:lnTo>
                    <a:pt x="1077" y="289"/>
                  </a:lnTo>
                  <a:lnTo>
                    <a:pt x="1080" y="277"/>
                  </a:lnTo>
                  <a:lnTo>
                    <a:pt x="1083" y="264"/>
                  </a:lnTo>
                  <a:lnTo>
                    <a:pt x="1083" y="264"/>
                  </a:lnTo>
                  <a:lnTo>
                    <a:pt x="1077" y="260"/>
                  </a:lnTo>
                  <a:lnTo>
                    <a:pt x="1074" y="254"/>
                  </a:lnTo>
                  <a:lnTo>
                    <a:pt x="1074" y="254"/>
                  </a:lnTo>
                  <a:lnTo>
                    <a:pt x="1043" y="247"/>
                  </a:lnTo>
                  <a:lnTo>
                    <a:pt x="1012" y="239"/>
                  </a:lnTo>
                  <a:lnTo>
                    <a:pt x="980" y="232"/>
                  </a:lnTo>
                  <a:lnTo>
                    <a:pt x="963" y="229"/>
                  </a:lnTo>
                  <a:lnTo>
                    <a:pt x="946" y="226"/>
                  </a:lnTo>
                  <a:lnTo>
                    <a:pt x="946" y="226"/>
                  </a:lnTo>
                  <a:lnTo>
                    <a:pt x="945" y="230"/>
                  </a:lnTo>
                  <a:lnTo>
                    <a:pt x="946" y="234"/>
                  </a:lnTo>
                  <a:lnTo>
                    <a:pt x="949" y="239"/>
                  </a:lnTo>
                  <a:lnTo>
                    <a:pt x="949" y="239"/>
                  </a:lnTo>
                  <a:lnTo>
                    <a:pt x="941" y="246"/>
                  </a:lnTo>
                  <a:lnTo>
                    <a:pt x="934" y="253"/>
                  </a:lnTo>
                  <a:lnTo>
                    <a:pt x="920" y="268"/>
                  </a:lnTo>
                  <a:lnTo>
                    <a:pt x="911" y="274"/>
                  </a:lnTo>
                  <a:lnTo>
                    <a:pt x="904" y="279"/>
                  </a:lnTo>
                  <a:lnTo>
                    <a:pt x="894" y="281"/>
                  </a:lnTo>
                  <a:lnTo>
                    <a:pt x="890" y="282"/>
                  </a:lnTo>
                  <a:lnTo>
                    <a:pt x="885" y="281"/>
                  </a:lnTo>
                  <a:lnTo>
                    <a:pt x="885" y="281"/>
                  </a:lnTo>
                  <a:lnTo>
                    <a:pt x="880" y="285"/>
                  </a:lnTo>
                  <a:lnTo>
                    <a:pt x="876" y="291"/>
                  </a:lnTo>
                  <a:lnTo>
                    <a:pt x="869" y="293"/>
                  </a:lnTo>
                  <a:lnTo>
                    <a:pt x="864" y="296"/>
                  </a:lnTo>
                  <a:lnTo>
                    <a:pt x="850" y="300"/>
                  </a:lnTo>
                  <a:lnTo>
                    <a:pt x="837" y="303"/>
                  </a:lnTo>
                  <a:lnTo>
                    <a:pt x="837" y="303"/>
                  </a:lnTo>
                  <a:lnTo>
                    <a:pt x="838" y="303"/>
                  </a:lnTo>
                  <a:lnTo>
                    <a:pt x="837" y="302"/>
                  </a:lnTo>
                  <a:lnTo>
                    <a:pt x="837" y="302"/>
                  </a:lnTo>
                  <a:lnTo>
                    <a:pt x="837" y="305"/>
                  </a:lnTo>
                  <a:lnTo>
                    <a:pt x="836" y="307"/>
                  </a:lnTo>
                  <a:lnTo>
                    <a:pt x="836" y="307"/>
                  </a:lnTo>
                  <a:close/>
                  <a:moveTo>
                    <a:pt x="791" y="309"/>
                  </a:moveTo>
                  <a:lnTo>
                    <a:pt x="791" y="309"/>
                  </a:lnTo>
                  <a:lnTo>
                    <a:pt x="800" y="306"/>
                  </a:lnTo>
                  <a:lnTo>
                    <a:pt x="812" y="302"/>
                  </a:lnTo>
                  <a:lnTo>
                    <a:pt x="812" y="302"/>
                  </a:lnTo>
                  <a:lnTo>
                    <a:pt x="805" y="302"/>
                  </a:lnTo>
                  <a:lnTo>
                    <a:pt x="799" y="303"/>
                  </a:lnTo>
                  <a:lnTo>
                    <a:pt x="795" y="306"/>
                  </a:lnTo>
                  <a:lnTo>
                    <a:pt x="791" y="309"/>
                  </a:lnTo>
                  <a:lnTo>
                    <a:pt x="791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82"/>
            <p:cNvSpPr>
              <a:spLocks noEditPoints="1"/>
            </p:cNvSpPr>
            <p:nvPr/>
          </p:nvSpPr>
          <p:spPr bwMode="auto">
            <a:xfrm>
              <a:off x="3160713" y="2844800"/>
              <a:ext cx="390525" cy="104775"/>
            </a:xfrm>
            <a:custGeom>
              <a:avLst/>
              <a:gdLst/>
              <a:ahLst/>
              <a:cxnLst>
                <a:cxn ang="0">
                  <a:pos x="1" y="52"/>
                </a:cxn>
                <a:cxn ang="0">
                  <a:pos x="18" y="35"/>
                </a:cxn>
                <a:cxn ang="0">
                  <a:pos x="56" y="24"/>
                </a:cxn>
                <a:cxn ang="0">
                  <a:pos x="143" y="1"/>
                </a:cxn>
                <a:cxn ang="0">
                  <a:pos x="190" y="4"/>
                </a:cxn>
                <a:cxn ang="0">
                  <a:pos x="226" y="13"/>
                </a:cxn>
                <a:cxn ang="0">
                  <a:pos x="250" y="14"/>
                </a:cxn>
                <a:cxn ang="0">
                  <a:pos x="278" y="22"/>
                </a:cxn>
                <a:cxn ang="0">
                  <a:pos x="324" y="27"/>
                </a:cxn>
                <a:cxn ang="0">
                  <a:pos x="380" y="41"/>
                </a:cxn>
                <a:cxn ang="0">
                  <a:pos x="470" y="53"/>
                </a:cxn>
                <a:cxn ang="0">
                  <a:pos x="678" y="80"/>
                </a:cxn>
                <a:cxn ang="0">
                  <a:pos x="722" y="102"/>
                </a:cxn>
                <a:cxn ang="0">
                  <a:pos x="729" y="150"/>
                </a:cxn>
                <a:cxn ang="0">
                  <a:pos x="738" y="185"/>
                </a:cxn>
                <a:cxn ang="0">
                  <a:pos x="705" y="195"/>
                </a:cxn>
                <a:cxn ang="0">
                  <a:pos x="623" y="181"/>
                </a:cxn>
                <a:cxn ang="0">
                  <a:pos x="545" y="177"/>
                </a:cxn>
                <a:cxn ang="0">
                  <a:pos x="421" y="150"/>
                </a:cxn>
                <a:cxn ang="0">
                  <a:pos x="365" y="142"/>
                </a:cxn>
                <a:cxn ang="0">
                  <a:pos x="366" y="139"/>
                </a:cxn>
                <a:cxn ang="0">
                  <a:pos x="250" y="115"/>
                </a:cxn>
                <a:cxn ang="0">
                  <a:pos x="110" y="86"/>
                </a:cxn>
                <a:cxn ang="0">
                  <a:pos x="59" y="72"/>
                </a:cxn>
                <a:cxn ang="0">
                  <a:pos x="27" y="65"/>
                </a:cxn>
                <a:cxn ang="0">
                  <a:pos x="1" y="59"/>
                </a:cxn>
                <a:cxn ang="0">
                  <a:pos x="451" y="65"/>
                </a:cxn>
                <a:cxn ang="0">
                  <a:pos x="477" y="74"/>
                </a:cxn>
                <a:cxn ang="0">
                  <a:pos x="439" y="72"/>
                </a:cxn>
                <a:cxn ang="0">
                  <a:pos x="399" y="67"/>
                </a:cxn>
                <a:cxn ang="0">
                  <a:pos x="453" y="84"/>
                </a:cxn>
                <a:cxn ang="0">
                  <a:pos x="448" y="93"/>
                </a:cxn>
                <a:cxn ang="0">
                  <a:pos x="403" y="86"/>
                </a:cxn>
                <a:cxn ang="0">
                  <a:pos x="441" y="100"/>
                </a:cxn>
                <a:cxn ang="0">
                  <a:pos x="466" y="109"/>
                </a:cxn>
                <a:cxn ang="0">
                  <a:pos x="496" y="118"/>
                </a:cxn>
                <a:cxn ang="0">
                  <a:pos x="475" y="119"/>
                </a:cxn>
                <a:cxn ang="0">
                  <a:pos x="427" y="102"/>
                </a:cxn>
                <a:cxn ang="0">
                  <a:pos x="417" y="105"/>
                </a:cxn>
                <a:cxn ang="0">
                  <a:pos x="455" y="122"/>
                </a:cxn>
                <a:cxn ang="0">
                  <a:pos x="449" y="128"/>
                </a:cxn>
                <a:cxn ang="0">
                  <a:pos x="414" y="118"/>
                </a:cxn>
                <a:cxn ang="0">
                  <a:pos x="487" y="142"/>
                </a:cxn>
                <a:cxn ang="0">
                  <a:pos x="567" y="160"/>
                </a:cxn>
                <a:cxn ang="0">
                  <a:pos x="609" y="164"/>
                </a:cxn>
                <a:cxn ang="0">
                  <a:pos x="595" y="159"/>
                </a:cxn>
                <a:cxn ang="0">
                  <a:pos x="535" y="143"/>
                </a:cxn>
                <a:cxn ang="0">
                  <a:pos x="583" y="149"/>
                </a:cxn>
                <a:cxn ang="0">
                  <a:pos x="598" y="147"/>
                </a:cxn>
                <a:cxn ang="0">
                  <a:pos x="612" y="138"/>
                </a:cxn>
                <a:cxn ang="0">
                  <a:pos x="567" y="122"/>
                </a:cxn>
                <a:cxn ang="0">
                  <a:pos x="559" y="112"/>
                </a:cxn>
                <a:cxn ang="0">
                  <a:pos x="592" y="117"/>
                </a:cxn>
                <a:cxn ang="0">
                  <a:pos x="608" y="107"/>
                </a:cxn>
                <a:cxn ang="0">
                  <a:pos x="563" y="98"/>
                </a:cxn>
                <a:cxn ang="0">
                  <a:pos x="542" y="88"/>
                </a:cxn>
                <a:cxn ang="0">
                  <a:pos x="580" y="90"/>
                </a:cxn>
                <a:cxn ang="0">
                  <a:pos x="612" y="91"/>
                </a:cxn>
                <a:cxn ang="0">
                  <a:pos x="598" y="83"/>
                </a:cxn>
                <a:cxn ang="0">
                  <a:pos x="560" y="73"/>
                </a:cxn>
                <a:cxn ang="0">
                  <a:pos x="441" y="63"/>
                </a:cxn>
              </a:cxnLst>
              <a:rect l="0" t="0" r="r" b="b"/>
              <a:pathLst>
                <a:path w="738" h="197">
                  <a:moveTo>
                    <a:pt x="1" y="59"/>
                  </a:moveTo>
                  <a:lnTo>
                    <a:pt x="1" y="59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4" y="49"/>
                  </a:lnTo>
                  <a:lnTo>
                    <a:pt x="7" y="46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38" y="28"/>
                  </a:lnTo>
                  <a:lnTo>
                    <a:pt x="56" y="24"/>
                  </a:lnTo>
                  <a:lnTo>
                    <a:pt x="90" y="13"/>
                  </a:lnTo>
                  <a:lnTo>
                    <a:pt x="108" y="8"/>
                  </a:lnTo>
                  <a:lnTo>
                    <a:pt x="126" y="4"/>
                  </a:lnTo>
                  <a:lnTo>
                    <a:pt x="143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76" y="1"/>
                  </a:lnTo>
                  <a:lnTo>
                    <a:pt x="190" y="4"/>
                  </a:lnTo>
                  <a:lnTo>
                    <a:pt x="204" y="8"/>
                  </a:lnTo>
                  <a:lnTo>
                    <a:pt x="218" y="11"/>
                  </a:lnTo>
                  <a:lnTo>
                    <a:pt x="218" y="11"/>
                  </a:lnTo>
                  <a:lnTo>
                    <a:pt x="226" y="13"/>
                  </a:lnTo>
                  <a:lnTo>
                    <a:pt x="233" y="13"/>
                  </a:lnTo>
                  <a:lnTo>
                    <a:pt x="242" y="13"/>
                  </a:lnTo>
                  <a:lnTo>
                    <a:pt x="250" y="14"/>
                  </a:lnTo>
                  <a:lnTo>
                    <a:pt x="250" y="14"/>
                  </a:lnTo>
                  <a:lnTo>
                    <a:pt x="257" y="15"/>
                  </a:lnTo>
                  <a:lnTo>
                    <a:pt x="264" y="18"/>
                  </a:lnTo>
                  <a:lnTo>
                    <a:pt x="271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93" y="24"/>
                  </a:lnTo>
                  <a:lnTo>
                    <a:pt x="309" y="25"/>
                  </a:lnTo>
                  <a:lnTo>
                    <a:pt x="324" y="27"/>
                  </a:lnTo>
                  <a:lnTo>
                    <a:pt x="338" y="29"/>
                  </a:lnTo>
                  <a:lnTo>
                    <a:pt x="338" y="29"/>
                  </a:lnTo>
                  <a:lnTo>
                    <a:pt x="366" y="36"/>
                  </a:lnTo>
                  <a:lnTo>
                    <a:pt x="380" y="41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431" y="49"/>
                  </a:lnTo>
                  <a:lnTo>
                    <a:pt x="470" y="53"/>
                  </a:lnTo>
                  <a:lnTo>
                    <a:pt x="553" y="62"/>
                  </a:lnTo>
                  <a:lnTo>
                    <a:pt x="597" y="66"/>
                  </a:lnTo>
                  <a:lnTo>
                    <a:pt x="639" y="73"/>
                  </a:lnTo>
                  <a:lnTo>
                    <a:pt x="678" y="80"/>
                  </a:lnTo>
                  <a:lnTo>
                    <a:pt x="716" y="91"/>
                  </a:lnTo>
                  <a:lnTo>
                    <a:pt x="716" y="91"/>
                  </a:lnTo>
                  <a:lnTo>
                    <a:pt x="719" y="95"/>
                  </a:lnTo>
                  <a:lnTo>
                    <a:pt x="722" y="102"/>
                  </a:lnTo>
                  <a:lnTo>
                    <a:pt x="724" y="117"/>
                  </a:lnTo>
                  <a:lnTo>
                    <a:pt x="726" y="133"/>
                  </a:lnTo>
                  <a:lnTo>
                    <a:pt x="729" y="150"/>
                  </a:lnTo>
                  <a:lnTo>
                    <a:pt x="729" y="150"/>
                  </a:lnTo>
                  <a:lnTo>
                    <a:pt x="733" y="161"/>
                  </a:lnTo>
                  <a:lnTo>
                    <a:pt x="737" y="174"/>
                  </a:lnTo>
                  <a:lnTo>
                    <a:pt x="738" y="180"/>
                  </a:lnTo>
                  <a:lnTo>
                    <a:pt x="738" y="185"/>
                  </a:lnTo>
                  <a:lnTo>
                    <a:pt x="736" y="191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05" y="195"/>
                  </a:lnTo>
                  <a:lnTo>
                    <a:pt x="678" y="191"/>
                  </a:lnTo>
                  <a:lnTo>
                    <a:pt x="651" y="185"/>
                  </a:lnTo>
                  <a:lnTo>
                    <a:pt x="623" y="181"/>
                  </a:lnTo>
                  <a:lnTo>
                    <a:pt x="623" y="181"/>
                  </a:lnTo>
                  <a:lnTo>
                    <a:pt x="604" y="180"/>
                  </a:lnTo>
                  <a:lnTo>
                    <a:pt x="584" y="180"/>
                  </a:lnTo>
                  <a:lnTo>
                    <a:pt x="564" y="178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484" y="164"/>
                  </a:lnTo>
                  <a:lnTo>
                    <a:pt x="421" y="150"/>
                  </a:lnTo>
                  <a:lnTo>
                    <a:pt x="421" y="150"/>
                  </a:lnTo>
                  <a:lnTo>
                    <a:pt x="392" y="143"/>
                  </a:lnTo>
                  <a:lnTo>
                    <a:pt x="378" y="142"/>
                  </a:lnTo>
                  <a:lnTo>
                    <a:pt x="365" y="142"/>
                  </a:lnTo>
                  <a:lnTo>
                    <a:pt x="365" y="142"/>
                  </a:lnTo>
                  <a:lnTo>
                    <a:pt x="364" y="142"/>
                  </a:lnTo>
                  <a:lnTo>
                    <a:pt x="365" y="139"/>
                  </a:lnTo>
                  <a:lnTo>
                    <a:pt x="365" y="139"/>
                  </a:lnTo>
                  <a:lnTo>
                    <a:pt x="366" y="139"/>
                  </a:lnTo>
                  <a:lnTo>
                    <a:pt x="366" y="139"/>
                  </a:lnTo>
                  <a:lnTo>
                    <a:pt x="338" y="132"/>
                  </a:lnTo>
                  <a:lnTo>
                    <a:pt x="309" y="126"/>
                  </a:lnTo>
                  <a:lnTo>
                    <a:pt x="250" y="115"/>
                  </a:lnTo>
                  <a:lnTo>
                    <a:pt x="191" y="104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10" y="86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73" y="74"/>
                  </a:lnTo>
                  <a:lnTo>
                    <a:pt x="59" y="72"/>
                  </a:lnTo>
                  <a:lnTo>
                    <a:pt x="46" y="67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27" y="65"/>
                  </a:lnTo>
                  <a:lnTo>
                    <a:pt x="17" y="65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1" y="59"/>
                  </a:lnTo>
                  <a:lnTo>
                    <a:pt x="1" y="59"/>
                  </a:lnTo>
                  <a:close/>
                  <a:moveTo>
                    <a:pt x="441" y="63"/>
                  </a:moveTo>
                  <a:lnTo>
                    <a:pt x="441" y="63"/>
                  </a:lnTo>
                  <a:lnTo>
                    <a:pt x="451" y="65"/>
                  </a:lnTo>
                  <a:lnTo>
                    <a:pt x="461" y="66"/>
                  </a:lnTo>
                  <a:lnTo>
                    <a:pt x="470" y="69"/>
                  </a:lnTo>
                  <a:lnTo>
                    <a:pt x="475" y="72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69" y="76"/>
                  </a:lnTo>
                  <a:lnTo>
                    <a:pt x="461" y="76"/>
                  </a:lnTo>
                  <a:lnTo>
                    <a:pt x="439" y="72"/>
                  </a:lnTo>
                  <a:lnTo>
                    <a:pt x="417" y="69"/>
                  </a:lnTo>
                  <a:lnTo>
                    <a:pt x="407" y="67"/>
                  </a:lnTo>
                  <a:lnTo>
                    <a:pt x="399" y="67"/>
                  </a:lnTo>
                  <a:lnTo>
                    <a:pt x="399" y="67"/>
                  </a:lnTo>
                  <a:lnTo>
                    <a:pt x="417" y="73"/>
                  </a:lnTo>
                  <a:lnTo>
                    <a:pt x="437" y="77"/>
                  </a:lnTo>
                  <a:lnTo>
                    <a:pt x="445" y="80"/>
                  </a:lnTo>
                  <a:lnTo>
                    <a:pt x="453" y="84"/>
                  </a:lnTo>
                  <a:lnTo>
                    <a:pt x="459" y="90"/>
                  </a:lnTo>
                  <a:lnTo>
                    <a:pt x="463" y="95"/>
                  </a:lnTo>
                  <a:lnTo>
                    <a:pt x="463" y="95"/>
                  </a:lnTo>
                  <a:lnTo>
                    <a:pt x="448" y="93"/>
                  </a:lnTo>
                  <a:lnTo>
                    <a:pt x="432" y="88"/>
                  </a:lnTo>
                  <a:lnTo>
                    <a:pt x="417" y="86"/>
                  </a:lnTo>
                  <a:lnTo>
                    <a:pt x="410" y="86"/>
                  </a:lnTo>
                  <a:lnTo>
                    <a:pt x="403" y="86"/>
                  </a:lnTo>
                  <a:lnTo>
                    <a:pt x="403" y="86"/>
                  </a:lnTo>
                  <a:lnTo>
                    <a:pt x="413" y="91"/>
                  </a:lnTo>
                  <a:lnTo>
                    <a:pt x="425" y="95"/>
                  </a:lnTo>
                  <a:lnTo>
                    <a:pt x="441" y="100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61" y="107"/>
                  </a:lnTo>
                  <a:lnTo>
                    <a:pt x="466" y="109"/>
                  </a:lnTo>
                  <a:lnTo>
                    <a:pt x="479" y="111"/>
                  </a:lnTo>
                  <a:lnTo>
                    <a:pt x="486" y="112"/>
                  </a:lnTo>
                  <a:lnTo>
                    <a:pt x="491" y="115"/>
                  </a:lnTo>
                  <a:lnTo>
                    <a:pt x="496" y="118"/>
                  </a:lnTo>
                  <a:lnTo>
                    <a:pt x="500" y="122"/>
                  </a:lnTo>
                  <a:lnTo>
                    <a:pt x="500" y="122"/>
                  </a:lnTo>
                  <a:lnTo>
                    <a:pt x="487" y="122"/>
                  </a:lnTo>
                  <a:lnTo>
                    <a:pt x="475" y="119"/>
                  </a:lnTo>
                  <a:lnTo>
                    <a:pt x="462" y="115"/>
                  </a:lnTo>
                  <a:lnTo>
                    <a:pt x="451" y="111"/>
                  </a:lnTo>
                  <a:lnTo>
                    <a:pt x="439" y="105"/>
                  </a:lnTo>
                  <a:lnTo>
                    <a:pt x="427" y="102"/>
                  </a:lnTo>
                  <a:lnTo>
                    <a:pt x="414" y="100"/>
                  </a:lnTo>
                  <a:lnTo>
                    <a:pt x="402" y="100"/>
                  </a:lnTo>
                  <a:lnTo>
                    <a:pt x="402" y="100"/>
                  </a:lnTo>
                  <a:lnTo>
                    <a:pt x="417" y="105"/>
                  </a:lnTo>
                  <a:lnTo>
                    <a:pt x="431" y="108"/>
                  </a:lnTo>
                  <a:lnTo>
                    <a:pt x="444" y="114"/>
                  </a:lnTo>
                  <a:lnTo>
                    <a:pt x="449" y="118"/>
                  </a:lnTo>
                  <a:lnTo>
                    <a:pt x="455" y="122"/>
                  </a:lnTo>
                  <a:lnTo>
                    <a:pt x="455" y="122"/>
                  </a:lnTo>
                  <a:lnTo>
                    <a:pt x="452" y="125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30" y="122"/>
                  </a:lnTo>
                  <a:lnTo>
                    <a:pt x="421" y="119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30" y="126"/>
                  </a:lnTo>
                  <a:lnTo>
                    <a:pt x="448" y="132"/>
                  </a:lnTo>
                  <a:lnTo>
                    <a:pt x="468" y="138"/>
                  </a:lnTo>
                  <a:lnTo>
                    <a:pt x="487" y="142"/>
                  </a:lnTo>
                  <a:lnTo>
                    <a:pt x="528" y="150"/>
                  </a:lnTo>
                  <a:lnTo>
                    <a:pt x="548" y="154"/>
                  </a:lnTo>
                  <a:lnTo>
                    <a:pt x="567" y="160"/>
                  </a:lnTo>
                  <a:lnTo>
                    <a:pt x="567" y="160"/>
                  </a:lnTo>
                  <a:lnTo>
                    <a:pt x="580" y="161"/>
                  </a:lnTo>
                  <a:lnTo>
                    <a:pt x="591" y="163"/>
                  </a:lnTo>
                  <a:lnTo>
                    <a:pt x="604" y="164"/>
                  </a:lnTo>
                  <a:lnTo>
                    <a:pt x="609" y="164"/>
                  </a:lnTo>
                  <a:lnTo>
                    <a:pt x="615" y="164"/>
                  </a:lnTo>
                  <a:lnTo>
                    <a:pt x="615" y="164"/>
                  </a:lnTo>
                  <a:lnTo>
                    <a:pt x="605" y="161"/>
                  </a:lnTo>
                  <a:lnTo>
                    <a:pt x="595" y="159"/>
                  </a:lnTo>
                  <a:lnTo>
                    <a:pt x="573" y="154"/>
                  </a:lnTo>
                  <a:lnTo>
                    <a:pt x="552" y="150"/>
                  </a:lnTo>
                  <a:lnTo>
                    <a:pt x="543" y="147"/>
                  </a:lnTo>
                  <a:lnTo>
                    <a:pt x="535" y="143"/>
                  </a:lnTo>
                  <a:lnTo>
                    <a:pt x="535" y="143"/>
                  </a:lnTo>
                  <a:lnTo>
                    <a:pt x="552" y="145"/>
                  </a:lnTo>
                  <a:lnTo>
                    <a:pt x="567" y="146"/>
                  </a:lnTo>
                  <a:lnTo>
                    <a:pt x="583" y="149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7" y="149"/>
                  </a:lnTo>
                  <a:lnTo>
                    <a:pt x="598" y="147"/>
                  </a:lnTo>
                  <a:lnTo>
                    <a:pt x="602" y="145"/>
                  </a:lnTo>
                  <a:lnTo>
                    <a:pt x="607" y="140"/>
                  </a:lnTo>
                  <a:lnTo>
                    <a:pt x="612" y="138"/>
                  </a:lnTo>
                  <a:lnTo>
                    <a:pt x="612" y="138"/>
                  </a:lnTo>
                  <a:lnTo>
                    <a:pt x="605" y="133"/>
                  </a:lnTo>
                  <a:lnTo>
                    <a:pt x="597" y="131"/>
                  </a:lnTo>
                  <a:lnTo>
                    <a:pt x="583" y="126"/>
                  </a:lnTo>
                  <a:lnTo>
                    <a:pt x="567" y="122"/>
                  </a:lnTo>
                  <a:lnTo>
                    <a:pt x="559" y="119"/>
                  </a:lnTo>
                  <a:lnTo>
                    <a:pt x="552" y="115"/>
                  </a:lnTo>
                  <a:lnTo>
                    <a:pt x="552" y="115"/>
                  </a:lnTo>
                  <a:lnTo>
                    <a:pt x="559" y="112"/>
                  </a:lnTo>
                  <a:lnTo>
                    <a:pt x="566" y="112"/>
                  </a:lnTo>
                  <a:lnTo>
                    <a:pt x="571" y="112"/>
                  </a:lnTo>
                  <a:lnTo>
                    <a:pt x="578" y="114"/>
                  </a:lnTo>
                  <a:lnTo>
                    <a:pt x="592" y="117"/>
                  </a:lnTo>
                  <a:lnTo>
                    <a:pt x="605" y="121"/>
                  </a:lnTo>
                  <a:lnTo>
                    <a:pt x="605" y="121"/>
                  </a:lnTo>
                  <a:lnTo>
                    <a:pt x="607" y="114"/>
                  </a:lnTo>
                  <a:lnTo>
                    <a:pt x="608" y="107"/>
                  </a:lnTo>
                  <a:lnTo>
                    <a:pt x="608" y="107"/>
                  </a:lnTo>
                  <a:lnTo>
                    <a:pt x="601" y="104"/>
                  </a:lnTo>
                  <a:lnTo>
                    <a:pt x="590" y="102"/>
                  </a:lnTo>
                  <a:lnTo>
                    <a:pt x="563" y="98"/>
                  </a:lnTo>
                  <a:lnTo>
                    <a:pt x="552" y="95"/>
                  </a:lnTo>
                  <a:lnTo>
                    <a:pt x="543" y="93"/>
                  </a:lnTo>
                  <a:lnTo>
                    <a:pt x="542" y="91"/>
                  </a:lnTo>
                  <a:lnTo>
                    <a:pt x="542" y="88"/>
                  </a:lnTo>
                  <a:lnTo>
                    <a:pt x="543" y="87"/>
                  </a:lnTo>
                  <a:lnTo>
                    <a:pt x="548" y="84"/>
                  </a:lnTo>
                  <a:lnTo>
                    <a:pt x="548" y="84"/>
                  </a:lnTo>
                  <a:lnTo>
                    <a:pt x="580" y="90"/>
                  </a:lnTo>
                  <a:lnTo>
                    <a:pt x="598" y="91"/>
                  </a:lnTo>
                  <a:lnTo>
                    <a:pt x="605" y="91"/>
                  </a:lnTo>
                  <a:lnTo>
                    <a:pt x="612" y="91"/>
                  </a:lnTo>
                  <a:lnTo>
                    <a:pt x="612" y="91"/>
                  </a:lnTo>
                  <a:lnTo>
                    <a:pt x="607" y="88"/>
                  </a:lnTo>
                  <a:lnTo>
                    <a:pt x="601" y="86"/>
                  </a:lnTo>
                  <a:lnTo>
                    <a:pt x="598" y="84"/>
                  </a:lnTo>
                  <a:lnTo>
                    <a:pt x="598" y="83"/>
                  </a:lnTo>
                  <a:lnTo>
                    <a:pt x="598" y="80"/>
                  </a:lnTo>
                  <a:lnTo>
                    <a:pt x="601" y="79"/>
                  </a:lnTo>
                  <a:lnTo>
                    <a:pt x="601" y="79"/>
                  </a:lnTo>
                  <a:lnTo>
                    <a:pt x="560" y="73"/>
                  </a:lnTo>
                  <a:lnTo>
                    <a:pt x="518" y="67"/>
                  </a:lnTo>
                  <a:lnTo>
                    <a:pt x="476" y="63"/>
                  </a:lnTo>
                  <a:lnTo>
                    <a:pt x="458" y="62"/>
                  </a:lnTo>
                  <a:lnTo>
                    <a:pt x="441" y="63"/>
                  </a:lnTo>
                  <a:lnTo>
                    <a:pt x="44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3"/>
            <p:cNvSpPr>
              <a:spLocks noEditPoints="1"/>
            </p:cNvSpPr>
            <p:nvPr/>
          </p:nvSpPr>
          <p:spPr bwMode="auto">
            <a:xfrm>
              <a:off x="3100388" y="2884488"/>
              <a:ext cx="450850" cy="220663"/>
            </a:xfrm>
            <a:custGeom>
              <a:avLst/>
              <a:gdLst/>
              <a:ahLst/>
              <a:cxnLst>
                <a:cxn ang="0">
                  <a:pos x="257" y="48"/>
                </a:cxn>
                <a:cxn ang="0">
                  <a:pos x="450" y="89"/>
                </a:cxn>
                <a:cxn ang="0">
                  <a:pos x="570" y="116"/>
                </a:cxn>
                <a:cxn ang="0">
                  <a:pos x="850" y="344"/>
                </a:cxn>
                <a:cxn ang="0">
                  <a:pos x="827" y="417"/>
                </a:cxn>
                <a:cxn ang="0">
                  <a:pos x="601" y="389"/>
                </a:cxn>
                <a:cxn ang="0">
                  <a:pos x="198" y="311"/>
                </a:cxn>
                <a:cxn ang="0">
                  <a:pos x="29" y="249"/>
                </a:cxn>
                <a:cxn ang="0">
                  <a:pos x="10" y="160"/>
                </a:cxn>
                <a:cxn ang="0">
                  <a:pos x="77" y="7"/>
                </a:cxn>
                <a:cxn ang="0">
                  <a:pos x="356" y="172"/>
                </a:cxn>
                <a:cxn ang="0">
                  <a:pos x="275" y="155"/>
                </a:cxn>
                <a:cxn ang="0">
                  <a:pos x="237" y="149"/>
                </a:cxn>
                <a:cxn ang="0">
                  <a:pos x="369" y="186"/>
                </a:cxn>
                <a:cxn ang="0">
                  <a:pos x="279" y="180"/>
                </a:cxn>
                <a:cxn ang="0">
                  <a:pos x="366" y="207"/>
                </a:cxn>
                <a:cxn ang="0">
                  <a:pos x="252" y="196"/>
                </a:cxn>
                <a:cxn ang="0">
                  <a:pos x="387" y="232"/>
                </a:cxn>
                <a:cxn ang="0">
                  <a:pos x="275" y="219"/>
                </a:cxn>
                <a:cxn ang="0">
                  <a:pos x="377" y="246"/>
                </a:cxn>
                <a:cxn ang="0">
                  <a:pos x="264" y="229"/>
                </a:cxn>
                <a:cxn ang="0">
                  <a:pos x="324" y="255"/>
                </a:cxn>
                <a:cxn ang="0">
                  <a:pos x="421" y="280"/>
                </a:cxn>
                <a:cxn ang="0">
                  <a:pos x="303" y="273"/>
                </a:cxn>
                <a:cxn ang="0">
                  <a:pos x="448" y="304"/>
                </a:cxn>
                <a:cxn ang="0">
                  <a:pos x="505" y="329"/>
                </a:cxn>
                <a:cxn ang="0">
                  <a:pos x="533" y="336"/>
                </a:cxn>
                <a:cxn ang="0">
                  <a:pos x="514" y="319"/>
                </a:cxn>
                <a:cxn ang="0">
                  <a:pos x="480" y="299"/>
                </a:cxn>
                <a:cxn ang="0">
                  <a:pos x="533" y="287"/>
                </a:cxn>
                <a:cxn ang="0">
                  <a:pos x="441" y="271"/>
                </a:cxn>
                <a:cxn ang="0">
                  <a:pos x="535" y="276"/>
                </a:cxn>
                <a:cxn ang="0">
                  <a:pos x="529" y="267"/>
                </a:cxn>
                <a:cxn ang="0">
                  <a:pos x="480" y="245"/>
                </a:cxn>
                <a:cxn ang="0">
                  <a:pos x="542" y="240"/>
                </a:cxn>
                <a:cxn ang="0">
                  <a:pos x="425" y="215"/>
                </a:cxn>
                <a:cxn ang="0">
                  <a:pos x="537" y="226"/>
                </a:cxn>
                <a:cxn ang="0">
                  <a:pos x="462" y="204"/>
                </a:cxn>
                <a:cxn ang="0">
                  <a:pos x="384" y="183"/>
                </a:cxn>
                <a:cxn ang="0">
                  <a:pos x="446" y="182"/>
                </a:cxn>
                <a:cxn ang="0">
                  <a:pos x="463" y="174"/>
                </a:cxn>
                <a:cxn ang="0">
                  <a:pos x="348" y="141"/>
                </a:cxn>
                <a:cxn ang="0">
                  <a:pos x="488" y="145"/>
                </a:cxn>
                <a:cxn ang="0">
                  <a:pos x="442" y="128"/>
                </a:cxn>
                <a:cxn ang="0">
                  <a:pos x="456" y="123"/>
                </a:cxn>
                <a:cxn ang="0">
                  <a:pos x="428" y="107"/>
                </a:cxn>
                <a:cxn ang="0">
                  <a:pos x="415" y="96"/>
                </a:cxn>
                <a:cxn ang="0">
                  <a:pos x="407" y="97"/>
                </a:cxn>
                <a:cxn ang="0">
                  <a:pos x="384" y="106"/>
                </a:cxn>
                <a:cxn ang="0">
                  <a:pos x="317" y="108"/>
                </a:cxn>
                <a:cxn ang="0">
                  <a:pos x="328" y="121"/>
                </a:cxn>
                <a:cxn ang="0">
                  <a:pos x="335" y="138"/>
                </a:cxn>
                <a:cxn ang="0">
                  <a:pos x="268" y="135"/>
                </a:cxn>
                <a:cxn ang="0">
                  <a:pos x="327" y="153"/>
                </a:cxn>
                <a:cxn ang="0">
                  <a:pos x="222" y="221"/>
                </a:cxn>
                <a:cxn ang="0">
                  <a:pos x="281" y="283"/>
                </a:cxn>
                <a:cxn ang="0">
                  <a:pos x="290" y="308"/>
                </a:cxn>
                <a:cxn ang="0">
                  <a:pos x="289" y="305"/>
                </a:cxn>
                <a:cxn ang="0">
                  <a:pos x="341" y="308"/>
                </a:cxn>
                <a:cxn ang="0">
                  <a:pos x="448" y="342"/>
                </a:cxn>
              </a:cxnLst>
              <a:rect l="0" t="0" r="r" b="b"/>
              <a:pathLst>
                <a:path w="852" h="417">
                  <a:moveTo>
                    <a:pt x="91" y="0"/>
                  </a:moveTo>
                  <a:lnTo>
                    <a:pt x="91" y="0"/>
                  </a:lnTo>
                  <a:lnTo>
                    <a:pt x="104" y="6"/>
                  </a:lnTo>
                  <a:lnTo>
                    <a:pt x="119" y="12"/>
                  </a:lnTo>
                  <a:lnTo>
                    <a:pt x="150" y="20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27" y="37"/>
                  </a:lnTo>
                  <a:lnTo>
                    <a:pt x="237" y="41"/>
                  </a:lnTo>
                  <a:lnTo>
                    <a:pt x="257" y="48"/>
                  </a:lnTo>
                  <a:lnTo>
                    <a:pt x="257" y="48"/>
                  </a:lnTo>
                  <a:lnTo>
                    <a:pt x="283" y="54"/>
                  </a:lnTo>
                  <a:lnTo>
                    <a:pt x="311" y="59"/>
                  </a:lnTo>
                  <a:lnTo>
                    <a:pt x="365" y="69"/>
                  </a:lnTo>
                  <a:lnTo>
                    <a:pt x="365" y="69"/>
                  </a:lnTo>
                  <a:lnTo>
                    <a:pt x="387" y="75"/>
                  </a:lnTo>
                  <a:lnTo>
                    <a:pt x="408" y="82"/>
                  </a:lnTo>
                  <a:lnTo>
                    <a:pt x="408" y="82"/>
                  </a:lnTo>
                  <a:lnTo>
                    <a:pt x="429" y="86"/>
                  </a:lnTo>
                  <a:lnTo>
                    <a:pt x="450" y="89"/>
                  </a:lnTo>
                  <a:lnTo>
                    <a:pt x="471" y="93"/>
                  </a:lnTo>
                  <a:lnTo>
                    <a:pt x="492" y="97"/>
                  </a:lnTo>
                  <a:lnTo>
                    <a:pt x="492" y="97"/>
                  </a:lnTo>
                  <a:lnTo>
                    <a:pt x="501" y="99"/>
                  </a:lnTo>
                  <a:lnTo>
                    <a:pt x="508" y="103"/>
                  </a:lnTo>
                  <a:lnTo>
                    <a:pt x="515" y="106"/>
                  </a:lnTo>
                  <a:lnTo>
                    <a:pt x="522" y="107"/>
                  </a:lnTo>
                  <a:lnTo>
                    <a:pt x="522" y="107"/>
                  </a:lnTo>
                  <a:lnTo>
                    <a:pt x="546" y="113"/>
                  </a:lnTo>
                  <a:lnTo>
                    <a:pt x="570" y="116"/>
                  </a:lnTo>
                  <a:lnTo>
                    <a:pt x="619" y="123"/>
                  </a:lnTo>
                  <a:lnTo>
                    <a:pt x="619" y="123"/>
                  </a:lnTo>
                  <a:lnTo>
                    <a:pt x="731" y="141"/>
                  </a:lnTo>
                  <a:lnTo>
                    <a:pt x="787" y="151"/>
                  </a:lnTo>
                  <a:lnTo>
                    <a:pt x="846" y="162"/>
                  </a:lnTo>
                  <a:lnTo>
                    <a:pt x="846" y="162"/>
                  </a:lnTo>
                  <a:lnTo>
                    <a:pt x="848" y="212"/>
                  </a:lnTo>
                  <a:lnTo>
                    <a:pt x="849" y="266"/>
                  </a:lnTo>
                  <a:lnTo>
                    <a:pt x="850" y="318"/>
                  </a:lnTo>
                  <a:lnTo>
                    <a:pt x="850" y="344"/>
                  </a:lnTo>
                  <a:lnTo>
                    <a:pt x="849" y="370"/>
                  </a:lnTo>
                  <a:lnTo>
                    <a:pt x="849" y="370"/>
                  </a:lnTo>
                  <a:lnTo>
                    <a:pt x="850" y="382"/>
                  </a:lnTo>
                  <a:lnTo>
                    <a:pt x="852" y="395"/>
                  </a:lnTo>
                  <a:lnTo>
                    <a:pt x="852" y="401"/>
                  </a:lnTo>
                  <a:lnTo>
                    <a:pt x="850" y="406"/>
                  </a:lnTo>
                  <a:lnTo>
                    <a:pt x="848" y="412"/>
                  </a:lnTo>
                  <a:lnTo>
                    <a:pt x="842" y="417"/>
                  </a:lnTo>
                  <a:lnTo>
                    <a:pt x="842" y="417"/>
                  </a:lnTo>
                  <a:lnTo>
                    <a:pt x="827" y="417"/>
                  </a:lnTo>
                  <a:lnTo>
                    <a:pt x="813" y="416"/>
                  </a:lnTo>
                  <a:lnTo>
                    <a:pt x="782" y="412"/>
                  </a:lnTo>
                  <a:lnTo>
                    <a:pt x="752" y="406"/>
                  </a:lnTo>
                  <a:lnTo>
                    <a:pt x="721" y="399"/>
                  </a:lnTo>
                  <a:lnTo>
                    <a:pt x="721" y="399"/>
                  </a:lnTo>
                  <a:lnTo>
                    <a:pt x="692" y="395"/>
                  </a:lnTo>
                  <a:lnTo>
                    <a:pt x="662" y="392"/>
                  </a:lnTo>
                  <a:lnTo>
                    <a:pt x="631" y="391"/>
                  </a:lnTo>
                  <a:lnTo>
                    <a:pt x="601" y="389"/>
                  </a:lnTo>
                  <a:lnTo>
                    <a:pt x="601" y="389"/>
                  </a:lnTo>
                  <a:lnTo>
                    <a:pt x="587" y="386"/>
                  </a:lnTo>
                  <a:lnTo>
                    <a:pt x="573" y="384"/>
                  </a:lnTo>
                  <a:lnTo>
                    <a:pt x="543" y="378"/>
                  </a:lnTo>
                  <a:lnTo>
                    <a:pt x="543" y="378"/>
                  </a:lnTo>
                  <a:lnTo>
                    <a:pt x="456" y="365"/>
                  </a:lnTo>
                  <a:lnTo>
                    <a:pt x="415" y="357"/>
                  </a:lnTo>
                  <a:lnTo>
                    <a:pt x="375" y="349"/>
                  </a:lnTo>
                  <a:lnTo>
                    <a:pt x="375" y="349"/>
                  </a:lnTo>
                  <a:lnTo>
                    <a:pt x="257" y="323"/>
                  </a:lnTo>
                  <a:lnTo>
                    <a:pt x="198" y="311"/>
                  </a:lnTo>
                  <a:lnTo>
                    <a:pt x="168" y="304"/>
                  </a:lnTo>
                  <a:lnTo>
                    <a:pt x="140" y="295"/>
                  </a:lnTo>
                  <a:lnTo>
                    <a:pt x="140" y="295"/>
                  </a:lnTo>
                  <a:lnTo>
                    <a:pt x="112" y="28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55" y="263"/>
                  </a:lnTo>
                  <a:lnTo>
                    <a:pt x="40" y="25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1" y="242"/>
                  </a:lnTo>
                  <a:lnTo>
                    <a:pt x="12" y="232"/>
                  </a:lnTo>
                  <a:lnTo>
                    <a:pt x="4" y="221"/>
                  </a:lnTo>
                  <a:lnTo>
                    <a:pt x="1" y="217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4" y="177"/>
                  </a:lnTo>
                  <a:lnTo>
                    <a:pt x="10" y="160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33" y="92"/>
                  </a:lnTo>
                  <a:lnTo>
                    <a:pt x="43" y="69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66" y="28"/>
                  </a:lnTo>
                  <a:lnTo>
                    <a:pt x="71" y="19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8" y="3"/>
                  </a:lnTo>
                  <a:lnTo>
                    <a:pt x="91" y="0"/>
                  </a:lnTo>
                  <a:lnTo>
                    <a:pt x="91" y="0"/>
                  </a:lnTo>
                  <a:close/>
                  <a:moveTo>
                    <a:pt x="356" y="172"/>
                  </a:moveTo>
                  <a:lnTo>
                    <a:pt x="356" y="172"/>
                  </a:lnTo>
                  <a:lnTo>
                    <a:pt x="345" y="170"/>
                  </a:lnTo>
                  <a:lnTo>
                    <a:pt x="334" y="167"/>
                  </a:lnTo>
                  <a:lnTo>
                    <a:pt x="311" y="159"/>
                  </a:lnTo>
                  <a:lnTo>
                    <a:pt x="290" y="152"/>
                  </a:lnTo>
                  <a:lnTo>
                    <a:pt x="281" y="151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72" y="151"/>
                  </a:lnTo>
                  <a:lnTo>
                    <a:pt x="273" y="152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68" y="156"/>
                  </a:lnTo>
                  <a:lnTo>
                    <a:pt x="261" y="155"/>
                  </a:lnTo>
                  <a:lnTo>
                    <a:pt x="248" y="149"/>
                  </a:lnTo>
                  <a:lnTo>
                    <a:pt x="243" y="148"/>
                  </a:lnTo>
                  <a:lnTo>
                    <a:pt x="236" y="145"/>
                  </a:lnTo>
                  <a:lnTo>
                    <a:pt x="229" y="145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37" y="149"/>
                  </a:lnTo>
                  <a:lnTo>
                    <a:pt x="252" y="155"/>
                  </a:lnTo>
                  <a:lnTo>
                    <a:pt x="268" y="16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306" y="170"/>
                  </a:lnTo>
                  <a:lnTo>
                    <a:pt x="330" y="173"/>
                  </a:lnTo>
                  <a:lnTo>
                    <a:pt x="352" y="179"/>
                  </a:lnTo>
                  <a:lnTo>
                    <a:pt x="362" y="182"/>
                  </a:lnTo>
                  <a:lnTo>
                    <a:pt x="369" y="186"/>
                  </a:lnTo>
                  <a:lnTo>
                    <a:pt x="369" y="186"/>
                  </a:lnTo>
                  <a:lnTo>
                    <a:pt x="352" y="184"/>
                  </a:lnTo>
                  <a:lnTo>
                    <a:pt x="335" y="183"/>
                  </a:lnTo>
                  <a:lnTo>
                    <a:pt x="302" y="177"/>
                  </a:lnTo>
                  <a:lnTo>
                    <a:pt x="266" y="170"/>
                  </a:lnTo>
                  <a:lnTo>
                    <a:pt x="250" y="169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48" y="170"/>
                  </a:lnTo>
                  <a:lnTo>
                    <a:pt x="264" y="176"/>
                  </a:lnTo>
                  <a:lnTo>
                    <a:pt x="279" y="180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324" y="190"/>
                  </a:lnTo>
                  <a:lnTo>
                    <a:pt x="354" y="196"/>
                  </a:lnTo>
                  <a:lnTo>
                    <a:pt x="368" y="198"/>
                  </a:lnTo>
                  <a:lnTo>
                    <a:pt x="382" y="203"/>
                  </a:lnTo>
                  <a:lnTo>
                    <a:pt x="394" y="208"/>
                  </a:lnTo>
                  <a:lnTo>
                    <a:pt x="405" y="214"/>
                  </a:lnTo>
                  <a:lnTo>
                    <a:pt x="405" y="214"/>
                  </a:lnTo>
                  <a:lnTo>
                    <a:pt x="366" y="207"/>
                  </a:lnTo>
                  <a:lnTo>
                    <a:pt x="328" y="200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2" y="186"/>
                  </a:lnTo>
                  <a:lnTo>
                    <a:pt x="251" y="187"/>
                  </a:lnTo>
                  <a:lnTo>
                    <a:pt x="247" y="190"/>
                  </a:lnTo>
                  <a:lnTo>
                    <a:pt x="243" y="191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52" y="196"/>
                  </a:lnTo>
                  <a:lnTo>
                    <a:pt x="265" y="198"/>
                  </a:lnTo>
                  <a:lnTo>
                    <a:pt x="290" y="207"/>
                  </a:lnTo>
                  <a:lnTo>
                    <a:pt x="316" y="214"/>
                  </a:lnTo>
                  <a:lnTo>
                    <a:pt x="341" y="221"/>
                  </a:lnTo>
                  <a:lnTo>
                    <a:pt x="341" y="221"/>
                  </a:lnTo>
                  <a:lnTo>
                    <a:pt x="355" y="224"/>
                  </a:lnTo>
                  <a:lnTo>
                    <a:pt x="368" y="225"/>
                  </a:lnTo>
                  <a:lnTo>
                    <a:pt x="375" y="226"/>
                  </a:lnTo>
                  <a:lnTo>
                    <a:pt x="380" y="228"/>
                  </a:lnTo>
                  <a:lnTo>
                    <a:pt x="387" y="232"/>
                  </a:lnTo>
                  <a:lnTo>
                    <a:pt x="391" y="236"/>
                  </a:lnTo>
                  <a:lnTo>
                    <a:pt x="391" y="236"/>
                  </a:lnTo>
                  <a:lnTo>
                    <a:pt x="331" y="224"/>
                  </a:lnTo>
                  <a:lnTo>
                    <a:pt x="300" y="217"/>
                  </a:lnTo>
                  <a:lnTo>
                    <a:pt x="269" y="210"/>
                  </a:lnTo>
                  <a:lnTo>
                    <a:pt x="269" y="210"/>
                  </a:lnTo>
                  <a:lnTo>
                    <a:pt x="271" y="212"/>
                  </a:lnTo>
                  <a:lnTo>
                    <a:pt x="272" y="214"/>
                  </a:lnTo>
                  <a:lnTo>
                    <a:pt x="273" y="217"/>
                  </a:lnTo>
                  <a:lnTo>
                    <a:pt x="275" y="219"/>
                  </a:lnTo>
                  <a:lnTo>
                    <a:pt x="275" y="219"/>
                  </a:lnTo>
                  <a:lnTo>
                    <a:pt x="292" y="224"/>
                  </a:lnTo>
                  <a:lnTo>
                    <a:pt x="310" y="226"/>
                  </a:lnTo>
                  <a:lnTo>
                    <a:pt x="345" y="232"/>
                  </a:lnTo>
                  <a:lnTo>
                    <a:pt x="362" y="235"/>
                  </a:lnTo>
                  <a:lnTo>
                    <a:pt x="379" y="239"/>
                  </a:lnTo>
                  <a:lnTo>
                    <a:pt x="393" y="245"/>
                  </a:lnTo>
                  <a:lnTo>
                    <a:pt x="407" y="250"/>
                  </a:lnTo>
                  <a:lnTo>
                    <a:pt x="407" y="250"/>
                  </a:lnTo>
                  <a:lnTo>
                    <a:pt x="377" y="246"/>
                  </a:lnTo>
                  <a:lnTo>
                    <a:pt x="346" y="240"/>
                  </a:lnTo>
                  <a:lnTo>
                    <a:pt x="316" y="233"/>
                  </a:lnTo>
                  <a:lnTo>
                    <a:pt x="285" y="228"/>
                  </a:lnTo>
                  <a:lnTo>
                    <a:pt x="285" y="228"/>
                  </a:lnTo>
                  <a:lnTo>
                    <a:pt x="273" y="225"/>
                  </a:lnTo>
                  <a:lnTo>
                    <a:pt x="271" y="225"/>
                  </a:lnTo>
                  <a:lnTo>
                    <a:pt x="268" y="225"/>
                  </a:lnTo>
                  <a:lnTo>
                    <a:pt x="265" y="226"/>
                  </a:lnTo>
                  <a:lnTo>
                    <a:pt x="264" y="229"/>
                  </a:lnTo>
                  <a:lnTo>
                    <a:pt x="264" y="229"/>
                  </a:lnTo>
                  <a:lnTo>
                    <a:pt x="279" y="236"/>
                  </a:lnTo>
                  <a:lnTo>
                    <a:pt x="297" y="240"/>
                  </a:lnTo>
                  <a:lnTo>
                    <a:pt x="337" y="249"/>
                  </a:lnTo>
                  <a:lnTo>
                    <a:pt x="358" y="252"/>
                  </a:lnTo>
                  <a:lnTo>
                    <a:pt x="377" y="256"/>
                  </a:lnTo>
                  <a:lnTo>
                    <a:pt x="394" y="262"/>
                  </a:lnTo>
                  <a:lnTo>
                    <a:pt x="411" y="269"/>
                  </a:lnTo>
                  <a:lnTo>
                    <a:pt x="411" y="269"/>
                  </a:lnTo>
                  <a:lnTo>
                    <a:pt x="368" y="262"/>
                  </a:lnTo>
                  <a:lnTo>
                    <a:pt x="324" y="255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45" y="242"/>
                  </a:lnTo>
                  <a:lnTo>
                    <a:pt x="258" y="246"/>
                  </a:lnTo>
                  <a:lnTo>
                    <a:pt x="285" y="253"/>
                  </a:lnTo>
                  <a:lnTo>
                    <a:pt x="313" y="259"/>
                  </a:lnTo>
                  <a:lnTo>
                    <a:pt x="341" y="263"/>
                  </a:lnTo>
                  <a:lnTo>
                    <a:pt x="369" y="267"/>
                  </a:lnTo>
                  <a:lnTo>
                    <a:pt x="396" y="273"/>
                  </a:lnTo>
                  <a:lnTo>
                    <a:pt x="421" y="280"/>
                  </a:lnTo>
                  <a:lnTo>
                    <a:pt x="434" y="285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369" y="274"/>
                  </a:lnTo>
                  <a:lnTo>
                    <a:pt x="331" y="269"/>
                  </a:lnTo>
                  <a:lnTo>
                    <a:pt x="292" y="264"/>
                  </a:lnTo>
                  <a:lnTo>
                    <a:pt x="292" y="264"/>
                  </a:lnTo>
                  <a:lnTo>
                    <a:pt x="296" y="266"/>
                  </a:lnTo>
                  <a:lnTo>
                    <a:pt x="300" y="269"/>
                  </a:lnTo>
                  <a:lnTo>
                    <a:pt x="303" y="273"/>
                  </a:lnTo>
                  <a:lnTo>
                    <a:pt x="306" y="276"/>
                  </a:lnTo>
                  <a:lnTo>
                    <a:pt x="306" y="276"/>
                  </a:lnTo>
                  <a:lnTo>
                    <a:pt x="323" y="280"/>
                  </a:lnTo>
                  <a:lnTo>
                    <a:pt x="341" y="283"/>
                  </a:lnTo>
                  <a:lnTo>
                    <a:pt x="379" y="287"/>
                  </a:lnTo>
                  <a:lnTo>
                    <a:pt x="397" y="290"/>
                  </a:lnTo>
                  <a:lnTo>
                    <a:pt x="415" y="292"/>
                  </a:lnTo>
                  <a:lnTo>
                    <a:pt x="432" y="297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25" y="302"/>
                  </a:lnTo>
                  <a:lnTo>
                    <a:pt x="405" y="299"/>
                  </a:lnTo>
                  <a:lnTo>
                    <a:pt x="370" y="292"/>
                  </a:lnTo>
                  <a:lnTo>
                    <a:pt x="354" y="290"/>
                  </a:lnTo>
                  <a:lnTo>
                    <a:pt x="337" y="288"/>
                  </a:lnTo>
                  <a:lnTo>
                    <a:pt x="318" y="288"/>
                  </a:lnTo>
                  <a:lnTo>
                    <a:pt x="299" y="291"/>
                  </a:lnTo>
                  <a:lnTo>
                    <a:pt x="299" y="291"/>
                  </a:lnTo>
                  <a:lnTo>
                    <a:pt x="403" y="311"/>
                  </a:lnTo>
                  <a:lnTo>
                    <a:pt x="505" y="329"/>
                  </a:lnTo>
                  <a:lnTo>
                    <a:pt x="505" y="329"/>
                  </a:lnTo>
                  <a:lnTo>
                    <a:pt x="508" y="330"/>
                  </a:lnTo>
                  <a:lnTo>
                    <a:pt x="509" y="333"/>
                  </a:lnTo>
                  <a:lnTo>
                    <a:pt x="511" y="335"/>
                  </a:lnTo>
                  <a:lnTo>
                    <a:pt x="512" y="336"/>
                  </a:lnTo>
                  <a:lnTo>
                    <a:pt x="512" y="336"/>
                  </a:lnTo>
                  <a:lnTo>
                    <a:pt x="515" y="335"/>
                  </a:lnTo>
                  <a:lnTo>
                    <a:pt x="518" y="335"/>
                  </a:lnTo>
                  <a:lnTo>
                    <a:pt x="526" y="336"/>
                  </a:lnTo>
                  <a:lnTo>
                    <a:pt x="533" y="336"/>
                  </a:lnTo>
                  <a:lnTo>
                    <a:pt x="535" y="336"/>
                  </a:lnTo>
                  <a:lnTo>
                    <a:pt x="536" y="335"/>
                  </a:lnTo>
                  <a:lnTo>
                    <a:pt x="536" y="335"/>
                  </a:lnTo>
                  <a:lnTo>
                    <a:pt x="533" y="332"/>
                  </a:lnTo>
                  <a:lnTo>
                    <a:pt x="529" y="329"/>
                  </a:lnTo>
                  <a:lnTo>
                    <a:pt x="526" y="326"/>
                  </a:lnTo>
                  <a:lnTo>
                    <a:pt x="526" y="325"/>
                  </a:lnTo>
                  <a:lnTo>
                    <a:pt x="526" y="321"/>
                  </a:lnTo>
                  <a:lnTo>
                    <a:pt x="526" y="321"/>
                  </a:lnTo>
                  <a:lnTo>
                    <a:pt x="514" y="319"/>
                  </a:lnTo>
                  <a:lnTo>
                    <a:pt x="504" y="319"/>
                  </a:lnTo>
                  <a:lnTo>
                    <a:pt x="494" y="318"/>
                  </a:lnTo>
                  <a:lnTo>
                    <a:pt x="484" y="313"/>
                  </a:lnTo>
                  <a:lnTo>
                    <a:pt x="484" y="313"/>
                  </a:lnTo>
                  <a:lnTo>
                    <a:pt x="487" y="311"/>
                  </a:lnTo>
                  <a:lnTo>
                    <a:pt x="487" y="308"/>
                  </a:lnTo>
                  <a:lnTo>
                    <a:pt x="485" y="306"/>
                  </a:lnTo>
                  <a:lnTo>
                    <a:pt x="484" y="305"/>
                  </a:lnTo>
                  <a:lnTo>
                    <a:pt x="481" y="302"/>
                  </a:lnTo>
                  <a:lnTo>
                    <a:pt x="480" y="299"/>
                  </a:lnTo>
                  <a:lnTo>
                    <a:pt x="478" y="297"/>
                  </a:lnTo>
                  <a:lnTo>
                    <a:pt x="478" y="297"/>
                  </a:lnTo>
                  <a:lnTo>
                    <a:pt x="491" y="294"/>
                  </a:lnTo>
                  <a:lnTo>
                    <a:pt x="505" y="294"/>
                  </a:lnTo>
                  <a:lnTo>
                    <a:pt x="519" y="295"/>
                  </a:lnTo>
                  <a:lnTo>
                    <a:pt x="532" y="298"/>
                  </a:lnTo>
                  <a:lnTo>
                    <a:pt x="532" y="298"/>
                  </a:lnTo>
                  <a:lnTo>
                    <a:pt x="530" y="291"/>
                  </a:lnTo>
                  <a:lnTo>
                    <a:pt x="532" y="288"/>
                  </a:lnTo>
                  <a:lnTo>
                    <a:pt x="533" y="287"/>
                  </a:lnTo>
                  <a:lnTo>
                    <a:pt x="536" y="285"/>
                  </a:lnTo>
                  <a:lnTo>
                    <a:pt x="536" y="285"/>
                  </a:lnTo>
                  <a:lnTo>
                    <a:pt x="525" y="284"/>
                  </a:lnTo>
                  <a:lnTo>
                    <a:pt x="511" y="283"/>
                  </a:lnTo>
                  <a:lnTo>
                    <a:pt x="485" y="281"/>
                  </a:lnTo>
                  <a:lnTo>
                    <a:pt x="459" y="278"/>
                  </a:lnTo>
                  <a:lnTo>
                    <a:pt x="446" y="277"/>
                  </a:lnTo>
                  <a:lnTo>
                    <a:pt x="434" y="274"/>
                  </a:lnTo>
                  <a:lnTo>
                    <a:pt x="434" y="274"/>
                  </a:lnTo>
                  <a:lnTo>
                    <a:pt x="441" y="271"/>
                  </a:lnTo>
                  <a:lnTo>
                    <a:pt x="449" y="271"/>
                  </a:lnTo>
                  <a:lnTo>
                    <a:pt x="466" y="273"/>
                  </a:lnTo>
                  <a:lnTo>
                    <a:pt x="481" y="273"/>
                  </a:lnTo>
                  <a:lnTo>
                    <a:pt x="488" y="273"/>
                  </a:lnTo>
                  <a:lnTo>
                    <a:pt x="494" y="270"/>
                  </a:lnTo>
                  <a:lnTo>
                    <a:pt x="494" y="270"/>
                  </a:lnTo>
                  <a:lnTo>
                    <a:pt x="504" y="274"/>
                  </a:lnTo>
                  <a:lnTo>
                    <a:pt x="514" y="277"/>
                  </a:lnTo>
                  <a:lnTo>
                    <a:pt x="525" y="277"/>
                  </a:lnTo>
                  <a:lnTo>
                    <a:pt x="535" y="276"/>
                  </a:lnTo>
                  <a:lnTo>
                    <a:pt x="535" y="276"/>
                  </a:lnTo>
                  <a:lnTo>
                    <a:pt x="532" y="274"/>
                  </a:lnTo>
                  <a:lnTo>
                    <a:pt x="528" y="274"/>
                  </a:lnTo>
                  <a:lnTo>
                    <a:pt x="525" y="273"/>
                  </a:lnTo>
                  <a:lnTo>
                    <a:pt x="523" y="271"/>
                  </a:lnTo>
                  <a:lnTo>
                    <a:pt x="522" y="270"/>
                  </a:lnTo>
                  <a:lnTo>
                    <a:pt x="522" y="270"/>
                  </a:lnTo>
                  <a:lnTo>
                    <a:pt x="523" y="269"/>
                  </a:lnTo>
                  <a:lnTo>
                    <a:pt x="525" y="267"/>
                  </a:lnTo>
                  <a:lnTo>
                    <a:pt x="529" y="267"/>
                  </a:lnTo>
                  <a:lnTo>
                    <a:pt x="533" y="267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488" y="256"/>
                  </a:lnTo>
                  <a:lnTo>
                    <a:pt x="464" y="252"/>
                  </a:lnTo>
                  <a:lnTo>
                    <a:pt x="442" y="243"/>
                  </a:lnTo>
                  <a:lnTo>
                    <a:pt x="442" y="243"/>
                  </a:lnTo>
                  <a:lnTo>
                    <a:pt x="452" y="243"/>
                  </a:lnTo>
                  <a:lnTo>
                    <a:pt x="460" y="243"/>
                  </a:lnTo>
                  <a:lnTo>
                    <a:pt x="480" y="245"/>
                  </a:lnTo>
                  <a:lnTo>
                    <a:pt x="498" y="247"/>
                  </a:lnTo>
                  <a:lnTo>
                    <a:pt x="518" y="249"/>
                  </a:lnTo>
                  <a:lnTo>
                    <a:pt x="518" y="249"/>
                  </a:lnTo>
                  <a:lnTo>
                    <a:pt x="519" y="246"/>
                  </a:lnTo>
                  <a:lnTo>
                    <a:pt x="521" y="243"/>
                  </a:lnTo>
                  <a:lnTo>
                    <a:pt x="523" y="243"/>
                  </a:lnTo>
                  <a:lnTo>
                    <a:pt x="528" y="243"/>
                  </a:lnTo>
                  <a:lnTo>
                    <a:pt x="535" y="243"/>
                  </a:lnTo>
                  <a:lnTo>
                    <a:pt x="539" y="242"/>
                  </a:lnTo>
                  <a:lnTo>
                    <a:pt x="542" y="240"/>
                  </a:lnTo>
                  <a:lnTo>
                    <a:pt x="542" y="240"/>
                  </a:lnTo>
                  <a:lnTo>
                    <a:pt x="516" y="236"/>
                  </a:lnTo>
                  <a:lnTo>
                    <a:pt x="488" y="233"/>
                  </a:lnTo>
                  <a:lnTo>
                    <a:pt x="463" y="231"/>
                  </a:lnTo>
                  <a:lnTo>
                    <a:pt x="450" y="229"/>
                  </a:lnTo>
                  <a:lnTo>
                    <a:pt x="439" y="226"/>
                  </a:lnTo>
                  <a:lnTo>
                    <a:pt x="439" y="226"/>
                  </a:lnTo>
                  <a:lnTo>
                    <a:pt x="431" y="224"/>
                  </a:lnTo>
                  <a:lnTo>
                    <a:pt x="427" y="221"/>
                  </a:lnTo>
                  <a:lnTo>
                    <a:pt x="425" y="215"/>
                  </a:lnTo>
                  <a:lnTo>
                    <a:pt x="425" y="215"/>
                  </a:lnTo>
                  <a:lnTo>
                    <a:pt x="429" y="214"/>
                  </a:lnTo>
                  <a:lnTo>
                    <a:pt x="434" y="214"/>
                  </a:lnTo>
                  <a:lnTo>
                    <a:pt x="446" y="214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95" y="221"/>
                  </a:lnTo>
                  <a:lnTo>
                    <a:pt x="518" y="225"/>
                  </a:lnTo>
                  <a:lnTo>
                    <a:pt x="528" y="225"/>
                  </a:lnTo>
                  <a:lnTo>
                    <a:pt x="537" y="226"/>
                  </a:lnTo>
                  <a:lnTo>
                    <a:pt x="546" y="225"/>
                  </a:lnTo>
                  <a:lnTo>
                    <a:pt x="553" y="222"/>
                  </a:lnTo>
                  <a:lnTo>
                    <a:pt x="553" y="222"/>
                  </a:lnTo>
                  <a:lnTo>
                    <a:pt x="529" y="219"/>
                  </a:lnTo>
                  <a:lnTo>
                    <a:pt x="504" y="217"/>
                  </a:lnTo>
                  <a:lnTo>
                    <a:pt x="491" y="215"/>
                  </a:lnTo>
                  <a:lnTo>
                    <a:pt x="480" y="212"/>
                  </a:lnTo>
                  <a:lnTo>
                    <a:pt x="470" y="208"/>
                  </a:lnTo>
                  <a:lnTo>
                    <a:pt x="462" y="204"/>
                  </a:lnTo>
                  <a:lnTo>
                    <a:pt x="462" y="204"/>
                  </a:lnTo>
                  <a:lnTo>
                    <a:pt x="488" y="204"/>
                  </a:lnTo>
                  <a:lnTo>
                    <a:pt x="514" y="205"/>
                  </a:lnTo>
                  <a:lnTo>
                    <a:pt x="514" y="205"/>
                  </a:lnTo>
                  <a:lnTo>
                    <a:pt x="501" y="200"/>
                  </a:lnTo>
                  <a:lnTo>
                    <a:pt x="485" y="196"/>
                  </a:lnTo>
                  <a:lnTo>
                    <a:pt x="470" y="193"/>
                  </a:lnTo>
                  <a:lnTo>
                    <a:pt x="455" y="191"/>
                  </a:lnTo>
                  <a:lnTo>
                    <a:pt x="419" y="189"/>
                  </a:lnTo>
                  <a:lnTo>
                    <a:pt x="403" y="186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0" y="177"/>
                  </a:lnTo>
                  <a:lnTo>
                    <a:pt x="379" y="174"/>
                  </a:lnTo>
                  <a:lnTo>
                    <a:pt x="380" y="173"/>
                  </a:lnTo>
                  <a:lnTo>
                    <a:pt x="382" y="172"/>
                  </a:lnTo>
                  <a:lnTo>
                    <a:pt x="382" y="172"/>
                  </a:lnTo>
                  <a:lnTo>
                    <a:pt x="389" y="176"/>
                  </a:lnTo>
                  <a:lnTo>
                    <a:pt x="398" y="179"/>
                  </a:lnTo>
                  <a:lnTo>
                    <a:pt x="421" y="180"/>
                  </a:lnTo>
                  <a:lnTo>
                    <a:pt x="446" y="182"/>
                  </a:lnTo>
                  <a:lnTo>
                    <a:pt x="469" y="183"/>
                  </a:lnTo>
                  <a:lnTo>
                    <a:pt x="469" y="183"/>
                  </a:lnTo>
                  <a:lnTo>
                    <a:pt x="473" y="180"/>
                  </a:lnTo>
                  <a:lnTo>
                    <a:pt x="478" y="179"/>
                  </a:lnTo>
                  <a:lnTo>
                    <a:pt x="492" y="179"/>
                  </a:lnTo>
                  <a:lnTo>
                    <a:pt x="492" y="179"/>
                  </a:lnTo>
                  <a:lnTo>
                    <a:pt x="491" y="177"/>
                  </a:lnTo>
                  <a:lnTo>
                    <a:pt x="488" y="176"/>
                  </a:lnTo>
                  <a:lnTo>
                    <a:pt x="480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69"/>
                  </a:lnTo>
                  <a:lnTo>
                    <a:pt x="464" y="165"/>
                  </a:lnTo>
                  <a:lnTo>
                    <a:pt x="464" y="165"/>
                  </a:lnTo>
                  <a:lnTo>
                    <a:pt x="436" y="159"/>
                  </a:lnTo>
                  <a:lnTo>
                    <a:pt x="407" y="151"/>
                  </a:lnTo>
                  <a:lnTo>
                    <a:pt x="376" y="145"/>
                  </a:lnTo>
                  <a:lnTo>
                    <a:pt x="362" y="142"/>
                  </a:lnTo>
                  <a:lnTo>
                    <a:pt x="348" y="141"/>
                  </a:lnTo>
                  <a:lnTo>
                    <a:pt x="348" y="141"/>
                  </a:lnTo>
                  <a:lnTo>
                    <a:pt x="366" y="138"/>
                  </a:lnTo>
                  <a:lnTo>
                    <a:pt x="386" y="138"/>
                  </a:lnTo>
                  <a:lnTo>
                    <a:pt x="404" y="139"/>
                  </a:lnTo>
                  <a:lnTo>
                    <a:pt x="421" y="142"/>
                  </a:lnTo>
                  <a:lnTo>
                    <a:pt x="456" y="146"/>
                  </a:lnTo>
                  <a:lnTo>
                    <a:pt x="473" y="149"/>
                  </a:lnTo>
                  <a:lnTo>
                    <a:pt x="490" y="149"/>
                  </a:lnTo>
                  <a:lnTo>
                    <a:pt x="490" y="149"/>
                  </a:lnTo>
                  <a:lnTo>
                    <a:pt x="490" y="146"/>
                  </a:lnTo>
                  <a:lnTo>
                    <a:pt x="488" y="145"/>
                  </a:lnTo>
                  <a:lnTo>
                    <a:pt x="484" y="142"/>
                  </a:lnTo>
                  <a:lnTo>
                    <a:pt x="481" y="141"/>
                  </a:lnTo>
                  <a:lnTo>
                    <a:pt x="481" y="138"/>
                  </a:lnTo>
                  <a:lnTo>
                    <a:pt x="483" y="135"/>
                  </a:lnTo>
                  <a:lnTo>
                    <a:pt x="483" y="135"/>
                  </a:lnTo>
                  <a:lnTo>
                    <a:pt x="477" y="137"/>
                  </a:lnTo>
                  <a:lnTo>
                    <a:pt x="471" y="135"/>
                  </a:lnTo>
                  <a:lnTo>
                    <a:pt x="462" y="134"/>
                  </a:lnTo>
                  <a:lnTo>
                    <a:pt x="452" y="131"/>
                  </a:lnTo>
                  <a:lnTo>
                    <a:pt x="442" y="128"/>
                  </a:lnTo>
                  <a:lnTo>
                    <a:pt x="442" y="128"/>
                  </a:lnTo>
                  <a:lnTo>
                    <a:pt x="435" y="128"/>
                  </a:lnTo>
                  <a:lnTo>
                    <a:pt x="427" y="130"/>
                  </a:lnTo>
                  <a:lnTo>
                    <a:pt x="419" y="128"/>
                  </a:lnTo>
                  <a:lnTo>
                    <a:pt x="417" y="127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24" y="123"/>
                  </a:lnTo>
                  <a:lnTo>
                    <a:pt x="435" y="121"/>
                  </a:lnTo>
                  <a:lnTo>
                    <a:pt x="456" y="123"/>
                  </a:lnTo>
                  <a:lnTo>
                    <a:pt x="478" y="123"/>
                  </a:lnTo>
                  <a:lnTo>
                    <a:pt x="488" y="121"/>
                  </a:lnTo>
                  <a:lnTo>
                    <a:pt x="498" y="120"/>
                  </a:lnTo>
                  <a:lnTo>
                    <a:pt x="498" y="120"/>
                  </a:lnTo>
                  <a:lnTo>
                    <a:pt x="480" y="117"/>
                  </a:lnTo>
                  <a:lnTo>
                    <a:pt x="462" y="116"/>
                  </a:lnTo>
                  <a:lnTo>
                    <a:pt x="445" y="113"/>
                  </a:lnTo>
                  <a:lnTo>
                    <a:pt x="436" y="111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6" y="107"/>
                  </a:lnTo>
                  <a:lnTo>
                    <a:pt x="443" y="107"/>
                  </a:lnTo>
                  <a:lnTo>
                    <a:pt x="459" y="108"/>
                  </a:lnTo>
                  <a:lnTo>
                    <a:pt x="474" y="110"/>
                  </a:lnTo>
                  <a:lnTo>
                    <a:pt x="484" y="110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73" y="107"/>
                  </a:lnTo>
                  <a:lnTo>
                    <a:pt x="453" y="103"/>
                  </a:lnTo>
                  <a:lnTo>
                    <a:pt x="415" y="96"/>
                  </a:lnTo>
                  <a:lnTo>
                    <a:pt x="415" y="96"/>
                  </a:lnTo>
                  <a:lnTo>
                    <a:pt x="415" y="100"/>
                  </a:lnTo>
                  <a:lnTo>
                    <a:pt x="415" y="103"/>
                  </a:lnTo>
                  <a:lnTo>
                    <a:pt x="412" y="103"/>
                  </a:lnTo>
                  <a:lnTo>
                    <a:pt x="412" y="103"/>
                  </a:lnTo>
                  <a:lnTo>
                    <a:pt x="411" y="101"/>
                  </a:lnTo>
                  <a:lnTo>
                    <a:pt x="411" y="101"/>
                  </a:lnTo>
                  <a:lnTo>
                    <a:pt x="411" y="99"/>
                  </a:lnTo>
                  <a:lnTo>
                    <a:pt x="410" y="97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330" y="89"/>
                  </a:lnTo>
                  <a:lnTo>
                    <a:pt x="330" y="89"/>
                  </a:lnTo>
                  <a:lnTo>
                    <a:pt x="337" y="93"/>
                  </a:lnTo>
                  <a:lnTo>
                    <a:pt x="345" y="96"/>
                  </a:lnTo>
                  <a:lnTo>
                    <a:pt x="363" y="97"/>
                  </a:lnTo>
                  <a:lnTo>
                    <a:pt x="372" y="99"/>
                  </a:lnTo>
                  <a:lnTo>
                    <a:pt x="379" y="101"/>
                  </a:lnTo>
                  <a:lnTo>
                    <a:pt x="382" y="104"/>
                  </a:lnTo>
                  <a:lnTo>
                    <a:pt x="384" y="106"/>
                  </a:lnTo>
                  <a:lnTo>
                    <a:pt x="386" y="108"/>
                  </a:lnTo>
                  <a:lnTo>
                    <a:pt x="386" y="113"/>
                  </a:lnTo>
                  <a:lnTo>
                    <a:pt x="386" y="113"/>
                  </a:lnTo>
                  <a:lnTo>
                    <a:pt x="368" y="108"/>
                  </a:lnTo>
                  <a:lnTo>
                    <a:pt x="346" y="106"/>
                  </a:lnTo>
                  <a:lnTo>
                    <a:pt x="328" y="104"/>
                  </a:lnTo>
                  <a:lnTo>
                    <a:pt x="320" y="104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7" y="108"/>
                  </a:lnTo>
                  <a:lnTo>
                    <a:pt x="324" y="110"/>
                  </a:lnTo>
                  <a:lnTo>
                    <a:pt x="342" y="113"/>
                  </a:lnTo>
                  <a:lnTo>
                    <a:pt x="351" y="114"/>
                  </a:lnTo>
                  <a:lnTo>
                    <a:pt x="358" y="117"/>
                  </a:lnTo>
                  <a:lnTo>
                    <a:pt x="363" y="123"/>
                  </a:lnTo>
                  <a:lnTo>
                    <a:pt x="366" y="125"/>
                  </a:lnTo>
                  <a:lnTo>
                    <a:pt x="368" y="128"/>
                  </a:lnTo>
                  <a:lnTo>
                    <a:pt x="368" y="128"/>
                  </a:lnTo>
                  <a:lnTo>
                    <a:pt x="348" y="125"/>
                  </a:lnTo>
                  <a:lnTo>
                    <a:pt x="328" y="121"/>
                  </a:lnTo>
                  <a:lnTo>
                    <a:pt x="309" y="118"/>
                  </a:lnTo>
                  <a:lnTo>
                    <a:pt x="299" y="118"/>
                  </a:lnTo>
                  <a:lnTo>
                    <a:pt x="290" y="120"/>
                  </a:lnTo>
                  <a:lnTo>
                    <a:pt x="290" y="120"/>
                  </a:lnTo>
                  <a:lnTo>
                    <a:pt x="296" y="124"/>
                  </a:lnTo>
                  <a:lnTo>
                    <a:pt x="303" y="127"/>
                  </a:lnTo>
                  <a:lnTo>
                    <a:pt x="318" y="130"/>
                  </a:lnTo>
                  <a:lnTo>
                    <a:pt x="325" y="132"/>
                  </a:lnTo>
                  <a:lnTo>
                    <a:pt x="331" y="134"/>
                  </a:lnTo>
                  <a:lnTo>
                    <a:pt x="335" y="138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28" y="142"/>
                  </a:lnTo>
                  <a:lnTo>
                    <a:pt x="318" y="139"/>
                  </a:lnTo>
                  <a:lnTo>
                    <a:pt x="300" y="135"/>
                  </a:lnTo>
                  <a:lnTo>
                    <a:pt x="290" y="134"/>
                  </a:lnTo>
                  <a:lnTo>
                    <a:pt x="282" y="132"/>
                  </a:lnTo>
                  <a:lnTo>
                    <a:pt x="275" y="132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54" y="131"/>
                  </a:lnTo>
                  <a:lnTo>
                    <a:pt x="240" y="127"/>
                  </a:lnTo>
                  <a:lnTo>
                    <a:pt x="226" y="124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30" y="127"/>
                  </a:lnTo>
                  <a:lnTo>
                    <a:pt x="250" y="132"/>
                  </a:lnTo>
                  <a:lnTo>
                    <a:pt x="290" y="142"/>
                  </a:lnTo>
                  <a:lnTo>
                    <a:pt x="309" y="148"/>
                  </a:lnTo>
                  <a:lnTo>
                    <a:pt x="327" y="153"/>
                  </a:lnTo>
                  <a:lnTo>
                    <a:pt x="344" y="162"/>
                  </a:lnTo>
                  <a:lnTo>
                    <a:pt x="351" y="166"/>
                  </a:lnTo>
                  <a:lnTo>
                    <a:pt x="356" y="172"/>
                  </a:lnTo>
                  <a:lnTo>
                    <a:pt x="356" y="172"/>
                  </a:lnTo>
                  <a:close/>
                  <a:moveTo>
                    <a:pt x="251" y="226"/>
                  </a:moveTo>
                  <a:lnTo>
                    <a:pt x="251" y="226"/>
                  </a:lnTo>
                  <a:lnTo>
                    <a:pt x="237" y="222"/>
                  </a:lnTo>
                  <a:lnTo>
                    <a:pt x="229" y="221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37" y="225"/>
                  </a:lnTo>
                  <a:lnTo>
                    <a:pt x="245" y="226"/>
                  </a:lnTo>
                  <a:lnTo>
                    <a:pt x="251" y="226"/>
                  </a:lnTo>
                  <a:lnTo>
                    <a:pt x="251" y="226"/>
                  </a:lnTo>
                  <a:close/>
                  <a:moveTo>
                    <a:pt x="293" y="290"/>
                  </a:moveTo>
                  <a:lnTo>
                    <a:pt x="293" y="290"/>
                  </a:lnTo>
                  <a:lnTo>
                    <a:pt x="293" y="287"/>
                  </a:lnTo>
                  <a:lnTo>
                    <a:pt x="292" y="285"/>
                  </a:lnTo>
                  <a:lnTo>
                    <a:pt x="286" y="283"/>
                  </a:lnTo>
                  <a:lnTo>
                    <a:pt x="281" y="283"/>
                  </a:lnTo>
                  <a:lnTo>
                    <a:pt x="276" y="284"/>
                  </a:lnTo>
                  <a:lnTo>
                    <a:pt x="276" y="284"/>
                  </a:lnTo>
                  <a:lnTo>
                    <a:pt x="281" y="285"/>
                  </a:lnTo>
                  <a:lnTo>
                    <a:pt x="285" y="287"/>
                  </a:lnTo>
                  <a:lnTo>
                    <a:pt x="289" y="288"/>
                  </a:lnTo>
                  <a:lnTo>
                    <a:pt x="293" y="290"/>
                  </a:lnTo>
                  <a:lnTo>
                    <a:pt x="293" y="290"/>
                  </a:lnTo>
                  <a:close/>
                  <a:moveTo>
                    <a:pt x="289" y="305"/>
                  </a:moveTo>
                  <a:lnTo>
                    <a:pt x="289" y="305"/>
                  </a:lnTo>
                  <a:lnTo>
                    <a:pt x="290" y="308"/>
                  </a:lnTo>
                  <a:lnTo>
                    <a:pt x="295" y="309"/>
                  </a:lnTo>
                  <a:lnTo>
                    <a:pt x="306" y="311"/>
                  </a:lnTo>
                  <a:lnTo>
                    <a:pt x="318" y="312"/>
                  </a:lnTo>
                  <a:lnTo>
                    <a:pt x="324" y="313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18" y="311"/>
                  </a:lnTo>
                  <a:lnTo>
                    <a:pt x="307" y="308"/>
                  </a:lnTo>
                  <a:lnTo>
                    <a:pt x="297" y="305"/>
                  </a:lnTo>
                  <a:lnTo>
                    <a:pt x="289" y="305"/>
                  </a:lnTo>
                  <a:lnTo>
                    <a:pt x="289" y="305"/>
                  </a:lnTo>
                  <a:close/>
                  <a:moveTo>
                    <a:pt x="419" y="326"/>
                  </a:moveTo>
                  <a:lnTo>
                    <a:pt x="419" y="326"/>
                  </a:lnTo>
                  <a:lnTo>
                    <a:pt x="412" y="322"/>
                  </a:lnTo>
                  <a:lnTo>
                    <a:pt x="404" y="318"/>
                  </a:lnTo>
                  <a:lnTo>
                    <a:pt x="394" y="315"/>
                  </a:lnTo>
                  <a:lnTo>
                    <a:pt x="383" y="312"/>
                  </a:lnTo>
                  <a:lnTo>
                    <a:pt x="362" y="309"/>
                  </a:lnTo>
                  <a:lnTo>
                    <a:pt x="341" y="308"/>
                  </a:lnTo>
                  <a:lnTo>
                    <a:pt x="341" y="308"/>
                  </a:lnTo>
                  <a:lnTo>
                    <a:pt x="342" y="311"/>
                  </a:lnTo>
                  <a:lnTo>
                    <a:pt x="342" y="312"/>
                  </a:lnTo>
                  <a:lnTo>
                    <a:pt x="339" y="313"/>
                  </a:lnTo>
                  <a:lnTo>
                    <a:pt x="335" y="313"/>
                  </a:lnTo>
                  <a:lnTo>
                    <a:pt x="332" y="315"/>
                  </a:lnTo>
                  <a:lnTo>
                    <a:pt x="332" y="315"/>
                  </a:lnTo>
                  <a:lnTo>
                    <a:pt x="355" y="321"/>
                  </a:lnTo>
                  <a:lnTo>
                    <a:pt x="377" y="326"/>
                  </a:lnTo>
                  <a:lnTo>
                    <a:pt x="424" y="337"/>
                  </a:lnTo>
                  <a:lnTo>
                    <a:pt x="448" y="342"/>
                  </a:lnTo>
                  <a:lnTo>
                    <a:pt x="470" y="346"/>
                  </a:lnTo>
                  <a:lnTo>
                    <a:pt x="494" y="347"/>
                  </a:lnTo>
                  <a:lnTo>
                    <a:pt x="518" y="346"/>
                  </a:lnTo>
                  <a:lnTo>
                    <a:pt x="518" y="346"/>
                  </a:lnTo>
                  <a:lnTo>
                    <a:pt x="492" y="340"/>
                  </a:lnTo>
                  <a:lnTo>
                    <a:pt x="469" y="335"/>
                  </a:lnTo>
                  <a:lnTo>
                    <a:pt x="445" y="330"/>
                  </a:lnTo>
                  <a:lnTo>
                    <a:pt x="419" y="326"/>
                  </a:lnTo>
                  <a:lnTo>
                    <a:pt x="419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84"/>
            <p:cNvSpPr/>
            <p:nvPr/>
          </p:nvSpPr>
          <p:spPr bwMode="auto">
            <a:xfrm>
              <a:off x="3375026" y="2844800"/>
              <a:ext cx="193675" cy="155575"/>
            </a:xfrm>
            <a:custGeom>
              <a:avLst/>
              <a:gdLst/>
              <a:ahLst/>
              <a:cxnLst>
                <a:cxn ang="0">
                  <a:pos x="344" y="36"/>
                </a:cxn>
                <a:cxn ang="0">
                  <a:pos x="348" y="45"/>
                </a:cxn>
                <a:cxn ang="0">
                  <a:pos x="354" y="63"/>
                </a:cxn>
                <a:cxn ang="0">
                  <a:pos x="360" y="70"/>
                </a:cxn>
                <a:cxn ang="0">
                  <a:pos x="358" y="93"/>
                </a:cxn>
                <a:cxn ang="0">
                  <a:pos x="358" y="147"/>
                </a:cxn>
                <a:cxn ang="0">
                  <a:pos x="364" y="237"/>
                </a:cxn>
                <a:cxn ang="0">
                  <a:pos x="365" y="293"/>
                </a:cxn>
                <a:cxn ang="0">
                  <a:pos x="361" y="289"/>
                </a:cxn>
                <a:cxn ang="0">
                  <a:pos x="355" y="279"/>
                </a:cxn>
                <a:cxn ang="0">
                  <a:pos x="353" y="258"/>
                </a:cxn>
                <a:cxn ang="0">
                  <a:pos x="351" y="246"/>
                </a:cxn>
                <a:cxn ang="0">
                  <a:pos x="348" y="149"/>
                </a:cxn>
                <a:cxn ang="0">
                  <a:pos x="346" y="115"/>
                </a:cxn>
                <a:cxn ang="0">
                  <a:pos x="341" y="100"/>
                </a:cxn>
                <a:cxn ang="0">
                  <a:pos x="337" y="66"/>
                </a:cxn>
                <a:cxn ang="0">
                  <a:pos x="333" y="53"/>
                </a:cxn>
                <a:cxn ang="0">
                  <a:pos x="329" y="53"/>
                </a:cxn>
                <a:cxn ang="0">
                  <a:pos x="322" y="51"/>
                </a:cxn>
                <a:cxn ang="0">
                  <a:pos x="320" y="46"/>
                </a:cxn>
                <a:cxn ang="0">
                  <a:pos x="308" y="48"/>
                </a:cxn>
                <a:cxn ang="0">
                  <a:pos x="298" y="44"/>
                </a:cxn>
                <a:cxn ang="0">
                  <a:pos x="185" y="36"/>
                </a:cxn>
                <a:cxn ang="0">
                  <a:pos x="72" y="22"/>
                </a:cxn>
                <a:cxn ang="0">
                  <a:pos x="54" y="20"/>
                </a:cxn>
                <a:cxn ang="0">
                  <a:pos x="17" y="1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45" y="7"/>
                </a:cxn>
                <a:cxn ang="0">
                  <a:pos x="131" y="18"/>
                </a:cxn>
                <a:cxn ang="0">
                  <a:pos x="263" y="29"/>
                </a:cxn>
                <a:cxn ang="0">
                  <a:pos x="344" y="36"/>
                </a:cxn>
              </a:cxnLst>
              <a:rect l="0" t="0" r="r" b="b"/>
              <a:pathLst>
                <a:path w="365" h="293">
                  <a:moveTo>
                    <a:pt x="344" y="36"/>
                  </a:moveTo>
                  <a:lnTo>
                    <a:pt x="344" y="36"/>
                  </a:lnTo>
                  <a:lnTo>
                    <a:pt x="347" y="41"/>
                  </a:lnTo>
                  <a:lnTo>
                    <a:pt x="348" y="45"/>
                  </a:lnTo>
                  <a:lnTo>
                    <a:pt x="350" y="55"/>
                  </a:lnTo>
                  <a:lnTo>
                    <a:pt x="354" y="63"/>
                  </a:lnTo>
                  <a:lnTo>
                    <a:pt x="357" y="67"/>
                  </a:lnTo>
                  <a:lnTo>
                    <a:pt x="360" y="70"/>
                  </a:lnTo>
                  <a:lnTo>
                    <a:pt x="360" y="70"/>
                  </a:lnTo>
                  <a:lnTo>
                    <a:pt x="358" y="93"/>
                  </a:lnTo>
                  <a:lnTo>
                    <a:pt x="357" y="119"/>
                  </a:lnTo>
                  <a:lnTo>
                    <a:pt x="358" y="147"/>
                  </a:lnTo>
                  <a:lnTo>
                    <a:pt x="361" y="177"/>
                  </a:lnTo>
                  <a:lnTo>
                    <a:pt x="364" y="237"/>
                  </a:lnTo>
                  <a:lnTo>
                    <a:pt x="365" y="265"/>
                  </a:lnTo>
                  <a:lnTo>
                    <a:pt x="365" y="293"/>
                  </a:lnTo>
                  <a:lnTo>
                    <a:pt x="365" y="293"/>
                  </a:lnTo>
                  <a:lnTo>
                    <a:pt x="361" y="289"/>
                  </a:lnTo>
                  <a:lnTo>
                    <a:pt x="357" y="285"/>
                  </a:lnTo>
                  <a:lnTo>
                    <a:pt x="355" y="279"/>
                  </a:lnTo>
                  <a:lnTo>
                    <a:pt x="354" y="272"/>
                  </a:lnTo>
                  <a:lnTo>
                    <a:pt x="353" y="258"/>
                  </a:lnTo>
                  <a:lnTo>
                    <a:pt x="351" y="246"/>
                  </a:lnTo>
                  <a:lnTo>
                    <a:pt x="351" y="246"/>
                  </a:lnTo>
                  <a:lnTo>
                    <a:pt x="350" y="181"/>
                  </a:lnTo>
                  <a:lnTo>
                    <a:pt x="348" y="149"/>
                  </a:lnTo>
                  <a:lnTo>
                    <a:pt x="346" y="115"/>
                  </a:lnTo>
                  <a:lnTo>
                    <a:pt x="346" y="115"/>
                  </a:lnTo>
                  <a:lnTo>
                    <a:pt x="343" y="108"/>
                  </a:lnTo>
                  <a:lnTo>
                    <a:pt x="341" y="100"/>
                  </a:lnTo>
                  <a:lnTo>
                    <a:pt x="338" y="83"/>
                  </a:lnTo>
                  <a:lnTo>
                    <a:pt x="337" y="66"/>
                  </a:lnTo>
                  <a:lnTo>
                    <a:pt x="334" y="59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29" y="53"/>
                  </a:lnTo>
                  <a:lnTo>
                    <a:pt x="326" y="52"/>
                  </a:lnTo>
                  <a:lnTo>
                    <a:pt x="322" y="51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15" y="49"/>
                  </a:lnTo>
                  <a:lnTo>
                    <a:pt x="308" y="48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42" y="41"/>
                  </a:lnTo>
                  <a:lnTo>
                    <a:pt x="185" y="36"/>
                  </a:lnTo>
                  <a:lnTo>
                    <a:pt x="129" y="31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54" y="20"/>
                  </a:lnTo>
                  <a:lnTo>
                    <a:pt x="35" y="18"/>
                  </a:lnTo>
                  <a:lnTo>
                    <a:pt x="17" y="14"/>
                  </a:lnTo>
                  <a:lnTo>
                    <a:pt x="9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5" y="7"/>
                  </a:lnTo>
                  <a:lnTo>
                    <a:pt x="87" y="14"/>
                  </a:lnTo>
                  <a:lnTo>
                    <a:pt x="131" y="18"/>
                  </a:lnTo>
                  <a:lnTo>
                    <a:pt x="174" y="22"/>
                  </a:lnTo>
                  <a:lnTo>
                    <a:pt x="263" y="29"/>
                  </a:lnTo>
                  <a:lnTo>
                    <a:pt x="344" y="36"/>
                  </a:lnTo>
                  <a:lnTo>
                    <a:pt x="3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063552" y="706001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36"/>
          <p:cNvSpPr>
            <a:spLocks noEditPoints="1"/>
          </p:cNvSpPr>
          <p:nvPr/>
        </p:nvSpPr>
        <p:spPr bwMode="auto">
          <a:xfrm>
            <a:off x="1188944" y="2279900"/>
            <a:ext cx="2153292" cy="2875935"/>
          </a:xfrm>
          <a:custGeom>
            <a:avLst/>
            <a:gdLst>
              <a:gd name="T0" fmla="*/ 19 w 168"/>
              <a:gd name="T1" fmla="*/ 2 h 214"/>
              <a:gd name="T2" fmla="*/ 8 w 168"/>
              <a:gd name="T3" fmla="*/ 21 h 214"/>
              <a:gd name="T4" fmla="*/ 8 w 168"/>
              <a:gd name="T5" fmla="*/ 34 h 214"/>
              <a:gd name="T6" fmla="*/ 8 w 168"/>
              <a:gd name="T7" fmla="*/ 49 h 214"/>
              <a:gd name="T8" fmla="*/ 8 w 168"/>
              <a:gd name="T9" fmla="*/ 59 h 214"/>
              <a:gd name="T10" fmla="*/ 3 w 168"/>
              <a:gd name="T11" fmla="*/ 70 h 214"/>
              <a:gd name="T12" fmla="*/ 8 w 168"/>
              <a:gd name="T13" fmla="*/ 86 h 214"/>
              <a:gd name="T14" fmla="*/ 8 w 168"/>
              <a:gd name="T15" fmla="*/ 97 h 214"/>
              <a:gd name="T16" fmla="*/ 8 w 168"/>
              <a:gd name="T17" fmla="*/ 109 h 214"/>
              <a:gd name="T18" fmla="*/ 8 w 168"/>
              <a:gd name="T19" fmla="*/ 118 h 214"/>
              <a:gd name="T20" fmla="*/ 4 w 168"/>
              <a:gd name="T21" fmla="*/ 129 h 214"/>
              <a:gd name="T22" fmla="*/ 8 w 168"/>
              <a:gd name="T23" fmla="*/ 145 h 214"/>
              <a:gd name="T24" fmla="*/ 8 w 168"/>
              <a:gd name="T25" fmla="*/ 156 h 214"/>
              <a:gd name="T26" fmla="*/ 8 w 168"/>
              <a:gd name="T27" fmla="*/ 171 h 214"/>
              <a:gd name="T28" fmla="*/ 4 w 168"/>
              <a:gd name="T29" fmla="*/ 184 h 214"/>
              <a:gd name="T30" fmla="*/ 8 w 168"/>
              <a:gd name="T31" fmla="*/ 201 h 214"/>
              <a:gd name="T32" fmla="*/ 123 w 168"/>
              <a:gd name="T33" fmla="*/ 214 h 214"/>
              <a:gd name="T34" fmla="*/ 168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7 w 168"/>
              <a:gd name="T41" fmla="*/ 26 h 214"/>
              <a:gd name="T42" fmla="*/ 8 w 168"/>
              <a:gd name="T43" fmla="*/ 42 h 214"/>
              <a:gd name="T44" fmla="*/ 6 w 168"/>
              <a:gd name="T45" fmla="*/ 53 h 214"/>
              <a:gd name="T46" fmla="*/ 8 w 168"/>
              <a:gd name="T47" fmla="*/ 62 h 214"/>
              <a:gd name="T48" fmla="*/ 8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7 w 168"/>
              <a:gd name="T57" fmla="*/ 103 h 214"/>
              <a:gd name="T58" fmla="*/ 7 w 168"/>
              <a:gd name="T59" fmla="*/ 103 h 214"/>
              <a:gd name="T60" fmla="*/ 6 w 168"/>
              <a:gd name="T61" fmla="*/ 112 h 214"/>
              <a:gd name="T62" fmla="*/ 7 w 168"/>
              <a:gd name="T63" fmla="*/ 121 h 214"/>
              <a:gd name="T64" fmla="*/ 6 w 168"/>
              <a:gd name="T65" fmla="*/ 130 h 214"/>
              <a:gd name="T66" fmla="*/ 7 w 168"/>
              <a:gd name="T67" fmla="*/ 140 h 214"/>
              <a:gd name="T68" fmla="*/ 6 w 168"/>
              <a:gd name="T69" fmla="*/ 152 h 214"/>
              <a:gd name="T70" fmla="*/ 8 w 168"/>
              <a:gd name="T71" fmla="*/ 151 h 214"/>
              <a:gd name="T72" fmla="*/ 8 w 168"/>
              <a:gd name="T73" fmla="*/ 161 h 214"/>
              <a:gd name="T74" fmla="*/ 6 w 168"/>
              <a:gd name="T75" fmla="*/ 175 h 214"/>
              <a:gd name="T76" fmla="*/ 8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1 w 168"/>
              <a:gd name="T85" fmla="*/ 203 h 214"/>
              <a:gd name="T86" fmla="*/ 14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4 w 168"/>
              <a:gd name="T99" fmla="*/ 130 h 214"/>
              <a:gd name="T100" fmla="*/ 14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3 w 168"/>
              <a:gd name="T107" fmla="*/ 90 h 214"/>
              <a:gd name="T108" fmla="*/ 13 w 168"/>
              <a:gd name="T109" fmla="*/ 81 h 214"/>
              <a:gd name="T110" fmla="*/ 14 w 168"/>
              <a:gd name="T111" fmla="*/ 70 h 214"/>
              <a:gd name="T112" fmla="*/ 14 w 168"/>
              <a:gd name="T113" fmla="*/ 61 h 214"/>
              <a:gd name="T114" fmla="*/ 14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5 h 214"/>
              <a:gd name="T124" fmla="*/ 165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5" y="2"/>
                </a:moveTo>
                <a:cubicBezTo>
                  <a:pt x="132" y="2"/>
                  <a:pt x="119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1" y="2"/>
                  <a:pt x="19" y="2"/>
                </a:cubicBezTo>
                <a:cubicBezTo>
                  <a:pt x="13" y="2"/>
                  <a:pt x="9" y="6"/>
                  <a:pt x="8" y="11"/>
                </a:cubicBezTo>
                <a:cubicBezTo>
                  <a:pt x="7" y="12"/>
                  <a:pt x="5" y="12"/>
                  <a:pt x="5" y="13"/>
                </a:cubicBezTo>
                <a:cubicBezTo>
                  <a:pt x="3" y="14"/>
                  <a:pt x="3" y="16"/>
                  <a:pt x="3" y="18"/>
                </a:cubicBezTo>
                <a:cubicBezTo>
                  <a:pt x="4" y="19"/>
                  <a:pt x="6" y="20"/>
                  <a:pt x="8" y="21"/>
                </a:cubicBezTo>
                <a:cubicBezTo>
                  <a:pt x="8" y="21"/>
                  <a:pt x="8" y="22"/>
                  <a:pt x="8" y="23"/>
                </a:cubicBezTo>
                <a:cubicBezTo>
                  <a:pt x="6" y="23"/>
                  <a:pt x="5" y="23"/>
                  <a:pt x="4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6" y="33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6" y="35"/>
                  <a:pt x="4" y="36"/>
                  <a:pt x="3" y="38"/>
                </a:cubicBezTo>
                <a:cubicBezTo>
                  <a:pt x="1" y="41"/>
                  <a:pt x="5" y="44"/>
                  <a:pt x="8" y="45"/>
                </a:cubicBezTo>
                <a:cubicBezTo>
                  <a:pt x="8" y="46"/>
                  <a:pt x="8" y="47"/>
                  <a:pt x="8" y="49"/>
                </a:cubicBezTo>
                <a:cubicBezTo>
                  <a:pt x="6" y="49"/>
                  <a:pt x="5" y="50"/>
                  <a:pt x="4" y="51"/>
                </a:cubicBezTo>
                <a:cubicBezTo>
                  <a:pt x="3" y="53"/>
                  <a:pt x="2" y="54"/>
                  <a:pt x="3" y="56"/>
                </a:cubicBezTo>
                <a:cubicBezTo>
                  <a:pt x="4" y="57"/>
                  <a:pt x="6" y="58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7" y="59"/>
                  <a:pt x="6" y="59"/>
                  <a:pt x="5" y="60"/>
                </a:cubicBezTo>
                <a:cubicBezTo>
                  <a:pt x="2" y="63"/>
                  <a:pt x="4" y="66"/>
                  <a:pt x="8" y="67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5" y="69"/>
                  <a:pt x="3" y="70"/>
                </a:cubicBezTo>
                <a:cubicBezTo>
                  <a:pt x="1" y="73"/>
                  <a:pt x="4" y="77"/>
                  <a:pt x="8" y="77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78"/>
                  <a:pt x="4" y="79"/>
                  <a:pt x="3" y="80"/>
                </a:cubicBezTo>
                <a:cubicBezTo>
                  <a:pt x="0" y="83"/>
                  <a:pt x="5" y="86"/>
                  <a:pt x="8" y="86"/>
                </a:cubicBezTo>
                <a:cubicBezTo>
                  <a:pt x="8" y="87"/>
                  <a:pt x="8" y="88"/>
                  <a:pt x="8" y="89"/>
                </a:cubicBezTo>
                <a:cubicBezTo>
                  <a:pt x="7" y="89"/>
                  <a:pt x="7" y="89"/>
                  <a:pt x="6" y="89"/>
                </a:cubicBezTo>
                <a:cubicBezTo>
                  <a:pt x="5" y="90"/>
                  <a:pt x="3" y="91"/>
                  <a:pt x="3" y="92"/>
                </a:cubicBezTo>
                <a:cubicBezTo>
                  <a:pt x="2" y="95"/>
                  <a:pt x="5" y="97"/>
                  <a:pt x="8" y="97"/>
                </a:cubicBezTo>
                <a:cubicBezTo>
                  <a:pt x="8" y="97"/>
                  <a:pt x="8" y="98"/>
                  <a:pt x="8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8" y="107"/>
                </a:cubicBezTo>
                <a:cubicBezTo>
                  <a:pt x="8" y="107"/>
                  <a:pt x="8" y="108"/>
                  <a:pt x="8" y="109"/>
                </a:cubicBezTo>
                <a:cubicBezTo>
                  <a:pt x="7" y="109"/>
                  <a:pt x="7" y="109"/>
                  <a:pt x="7" y="109"/>
                </a:cubicBezTo>
                <a:cubicBezTo>
                  <a:pt x="5" y="110"/>
                  <a:pt x="4" y="110"/>
                  <a:pt x="3" y="112"/>
                </a:cubicBezTo>
                <a:cubicBezTo>
                  <a:pt x="3" y="115"/>
                  <a:pt x="5" y="116"/>
                  <a:pt x="8" y="117"/>
                </a:cubicBezTo>
                <a:cubicBezTo>
                  <a:pt x="8" y="117"/>
                  <a:pt x="8" y="117"/>
                  <a:pt x="8" y="118"/>
                </a:cubicBezTo>
                <a:cubicBezTo>
                  <a:pt x="6" y="118"/>
                  <a:pt x="5" y="118"/>
                  <a:pt x="4" y="119"/>
                </a:cubicBezTo>
                <a:cubicBezTo>
                  <a:pt x="2" y="122"/>
                  <a:pt x="5" y="125"/>
                  <a:pt x="8" y="126"/>
                </a:cubicBezTo>
                <a:cubicBezTo>
                  <a:pt x="8" y="127"/>
                  <a:pt x="8" y="127"/>
                  <a:pt x="8" y="128"/>
                </a:cubicBezTo>
                <a:cubicBezTo>
                  <a:pt x="6" y="127"/>
                  <a:pt x="5" y="128"/>
                  <a:pt x="4" y="129"/>
                </a:cubicBezTo>
                <a:cubicBezTo>
                  <a:pt x="0" y="131"/>
                  <a:pt x="5" y="135"/>
                  <a:pt x="8" y="136"/>
                </a:cubicBezTo>
                <a:cubicBezTo>
                  <a:pt x="8" y="136"/>
                  <a:pt x="8" y="137"/>
                  <a:pt x="8" y="137"/>
                </a:cubicBezTo>
                <a:cubicBezTo>
                  <a:pt x="6" y="137"/>
                  <a:pt x="5" y="138"/>
                  <a:pt x="3" y="139"/>
                </a:cubicBezTo>
                <a:cubicBezTo>
                  <a:pt x="1" y="142"/>
                  <a:pt x="5" y="145"/>
                  <a:pt x="8" y="145"/>
                </a:cubicBezTo>
                <a:cubicBezTo>
                  <a:pt x="8" y="146"/>
                  <a:pt x="8" y="147"/>
                  <a:pt x="8" y="148"/>
                </a:cubicBezTo>
                <a:cubicBezTo>
                  <a:pt x="7" y="148"/>
                  <a:pt x="6" y="148"/>
                  <a:pt x="5" y="149"/>
                </a:cubicBezTo>
                <a:cubicBezTo>
                  <a:pt x="4" y="150"/>
                  <a:pt x="3" y="151"/>
                  <a:pt x="3" y="153"/>
                </a:cubicBezTo>
                <a:cubicBezTo>
                  <a:pt x="4" y="155"/>
                  <a:pt x="6" y="156"/>
                  <a:pt x="8" y="156"/>
                </a:cubicBezTo>
                <a:cubicBezTo>
                  <a:pt x="8" y="157"/>
                  <a:pt x="8" y="158"/>
                  <a:pt x="8" y="158"/>
                </a:cubicBezTo>
                <a:cubicBezTo>
                  <a:pt x="6" y="158"/>
                  <a:pt x="4" y="159"/>
                  <a:pt x="3" y="161"/>
                </a:cubicBezTo>
                <a:cubicBezTo>
                  <a:pt x="1" y="165"/>
                  <a:pt x="5" y="167"/>
                  <a:pt x="8" y="168"/>
                </a:cubicBezTo>
                <a:cubicBezTo>
                  <a:pt x="8" y="169"/>
                  <a:pt x="8" y="170"/>
                  <a:pt x="8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8" y="179"/>
                </a:cubicBezTo>
                <a:cubicBezTo>
                  <a:pt x="8" y="180"/>
                  <a:pt x="8" y="181"/>
                  <a:pt x="8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3" y="186"/>
                  <a:pt x="6" y="189"/>
                  <a:pt x="8" y="190"/>
                </a:cubicBezTo>
                <a:cubicBezTo>
                  <a:pt x="8" y="191"/>
                  <a:pt x="8" y="192"/>
                  <a:pt x="8" y="193"/>
                </a:cubicBezTo>
                <a:cubicBezTo>
                  <a:pt x="7" y="193"/>
                  <a:pt x="6" y="193"/>
                  <a:pt x="5" y="194"/>
                </a:cubicBezTo>
                <a:cubicBezTo>
                  <a:pt x="2" y="197"/>
                  <a:pt x="5" y="200"/>
                  <a:pt x="8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7" y="214"/>
                  <a:pt x="20" y="214"/>
                  <a:pt x="22" y="214"/>
                </a:cubicBezTo>
                <a:cubicBezTo>
                  <a:pt x="26" y="214"/>
                  <a:pt x="31" y="214"/>
                  <a:pt x="35" y="214"/>
                </a:cubicBezTo>
                <a:cubicBezTo>
                  <a:pt x="64" y="214"/>
                  <a:pt x="94" y="214"/>
                  <a:pt x="123" y="214"/>
                </a:cubicBezTo>
                <a:cubicBezTo>
                  <a:pt x="133" y="214"/>
                  <a:pt x="142" y="214"/>
                  <a:pt x="151" y="214"/>
                </a:cubicBezTo>
                <a:cubicBezTo>
                  <a:pt x="159" y="214"/>
                  <a:pt x="167" y="212"/>
                  <a:pt x="167" y="203"/>
                </a:cubicBezTo>
                <a:cubicBezTo>
                  <a:pt x="167" y="203"/>
                  <a:pt x="168" y="203"/>
                  <a:pt x="168" y="203"/>
                </a:cubicBezTo>
                <a:cubicBezTo>
                  <a:pt x="168" y="155"/>
                  <a:pt x="168" y="107"/>
                  <a:pt x="168" y="59"/>
                </a:cubicBezTo>
                <a:cubicBezTo>
                  <a:pt x="168" y="47"/>
                  <a:pt x="168" y="36"/>
                  <a:pt x="168" y="24"/>
                </a:cubicBezTo>
                <a:cubicBezTo>
                  <a:pt x="168" y="19"/>
                  <a:pt x="168" y="12"/>
                  <a:pt x="166" y="7"/>
                </a:cubicBezTo>
                <a:cubicBezTo>
                  <a:pt x="162" y="0"/>
                  <a:pt x="151" y="2"/>
                  <a:pt x="145" y="2"/>
                </a:cubicBezTo>
                <a:close/>
                <a:moveTo>
                  <a:pt x="6" y="17"/>
                </a:moveTo>
                <a:cubicBezTo>
                  <a:pt x="6" y="16"/>
                  <a:pt x="6" y="16"/>
                  <a:pt x="7" y="15"/>
                </a:cubicBezTo>
                <a:cubicBezTo>
                  <a:pt x="7" y="15"/>
                  <a:pt x="7" y="15"/>
                  <a:pt x="8" y="14"/>
                </a:cubicBezTo>
                <a:cubicBezTo>
                  <a:pt x="8" y="16"/>
                  <a:pt x="8" y="17"/>
                  <a:pt x="8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7" y="26"/>
                </a:move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9"/>
                  <a:pt x="8" y="31"/>
                </a:cubicBezTo>
                <a:cubicBezTo>
                  <a:pt x="6" y="30"/>
                  <a:pt x="4" y="27"/>
                  <a:pt x="7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8" y="38"/>
                </a:cubicBezTo>
                <a:cubicBezTo>
                  <a:pt x="8" y="39"/>
                  <a:pt x="8" y="40"/>
                  <a:pt x="8" y="42"/>
                </a:cubicBezTo>
                <a:cubicBezTo>
                  <a:pt x="7" y="41"/>
                  <a:pt x="7" y="41"/>
                  <a:pt x="6" y="41"/>
                </a:cubicBezTo>
                <a:close/>
                <a:moveTo>
                  <a:pt x="6" y="54"/>
                </a:moveTo>
                <a:cubicBezTo>
                  <a:pt x="5" y="54"/>
                  <a:pt x="5" y="54"/>
                  <a:pt x="5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2"/>
                  <a:pt x="8" y="52"/>
                </a:cubicBezTo>
                <a:cubicBezTo>
                  <a:pt x="8" y="53"/>
                  <a:pt x="8" y="54"/>
                  <a:pt x="8" y="56"/>
                </a:cubicBezTo>
                <a:cubicBezTo>
                  <a:pt x="7" y="55"/>
                  <a:pt x="6" y="55"/>
                  <a:pt x="6" y="54"/>
                </a:cubicBezTo>
                <a:close/>
                <a:moveTo>
                  <a:pt x="8" y="62"/>
                </a:moveTo>
                <a:cubicBezTo>
                  <a:pt x="8" y="63"/>
                  <a:pt x="8" y="63"/>
                  <a:pt x="8" y="64"/>
                </a:cubicBezTo>
                <a:cubicBezTo>
                  <a:pt x="7" y="64"/>
                  <a:pt x="6" y="62"/>
                  <a:pt x="8" y="62"/>
                </a:cubicBezTo>
                <a:close/>
                <a:moveTo>
                  <a:pt x="6" y="71"/>
                </a:moveTo>
                <a:cubicBezTo>
                  <a:pt x="7" y="71"/>
                  <a:pt x="7" y="71"/>
                  <a:pt x="8" y="71"/>
                </a:cubicBezTo>
                <a:cubicBezTo>
                  <a:pt x="8" y="72"/>
                  <a:pt x="8" y="73"/>
                  <a:pt x="8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6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6" y="81"/>
                  <a:pt x="7" y="81"/>
                  <a:pt x="8" y="81"/>
                </a:cubicBezTo>
                <a:cubicBezTo>
                  <a:pt x="8" y="82"/>
                  <a:pt x="8" y="83"/>
                  <a:pt x="8" y="83"/>
                </a:cubicBezTo>
                <a:cubicBezTo>
                  <a:pt x="7" y="83"/>
                  <a:pt x="7" y="83"/>
                  <a:pt x="6" y="83"/>
                </a:cubicBezTo>
                <a:close/>
                <a:moveTo>
                  <a:pt x="7" y="94"/>
                </a:moveTo>
                <a:cubicBezTo>
                  <a:pt x="6" y="93"/>
                  <a:pt x="6" y="93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6" y="92"/>
                  <a:pt x="7" y="92"/>
                  <a:pt x="7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3"/>
                  <a:pt x="8" y="93"/>
                  <a:pt x="8" y="94"/>
                </a:cubicBezTo>
                <a:cubicBezTo>
                  <a:pt x="7" y="94"/>
                  <a:pt x="7" y="94"/>
                  <a:pt x="7" y="94"/>
                </a:cubicBezTo>
                <a:close/>
                <a:moveTo>
                  <a:pt x="7" y="103"/>
                </a:moveTo>
                <a:cubicBezTo>
                  <a:pt x="5" y="102"/>
                  <a:pt x="6" y="102"/>
                  <a:pt x="7" y="102"/>
                </a:cubicBezTo>
                <a:cubicBezTo>
                  <a:pt x="7" y="102"/>
                  <a:pt x="7" y="102"/>
                  <a:pt x="8" y="102"/>
                </a:cubicBezTo>
                <a:cubicBezTo>
                  <a:pt x="8" y="102"/>
                  <a:pt x="8" y="103"/>
                  <a:pt x="8" y="104"/>
                </a:cubicBezTo>
                <a:cubicBezTo>
                  <a:pt x="7" y="103"/>
                  <a:pt x="7" y="103"/>
                  <a:pt x="7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8" y="112"/>
                </a:cubicBezTo>
                <a:cubicBezTo>
                  <a:pt x="8" y="113"/>
                  <a:pt x="8" y="113"/>
                  <a:pt x="8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7" y="121"/>
                </a:moveTo>
                <a:cubicBezTo>
                  <a:pt x="7" y="121"/>
                  <a:pt x="7" y="121"/>
                  <a:pt x="8" y="121"/>
                </a:cubicBezTo>
                <a:cubicBezTo>
                  <a:pt x="8" y="121"/>
                  <a:pt x="8" y="122"/>
                  <a:pt x="8" y="123"/>
                </a:cubicBezTo>
                <a:cubicBezTo>
                  <a:pt x="7" y="122"/>
                  <a:pt x="6" y="121"/>
                  <a:pt x="7" y="121"/>
                </a:cubicBezTo>
                <a:close/>
                <a:moveTo>
                  <a:pt x="6" y="130"/>
                </a:moveTo>
                <a:cubicBezTo>
                  <a:pt x="7" y="130"/>
                  <a:pt x="7" y="130"/>
                  <a:pt x="8" y="130"/>
                </a:cubicBezTo>
                <a:cubicBezTo>
                  <a:pt x="8" y="131"/>
                  <a:pt x="8" y="132"/>
                  <a:pt x="8" y="133"/>
                </a:cubicBezTo>
                <a:cubicBezTo>
                  <a:pt x="6" y="132"/>
                  <a:pt x="5" y="131"/>
                  <a:pt x="6" y="130"/>
                </a:cubicBezTo>
                <a:close/>
                <a:moveTo>
                  <a:pt x="7" y="140"/>
                </a:moveTo>
                <a:cubicBezTo>
                  <a:pt x="7" y="140"/>
                  <a:pt x="7" y="140"/>
                  <a:pt x="8" y="140"/>
                </a:cubicBezTo>
                <a:cubicBezTo>
                  <a:pt x="8" y="141"/>
                  <a:pt x="8" y="142"/>
                  <a:pt x="8" y="142"/>
                </a:cubicBezTo>
                <a:cubicBezTo>
                  <a:pt x="6" y="142"/>
                  <a:pt x="4" y="141"/>
                  <a:pt x="7" y="140"/>
                </a:cubicBezTo>
                <a:close/>
                <a:moveTo>
                  <a:pt x="7" y="153"/>
                </a:moveTo>
                <a:cubicBezTo>
                  <a:pt x="7" y="153"/>
                  <a:pt x="7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7" y="152"/>
                  <a:pt x="7" y="151"/>
                </a:cubicBezTo>
                <a:cubicBezTo>
                  <a:pt x="7" y="151"/>
                  <a:pt x="7" y="151"/>
                  <a:pt x="8" y="151"/>
                </a:cubicBezTo>
                <a:cubicBezTo>
                  <a:pt x="8" y="152"/>
                  <a:pt x="8" y="153"/>
                  <a:pt x="8" y="153"/>
                </a:cubicBezTo>
                <a:cubicBezTo>
                  <a:pt x="7" y="153"/>
                  <a:pt x="7" y="153"/>
                  <a:pt x="7" y="153"/>
                </a:cubicBezTo>
                <a:close/>
                <a:moveTo>
                  <a:pt x="6" y="162"/>
                </a:moveTo>
                <a:cubicBezTo>
                  <a:pt x="6" y="161"/>
                  <a:pt x="7" y="161"/>
                  <a:pt x="8" y="161"/>
                </a:cubicBezTo>
                <a:cubicBezTo>
                  <a:pt x="8" y="162"/>
                  <a:pt x="8" y="163"/>
                  <a:pt x="8" y="165"/>
                </a:cubicBezTo>
                <a:cubicBezTo>
                  <a:pt x="6" y="164"/>
                  <a:pt x="5" y="163"/>
                  <a:pt x="6" y="162"/>
                </a:cubicBezTo>
                <a:close/>
                <a:moveTo>
                  <a:pt x="7" y="175"/>
                </a:moveTo>
                <a:cubicBezTo>
                  <a:pt x="6" y="175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74"/>
                  <a:pt x="6" y="174"/>
                  <a:pt x="6" y="174"/>
                </a:cubicBezTo>
                <a:cubicBezTo>
                  <a:pt x="7" y="174"/>
                  <a:pt x="7" y="174"/>
                  <a:pt x="8" y="174"/>
                </a:cubicBezTo>
                <a:cubicBezTo>
                  <a:pt x="8" y="174"/>
                  <a:pt x="8" y="175"/>
                  <a:pt x="8" y="176"/>
                </a:cubicBezTo>
                <a:cubicBezTo>
                  <a:pt x="7" y="176"/>
                  <a:pt x="7" y="176"/>
                  <a:pt x="7" y="175"/>
                </a:cubicBezTo>
                <a:close/>
                <a:moveTo>
                  <a:pt x="7" y="186"/>
                </a:moveTo>
                <a:cubicBezTo>
                  <a:pt x="7" y="186"/>
                  <a:pt x="7" y="186"/>
                  <a:pt x="7" y="186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5"/>
                  <a:pt x="7" y="185"/>
                  <a:pt x="8" y="185"/>
                </a:cubicBezTo>
                <a:cubicBezTo>
                  <a:pt x="8" y="186"/>
                  <a:pt x="8" y="186"/>
                  <a:pt x="8" y="187"/>
                </a:cubicBezTo>
                <a:cubicBezTo>
                  <a:pt x="8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8" y="195"/>
                  <a:pt x="8" y="195"/>
                </a:cubicBezTo>
                <a:cubicBezTo>
                  <a:pt x="8" y="196"/>
                  <a:pt x="8" y="197"/>
                  <a:pt x="8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7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4" y="211"/>
                  <a:pt x="100" y="211"/>
                </a:cubicBezTo>
                <a:cubicBezTo>
                  <a:pt x="74" y="211"/>
                  <a:pt x="48" y="211"/>
                  <a:pt x="22" y="211"/>
                </a:cubicBezTo>
                <a:cubicBezTo>
                  <a:pt x="17" y="211"/>
                  <a:pt x="11" y="209"/>
                  <a:pt x="11" y="203"/>
                </a:cubicBezTo>
                <a:cubicBezTo>
                  <a:pt x="11" y="201"/>
                  <a:pt x="11" y="200"/>
                  <a:pt x="11" y="199"/>
                </a:cubicBezTo>
                <a:cubicBezTo>
                  <a:pt x="11" y="198"/>
                  <a:pt x="11" y="197"/>
                  <a:pt x="11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4" y="198"/>
                  <a:pt x="15" y="195"/>
                  <a:pt x="14" y="194"/>
                </a:cubicBezTo>
                <a:cubicBezTo>
                  <a:pt x="13" y="194"/>
                  <a:pt x="12" y="193"/>
                  <a:pt x="11" y="193"/>
                </a:cubicBezTo>
                <a:cubicBezTo>
                  <a:pt x="11" y="190"/>
                  <a:pt x="11" y="188"/>
                  <a:pt x="11" y="185"/>
                </a:cubicBezTo>
                <a:cubicBezTo>
                  <a:pt x="12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2" y="183"/>
                  <a:pt x="11" y="182"/>
                </a:cubicBezTo>
                <a:cubicBezTo>
                  <a:pt x="11" y="180"/>
                  <a:pt x="11" y="177"/>
                  <a:pt x="11" y="174"/>
                </a:cubicBezTo>
                <a:cubicBezTo>
                  <a:pt x="11" y="175"/>
                  <a:pt x="12" y="175"/>
                  <a:pt x="13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3" y="172"/>
                  <a:pt x="12" y="172"/>
                  <a:pt x="11" y="171"/>
                </a:cubicBezTo>
                <a:cubicBezTo>
                  <a:pt x="11" y="168"/>
                  <a:pt x="11" y="165"/>
                  <a:pt x="11" y="162"/>
                </a:cubicBezTo>
                <a:cubicBezTo>
                  <a:pt x="12" y="162"/>
                  <a:pt x="13" y="163"/>
                  <a:pt x="13" y="163"/>
                </a:cubicBezTo>
                <a:cubicBezTo>
                  <a:pt x="15" y="164"/>
                  <a:pt x="16" y="161"/>
                  <a:pt x="14" y="160"/>
                </a:cubicBezTo>
                <a:cubicBezTo>
                  <a:pt x="13" y="160"/>
                  <a:pt x="12" y="159"/>
                  <a:pt x="11" y="159"/>
                </a:cubicBezTo>
                <a:cubicBezTo>
                  <a:pt x="11" y="156"/>
                  <a:pt x="11" y="154"/>
                  <a:pt x="11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4" y="154"/>
                  <a:pt x="16" y="152"/>
                  <a:pt x="15" y="151"/>
                </a:cubicBezTo>
                <a:cubicBezTo>
                  <a:pt x="14" y="149"/>
                  <a:pt x="12" y="148"/>
                  <a:pt x="11" y="148"/>
                </a:cubicBezTo>
                <a:cubicBezTo>
                  <a:pt x="11" y="146"/>
                  <a:pt x="11" y="143"/>
                  <a:pt x="11" y="141"/>
                </a:cubicBezTo>
                <a:cubicBezTo>
                  <a:pt x="11" y="141"/>
                  <a:pt x="12" y="142"/>
                  <a:pt x="13" y="142"/>
                </a:cubicBezTo>
                <a:cubicBezTo>
                  <a:pt x="14" y="143"/>
                  <a:pt x="16" y="141"/>
                  <a:pt x="14" y="140"/>
                </a:cubicBezTo>
                <a:cubicBezTo>
                  <a:pt x="13" y="139"/>
                  <a:pt x="12" y="138"/>
                  <a:pt x="11" y="138"/>
                </a:cubicBezTo>
                <a:cubicBezTo>
                  <a:pt x="11" y="136"/>
                  <a:pt x="11" y="133"/>
                  <a:pt x="11" y="131"/>
                </a:cubicBezTo>
                <a:cubicBezTo>
                  <a:pt x="11" y="132"/>
                  <a:pt x="12" y="132"/>
                  <a:pt x="12" y="132"/>
                </a:cubicBezTo>
                <a:cubicBezTo>
                  <a:pt x="14" y="133"/>
                  <a:pt x="15" y="131"/>
                  <a:pt x="14" y="130"/>
                </a:cubicBezTo>
                <a:cubicBezTo>
                  <a:pt x="13" y="129"/>
                  <a:pt x="12" y="129"/>
                  <a:pt x="11" y="128"/>
                </a:cubicBezTo>
                <a:cubicBezTo>
                  <a:pt x="11" y="126"/>
                  <a:pt x="11" y="124"/>
                  <a:pt x="11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5" y="123"/>
                  <a:pt x="16" y="120"/>
                  <a:pt x="14" y="120"/>
                </a:cubicBezTo>
                <a:cubicBezTo>
                  <a:pt x="13" y="119"/>
                  <a:pt x="12" y="119"/>
                  <a:pt x="11" y="119"/>
                </a:cubicBezTo>
                <a:cubicBezTo>
                  <a:pt x="11" y="117"/>
                  <a:pt x="11" y="115"/>
                  <a:pt x="11" y="113"/>
                </a:cubicBezTo>
                <a:cubicBezTo>
                  <a:pt x="11" y="113"/>
                  <a:pt x="12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2" y="110"/>
                  <a:pt x="11" y="110"/>
                </a:cubicBezTo>
                <a:cubicBezTo>
                  <a:pt x="11" y="107"/>
                  <a:pt x="11" y="104"/>
                  <a:pt x="11" y="102"/>
                </a:cubicBezTo>
                <a:cubicBezTo>
                  <a:pt x="11" y="102"/>
                  <a:pt x="12" y="102"/>
                  <a:pt x="13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3" y="99"/>
                  <a:pt x="12" y="99"/>
                  <a:pt x="11" y="99"/>
                </a:cubicBezTo>
                <a:cubicBezTo>
                  <a:pt x="11" y="97"/>
                  <a:pt x="11" y="95"/>
                  <a:pt x="11" y="92"/>
                </a:cubicBezTo>
                <a:cubicBezTo>
                  <a:pt x="11" y="93"/>
                  <a:pt x="12" y="93"/>
                  <a:pt x="12" y="93"/>
                </a:cubicBezTo>
                <a:cubicBezTo>
                  <a:pt x="14" y="94"/>
                  <a:pt x="15" y="91"/>
                  <a:pt x="13" y="90"/>
                </a:cubicBezTo>
                <a:cubicBezTo>
                  <a:pt x="12" y="90"/>
                  <a:pt x="11" y="90"/>
                  <a:pt x="11" y="89"/>
                </a:cubicBezTo>
                <a:cubicBezTo>
                  <a:pt x="11" y="87"/>
                  <a:pt x="11" y="85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4"/>
                  <a:pt x="15" y="82"/>
                  <a:pt x="13" y="81"/>
                </a:cubicBezTo>
                <a:cubicBezTo>
                  <a:pt x="13" y="80"/>
                  <a:pt x="12" y="80"/>
                  <a:pt x="11" y="79"/>
                </a:cubicBezTo>
                <a:cubicBezTo>
                  <a:pt x="11" y="77"/>
                  <a:pt x="11" y="74"/>
                  <a:pt x="11" y="71"/>
                </a:cubicBezTo>
                <a:cubicBezTo>
                  <a:pt x="11" y="72"/>
                  <a:pt x="12" y="72"/>
                  <a:pt x="12" y="72"/>
                </a:cubicBezTo>
                <a:cubicBezTo>
                  <a:pt x="14" y="73"/>
                  <a:pt x="16" y="70"/>
                  <a:pt x="14" y="70"/>
                </a:cubicBezTo>
                <a:cubicBezTo>
                  <a:pt x="13" y="69"/>
                  <a:pt x="12" y="69"/>
                  <a:pt x="11" y="68"/>
                </a:cubicBezTo>
                <a:cubicBezTo>
                  <a:pt x="11" y="66"/>
                  <a:pt x="11" y="64"/>
                  <a:pt x="11" y="62"/>
                </a:cubicBezTo>
                <a:cubicBezTo>
                  <a:pt x="11" y="63"/>
                  <a:pt x="12" y="63"/>
                  <a:pt x="12" y="63"/>
                </a:cubicBezTo>
                <a:cubicBezTo>
                  <a:pt x="14" y="64"/>
                  <a:pt x="15" y="62"/>
                  <a:pt x="14" y="61"/>
                </a:cubicBezTo>
                <a:cubicBezTo>
                  <a:pt x="13" y="60"/>
                  <a:pt x="12" y="60"/>
                  <a:pt x="11" y="59"/>
                </a:cubicBezTo>
                <a:cubicBezTo>
                  <a:pt x="11" y="57"/>
                  <a:pt x="11" y="54"/>
                  <a:pt x="11" y="52"/>
                </a:cubicBezTo>
                <a:cubicBezTo>
                  <a:pt x="11" y="52"/>
                  <a:pt x="12" y="52"/>
                  <a:pt x="12" y="53"/>
                </a:cubicBezTo>
                <a:cubicBezTo>
                  <a:pt x="14" y="54"/>
                  <a:pt x="15" y="51"/>
                  <a:pt x="14" y="50"/>
                </a:cubicBezTo>
                <a:cubicBezTo>
                  <a:pt x="13" y="50"/>
                  <a:pt x="12" y="49"/>
                  <a:pt x="11" y="49"/>
                </a:cubicBezTo>
                <a:cubicBezTo>
                  <a:pt x="11" y="45"/>
                  <a:pt x="11" y="42"/>
                  <a:pt x="11" y="38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6"/>
                  <a:pt x="11" y="35"/>
                </a:cubicBezTo>
                <a:cubicBezTo>
                  <a:pt x="11" y="32"/>
                  <a:pt x="11" y="29"/>
                  <a:pt x="11" y="25"/>
                </a:cubicBezTo>
                <a:cubicBezTo>
                  <a:pt x="12" y="25"/>
                  <a:pt x="12" y="26"/>
                  <a:pt x="13" y="26"/>
                </a:cubicBezTo>
                <a:cubicBezTo>
                  <a:pt x="15" y="26"/>
                  <a:pt x="16" y="23"/>
                  <a:pt x="14" y="23"/>
                </a:cubicBezTo>
                <a:cubicBezTo>
                  <a:pt x="13" y="23"/>
                  <a:pt x="12" y="23"/>
                  <a:pt x="11" y="22"/>
                </a:cubicBezTo>
                <a:cubicBezTo>
                  <a:pt x="11" y="20"/>
                  <a:pt x="11" y="18"/>
                  <a:pt x="11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5" y="15"/>
                  <a:pt x="16" y="13"/>
                  <a:pt x="15" y="12"/>
                </a:cubicBezTo>
                <a:cubicBezTo>
                  <a:pt x="14" y="11"/>
                  <a:pt x="12" y="11"/>
                  <a:pt x="11" y="11"/>
                </a:cubicBezTo>
                <a:cubicBezTo>
                  <a:pt x="12" y="8"/>
                  <a:pt x="14" y="5"/>
                  <a:pt x="19" y="5"/>
                </a:cubicBezTo>
                <a:cubicBezTo>
                  <a:pt x="21" y="4"/>
                  <a:pt x="22" y="5"/>
                  <a:pt x="24" y="5"/>
                </a:cubicBezTo>
                <a:cubicBezTo>
                  <a:pt x="35" y="5"/>
                  <a:pt x="47" y="5"/>
                  <a:pt x="58" y="5"/>
                </a:cubicBezTo>
                <a:cubicBezTo>
                  <a:pt x="87" y="5"/>
                  <a:pt x="116" y="5"/>
                  <a:pt x="145" y="5"/>
                </a:cubicBezTo>
                <a:cubicBezTo>
                  <a:pt x="152" y="5"/>
                  <a:pt x="165" y="2"/>
                  <a:pt x="165" y="13"/>
                </a:cubicBezTo>
                <a:cubicBezTo>
                  <a:pt x="165" y="19"/>
                  <a:pt x="165" y="25"/>
                  <a:pt x="165" y="31"/>
                </a:cubicBezTo>
                <a:cubicBezTo>
                  <a:pt x="165" y="85"/>
                  <a:pt x="165" y="140"/>
                  <a:pt x="165" y="194"/>
                </a:cubicBezTo>
                <a:cubicBezTo>
                  <a:pt x="165" y="197"/>
                  <a:pt x="165" y="200"/>
                  <a:pt x="165" y="203"/>
                </a:cubicBezTo>
                <a:cubicBezTo>
                  <a:pt x="164" y="214"/>
                  <a:pt x="149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75"/>
          <p:cNvSpPr>
            <a:spLocks noEditPoints="1"/>
          </p:cNvSpPr>
          <p:nvPr/>
        </p:nvSpPr>
        <p:spPr bwMode="auto">
          <a:xfrm>
            <a:off x="1600283" y="2942474"/>
            <a:ext cx="1330613" cy="1702648"/>
          </a:xfrm>
          <a:custGeom>
            <a:avLst/>
            <a:gdLst>
              <a:gd name="T0" fmla="*/ 80 w 234"/>
              <a:gd name="T1" fmla="*/ 20 h 279"/>
              <a:gd name="T2" fmla="*/ 57 w 234"/>
              <a:gd name="T3" fmla="*/ 89 h 279"/>
              <a:gd name="T4" fmla="*/ 53 w 234"/>
              <a:gd name="T5" fmla="*/ 106 h 279"/>
              <a:gd name="T6" fmla="*/ 48 w 234"/>
              <a:gd name="T7" fmla="*/ 89 h 279"/>
              <a:gd name="T8" fmla="*/ 95 w 234"/>
              <a:gd name="T9" fmla="*/ 97 h 279"/>
              <a:gd name="T10" fmla="*/ 63 w 234"/>
              <a:gd name="T11" fmla="*/ 99 h 279"/>
              <a:gd name="T12" fmla="*/ 93 w 234"/>
              <a:gd name="T13" fmla="*/ 112 h 279"/>
              <a:gd name="T14" fmla="*/ 92 w 234"/>
              <a:gd name="T15" fmla="*/ 133 h 279"/>
              <a:gd name="T16" fmla="*/ 131 w 234"/>
              <a:gd name="T17" fmla="*/ 154 h 279"/>
              <a:gd name="T18" fmla="*/ 109 w 234"/>
              <a:gd name="T19" fmla="*/ 161 h 279"/>
              <a:gd name="T20" fmla="*/ 99 w 234"/>
              <a:gd name="T21" fmla="*/ 163 h 279"/>
              <a:gd name="T22" fmla="*/ 77 w 234"/>
              <a:gd name="T23" fmla="*/ 141 h 279"/>
              <a:gd name="T24" fmla="*/ 57 w 234"/>
              <a:gd name="T25" fmla="*/ 123 h 279"/>
              <a:gd name="T26" fmla="*/ 60 w 234"/>
              <a:gd name="T27" fmla="*/ 118 h 279"/>
              <a:gd name="T28" fmla="*/ 86 w 234"/>
              <a:gd name="T29" fmla="*/ 120 h 279"/>
              <a:gd name="T30" fmla="*/ 65 w 234"/>
              <a:gd name="T31" fmla="*/ 100 h 279"/>
              <a:gd name="T32" fmla="*/ 116 w 234"/>
              <a:gd name="T33" fmla="*/ 108 h 279"/>
              <a:gd name="T34" fmla="*/ 45 w 234"/>
              <a:gd name="T35" fmla="*/ 78 h 279"/>
              <a:gd name="T36" fmla="*/ 27 w 234"/>
              <a:gd name="T37" fmla="*/ 95 h 279"/>
              <a:gd name="T38" fmla="*/ 20 w 234"/>
              <a:gd name="T39" fmla="*/ 111 h 279"/>
              <a:gd name="T40" fmla="*/ 30 w 234"/>
              <a:gd name="T41" fmla="*/ 88 h 279"/>
              <a:gd name="T42" fmla="*/ 50 w 234"/>
              <a:gd name="T43" fmla="*/ 75 h 279"/>
              <a:gd name="T44" fmla="*/ 148 w 234"/>
              <a:gd name="T45" fmla="*/ 65 h 279"/>
              <a:gd name="T46" fmla="*/ 101 w 234"/>
              <a:gd name="T47" fmla="*/ 51 h 279"/>
              <a:gd name="T48" fmla="*/ 71 w 234"/>
              <a:gd name="T49" fmla="*/ 40 h 279"/>
              <a:gd name="T50" fmla="*/ 64 w 234"/>
              <a:gd name="T51" fmla="*/ 46 h 279"/>
              <a:gd name="T52" fmla="*/ 67 w 234"/>
              <a:gd name="T53" fmla="*/ 57 h 279"/>
              <a:gd name="T54" fmla="*/ 68 w 234"/>
              <a:gd name="T55" fmla="*/ 72 h 279"/>
              <a:gd name="T56" fmla="*/ 133 w 234"/>
              <a:gd name="T57" fmla="*/ 89 h 279"/>
              <a:gd name="T58" fmla="*/ 144 w 234"/>
              <a:gd name="T59" fmla="*/ 80 h 279"/>
              <a:gd name="T60" fmla="*/ 129 w 234"/>
              <a:gd name="T61" fmla="*/ 66 h 279"/>
              <a:gd name="T62" fmla="*/ 132 w 234"/>
              <a:gd name="T63" fmla="*/ 85 h 279"/>
              <a:gd name="T64" fmla="*/ 61 w 234"/>
              <a:gd name="T65" fmla="*/ 72 h 279"/>
              <a:gd name="T66" fmla="*/ 52 w 234"/>
              <a:gd name="T67" fmla="*/ 60 h 279"/>
              <a:gd name="T68" fmla="*/ 57 w 234"/>
              <a:gd name="T69" fmla="*/ 36 h 279"/>
              <a:gd name="T70" fmla="*/ 73 w 234"/>
              <a:gd name="T71" fmla="*/ 27 h 279"/>
              <a:gd name="T72" fmla="*/ 97 w 234"/>
              <a:gd name="T73" fmla="*/ 38 h 279"/>
              <a:gd name="T74" fmla="*/ 97 w 234"/>
              <a:gd name="T75" fmla="*/ 29 h 279"/>
              <a:gd name="T76" fmla="*/ 109 w 234"/>
              <a:gd name="T77" fmla="*/ 38 h 279"/>
              <a:gd name="T78" fmla="*/ 83 w 234"/>
              <a:gd name="T79" fmla="*/ 34 h 279"/>
              <a:gd name="T80" fmla="*/ 222 w 234"/>
              <a:gd name="T81" fmla="*/ 127 h 279"/>
              <a:gd name="T82" fmla="*/ 217 w 234"/>
              <a:gd name="T83" fmla="*/ 128 h 279"/>
              <a:gd name="T84" fmla="*/ 209 w 234"/>
              <a:gd name="T85" fmla="*/ 62 h 279"/>
              <a:gd name="T86" fmla="*/ 221 w 234"/>
              <a:gd name="T87" fmla="*/ 92 h 279"/>
              <a:gd name="T88" fmla="*/ 224 w 234"/>
              <a:gd name="T89" fmla="*/ 115 h 279"/>
              <a:gd name="T90" fmla="*/ 205 w 234"/>
              <a:gd name="T91" fmla="*/ 114 h 279"/>
              <a:gd name="T92" fmla="*/ 201 w 234"/>
              <a:gd name="T93" fmla="*/ 90 h 279"/>
              <a:gd name="T94" fmla="*/ 208 w 234"/>
              <a:gd name="T95" fmla="*/ 73 h 279"/>
              <a:gd name="T96" fmla="*/ 36 w 234"/>
              <a:gd name="T97" fmla="*/ 96 h 279"/>
              <a:gd name="T98" fmla="*/ 119 w 234"/>
              <a:gd name="T99" fmla="*/ 42 h 279"/>
              <a:gd name="T100" fmla="*/ 183 w 234"/>
              <a:gd name="T101" fmla="*/ 34 h 279"/>
              <a:gd name="T102" fmla="*/ 115 w 234"/>
              <a:gd name="T103" fmla="*/ 227 h 279"/>
              <a:gd name="T104" fmla="*/ 168 w 234"/>
              <a:gd name="T105" fmla="*/ 273 h 279"/>
              <a:gd name="T106" fmla="*/ 58 w 234"/>
              <a:gd name="T107" fmla="*/ 262 h 279"/>
              <a:gd name="T108" fmla="*/ 100 w 234"/>
              <a:gd name="T109" fmla="*/ 272 h 279"/>
              <a:gd name="T110" fmla="*/ 145 w 234"/>
              <a:gd name="T111" fmla="*/ 275 h 279"/>
              <a:gd name="T112" fmla="*/ 124 w 234"/>
              <a:gd name="T113" fmla="*/ 233 h 279"/>
              <a:gd name="T114" fmla="*/ 132 w 234"/>
              <a:gd name="T115" fmla="*/ 238 h 279"/>
              <a:gd name="T116" fmla="*/ 178 w 234"/>
              <a:gd name="T117" fmla="*/ 260 h 279"/>
              <a:gd name="T118" fmla="*/ 102 w 234"/>
              <a:gd name="T119" fmla="*/ 254 h 279"/>
              <a:gd name="T120" fmla="*/ 70 w 234"/>
              <a:gd name="T121" fmla="*/ 270 h 279"/>
              <a:gd name="T122" fmla="*/ 117 w 234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" h="279">
                <a:moveTo>
                  <a:pt x="7" y="94"/>
                </a:moveTo>
                <a:cubicBezTo>
                  <a:pt x="0" y="132"/>
                  <a:pt x="15" y="175"/>
                  <a:pt x="47" y="199"/>
                </a:cubicBezTo>
                <a:cubicBezTo>
                  <a:pt x="61" y="208"/>
                  <a:pt x="77" y="215"/>
                  <a:pt x="93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1" y="228"/>
                  <a:pt x="109" y="235"/>
                  <a:pt x="110" y="243"/>
                </a:cubicBezTo>
                <a:cubicBezTo>
                  <a:pt x="92" y="246"/>
                  <a:pt x="71" y="249"/>
                  <a:pt x="55" y="261"/>
                </a:cubicBezTo>
                <a:cubicBezTo>
                  <a:pt x="52" y="263"/>
                  <a:pt x="49" y="268"/>
                  <a:pt x="52" y="271"/>
                </a:cubicBezTo>
                <a:cubicBezTo>
                  <a:pt x="56" y="274"/>
                  <a:pt x="62" y="275"/>
                  <a:pt x="66" y="276"/>
                </a:cubicBezTo>
                <a:cubicBezTo>
                  <a:pt x="84" y="279"/>
                  <a:pt x="102" y="279"/>
                  <a:pt x="120" y="279"/>
                </a:cubicBezTo>
                <a:cubicBezTo>
                  <a:pt x="138" y="279"/>
                  <a:pt x="156" y="278"/>
                  <a:pt x="173" y="275"/>
                </a:cubicBezTo>
                <a:cubicBezTo>
                  <a:pt x="178" y="275"/>
                  <a:pt x="186" y="274"/>
                  <a:pt x="189" y="270"/>
                </a:cubicBezTo>
                <a:cubicBezTo>
                  <a:pt x="192" y="266"/>
                  <a:pt x="183" y="260"/>
                  <a:pt x="180" y="258"/>
                </a:cubicBezTo>
                <a:cubicBezTo>
                  <a:pt x="172" y="252"/>
                  <a:pt x="163" y="249"/>
                  <a:pt x="153" y="247"/>
                </a:cubicBezTo>
                <a:cubicBezTo>
                  <a:pt x="147" y="245"/>
                  <a:pt x="140" y="245"/>
                  <a:pt x="134" y="243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7" y="235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4" y="220"/>
                  <a:pt x="168" y="224"/>
                  <a:pt x="173" y="221"/>
                </a:cubicBezTo>
                <a:cubicBezTo>
                  <a:pt x="179" y="216"/>
                  <a:pt x="168" y="206"/>
                  <a:pt x="166" y="201"/>
                </a:cubicBezTo>
                <a:cubicBezTo>
                  <a:pt x="185" y="193"/>
                  <a:pt x="200" y="180"/>
                  <a:pt x="211" y="163"/>
                </a:cubicBezTo>
                <a:cubicBezTo>
                  <a:pt x="234" y="127"/>
                  <a:pt x="231" y="80"/>
                  <a:pt x="203" y="48"/>
                </a:cubicBezTo>
                <a:cubicBezTo>
                  <a:pt x="175" y="15"/>
                  <a:pt x="128" y="3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4" y="12"/>
                  <a:pt x="83" y="0"/>
                  <a:pt x="74" y="4"/>
                </a:cubicBezTo>
                <a:cubicBezTo>
                  <a:pt x="72" y="6"/>
                  <a:pt x="71" y="8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8" y="58"/>
                  <a:pt x="10" y="76"/>
                  <a:pt x="7" y="94"/>
                </a:cubicBezTo>
                <a:close/>
                <a:moveTo>
                  <a:pt x="84" y="18"/>
                </a:moveTo>
                <a:cubicBezTo>
                  <a:pt x="83" y="19"/>
                  <a:pt x="82" y="19"/>
                  <a:pt x="80" y="20"/>
                </a:cubicBezTo>
                <a:cubicBezTo>
                  <a:pt x="78" y="17"/>
                  <a:pt x="70" y="8"/>
                  <a:pt x="77" y="6"/>
                </a:cubicBezTo>
                <a:cubicBezTo>
                  <a:pt x="82" y="5"/>
                  <a:pt x="83" y="15"/>
                  <a:pt x="84" y="18"/>
                </a:cubicBezTo>
                <a:close/>
                <a:moveTo>
                  <a:pt x="58" y="86"/>
                </a:moveTo>
                <a:cubicBezTo>
                  <a:pt x="56" y="85"/>
                  <a:pt x="54" y="84"/>
                  <a:pt x="52" y="84"/>
                </a:cubicBezTo>
                <a:cubicBezTo>
                  <a:pt x="49" y="82"/>
                  <a:pt x="57" y="84"/>
                  <a:pt x="58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6" y="101"/>
                </a:moveTo>
                <a:cubicBezTo>
                  <a:pt x="53" y="99"/>
                  <a:pt x="48" y="100"/>
                  <a:pt x="45" y="99"/>
                </a:cubicBezTo>
                <a:cubicBezTo>
                  <a:pt x="40" y="97"/>
                  <a:pt x="46" y="98"/>
                  <a:pt x="47" y="98"/>
                </a:cubicBezTo>
                <a:cubicBezTo>
                  <a:pt x="48" y="98"/>
                  <a:pt x="49" y="99"/>
                  <a:pt x="51" y="99"/>
                </a:cubicBezTo>
                <a:cubicBezTo>
                  <a:pt x="53" y="99"/>
                  <a:pt x="54" y="100"/>
                  <a:pt x="56" y="99"/>
                </a:cubicBezTo>
                <a:cubicBezTo>
                  <a:pt x="56" y="100"/>
                  <a:pt x="56" y="100"/>
                  <a:pt x="56" y="101"/>
                </a:cubicBezTo>
                <a:close/>
                <a:moveTo>
                  <a:pt x="56" y="97"/>
                </a:moveTo>
                <a:cubicBezTo>
                  <a:pt x="56" y="98"/>
                  <a:pt x="56" y="98"/>
                  <a:pt x="56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7" y="95"/>
                  <a:pt x="51" y="95"/>
                  <a:pt x="52" y="96"/>
                </a:cubicBezTo>
                <a:cubicBezTo>
                  <a:pt x="54" y="96"/>
                  <a:pt x="55" y="97"/>
                  <a:pt x="56" y="97"/>
                </a:cubicBezTo>
                <a:cubicBezTo>
                  <a:pt x="56" y="97"/>
                  <a:pt x="56" y="97"/>
                  <a:pt x="56" y="97"/>
                </a:cubicBezTo>
                <a:close/>
                <a:moveTo>
                  <a:pt x="56" y="96"/>
                </a:moveTo>
                <a:cubicBezTo>
                  <a:pt x="53" y="94"/>
                  <a:pt x="50" y="93"/>
                  <a:pt x="47" y="92"/>
                </a:cubicBezTo>
                <a:cubicBezTo>
                  <a:pt x="50" y="93"/>
                  <a:pt x="53" y="93"/>
                  <a:pt x="56" y="93"/>
                </a:cubicBezTo>
                <a:cubicBezTo>
                  <a:pt x="56" y="94"/>
                  <a:pt x="56" y="95"/>
                  <a:pt x="56" y="96"/>
                </a:cubicBezTo>
                <a:close/>
                <a:moveTo>
                  <a:pt x="51" y="90"/>
                </a:moveTo>
                <a:cubicBezTo>
                  <a:pt x="49" y="89"/>
                  <a:pt x="54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6" y="91"/>
                  <a:pt x="56" y="92"/>
                </a:cubicBezTo>
                <a:cubicBezTo>
                  <a:pt x="55" y="91"/>
                  <a:pt x="53" y="90"/>
                  <a:pt x="51" y="90"/>
                </a:cubicBezTo>
                <a:close/>
                <a:moveTo>
                  <a:pt x="49" y="88"/>
                </a:moveTo>
                <a:cubicBezTo>
                  <a:pt x="49" y="87"/>
                  <a:pt x="49" y="87"/>
                  <a:pt x="49" y="86"/>
                </a:cubicBezTo>
                <a:cubicBezTo>
                  <a:pt x="51" y="87"/>
                  <a:pt x="55" y="89"/>
                  <a:pt x="57" y="89"/>
                </a:cubicBezTo>
                <a:cubicBezTo>
                  <a:pt x="54" y="89"/>
                  <a:pt x="51" y="88"/>
                  <a:pt x="49" y="88"/>
                </a:cubicBezTo>
                <a:close/>
                <a:moveTo>
                  <a:pt x="49" y="83"/>
                </a:moveTo>
                <a:cubicBezTo>
                  <a:pt x="49" y="83"/>
                  <a:pt x="49" y="83"/>
                  <a:pt x="49" y="83"/>
                </a:cubicBezTo>
                <a:cubicBezTo>
                  <a:pt x="51" y="84"/>
                  <a:pt x="52" y="84"/>
                  <a:pt x="53" y="85"/>
                </a:cubicBezTo>
                <a:cubicBezTo>
                  <a:pt x="55" y="85"/>
                  <a:pt x="60" y="87"/>
                  <a:pt x="55" y="86"/>
                </a:cubicBezTo>
                <a:cubicBezTo>
                  <a:pt x="53" y="86"/>
                  <a:pt x="51" y="85"/>
                  <a:pt x="49" y="86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4"/>
                  <a:pt x="49" y="84"/>
                  <a:pt x="49" y="83"/>
                </a:cubicBezTo>
                <a:close/>
                <a:moveTo>
                  <a:pt x="57" y="87"/>
                </a:moveTo>
                <a:cubicBezTo>
                  <a:pt x="57" y="88"/>
                  <a:pt x="57" y="88"/>
                  <a:pt x="57" y="88"/>
                </a:cubicBezTo>
                <a:cubicBezTo>
                  <a:pt x="56" y="88"/>
                  <a:pt x="55" y="88"/>
                  <a:pt x="55" y="87"/>
                </a:cubicBezTo>
                <a:cubicBezTo>
                  <a:pt x="54" y="87"/>
                  <a:pt x="51" y="86"/>
                  <a:pt x="53" y="86"/>
                </a:cubicBezTo>
                <a:cubicBezTo>
                  <a:pt x="54" y="87"/>
                  <a:pt x="56" y="87"/>
                  <a:pt x="57" y="87"/>
                </a:cubicBezTo>
                <a:close/>
                <a:moveTo>
                  <a:pt x="55" y="106"/>
                </a:moveTo>
                <a:cubicBezTo>
                  <a:pt x="53" y="106"/>
                  <a:pt x="51" y="105"/>
                  <a:pt x="49" y="105"/>
                </a:cubicBezTo>
                <a:cubicBezTo>
                  <a:pt x="47" y="104"/>
                  <a:pt x="46" y="104"/>
                  <a:pt x="44" y="103"/>
                </a:cubicBezTo>
                <a:cubicBezTo>
                  <a:pt x="43" y="102"/>
                  <a:pt x="40" y="101"/>
                  <a:pt x="44" y="102"/>
                </a:cubicBezTo>
                <a:cubicBezTo>
                  <a:pt x="48" y="102"/>
                  <a:pt x="52" y="104"/>
                  <a:pt x="56" y="103"/>
                </a:cubicBezTo>
                <a:cubicBezTo>
                  <a:pt x="56" y="104"/>
                  <a:pt x="56" y="105"/>
                  <a:pt x="55" y="106"/>
                </a:cubicBezTo>
                <a:close/>
                <a:moveTo>
                  <a:pt x="45" y="106"/>
                </a:moveTo>
                <a:cubicBezTo>
                  <a:pt x="46" y="107"/>
                  <a:pt x="47" y="107"/>
                  <a:pt x="48" y="107"/>
                </a:cubicBezTo>
                <a:cubicBezTo>
                  <a:pt x="50" y="107"/>
                  <a:pt x="52" y="108"/>
                  <a:pt x="54" y="108"/>
                </a:cubicBezTo>
                <a:cubicBezTo>
                  <a:pt x="53" y="108"/>
                  <a:pt x="52" y="109"/>
                  <a:pt x="50" y="109"/>
                </a:cubicBezTo>
                <a:cubicBezTo>
                  <a:pt x="49" y="109"/>
                  <a:pt x="48" y="109"/>
                  <a:pt x="47" y="108"/>
                </a:cubicBezTo>
                <a:cubicBezTo>
                  <a:pt x="45" y="108"/>
                  <a:pt x="44" y="108"/>
                  <a:pt x="42" y="107"/>
                </a:cubicBezTo>
                <a:cubicBezTo>
                  <a:pt x="40" y="105"/>
                  <a:pt x="45" y="106"/>
                  <a:pt x="45" y="106"/>
                </a:cubicBezTo>
                <a:close/>
                <a:moveTo>
                  <a:pt x="40" y="102"/>
                </a:moveTo>
                <a:cubicBezTo>
                  <a:pt x="40" y="102"/>
                  <a:pt x="40" y="102"/>
                  <a:pt x="40" y="101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4" y="104"/>
                  <a:pt x="49" y="105"/>
                  <a:pt x="53" y="106"/>
                </a:cubicBezTo>
                <a:cubicBezTo>
                  <a:pt x="53" y="106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1" y="107"/>
                  <a:pt x="50" y="106"/>
                </a:cubicBezTo>
                <a:cubicBezTo>
                  <a:pt x="47" y="106"/>
                  <a:pt x="44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4"/>
                  <a:pt x="40" y="103"/>
                  <a:pt x="40" y="102"/>
                </a:cubicBezTo>
                <a:close/>
                <a:moveTo>
                  <a:pt x="41" y="101"/>
                </a:moveTo>
                <a:cubicBezTo>
                  <a:pt x="41" y="100"/>
                  <a:pt x="42" y="99"/>
                  <a:pt x="42" y="98"/>
                </a:cubicBezTo>
                <a:cubicBezTo>
                  <a:pt x="45" y="100"/>
                  <a:pt x="50" y="100"/>
                  <a:pt x="53" y="101"/>
                </a:cubicBezTo>
                <a:cubicBezTo>
                  <a:pt x="54" y="101"/>
                  <a:pt x="56" y="101"/>
                  <a:pt x="56" y="102"/>
                </a:cubicBezTo>
                <a:cubicBezTo>
                  <a:pt x="56" y="102"/>
                  <a:pt x="56" y="102"/>
                  <a:pt x="56" y="103"/>
                </a:cubicBezTo>
                <a:cubicBezTo>
                  <a:pt x="56" y="103"/>
                  <a:pt x="55" y="103"/>
                  <a:pt x="54" y="103"/>
                </a:cubicBezTo>
                <a:cubicBezTo>
                  <a:pt x="52" y="103"/>
                  <a:pt x="51" y="102"/>
                  <a:pt x="49" y="102"/>
                </a:cubicBezTo>
                <a:cubicBezTo>
                  <a:pt x="46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3" y="97"/>
                </a:moveTo>
                <a:cubicBezTo>
                  <a:pt x="43" y="96"/>
                  <a:pt x="44" y="96"/>
                  <a:pt x="44" y="95"/>
                </a:cubicBezTo>
                <a:cubicBezTo>
                  <a:pt x="44" y="95"/>
                  <a:pt x="44" y="95"/>
                  <a:pt x="45" y="95"/>
                </a:cubicBezTo>
                <a:cubicBezTo>
                  <a:pt x="46" y="96"/>
                  <a:pt x="48" y="96"/>
                  <a:pt x="50" y="97"/>
                </a:cubicBezTo>
                <a:cubicBezTo>
                  <a:pt x="51" y="98"/>
                  <a:pt x="53" y="98"/>
                  <a:pt x="54" y="98"/>
                </a:cubicBezTo>
                <a:cubicBezTo>
                  <a:pt x="56" y="99"/>
                  <a:pt x="56" y="99"/>
                  <a:pt x="55" y="99"/>
                </a:cubicBezTo>
                <a:cubicBezTo>
                  <a:pt x="51" y="99"/>
                  <a:pt x="47" y="97"/>
                  <a:pt x="43" y="97"/>
                </a:cubicBezTo>
                <a:close/>
                <a:moveTo>
                  <a:pt x="45" y="94"/>
                </a:moveTo>
                <a:cubicBezTo>
                  <a:pt x="46" y="93"/>
                  <a:pt x="46" y="93"/>
                  <a:pt x="46" y="92"/>
                </a:cubicBezTo>
                <a:cubicBezTo>
                  <a:pt x="49" y="93"/>
                  <a:pt x="51" y="94"/>
                  <a:pt x="53" y="95"/>
                </a:cubicBezTo>
                <a:cubicBezTo>
                  <a:pt x="54" y="95"/>
                  <a:pt x="58" y="97"/>
                  <a:pt x="54" y="96"/>
                </a:cubicBezTo>
                <a:cubicBezTo>
                  <a:pt x="51" y="95"/>
                  <a:pt x="48" y="94"/>
                  <a:pt x="45" y="94"/>
                </a:cubicBezTo>
                <a:close/>
                <a:moveTo>
                  <a:pt x="47" y="92"/>
                </a:moveTo>
                <a:cubicBezTo>
                  <a:pt x="47" y="91"/>
                  <a:pt x="48" y="90"/>
                  <a:pt x="48" y="89"/>
                </a:cubicBezTo>
                <a:cubicBezTo>
                  <a:pt x="50" y="90"/>
                  <a:pt x="52" y="91"/>
                  <a:pt x="54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4" y="80"/>
                  <a:pt x="44" y="81"/>
                  <a:pt x="43" y="81"/>
                </a:cubicBezTo>
                <a:cubicBezTo>
                  <a:pt x="39" y="80"/>
                  <a:pt x="35" y="78"/>
                  <a:pt x="31" y="77"/>
                </a:cubicBezTo>
                <a:cubicBezTo>
                  <a:pt x="27" y="75"/>
                  <a:pt x="31" y="77"/>
                  <a:pt x="33" y="77"/>
                </a:cubicBezTo>
                <a:cubicBezTo>
                  <a:pt x="34" y="77"/>
                  <a:pt x="35" y="78"/>
                  <a:pt x="36" y="78"/>
                </a:cubicBezTo>
                <a:cubicBezTo>
                  <a:pt x="44" y="79"/>
                  <a:pt x="51" y="82"/>
                  <a:pt x="59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5" y="83"/>
                  <a:pt x="52" y="83"/>
                  <a:pt x="49" y="82"/>
                </a:cubicBezTo>
                <a:cubicBezTo>
                  <a:pt x="49" y="82"/>
                  <a:pt x="49" y="83"/>
                  <a:pt x="49" y="83"/>
                </a:cubicBezTo>
                <a:cubicBezTo>
                  <a:pt x="48" y="81"/>
                  <a:pt x="47" y="80"/>
                  <a:pt x="45" y="80"/>
                </a:cubicBezTo>
                <a:close/>
                <a:moveTo>
                  <a:pt x="85" y="94"/>
                </a:moveTo>
                <a:cubicBezTo>
                  <a:pt x="94" y="98"/>
                  <a:pt x="103" y="101"/>
                  <a:pt x="113" y="104"/>
                </a:cubicBezTo>
                <a:cubicBezTo>
                  <a:pt x="115" y="104"/>
                  <a:pt x="117" y="105"/>
                  <a:pt x="119" y="10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8" y="106"/>
                  <a:pt x="116" y="106"/>
                  <a:pt x="116" y="106"/>
                </a:cubicBezTo>
                <a:cubicBezTo>
                  <a:pt x="113" y="105"/>
                  <a:pt x="111" y="104"/>
                  <a:pt x="108" y="103"/>
                </a:cubicBezTo>
                <a:cubicBezTo>
                  <a:pt x="102" y="101"/>
                  <a:pt x="95" y="100"/>
                  <a:pt x="89" y="98"/>
                </a:cubicBezTo>
                <a:cubicBezTo>
                  <a:pt x="83" y="97"/>
                  <a:pt x="78" y="95"/>
                  <a:pt x="72" y="93"/>
                </a:cubicBezTo>
                <a:cubicBezTo>
                  <a:pt x="70" y="92"/>
                  <a:pt x="68" y="91"/>
                  <a:pt x="66" y="91"/>
                </a:cubicBezTo>
                <a:cubicBezTo>
                  <a:pt x="66" y="91"/>
                  <a:pt x="66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73" y="91"/>
                  <a:pt x="79" y="93"/>
                  <a:pt x="85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5" y="97"/>
                </a:cubicBezTo>
                <a:cubicBezTo>
                  <a:pt x="103" y="99"/>
                  <a:pt x="111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6" y="104"/>
                  <a:pt x="113" y="104"/>
                  <a:pt x="111" y="102"/>
                </a:cubicBezTo>
                <a:cubicBezTo>
                  <a:pt x="106" y="101"/>
                  <a:pt x="100" y="99"/>
                  <a:pt x="95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19" y="101"/>
                </a:moveTo>
                <a:cubicBezTo>
                  <a:pt x="116" y="100"/>
                  <a:pt x="114" y="100"/>
                  <a:pt x="111" y="99"/>
                </a:cubicBezTo>
                <a:cubicBezTo>
                  <a:pt x="107" y="98"/>
                  <a:pt x="102" y="96"/>
                  <a:pt x="97" y="95"/>
                </a:cubicBezTo>
                <a:cubicBezTo>
                  <a:pt x="88" y="91"/>
                  <a:pt x="78" y="89"/>
                  <a:pt x="70" y="84"/>
                </a:cubicBezTo>
                <a:cubicBezTo>
                  <a:pt x="76" y="88"/>
                  <a:pt x="87" y="90"/>
                  <a:pt x="95" y="92"/>
                </a:cubicBezTo>
                <a:cubicBezTo>
                  <a:pt x="103" y="94"/>
                  <a:pt x="112" y="95"/>
                  <a:pt x="120" y="99"/>
                </a:cubicBezTo>
                <a:cubicBezTo>
                  <a:pt x="119" y="99"/>
                  <a:pt x="119" y="100"/>
                  <a:pt x="119" y="101"/>
                </a:cubicBezTo>
                <a:close/>
                <a:moveTo>
                  <a:pt x="120" y="109"/>
                </a:moveTo>
                <a:cubicBezTo>
                  <a:pt x="116" y="107"/>
                  <a:pt x="112" y="106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7" y="99"/>
                  <a:pt x="81" y="97"/>
                  <a:pt x="76" y="95"/>
                </a:cubicBezTo>
                <a:cubicBezTo>
                  <a:pt x="83" y="97"/>
                  <a:pt x="90" y="99"/>
                  <a:pt x="97" y="101"/>
                </a:cubicBezTo>
                <a:cubicBezTo>
                  <a:pt x="102" y="102"/>
                  <a:pt x="106" y="103"/>
                  <a:pt x="110" y="105"/>
                </a:cubicBezTo>
                <a:cubicBezTo>
                  <a:pt x="113" y="106"/>
                  <a:pt x="116" y="107"/>
                  <a:pt x="119" y="107"/>
                </a:cubicBezTo>
                <a:cubicBezTo>
                  <a:pt x="119" y="107"/>
                  <a:pt x="119" y="108"/>
                  <a:pt x="120" y="109"/>
                </a:cubicBezTo>
                <a:close/>
                <a:moveTo>
                  <a:pt x="121" y="113"/>
                </a:moveTo>
                <a:cubicBezTo>
                  <a:pt x="117" y="111"/>
                  <a:pt x="113" y="110"/>
                  <a:pt x="109" y="109"/>
                </a:cubicBezTo>
                <a:cubicBezTo>
                  <a:pt x="105" y="108"/>
                  <a:pt x="102" y="106"/>
                  <a:pt x="98" y="104"/>
                </a:cubicBezTo>
                <a:cubicBezTo>
                  <a:pt x="102" y="105"/>
                  <a:pt x="106" y="107"/>
                  <a:pt x="109" y="108"/>
                </a:cubicBezTo>
                <a:cubicBezTo>
                  <a:pt x="113" y="109"/>
                  <a:pt x="116" y="110"/>
                  <a:pt x="120" y="110"/>
                </a:cubicBezTo>
                <a:cubicBezTo>
                  <a:pt x="120" y="111"/>
                  <a:pt x="121" y="112"/>
                  <a:pt x="121" y="113"/>
                </a:cubicBezTo>
                <a:close/>
                <a:moveTo>
                  <a:pt x="122" y="116"/>
                </a:moveTo>
                <a:cubicBezTo>
                  <a:pt x="114" y="112"/>
                  <a:pt x="104" y="110"/>
                  <a:pt x="95" y="108"/>
                </a:cubicBezTo>
                <a:cubicBezTo>
                  <a:pt x="84" y="105"/>
                  <a:pt x="74" y="102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8"/>
                  <a:pt x="63" y="98"/>
                  <a:pt x="63" y="97"/>
                </a:cubicBezTo>
                <a:cubicBezTo>
                  <a:pt x="74" y="101"/>
                  <a:pt x="85" y="104"/>
                  <a:pt x="96" y="108"/>
                </a:cubicBezTo>
                <a:cubicBezTo>
                  <a:pt x="101" y="109"/>
                  <a:pt x="106" y="110"/>
                  <a:pt x="111" y="112"/>
                </a:cubicBezTo>
                <a:cubicBezTo>
                  <a:pt x="114" y="113"/>
                  <a:pt x="118" y="114"/>
                  <a:pt x="122" y="114"/>
                </a:cubicBezTo>
                <a:cubicBezTo>
                  <a:pt x="122" y="115"/>
                  <a:pt x="122" y="116"/>
                  <a:pt x="122" y="116"/>
                </a:cubicBezTo>
                <a:close/>
                <a:moveTo>
                  <a:pt x="123" y="120"/>
                </a:moveTo>
                <a:cubicBezTo>
                  <a:pt x="115" y="116"/>
                  <a:pt x="106" y="113"/>
                  <a:pt x="97" y="110"/>
                </a:cubicBezTo>
                <a:cubicBezTo>
                  <a:pt x="90" y="108"/>
                  <a:pt x="83" y="105"/>
                  <a:pt x="76" y="103"/>
                </a:cubicBezTo>
                <a:cubicBezTo>
                  <a:pt x="77" y="103"/>
                  <a:pt x="77" y="103"/>
                  <a:pt x="78" y="104"/>
                </a:cubicBezTo>
                <a:cubicBezTo>
                  <a:pt x="83" y="105"/>
                  <a:pt x="88" y="107"/>
                  <a:pt x="93" y="108"/>
                </a:cubicBezTo>
                <a:cubicBezTo>
                  <a:pt x="103" y="111"/>
                  <a:pt x="113" y="113"/>
                  <a:pt x="123" y="117"/>
                </a:cubicBezTo>
                <a:cubicBezTo>
                  <a:pt x="123" y="118"/>
                  <a:pt x="123" y="119"/>
                  <a:pt x="123" y="120"/>
                </a:cubicBezTo>
                <a:close/>
                <a:moveTo>
                  <a:pt x="71" y="110"/>
                </a:moveTo>
                <a:cubicBezTo>
                  <a:pt x="77" y="112"/>
                  <a:pt x="83" y="114"/>
                  <a:pt x="90" y="115"/>
                </a:cubicBezTo>
                <a:cubicBezTo>
                  <a:pt x="96" y="117"/>
                  <a:pt x="102" y="119"/>
                  <a:pt x="108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1" y="126"/>
                  <a:pt x="123" y="126"/>
                </a:cubicBezTo>
                <a:cubicBezTo>
                  <a:pt x="123" y="127"/>
                  <a:pt x="123" y="128"/>
                  <a:pt x="123" y="129"/>
                </a:cubicBezTo>
                <a:cubicBezTo>
                  <a:pt x="113" y="125"/>
                  <a:pt x="104" y="122"/>
                  <a:pt x="94" y="119"/>
                </a:cubicBezTo>
                <a:cubicBezTo>
                  <a:pt x="88" y="117"/>
                  <a:pt x="82" y="115"/>
                  <a:pt x="76" y="114"/>
                </a:cubicBezTo>
                <a:cubicBezTo>
                  <a:pt x="71" y="112"/>
                  <a:pt x="67" y="111"/>
                  <a:pt x="62" y="109"/>
                </a:cubicBezTo>
                <a:cubicBezTo>
                  <a:pt x="62" y="109"/>
                  <a:pt x="62" y="108"/>
                  <a:pt x="62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3" y="125"/>
                </a:moveTo>
                <a:cubicBezTo>
                  <a:pt x="119" y="123"/>
                  <a:pt x="115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0" y="112"/>
                  <a:pt x="85" y="111"/>
                  <a:pt x="79" y="109"/>
                </a:cubicBezTo>
                <a:cubicBezTo>
                  <a:pt x="79" y="109"/>
                  <a:pt x="78" y="108"/>
                  <a:pt x="77" y="108"/>
                </a:cubicBezTo>
                <a:cubicBezTo>
                  <a:pt x="77" y="108"/>
                  <a:pt x="77" y="108"/>
                  <a:pt x="78" y="108"/>
                </a:cubicBezTo>
                <a:cubicBezTo>
                  <a:pt x="83" y="110"/>
                  <a:pt x="88" y="111"/>
                  <a:pt x="93" y="112"/>
                </a:cubicBezTo>
                <a:cubicBezTo>
                  <a:pt x="103" y="115"/>
                  <a:pt x="113" y="120"/>
                  <a:pt x="123" y="122"/>
                </a:cubicBezTo>
                <a:cubicBezTo>
                  <a:pt x="123" y="123"/>
                  <a:pt x="123" y="124"/>
                  <a:pt x="123" y="125"/>
                </a:cubicBezTo>
                <a:close/>
                <a:moveTo>
                  <a:pt x="123" y="133"/>
                </a:moveTo>
                <a:cubicBezTo>
                  <a:pt x="120" y="131"/>
                  <a:pt x="118" y="130"/>
                  <a:pt x="115" y="129"/>
                </a:cubicBezTo>
                <a:cubicBezTo>
                  <a:pt x="117" y="130"/>
                  <a:pt x="120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3" y="132"/>
                  <a:pt x="123" y="133"/>
                </a:cubicBezTo>
                <a:close/>
                <a:moveTo>
                  <a:pt x="125" y="138"/>
                </a:moveTo>
                <a:cubicBezTo>
                  <a:pt x="117" y="134"/>
                  <a:pt x="109" y="130"/>
                  <a:pt x="100" y="127"/>
                </a:cubicBezTo>
                <a:cubicBezTo>
                  <a:pt x="104" y="128"/>
                  <a:pt x="108" y="130"/>
                  <a:pt x="112" y="131"/>
                </a:cubicBezTo>
                <a:cubicBezTo>
                  <a:pt x="116" y="132"/>
                  <a:pt x="120" y="135"/>
                  <a:pt x="124" y="136"/>
                </a:cubicBezTo>
                <a:cubicBezTo>
                  <a:pt x="124" y="136"/>
                  <a:pt x="125" y="137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lose/>
                <a:moveTo>
                  <a:pt x="127" y="141"/>
                </a:moveTo>
                <a:cubicBezTo>
                  <a:pt x="123" y="139"/>
                  <a:pt x="118" y="138"/>
                  <a:pt x="114" y="137"/>
                </a:cubicBezTo>
                <a:cubicBezTo>
                  <a:pt x="108" y="134"/>
                  <a:pt x="103" y="132"/>
                  <a:pt x="97" y="130"/>
                </a:cubicBezTo>
                <a:cubicBezTo>
                  <a:pt x="94" y="129"/>
                  <a:pt x="90" y="128"/>
                  <a:pt x="87" y="126"/>
                </a:cubicBezTo>
                <a:cubicBezTo>
                  <a:pt x="89" y="127"/>
                  <a:pt x="91" y="128"/>
                  <a:pt x="93" y="128"/>
                </a:cubicBezTo>
                <a:cubicBezTo>
                  <a:pt x="100" y="130"/>
                  <a:pt x="108" y="132"/>
                  <a:pt x="115" y="135"/>
                </a:cubicBezTo>
                <a:cubicBezTo>
                  <a:pt x="118" y="137"/>
                  <a:pt x="122" y="139"/>
                  <a:pt x="126" y="140"/>
                </a:cubicBezTo>
                <a:cubicBezTo>
                  <a:pt x="126" y="140"/>
                  <a:pt x="126" y="141"/>
                  <a:pt x="127" y="141"/>
                </a:cubicBezTo>
                <a:close/>
                <a:moveTo>
                  <a:pt x="129" y="146"/>
                </a:moveTo>
                <a:cubicBezTo>
                  <a:pt x="125" y="144"/>
                  <a:pt x="120" y="143"/>
                  <a:pt x="116" y="141"/>
                </a:cubicBezTo>
                <a:cubicBezTo>
                  <a:pt x="109" y="139"/>
                  <a:pt x="103" y="136"/>
                  <a:pt x="96" y="133"/>
                </a:cubicBezTo>
                <a:cubicBezTo>
                  <a:pt x="95" y="133"/>
                  <a:pt x="95" y="133"/>
                  <a:pt x="94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2" y="142"/>
                  <a:pt x="127" y="143"/>
                </a:cubicBezTo>
                <a:cubicBezTo>
                  <a:pt x="128" y="144"/>
                  <a:pt x="128" y="145"/>
                  <a:pt x="129" y="146"/>
                </a:cubicBezTo>
                <a:close/>
                <a:moveTo>
                  <a:pt x="80" y="129"/>
                </a:moveTo>
                <a:cubicBezTo>
                  <a:pt x="84" y="130"/>
                  <a:pt x="88" y="132"/>
                  <a:pt x="92" y="133"/>
                </a:cubicBezTo>
                <a:cubicBezTo>
                  <a:pt x="99" y="135"/>
                  <a:pt x="106" y="138"/>
                  <a:pt x="112" y="141"/>
                </a:cubicBezTo>
                <a:cubicBezTo>
                  <a:pt x="118" y="143"/>
                  <a:pt x="124" y="144"/>
                  <a:pt x="129" y="147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5" y="139"/>
                  <a:pt x="99" y="137"/>
                  <a:pt x="93" y="134"/>
                </a:cubicBezTo>
                <a:cubicBezTo>
                  <a:pt x="86" y="132"/>
                  <a:pt x="79" y="130"/>
                  <a:pt x="72" y="128"/>
                </a:cubicBezTo>
                <a:cubicBezTo>
                  <a:pt x="67" y="126"/>
                  <a:pt x="61" y="124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6" y="123"/>
                  <a:pt x="69" y="125"/>
                  <a:pt x="72" y="126"/>
                </a:cubicBezTo>
                <a:cubicBezTo>
                  <a:pt x="75" y="127"/>
                  <a:pt x="78" y="128"/>
                  <a:pt x="80" y="129"/>
                </a:cubicBezTo>
                <a:close/>
                <a:moveTo>
                  <a:pt x="74" y="129"/>
                </a:moveTo>
                <a:cubicBezTo>
                  <a:pt x="74" y="129"/>
                  <a:pt x="75" y="129"/>
                  <a:pt x="76" y="130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1" y="128"/>
                  <a:pt x="68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0" y="152"/>
                </a:moveTo>
                <a:cubicBezTo>
                  <a:pt x="119" y="146"/>
                  <a:pt x="107" y="142"/>
                  <a:pt x="95" y="137"/>
                </a:cubicBezTo>
                <a:cubicBezTo>
                  <a:pt x="91" y="135"/>
                  <a:pt x="86" y="133"/>
                  <a:pt x="82" y="132"/>
                </a:cubicBezTo>
                <a:cubicBezTo>
                  <a:pt x="86" y="133"/>
                  <a:pt x="90" y="134"/>
                  <a:pt x="94" y="136"/>
                </a:cubicBezTo>
                <a:cubicBezTo>
                  <a:pt x="101" y="138"/>
                  <a:pt x="108" y="140"/>
                  <a:pt x="115" y="142"/>
                </a:cubicBezTo>
                <a:cubicBezTo>
                  <a:pt x="118" y="144"/>
                  <a:pt x="122" y="145"/>
                  <a:pt x="125" y="146"/>
                </a:cubicBezTo>
                <a:cubicBezTo>
                  <a:pt x="127" y="147"/>
                  <a:pt x="128" y="148"/>
                  <a:pt x="129" y="148"/>
                </a:cubicBezTo>
                <a:cubicBezTo>
                  <a:pt x="130" y="149"/>
                  <a:pt x="130" y="151"/>
                  <a:pt x="130" y="152"/>
                </a:cubicBezTo>
                <a:close/>
                <a:moveTo>
                  <a:pt x="63" y="129"/>
                </a:moveTo>
                <a:cubicBezTo>
                  <a:pt x="66" y="130"/>
                  <a:pt x="69" y="131"/>
                  <a:pt x="73" y="132"/>
                </a:cubicBezTo>
                <a:cubicBezTo>
                  <a:pt x="80" y="134"/>
                  <a:pt x="86" y="137"/>
                  <a:pt x="93" y="140"/>
                </a:cubicBezTo>
                <a:cubicBezTo>
                  <a:pt x="100" y="142"/>
                  <a:pt x="106" y="145"/>
                  <a:pt x="113" y="148"/>
                </a:cubicBezTo>
                <a:cubicBezTo>
                  <a:pt x="119" y="150"/>
                  <a:pt x="125" y="152"/>
                  <a:pt x="131" y="154"/>
                </a:cubicBezTo>
                <a:cubicBezTo>
                  <a:pt x="131" y="156"/>
                  <a:pt x="131" y="157"/>
                  <a:pt x="132" y="158"/>
                </a:cubicBezTo>
                <a:cubicBezTo>
                  <a:pt x="120" y="151"/>
                  <a:pt x="108" y="147"/>
                  <a:pt x="96" y="142"/>
                </a:cubicBezTo>
                <a:cubicBezTo>
                  <a:pt x="90" y="139"/>
                  <a:pt x="83" y="137"/>
                  <a:pt x="77" y="134"/>
                </a:cubicBezTo>
                <a:cubicBezTo>
                  <a:pt x="70" y="132"/>
                  <a:pt x="63" y="130"/>
                  <a:pt x="58" y="127"/>
                </a:cubicBezTo>
                <a:cubicBezTo>
                  <a:pt x="54" y="124"/>
                  <a:pt x="61" y="128"/>
                  <a:pt x="63" y="129"/>
                </a:cubicBezTo>
                <a:close/>
                <a:moveTo>
                  <a:pt x="132" y="163"/>
                </a:moveTo>
                <a:cubicBezTo>
                  <a:pt x="127" y="160"/>
                  <a:pt x="121" y="159"/>
                  <a:pt x="116" y="157"/>
                </a:cubicBezTo>
                <a:cubicBezTo>
                  <a:pt x="109" y="154"/>
                  <a:pt x="103" y="151"/>
                  <a:pt x="96" y="148"/>
                </a:cubicBezTo>
                <a:cubicBezTo>
                  <a:pt x="94" y="147"/>
                  <a:pt x="92" y="146"/>
                  <a:pt x="90" y="144"/>
                </a:cubicBezTo>
                <a:cubicBezTo>
                  <a:pt x="92" y="145"/>
                  <a:pt x="93" y="146"/>
                  <a:pt x="95" y="146"/>
                </a:cubicBezTo>
                <a:cubicBezTo>
                  <a:pt x="102" y="149"/>
                  <a:pt x="109" y="151"/>
                  <a:pt x="116" y="153"/>
                </a:cubicBezTo>
                <a:cubicBezTo>
                  <a:pt x="121" y="155"/>
                  <a:pt x="126" y="158"/>
                  <a:pt x="132" y="159"/>
                </a:cubicBezTo>
                <a:cubicBezTo>
                  <a:pt x="132" y="160"/>
                  <a:pt x="132" y="162"/>
                  <a:pt x="132" y="163"/>
                </a:cubicBezTo>
                <a:close/>
                <a:moveTo>
                  <a:pt x="129" y="162"/>
                </a:moveTo>
                <a:cubicBezTo>
                  <a:pt x="129" y="162"/>
                  <a:pt x="128" y="162"/>
                  <a:pt x="128" y="162"/>
                </a:cubicBezTo>
                <a:cubicBezTo>
                  <a:pt x="128" y="162"/>
                  <a:pt x="129" y="162"/>
                  <a:pt x="129" y="162"/>
                </a:cubicBezTo>
                <a:close/>
                <a:moveTo>
                  <a:pt x="130" y="163"/>
                </a:moveTo>
                <a:cubicBezTo>
                  <a:pt x="130" y="163"/>
                  <a:pt x="130" y="163"/>
                  <a:pt x="130" y="163"/>
                </a:cubicBezTo>
                <a:cubicBezTo>
                  <a:pt x="130" y="163"/>
                  <a:pt x="130" y="163"/>
                  <a:pt x="130" y="163"/>
                </a:cubicBezTo>
                <a:close/>
                <a:moveTo>
                  <a:pt x="132" y="164"/>
                </a:moveTo>
                <a:cubicBezTo>
                  <a:pt x="132" y="165"/>
                  <a:pt x="132" y="166"/>
                  <a:pt x="132" y="167"/>
                </a:cubicBezTo>
                <a:cubicBezTo>
                  <a:pt x="130" y="165"/>
                  <a:pt x="128" y="164"/>
                  <a:pt x="126" y="163"/>
                </a:cubicBezTo>
                <a:cubicBezTo>
                  <a:pt x="120" y="161"/>
                  <a:pt x="114" y="159"/>
                  <a:pt x="109" y="156"/>
                </a:cubicBezTo>
                <a:cubicBezTo>
                  <a:pt x="105" y="155"/>
                  <a:pt x="101" y="153"/>
                  <a:pt x="97" y="151"/>
                </a:cubicBezTo>
                <a:cubicBezTo>
                  <a:pt x="99" y="152"/>
                  <a:pt x="102" y="153"/>
                  <a:pt x="104" y="154"/>
                </a:cubicBezTo>
                <a:cubicBezTo>
                  <a:pt x="113" y="157"/>
                  <a:pt x="123" y="161"/>
                  <a:pt x="132" y="164"/>
                </a:cubicBezTo>
                <a:close/>
                <a:moveTo>
                  <a:pt x="132" y="169"/>
                </a:moveTo>
                <a:cubicBezTo>
                  <a:pt x="131" y="170"/>
                  <a:pt x="131" y="171"/>
                  <a:pt x="131" y="171"/>
                </a:cubicBezTo>
                <a:cubicBezTo>
                  <a:pt x="129" y="170"/>
                  <a:pt x="126" y="169"/>
                  <a:pt x="124" y="168"/>
                </a:cubicBezTo>
                <a:cubicBezTo>
                  <a:pt x="119" y="166"/>
                  <a:pt x="114" y="163"/>
                  <a:pt x="109" y="161"/>
                </a:cubicBezTo>
                <a:cubicBezTo>
                  <a:pt x="104" y="159"/>
                  <a:pt x="100" y="158"/>
                  <a:pt x="95" y="156"/>
                </a:cubicBezTo>
                <a:cubicBezTo>
                  <a:pt x="94" y="155"/>
                  <a:pt x="93" y="155"/>
                  <a:pt x="92" y="155"/>
                </a:cubicBezTo>
                <a:cubicBezTo>
                  <a:pt x="97" y="156"/>
                  <a:pt x="101" y="158"/>
                  <a:pt x="105" y="159"/>
                </a:cubicBezTo>
                <a:cubicBezTo>
                  <a:pt x="110" y="161"/>
                  <a:pt x="116" y="162"/>
                  <a:pt x="121" y="164"/>
                </a:cubicBezTo>
                <a:cubicBezTo>
                  <a:pt x="124" y="165"/>
                  <a:pt x="128" y="167"/>
                  <a:pt x="132" y="169"/>
                </a:cubicBezTo>
                <a:close/>
                <a:moveTo>
                  <a:pt x="90" y="159"/>
                </a:moveTo>
                <a:cubicBezTo>
                  <a:pt x="92" y="160"/>
                  <a:pt x="95" y="160"/>
                  <a:pt x="98" y="161"/>
                </a:cubicBezTo>
                <a:cubicBezTo>
                  <a:pt x="102" y="162"/>
                  <a:pt x="106" y="164"/>
                  <a:pt x="110" y="166"/>
                </a:cubicBezTo>
                <a:cubicBezTo>
                  <a:pt x="117" y="169"/>
                  <a:pt x="123" y="172"/>
                  <a:pt x="130" y="172"/>
                </a:cubicBezTo>
                <a:cubicBezTo>
                  <a:pt x="129" y="174"/>
                  <a:pt x="128" y="175"/>
                  <a:pt x="125" y="176"/>
                </a:cubicBezTo>
                <a:cubicBezTo>
                  <a:pt x="120" y="177"/>
                  <a:pt x="114" y="174"/>
                  <a:pt x="109" y="170"/>
                </a:cubicBezTo>
                <a:cubicBezTo>
                  <a:pt x="110" y="171"/>
                  <a:pt x="111" y="171"/>
                  <a:pt x="112" y="171"/>
                </a:cubicBezTo>
                <a:cubicBezTo>
                  <a:pt x="113" y="172"/>
                  <a:pt x="114" y="172"/>
                  <a:pt x="115" y="172"/>
                </a:cubicBezTo>
                <a:cubicBezTo>
                  <a:pt x="115" y="172"/>
                  <a:pt x="119" y="174"/>
                  <a:pt x="119" y="174"/>
                </a:cubicBezTo>
                <a:cubicBezTo>
                  <a:pt x="118" y="174"/>
                  <a:pt x="118" y="175"/>
                  <a:pt x="119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18" y="173"/>
                  <a:pt x="116" y="172"/>
                  <a:pt x="114" y="171"/>
                </a:cubicBezTo>
                <a:cubicBezTo>
                  <a:pt x="112" y="171"/>
                  <a:pt x="110" y="170"/>
                  <a:pt x="109" y="169"/>
                </a:cubicBezTo>
                <a:cubicBezTo>
                  <a:pt x="107" y="168"/>
                  <a:pt x="111" y="170"/>
                  <a:pt x="111" y="170"/>
                </a:cubicBezTo>
                <a:cubicBezTo>
                  <a:pt x="115" y="171"/>
                  <a:pt x="118" y="173"/>
                  <a:pt x="122" y="174"/>
                </a:cubicBezTo>
                <a:cubicBezTo>
                  <a:pt x="123" y="175"/>
                  <a:pt x="125" y="175"/>
                  <a:pt x="127" y="175"/>
                </a:cubicBezTo>
                <a:cubicBezTo>
                  <a:pt x="127" y="175"/>
                  <a:pt x="127" y="174"/>
                  <a:pt x="127" y="174"/>
                </a:cubicBezTo>
                <a:cubicBezTo>
                  <a:pt x="125" y="172"/>
                  <a:pt x="122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6" y="165"/>
                  <a:pt x="102" y="163"/>
                  <a:pt x="98" y="162"/>
                </a:cubicBezTo>
                <a:cubicBezTo>
                  <a:pt x="96" y="161"/>
                  <a:pt x="94" y="160"/>
                  <a:pt x="91" y="160"/>
                </a:cubicBezTo>
                <a:cubicBezTo>
                  <a:pt x="91" y="159"/>
                  <a:pt x="90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8" y="162"/>
                  <a:pt x="99" y="163"/>
                </a:cubicBezTo>
                <a:cubicBezTo>
                  <a:pt x="105" y="165"/>
                  <a:pt x="111" y="167"/>
                  <a:pt x="116" y="170"/>
                </a:cubicBezTo>
                <a:cubicBezTo>
                  <a:pt x="119" y="171"/>
                  <a:pt x="121" y="172"/>
                  <a:pt x="123" y="173"/>
                </a:cubicBezTo>
                <a:cubicBezTo>
                  <a:pt x="127" y="174"/>
                  <a:pt x="124" y="174"/>
                  <a:pt x="123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5" y="170"/>
                  <a:pt x="111" y="169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3" y="166"/>
                  <a:pt x="99" y="164"/>
                  <a:pt x="96" y="162"/>
                </a:cubicBezTo>
                <a:close/>
                <a:moveTo>
                  <a:pt x="79" y="150"/>
                </a:moveTo>
                <a:cubicBezTo>
                  <a:pt x="87" y="154"/>
                  <a:pt x="95" y="157"/>
                  <a:pt x="104" y="160"/>
                </a:cubicBezTo>
                <a:cubicBezTo>
                  <a:pt x="111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8" y="172"/>
                  <a:pt x="127" y="172"/>
                  <a:pt x="126" y="171"/>
                </a:cubicBezTo>
                <a:cubicBezTo>
                  <a:pt x="124" y="171"/>
                  <a:pt x="122" y="170"/>
                  <a:pt x="120" y="169"/>
                </a:cubicBezTo>
                <a:cubicBezTo>
                  <a:pt x="116" y="168"/>
                  <a:pt x="113" y="166"/>
                  <a:pt x="109" y="164"/>
                </a:cubicBezTo>
                <a:cubicBezTo>
                  <a:pt x="101" y="161"/>
                  <a:pt x="94" y="159"/>
                  <a:pt x="86" y="157"/>
                </a:cubicBezTo>
                <a:cubicBezTo>
                  <a:pt x="83" y="155"/>
                  <a:pt x="80" y="153"/>
                  <a:pt x="79" y="150"/>
                </a:cubicBezTo>
                <a:close/>
                <a:moveTo>
                  <a:pt x="78" y="146"/>
                </a:moveTo>
                <a:cubicBezTo>
                  <a:pt x="78" y="145"/>
                  <a:pt x="78" y="145"/>
                  <a:pt x="78" y="144"/>
                </a:cubicBezTo>
                <a:cubicBezTo>
                  <a:pt x="80" y="145"/>
                  <a:pt x="81" y="146"/>
                  <a:pt x="83" y="147"/>
                </a:cubicBezTo>
                <a:cubicBezTo>
                  <a:pt x="84" y="147"/>
                  <a:pt x="85" y="147"/>
                  <a:pt x="85" y="148"/>
                </a:cubicBezTo>
                <a:cubicBezTo>
                  <a:pt x="90" y="149"/>
                  <a:pt x="94" y="151"/>
                  <a:pt x="99" y="153"/>
                </a:cubicBezTo>
                <a:cubicBezTo>
                  <a:pt x="109" y="157"/>
                  <a:pt x="119" y="161"/>
                  <a:pt x="128" y="166"/>
                </a:cubicBezTo>
                <a:cubicBezTo>
                  <a:pt x="129" y="166"/>
                  <a:pt x="131" y="168"/>
                  <a:pt x="131" y="168"/>
                </a:cubicBezTo>
                <a:cubicBezTo>
                  <a:pt x="130" y="167"/>
                  <a:pt x="128" y="167"/>
                  <a:pt x="127" y="166"/>
                </a:cubicBezTo>
                <a:cubicBezTo>
                  <a:pt x="125" y="165"/>
                  <a:pt x="124" y="164"/>
                  <a:pt x="122" y="164"/>
                </a:cubicBezTo>
                <a:cubicBezTo>
                  <a:pt x="117" y="162"/>
                  <a:pt x="112" y="160"/>
                  <a:pt x="107" y="159"/>
                </a:cubicBezTo>
                <a:cubicBezTo>
                  <a:pt x="98" y="156"/>
                  <a:pt x="88" y="154"/>
                  <a:pt x="79" y="150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78" y="149"/>
                  <a:pt x="78" y="147"/>
                  <a:pt x="78" y="146"/>
                </a:cubicBezTo>
                <a:close/>
                <a:moveTo>
                  <a:pt x="77" y="141"/>
                </a:moveTo>
                <a:cubicBezTo>
                  <a:pt x="77" y="141"/>
                  <a:pt x="78" y="141"/>
                  <a:pt x="78" y="141"/>
                </a:cubicBezTo>
                <a:cubicBezTo>
                  <a:pt x="80" y="141"/>
                  <a:pt x="83" y="142"/>
                  <a:pt x="85" y="143"/>
                </a:cubicBezTo>
                <a:cubicBezTo>
                  <a:pt x="87" y="144"/>
                  <a:pt x="88" y="144"/>
                  <a:pt x="90" y="145"/>
                </a:cubicBezTo>
                <a:cubicBezTo>
                  <a:pt x="98" y="150"/>
                  <a:pt x="108" y="154"/>
                  <a:pt x="117" y="158"/>
                </a:cubicBezTo>
                <a:cubicBezTo>
                  <a:pt x="107" y="154"/>
                  <a:pt x="97" y="151"/>
                  <a:pt x="87" y="148"/>
                </a:cubicBezTo>
                <a:cubicBezTo>
                  <a:pt x="85" y="147"/>
                  <a:pt x="83" y="146"/>
                  <a:pt x="81" y="145"/>
                </a:cubicBezTo>
                <a:cubicBezTo>
                  <a:pt x="80" y="144"/>
                  <a:pt x="80" y="144"/>
                  <a:pt x="79" y="144"/>
                </a:cubicBezTo>
                <a:cubicBezTo>
                  <a:pt x="79" y="144"/>
                  <a:pt x="78" y="144"/>
                  <a:pt x="78" y="143"/>
                </a:cubicBezTo>
                <a:cubicBezTo>
                  <a:pt x="78" y="142"/>
                  <a:pt x="78" y="141"/>
                  <a:pt x="77" y="141"/>
                </a:cubicBezTo>
                <a:close/>
                <a:moveTo>
                  <a:pt x="76" y="138"/>
                </a:moveTo>
                <a:cubicBezTo>
                  <a:pt x="78" y="140"/>
                  <a:pt x="81" y="141"/>
                  <a:pt x="83" y="142"/>
                </a:cubicBezTo>
                <a:cubicBezTo>
                  <a:pt x="81" y="141"/>
                  <a:pt x="79" y="140"/>
                  <a:pt x="77" y="140"/>
                </a:cubicBezTo>
                <a:cubicBezTo>
                  <a:pt x="77" y="139"/>
                  <a:pt x="76" y="139"/>
                  <a:pt x="76" y="138"/>
                </a:cubicBezTo>
                <a:close/>
                <a:moveTo>
                  <a:pt x="57" y="127"/>
                </a:moveTo>
                <a:cubicBezTo>
                  <a:pt x="61" y="129"/>
                  <a:pt x="65" y="131"/>
                  <a:pt x="70" y="132"/>
                </a:cubicBezTo>
                <a:cubicBezTo>
                  <a:pt x="77" y="135"/>
                  <a:pt x="83" y="137"/>
                  <a:pt x="90" y="140"/>
                </a:cubicBezTo>
                <a:cubicBezTo>
                  <a:pt x="103" y="146"/>
                  <a:pt x="117" y="150"/>
                  <a:pt x="130" y="158"/>
                </a:cubicBezTo>
                <a:cubicBezTo>
                  <a:pt x="130" y="158"/>
                  <a:pt x="131" y="158"/>
                  <a:pt x="132" y="158"/>
                </a:cubicBezTo>
                <a:cubicBezTo>
                  <a:pt x="131" y="158"/>
                  <a:pt x="131" y="158"/>
                  <a:pt x="130" y="158"/>
                </a:cubicBezTo>
                <a:cubicBezTo>
                  <a:pt x="129" y="157"/>
                  <a:pt x="127" y="157"/>
                  <a:pt x="126" y="156"/>
                </a:cubicBezTo>
                <a:cubicBezTo>
                  <a:pt x="123" y="155"/>
                  <a:pt x="120" y="154"/>
                  <a:pt x="116" y="153"/>
                </a:cubicBezTo>
                <a:cubicBezTo>
                  <a:pt x="110" y="150"/>
                  <a:pt x="102" y="148"/>
                  <a:pt x="96" y="145"/>
                </a:cubicBezTo>
                <a:cubicBezTo>
                  <a:pt x="93" y="145"/>
                  <a:pt x="90" y="144"/>
                  <a:pt x="87" y="143"/>
                </a:cubicBezTo>
                <a:cubicBezTo>
                  <a:pt x="84" y="141"/>
                  <a:pt x="80" y="139"/>
                  <a:pt x="77" y="138"/>
                </a:cubicBezTo>
                <a:cubicBezTo>
                  <a:pt x="76" y="138"/>
                  <a:pt x="75" y="137"/>
                  <a:pt x="75" y="137"/>
                </a:cubicBezTo>
                <a:cubicBezTo>
                  <a:pt x="74" y="137"/>
                  <a:pt x="74" y="136"/>
                  <a:pt x="74" y="136"/>
                </a:cubicBezTo>
                <a:cubicBezTo>
                  <a:pt x="70" y="133"/>
                  <a:pt x="61" y="131"/>
                  <a:pt x="57" y="127"/>
                </a:cubicBezTo>
                <a:close/>
                <a:moveTo>
                  <a:pt x="55" y="123"/>
                </a:moveTo>
                <a:cubicBezTo>
                  <a:pt x="56" y="123"/>
                  <a:pt x="56" y="123"/>
                  <a:pt x="56" y="123"/>
                </a:cubicBezTo>
                <a:cubicBezTo>
                  <a:pt x="56" y="123"/>
                  <a:pt x="56" y="123"/>
                  <a:pt x="57" y="123"/>
                </a:cubicBezTo>
                <a:cubicBezTo>
                  <a:pt x="62" y="125"/>
                  <a:pt x="67" y="128"/>
                  <a:pt x="73" y="130"/>
                </a:cubicBezTo>
                <a:cubicBezTo>
                  <a:pt x="80" y="132"/>
                  <a:pt x="86" y="134"/>
                  <a:pt x="93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0" y="150"/>
                  <a:pt x="115" y="148"/>
                </a:cubicBezTo>
                <a:cubicBezTo>
                  <a:pt x="108" y="145"/>
                  <a:pt x="101" y="142"/>
                  <a:pt x="95" y="140"/>
                </a:cubicBezTo>
                <a:cubicBezTo>
                  <a:pt x="88" y="137"/>
                  <a:pt x="81" y="134"/>
                  <a:pt x="75" y="132"/>
                </a:cubicBezTo>
                <a:cubicBezTo>
                  <a:pt x="68" y="130"/>
                  <a:pt x="62" y="127"/>
                  <a:pt x="56" y="125"/>
                </a:cubicBezTo>
                <a:cubicBezTo>
                  <a:pt x="56" y="124"/>
                  <a:pt x="55" y="124"/>
                  <a:pt x="55" y="123"/>
                </a:cubicBezTo>
                <a:close/>
                <a:moveTo>
                  <a:pt x="56" y="120"/>
                </a:moveTo>
                <a:cubicBezTo>
                  <a:pt x="56" y="119"/>
                  <a:pt x="56" y="118"/>
                  <a:pt x="57" y="118"/>
                </a:cubicBezTo>
                <a:cubicBezTo>
                  <a:pt x="62" y="120"/>
                  <a:pt x="68" y="121"/>
                  <a:pt x="73" y="123"/>
                </a:cubicBezTo>
                <a:cubicBezTo>
                  <a:pt x="74" y="123"/>
                  <a:pt x="74" y="123"/>
                  <a:pt x="75" y="123"/>
                </a:cubicBezTo>
                <a:cubicBezTo>
                  <a:pt x="75" y="123"/>
                  <a:pt x="76" y="123"/>
                  <a:pt x="76" y="123"/>
                </a:cubicBezTo>
                <a:cubicBezTo>
                  <a:pt x="83" y="126"/>
                  <a:pt x="91" y="128"/>
                  <a:pt x="98" y="131"/>
                </a:cubicBezTo>
                <a:cubicBezTo>
                  <a:pt x="104" y="133"/>
                  <a:pt x="110" y="137"/>
                  <a:pt x="116" y="138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5" y="142"/>
                  <a:pt x="124" y="142"/>
                </a:cubicBezTo>
                <a:cubicBezTo>
                  <a:pt x="124" y="141"/>
                  <a:pt x="123" y="141"/>
                  <a:pt x="123" y="141"/>
                </a:cubicBezTo>
                <a:cubicBezTo>
                  <a:pt x="121" y="141"/>
                  <a:pt x="119" y="140"/>
                  <a:pt x="118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7" y="123"/>
                  <a:pt x="58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7" y="120"/>
                  <a:pt x="56" y="120"/>
                  <a:pt x="56" y="120"/>
                </a:cubicBezTo>
                <a:close/>
                <a:moveTo>
                  <a:pt x="60" y="118"/>
                </a:moveTo>
                <a:cubicBezTo>
                  <a:pt x="56" y="117"/>
                  <a:pt x="61" y="118"/>
                  <a:pt x="62" y="119"/>
                </a:cubicBezTo>
                <a:cubicBezTo>
                  <a:pt x="63" y="119"/>
                  <a:pt x="65" y="120"/>
                  <a:pt x="66" y="120"/>
                </a:cubicBezTo>
                <a:cubicBezTo>
                  <a:pt x="67" y="120"/>
                  <a:pt x="68" y="121"/>
                  <a:pt x="69" y="121"/>
                </a:cubicBezTo>
                <a:cubicBezTo>
                  <a:pt x="66" y="120"/>
                  <a:pt x="63" y="119"/>
                  <a:pt x="60" y="118"/>
                </a:cubicBezTo>
                <a:close/>
                <a:moveTo>
                  <a:pt x="57" y="117"/>
                </a:moveTo>
                <a:cubicBezTo>
                  <a:pt x="58" y="116"/>
                  <a:pt x="58" y="116"/>
                  <a:pt x="58" y="115"/>
                </a:cubicBezTo>
                <a:cubicBezTo>
                  <a:pt x="66" y="119"/>
                  <a:pt x="75" y="120"/>
                  <a:pt x="83" y="122"/>
                </a:cubicBezTo>
                <a:cubicBezTo>
                  <a:pt x="86" y="123"/>
                  <a:pt x="88" y="124"/>
                  <a:pt x="91" y="125"/>
                </a:cubicBezTo>
                <a:cubicBezTo>
                  <a:pt x="98" y="127"/>
                  <a:pt x="105" y="130"/>
                  <a:pt x="112" y="133"/>
                </a:cubicBezTo>
                <a:cubicBezTo>
                  <a:pt x="116" y="134"/>
                  <a:pt x="120" y="136"/>
                  <a:pt x="123" y="138"/>
                </a:cubicBezTo>
                <a:cubicBezTo>
                  <a:pt x="123" y="138"/>
                  <a:pt x="125" y="138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5" y="139"/>
                  <a:pt x="125" y="139"/>
                </a:cubicBezTo>
                <a:cubicBezTo>
                  <a:pt x="123" y="139"/>
                  <a:pt x="121" y="138"/>
                  <a:pt x="119" y="137"/>
                </a:cubicBezTo>
                <a:cubicBezTo>
                  <a:pt x="107" y="131"/>
                  <a:pt x="93" y="127"/>
                  <a:pt x="79" y="123"/>
                </a:cubicBezTo>
                <a:cubicBezTo>
                  <a:pt x="79" y="123"/>
                  <a:pt x="79" y="123"/>
                  <a:pt x="78" y="123"/>
                </a:cubicBezTo>
                <a:cubicBezTo>
                  <a:pt x="71" y="120"/>
                  <a:pt x="64" y="118"/>
                  <a:pt x="57" y="117"/>
                </a:cubicBezTo>
                <a:close/>
                <a:moveTo>
                  <a:pt x="60" y="115"/>
                </a:moveTo>
                <a:cubicBezTo>
                  <a:pt x="62" y="116"/>
                  <a:pt x="64" y="116"/>
                  <a:pt x="65" y="117"/>
                </a:cubicBezTo>
                <a:cubicBezTo>
                  <a:pt x="64" y="116"/>
                  <a:pt x="62" y="116"/>
                  <a:pt x="60" y="115"/>
                </a:cubicBezTo>
                <a:close/>
                <a:moveTo>
                  <a:pt x="59" y="114"/>
                </a:moveTo>
                <a:cubicBezTo>
                  <a:pt x="60" y="114"/>
                  <a:pt x="60" y="113"/>
                  <a:pt x="61" y="112"/>
                </a:cubicBezTo>
                <a:cubicBezTo>
                  <a:pt x="73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1" y="133"/>
                  <a:pt x="122" y="133"/>
                  <a:pt x="123" y="134"/>
                </a:cubicBezTo>
                <a:cubicBezTo>
                  <a:pt x="124" y="134"/>
                  <a:pt x="124" y="135"/>
                  <a:pt x="124" y="135"/>
                </a:cubicBezTo>
                <a:cubicBezTo>
                  <a:pt x="123" y="135"/>
                  <a:pt x="122" y="135"/>
                  <a:pt x="122" y="134"/>
                </a:cubicBezTo>
                <a:cubicBezTo>
                  <a:pt x="119" y="133"/>
                  <a:pt x="117" y="132"/>
                  <a:pt x="114" y="131"/>
                </a:cubicBezTo>
                <a:cubicBezTo>
                  <a:pt x="101" y="126"/>
                  <a:pt x="89" y="123"/>
                  <a:pt x="76" y="120"/>
                </a:cubicBezTo>
                <a:cubicBezTo>
                  <a:pt x="76" y="120"/>
                  <a:pt x="76" y="120"/>
                  <a:pt x="75" y="119"/>
                </a:cubicBezTo>
                <a:cubicBezTo>
                  <a:pt x="70" y="118"/>
                  <a:pt x="65" y="116"/>
                  <a:pt x="59" y="114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79" y="118"/>
                  <a:pt x="83" y="119"/>
                  <a:pt x="86" y="120"/>
                </a:cubicBezTo>
                <a:cubicBezTo>
                  <a:pt x="82" y="118"/>
                  <a:pt x="77" y="117"/>
                  <a:pt x="73" y="116"/>
                </a:cubicBezTo>
                <a:close/>
                <a:moveTo>
                  <a:pt x="61" y="111"/>
                </a:moveTo>
                <a:cubicBezTo>
                  <a:pt x="61" y="111"/>
                  <a:pt x="62" y="110"/>
                  <a:pt x="62" y="110"/>
                </a:cubicBezTo>
                <a:cubicBezTo>
                  <a:pt x="66" y="112"/>
                  <a:pt x="70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2" y="130"/>
                </a:cubicBezTo>
                <a:cubicBezTo>
                  <a:pt x="120" y="129"/>
                  <a:pt x="117" y="129"/>
                  <a:pt x="115" y="128"/>
                </a:cubicBezTo>
                <a:cubicBezTo>
                  <a:pt x="112" y="127"/>
                  <a:pt x="110" y="126"/>
                  <a:pt x="107" y="125"/>
                </a:cubicBezTo>
                <a:cubicBezTo>
                  <a:pt x="102" y="123"/>
                  <a:pt x="97" y="122"/>
                  <a:pt x="92" y="120"/>
                </a:cubicBezTo>
                <a:cubicBezTo>
                  <a:pt x="81" y="118"/>
                  <a:pt x="71" y="115"/>
                  <a:pt x="61" y="111"/>
                </a:cubicBezTo>
                <a:close/>
                <a:moveTo>
                  <a:pt x="62" y="107"/>
                </a:moveTo>
                <a:cubicBezTo>
                  <a:pt x="62" y="105"/>
                  <a:pt x="62" y="104"/>
                  <a:pt x="62" y="103"/>
                </a:cubicBezTo>
                <a:cubicBezTo>
                  <a:pt x="62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3" y="111"/>
                  <a:pt x="89" y="112"/>
                  <a:pt x="94" y="114"/>
                </a:cubicBezTo>
                <a:cubicBezTo>
                  <a:pt x="99" y="116"/>
                  <a:pt x="105" y="118"/>
                  <a:pt x="111" y="120"/>
                </a:cubicBezTo>
                <a:cubicBezTo>
                  <a:pt x="114" y="121"/>
                  <a:pt x="117" y="122"/>
                  <a:pt x="120" y="124"/>
                </a:cubicBezTo>
                <a:cubicBezTo>
                  <a:pt x="121" y="124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5"/>
                  <a:pt x="122" y="125"/>
                  <a:pt x="121" y="124"/>
                </a:cubicBezTo>
                <a:cubicBezTo>
                  <a:pt x="111" y="120"/>
                  <a:pt x="100" y="118"/>
                  <a:pt x="90" y="115"/>
                </a:cubicBezTo>
                <a:cubicBezTo>
                  <a:pt x="84" y="113"/>
                  <a:pt x="78" y="112"/>
                  <a:pt x="73" y="110"/>
                </a:cubicBezTo>
                <a:cubicBezTo>
                  <a:pt x="71" y="109"/>
                  <a:pt x="68" y="109"/>
                  <a:pt x="66" y="109"/>
                </a:cubicBezTo>
                <a:cubicBezTo>
                  <a:pt x="66" y="108"/>
                  <a:pt x="65" y="108"/>
                  <a:pt x="63" y="108"/>
                </a:cubicBezTo>
                <a:cubicBezTo>
                  <a:pt x="64" y="108"/>
                  <a:pt x="64" y="107"/>
                  <a:pt x="63" y="107"/>
                </a:cubicBezTo>
                <a:cubicBezTo>
                  <a:pt x="63" y="107"/>
                  <a:pt x="63" y="107"/>
                  <a:pt x="62" y="107"/>
                </a:cubicBezTo>
                <a:close/>
                <a:moveTo>
                  <a:pt x="62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4" y="100"/>
                  <a:pt x="65" y="100"/>
                </a:cubicBezTo>
                <a:cubicBezTo>
                  <a:pt x="65" y="101"/>
                  <a:pt x="65" y="101"/>
                  <a:pt x="66" y="101"/>
                </a:cubicBezTo>
                <a:cubicBezTo>
                  <a:pt x="76" y="104"/>
                  <a:pt x="86" y="107"/>
                  <a:pt x="95" y="110"/>
                </a:cubicBezTo>
                <a:cubicBezTo>
                  <a:pt x="100" y="112"/>
                  <a:pt x="106" y="113"/>
                  <a:pt x="111" y="115"/>
                </a:cubicBezTo>
                <a:cubicBezTo>
                  <a:pt x="114" y="117"/>
                  <a:pt x="117" y="118"/>
                  <a:pt x="120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1" y="109"/>
                  <a:pt x="76" y="107"/>
                </a:cubicBezTo>
                <a:cubicBezTo>
                  <a:pt x="72" y="105"/>
                  <a:pt x="67" y="104"/>
                  <a:pt x="63" y="102"/>
                </a:cubicBezTo>
                <a:cubicBezTo>
                  <a:pt x="63" y="102"/>
                  <a:pt x="63" y="102"/>
                  <a:pt x="62" y="102"/>
                </a:cubicBezTo>
                <a:close/>
                <a:moveTo>
                  <a:pt x="64" y="97"/>
                </a:moveTo>
                <a:cubicBezTo>
                  <a:pt x="64" y="96"/>
                  <a:pt x="64" y="95"/>
                  <a:pt x="65" y="95"/>
                </a:cubicBezTo>
                <a:cubicBezTo>
                  <a:pt x="72" y="98"/>
                  <a:pt x="80" y="100"/>
                  <a:pt x="88" y="102"/>
                </a:cubicBezTo>
                <a:cubicBezTo>
                  <a:pt x="92" y="103"/>
                  <a:pt x="95" y="104"/>
                  <a:pt x="99" y="106"/>
                </a:cubicBezTo>
                <a:cubicBezTo>
                  <a:pt x="105" y="108"/>
                  <a:pt x="111" y="110"/>
                  <a:pt x="118" y="112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2" y="106"/>
                  <a:pt x="78" y="102"/>
                  <a:pt x="64" y="97"/>
                </a:cubicBezTo>
                <a:close/>
                <a:moveTo>
                  <a:pt x="66" y="95"/>
                </a:moveTo>
                <a:cubicBezTo>
                  <a:pt x="67" y="95"/>
                  <a:pt x="68" y="95"/>
                  <a:pt x="69" y="96"/>
                </a:cubicBezTo>
                <a:cubicBezTo>
                  <a:pt x="70" y="96"/>
                  <a:pt x="71" y="96"/>
                  <a:pt x="71" y="96"/>
                </a:cubicBezTo>
                <a:cubicBezTo>
                  <a:pt x="70" y="96"/>
                  <a:pt x="68" y="95"/>
                  <a:pt x="66" y="95"/>
                </a:cubicBezTo>
                <a:close/>
                <a:moveTo>
                  <a:pt x="65" y="94"/>
                </a:moveTo>
                <a:cubicBezTo>
                  <a:pt x="65" y="93"/>
                  <a:pt x="66" y="93"/>
                  <a:pt x="66" y="92"/>
                </a:cubicBezTo>
                <a:cubicBezTo>
                  <a:pt x="68" y="92"/>
                  <a:pt x="70" y="93"/>
                  <a:pt x="72" y="94"/>
                </a:cubicBezTo>
                <a:cubicBezTo>
                  <a:pt x="74" y="94"/>
                  <a:pt x="75" y="95"/>
                  <a:pt x="76" y="96"/>
                </a:cubicBezTo>
                <a:cubicBezTo>
                  <a:pt x="78" y="97"/>
                  <a:pt x="81" y="98"/>
                  <a:pt x="84" y="99"/>
                </a:cubicBezTo>
                <a:cubicBezTo>
                  <a:pt x="91" y="100"/>
                  <a:pt x="99" y="103"/>
                  <a:pt x="106" y="105"/>
                </a:cubicBezTo>
                <a:cubicBezTo>
                  <a:pt x="109" y="106"/>
                  <a:pt x="112" y="107"/>
                  <a:pt x="116" y="108"/>
                </a:cubicBezTo>
                <a:cubicBezTo>
                  <a:pt x="117" y="109"/>
                  <a:pt x="119" y="109"/>
                  <a:pt x="120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18" y="110"/>
                  <a:pt x="116" y="109"/>
                  <a:pt x="114" y="109"/>
                </a:cubicBezTo>
                <a:cubicBezTo>
                  <a:pt x="107" y="107"/>
                  <a:pt x="100" y="104"/>
                  <a:pt x="93" y="102"/>
                </a:cubicBezTo>
                <a:cubicBezTo>
                  <a:pt x="92" y="102"/>
                  <a:pt x="92" y="102"/>
                  <a:pt x="91" y="102"/>
                </a:cubicBezTo>
                <a:cubicBezTo>
                  <a:pt x="86" y="100"/>
                  <a:pt x="81" y="99"/>
                  <a:pt x="76" y="98"/>
                </a:cubicBezTo>
                <a:cubicBezTo>
                  <a:pt x="72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1" y="81"/>
                  <a:pt x="74" y="82"/>
                </a:cubicBezTo>
                <a:cubicBezTo>
                  <a:pt x="90" y="86"/>
                  <a:pt x="106" y="92"/>
                  <a:pt x="122" y="96"/>
                </a:cubicBezTo>
                <a:cubicBezTo>
                  <a:pt x="121" y="97"/>
                  <a:pt x="121" y="97"/>
                  <a:pt x="120" y="98"/>
                </a:cubicBezTo>
                <a:cubicBezTo>
                  <a:pt x="113" y="95"/>
                  <a:pt x="104" y="93"/>
                  <a:pt x="97" y="91"/>
                </a:cubicBezTo>
                <a:cubicBezTo>
                  <a:pt x="87" y="89"/>
                  <a:pt x="77" y="87"/>
                  <a:pt x="68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76" y="89"/>
                  <a:pt x="85" y="91"/>
                  <a:pt x="94" y="94"/>
                </a:cubicBezTo>
                <a:cubicBezTo>
                  <a:pt x="101" y="97"/>
                  <a:pt x="110" y="101"/>
                  <a:pt x="118" y="101"/>
                </a:cubicBezTo>
                <a:cubicBezTo>
                  <a:pt x="109" y="101"/>
                  <a:pt x="99" y="98"/>
                  <a:pt x="90" y="95"/>
                </a:cubicBezTo>
                <a:cubicBezTo>
                  <a:pt x="87" y="94"/>
                  <a:pt x="84" y="93"/>
                  <a:pt x="81" y="92"/>
                </a:cubicBezTo>
                <a:cubicBezTo>
                  <a:pt x="76" y="91"/>
                  <a:pt x="72" y="89"/>
                  <a:pt x="67" y="88"/>
                </a:cubicBezTo>
                <a:cubicBezTo>
                  <a:pt x="67" y="88"/>
                  <a:pt x="67" y="88"/>
                  <a:pt x="67" y="88"/>
                </a:cubicBezTo>
                <a:cubicBezTo>
                  <a:pt x="68" y="85"/>
                  <a:pt x="68" y="81"/>
                  <a:pt x="66" y="80"/>
                </a:cubicBezTo>
                <a:close/>
                <a:moveTo>
                  <a:pt x="50" y="75"/>
                </a:moveTo>
                <a:cubicBezTo>
                  <a:pt x="46" y="74"/>
                  <a:pt x="43" y="73"/>
                  <a:pt x="39" y="72"/>
                </a:cubicBezTo>
                <a:cubicBezTo>
                  <a:pt x="38" y="71"/>
                  <a:pt x="29" y="69"/>
                  <a:pt x="34" y="70"/>
                </a:cubicBezTo>
                <a:cubicBezTo>
                  <a:pt x="50" y="71"/>
                  <a:pt x="67" y="78"/>
                  <a:pt x="83" y="83"/>
                </a:cubicBezTo>
                <a:cubicBezTo>
                  <a:pt x="91" y="86"/>
                  <a:pt x="99" y="89"/>
                  <a:pt x="107" y="90"/>
                </a:cubicBezTo>
                <a:cubicBezTo>
                  <a:pt x="112" y="92"/>
                  <a:pt x="117" y="92"/>
                  <a:pt x="121" y="95"/>
                </a:cubicBezTo>
                <a:cubicBezTo>
                  <a:pt x="105" y="91"/>
                  <a:pt x="90" y="86"/>
                  <a:pt x="74" y="81"/>
                </a:cubicBezTo>
                <a:cubicBezTo>
                  <a:pt x="66" y="79"/>
                  <a:pt x="58" y="77"/>
                  <a:pt x="50" y="75"/>
                </a:cubicBezTo>
                <a:close/>
                <a:moveTo>
                  <a:pt x="45" y="78"/>
                </a:moveTo>
                <a:cubicBezTo>
                  <a:pt x="42" y="77"/>
                  <a:pt x="39" y="76"/>
                  <a:pt x="37" y="75"/>
                </a:cubicBezTo>
                <a:cubicBezTo>
                  <a:pt x="35" y="74"/>
                  <a:pt x="34" y="74"/>
                  <a:pt x="32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7" y="74"/>
                  <a:pt x="42" y="76"/>
                  <a:pt x="47" y="77"/>
                </a:cubicBezTo>
                <a:cubicBezTo>
                  <a:pt x="52" y="78"/>
                  <a:pt x="56" y="79"/>
                  <a:pt x="61" y="80"/>
                </a:cubicBezTo>
                <a:cubicBezTo>
                  <a:pt x="61" y="80"/>
                  <a:pt x="60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0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4" y="80"/>
                  <a:pt x="38" y="81"/>
                  <a:pt x="42" y="82"/>
                </a:cubicBezTo>
                <a:cubicBezTo>
                  <a:pt x="41" y="82"/>
                  <a:pt x="41" y="83"/>
                  <a:pt x="40" y="83"/>
                </a:cubicBezTo>
                <a:close/>
                <a:moveTo>
                  <a:pt x="38" y="87"/>
                </a:moveTo>
                <a:cubicBezTo>
                  <a:pt x="36" y="86"/>
                  <a:pt x="34" y="85"/>
                  <a:pt x="32" y="84"/>
                </a:cubicBezTo>
                <a:cubicBezTo>
                  <a:pt x="31" y="83"/>
                  <a:pt x="26" y="80"/>
                  <a:pt x="29" y="81"/>
                </a:cubicBezTo>
                <a:cubicBezTo>
                  <a:pt x="33" y="82"/>
                  <a:pt x="36" y="84"/>
                  <a:pt x="40" y="84"/>
                </a:cubicBezTo>
                <a:cubicBezTo>
                  <a:pt x="39" y="85"/>
                  <a:pt x="39" y="86"/>
                  <a:pt x="38" y="87"/>
                </a:cubicBezTo>
                <a:close/>
                <a:moveTo>
                  <a:pt x="36" y="90"/>
                </a:moveTo>
                <a:cubicBezTo>
                  <a:pt x="34" y="89"/>
                  <a:pt x="32" y="88"/>
                  <a:pt x="29" y="87"/>
                </a:cubicBezTo>
                <a:cubicBezTo>
                  <a:pt x="28" y="86"/>
                  <a:pt x="23" y="84"/>
                  <a:pt x="27" y="86"/>
                </a:cubicBezTo>
                <a:cubicBezTo>
                  <a:pt x="31" y="86"/>
                  <a:pt x="34" y="87"/>
                  <a:pt x="37" y="88"/>
                </a:cubicBezTo>
                <a:cubicBezTo>
                  <a:pt x="37" y="88"/>
                  <a:pt x="37" y="88"/>
                  <a:pt x="37" y="89"/>
                </a:cubicBezTo>
                <a:cubicBezTo>
                  <a:pt x="37" y="89"/>
                  <a:pt x="36" y="90"/>
                  <a:pt x="36" y="90"/>
                </a:cubicBezTo>
                <a:close/>
                <a:moveTo>
                  <a:pt x="34" y="94"/>
                </a:moveTo>
                <a:cubicBezTo>
                  <a:pt x="31" y="92"/>
                  <a:pt x="28" y="91"/>
                  <a:pt x="25" y="89"/>
                </a:cubicBezTo>
                <a:cubicBezTo>
                  <a:pt x="26" y="90"/>
                  <a:pt x="31" y="90"/>
                  <a:pt x="32" y="91"/>
                </a:cubicBezTo>
                <a:cubicBezTo>
                  <a:pt x="33" y="91"/>
                  <a:pt x="34" y="91"/>
                  <a:pt x="36" y="91"/>
                </a:cubicBezTo>
                <a:cubicBezTo>
                  <a:pt x="35" y="92"/>
                  <a:pt x="34" y="93"/>
                  <a:pt x="34" y="94"/>
                </a:cubicBezTo>
                <a:close/>
                <a:moveTo>
                  <a:pt x="32" y="97"/>
                </a:moveTo>
                <a:cubicBezTo>
                  <a:pt x="30" y="97"/>
                  <a:pt x="29" y="96"/>
                  <a:pt x="27" y="95"/>
                </a:cubicBezTo>
                <a:cubicBezTo>
                  <a:pt x="26" y="94"/>
                  <a:pt x="21" y="92"/>
                  <a:pt x="25" y="93"/>
                </a:cubicBezTo>
                <a:cubicBezTo>
                  <a:pt x="28" y="94"/>
                  <a:pt x="30" y="95"/>
                  <a:pt x="33" y="95"/>
                </a:cubicBezTo>
                <a:cubicBezTo>
                  <a:pt x="33" y="96"/>
                  <a:pt x="32" y="97"/>
                  <a:pt x="32" y="97"/>
                </a:cubicBezTo>
                <a:close/>
                <a:moveTo>
                  <a:pt x="30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6" y="98"/>
                  <a:pt x="22" y="96"/>
                  <a:pt x="26" y="97"/>
                </a:cubicBezTo>
                <a:cubicBezTo>
                  <a:pt x="27" y="98"/>
                  <a:pt x="29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9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lose/>
                <a:moveTo>
                  <a:pt x="25" y="101"/>
                </a:moveTo>
                <a:cubicBezTo>
                  <a:pt x="24" y="100"/>
                  <a:pt x="24" y="100"/>
                  <a:pt x="25" y="99"/>
                </a:cubicBezTo>
                <a:cubicBezTo>
                  <a:pt x="27" y="100"/>
                  <a:pt x="28" y="100"/>
                  <a:pt x="30" y="100"/>
                </a:cubicBezTo>
                <a:cubicBezTo>
                  <a:pt x="29" y="101"/>
                  <a:pt x="28" y="101"/>
                  <a:pt x="28" y="102"/>
                </a:cubicBezTo>
                <a:cubicBezTo>
                  <a:pt x="27" y="101"/>
                  <a:pt x="26" y="101"/>
                  <a:pt x="25" y="101"/>
                </a:cubicBezTo>
                <a:close/>
                <a:moveTo>
                  <a:pt x="27" y="103"/>
                </a:moveTo>
                <a:cubicBezTo>
                  <a:pt x="26" y="103"/>
                  <a:pt x="26" y="104"/>
                  <a:pt x="25" y="104"/>
                </a:cubicBezTo>
                <a:cubicBezTo>
                  <a:pt x="25" y="104"/>
                  <a:pt x="24" y="103"/>
                  <a:pt x="23" y="102"/>
                </a:cubicBezTo>
                <a:cubicBezTo>
                  <a:pt x="24" y="102"/>
                  <a:pt x="26" y="102"/>
                  <a:pt x="27" y="103"/>
                </a:cubicBezTo>
                <a:close/>
                <a:moveTo>
                  <a:pt x="23" y="107"/>
                </a:moveTo>
                <a:cubicBezTo>
                  <a:pt x="22" y="105"/>
                  <a:pt x="23" y="105"/>
                  <a:pt x="24" y="105"/>
                </a:cubicBezTo>
                <a:cubicBezTo>
                  <a:pt x="24" y="105"/>
                  <a:pt x="24" y="105"/>
                  <a:pt x="24" y="106"/>
                </a:cubicBezTo>
                <a:cubicBezTo>
                  <a:pt x="24" y="106"/>
                  <a:pt x="23" y="107"/>
                  <a:pt x="23" y="107"/>
                </a:cubicBezTo>
                <a:close/>
                <a:moveTo>
                  <a:pt x="22" y="108"/>
                </a:moveTo>
                <a:cubicBezTo>
                  <a:pt x="22" y="109"/>
                  <a:pt x="22" y="109"/>
                  <a:pt x="21" y="110"/>
                </a:cubicBezTo>
                <a:cubicBezTo>
                  <a:pt x="21" y="109"/>
                  <a:pt x="21" y="108"/>
                  <a:pt x="21" y="108"/>
                </a:cubicBezTo>
                <a:cubicBezTo>
                  <a:pt x="22" y="108"/>
                  <a:pt x="22" y="108"/>
                  <a:pt x="22" y="108"/>
                </a:cubicBezTo>
                <a:close/>
                <a:moveTo>
                  <a:pt x="21" y="111"/>
                </a:moveTo>
                <a:cubicBezTo>
                  <a:pt x="21" y="111"/>
                  <a:pt x="20" y="112"/>
                  <a:pt x="20" y="112"/>
                </a:cubicBezTo>
                <a:cubicBezTo>
                  <a:pt x="20" y="112"/>
                  <a:pt x="20" y="112"/>
                  <a:pt x="20" y="111"/>
                </a:cubicBezTo>
                <a:cubicBezTo>
                  <a:pt x="20" y="111"/>
                  <a:pt x="20" y="110"/>
                  <a:pt x="20" y="109"/>
                </a:cubicBezTo>
                <a:cubicBezTo>
                  <a:pt x="20" y="110"/>
                  <a:pt x="21" y="110"/>
                  <a:pt x="21" y="111"/>
                </a:cubicBezTo>
                <a:close/>
                <a:moveTo>
                  <a:pt x="20" y="107"/>
                </a:moveTo>
                <a:cubicBezTo>
                  <a:pt x="21" y="102"/>
                  <a:pt x="21" y="97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4" y="94"/>
                  <a:pt x="27" y="96"/>
                  <a:pt x="29" y="97"/>
                </a:cubicBezTo>
                <a:cubicBezTo>
                  <a:pt x="33" y="99"/>
                  <a:pt x="28" y="97"/>
                  <a:pt x="27" y="97"/>
                </a:cubicBezTo>
                <a:cubicBezTo>
                  <a:pt x="26" y="97"/>
                  <a:pt x="25" y="96"/>
                  <a:pt x="23" y="96"/>
                </a:cubicBezTo>
                <a:cubicBezTo>
                  <a:pt x="23" y="96"/>
                  <a:pt x="23" y="96"/>
                  <a:pt x="23" y="97"/>
                </a:cubicBezTo>
                <a:cubicBezTo>
                  <a:pt x="25" y="98"/>
                  <a:pt x="27" y="98"/>
                  <a:pt x="29" y="99"/>
                </a:cubicBezTo>
                <a:cubicBezTo>
                  <a:pt x="27" y="99"/>
                  <a:pt x="24" y="99"/>
                  <a:pt x="23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3" y="100"/>
                  <a:pt x="24" y="101"/>
                  <a:pt x="25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3" y="101"/>
                  <a:pt x="24" y="101"/>
                  <a:pt x="22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2" y="103"/>
                  <a:pt x="23" y="103"/>
                  <a:pt x="24" y="104"/>
                </a:cubicBezTo>
                <a:cubicBezTo>
                  <a:pt x="25" y="105"/>
                  <a:pt x="22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6"/>
                  <a:pt x="23" y="107"/>
                  <a:pt x="20" y="107"/>
                </a:cubicBezTo>
                <a:close/>
                <a:moveTo>
                  <a:pt x="22" y="92"/>
                </a:moveTo>
                <a:cubicBezTo>
                  <a:pt x="23" y="91"/>
                  <a:pt x="23" y="90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5" y="90"/>
                  <a:pt x="26" y="91"/>
                  <a:pt x="28" y="92"/>
                </a:cubicBezTo>
                <a:cubicBezTo>
                  <a:pt x="29" y="92"/>
                  <a:pt x="32" y="94"/>
                  <a:pt x="33" y="94"/>
                </a:cubicBezTo>
                <a:cubicBezTo>
                  <a:pt x="29" y="94"/>
                  <a:pt x="26" y="92"/>
                  <a:pt x="23" y="91"/>
                </a:cubicBezTo>
                <a:cubicBezTo>
                  <a:pt x="23" y="91"/>
                  <a:pt x="22" y="91"/>
                  <a:pt x="22" y="92"/>
                </a:cubicBezTo>
                <a:close/>
                <a:moveTo>
                  <a:pt x="23" y="88"/>
                </a:moveTo>
                <a:cubicBezTo>
                  <a:pt x="23" y="87"/>
                  <a:pt x="24" y="86"/>
                  <a:pt x="24" y="85"/>
                </a:cubicBezTo>
                <a:cubicBezTo>
                  <a:pt x="26" y="86"/>
                  <a:pt x="28" y="87"/>
                  <a:pt x="30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1" y="90"/>
                  <a:pt x="27" y="88"/>
                  <a:pt x="23" y="88"/>
                </a:cubicBezTo>
                <a:cubicBezTo>
                  <a:pt x="23" y="88"/>
                  <a:pt x="23" y="88"/>
                  <a:pt x="23" y="88"/>
                </a:cubicBezTo>
                <a:close/>
                <a:moveTo>
                  <a:pt x="24" y="84"/>
                </a:moveTo>
                <a:cubicBezTo>
                  <a:pt x="25" y="81"/>
                  <a:pt x="26" y="79"/>
                  <a:pt x="27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32" y="78"/>
                  <a:pt x="37" y="80"/>
                  <a:pt x="42" y="81"/>
                </a:cubicBezTo>
                <a:cubicBezTo>
                  <a:pt x="37" y="80"/>
                  <a:pt x="32" y="79"/>
                  <a:pt x="28" y="78"/>
                </a:cubicBezTo>
                <a:cubicBezTo>
                  <a:pt x="27" y="78"/>
                  <a:pt x="27" y="78"/>
                  <a:pt x="27" y="79"/>
                </a:cubicBezTo>
                <a:cubicBezTo>
                  <a:pt x="29" y="80"/>
                  <a:pt x="31" y="81"/>
                  <a:pt x="33" y="81"/>
                </a:cubicBezTo>
                <a:cubicBezTo>
                  <a:pt x="34" y="81"/>
                  <a:pt x="41" y="84"/>
                  <a:pt x="38" y="83"/>
                </a:cubicBezTo>
                <a:cubicBezTo>
                  <a:pt x="34" y="82"/>
                  <a:pt x="30" y="80"/>
                  <a:pt x="26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6" y="86"/>
                  <a:pt x="33" y="86"/>
                  <a:pt x="31" y="86"/>
                </a:cubicBezTo>
                <a:cubicBezTo>
                  <a:pt x="29" y="85"/>
                  <a:pt x="27" y="85"/>
                  <a:pt x="24" y="84"/>
                </a:cubicBezTo>
                <a:close/>
                <a:moveTo>
                  <a:pt x="27" y="76"/>
                </a:moveTo>
                <a:cubicBezTo>
                  <a:pt x="29" y="72"/>
                  <a:pt x="31" y="68"/>
                  <a:pt x="33" y="65"/>
                </a:cubicBezTo>
                <a:cubicBezTo>
                  <a:pt x="40" y="68"/>
                  <a:pt x="48" y="70"/>
                  <a:pt x="55" y="72"/>
                </a:cubicBezTo>
                <a:cubicBezTo>
                  <a:pt x="64" y="75"/>
                  <a:pt x="72" y="78"/>
                  <a:pt x="80" y="80"/>
                </a:cubicBezTo>
                <a:cubicBezTo>
                  <a:pt x="89" y="83"/>
                  <a:pt x="97" y="86"/>
                  <a:pt x="106" y="88"/>
                </a:cubicBezTo>
                <a:cubicBezTo>
                  <a:pt x="110" y="90"/>
                  <a:pt x="115" y="91"/>
                  <a:pt x="119" y="92"/>
                </a:cubicBezTo>
                <a:cubicBezTo>
                  <a:pt x="121" y="93"/>
                  <a:pt x="124" y="93"/>
                  <a:pt x="126" y="94"/>
                </a:cubicBezTo>
                <a:cubicBezTo>
                  <a:pt x="125" y="94"/>
                  <a:pt x="124" y="95"/>
                  <a:pt x="123" y="95"/>
                </a:cubicBezTo>
                <a:cubicBezTo>
                  <a:pt x="119" y="92"/>
                  <a:pt x="113" y="91"/>
                  <a:pt x="108" y="90"/>
                </a:cubicBezTo>
                <a:cubicBezTo>
                  <a:pt x="99" y="88"/>
                  <a:pt x="90" y="85"/>
                  <a:pt x="81" y="82"/>
                </a:cubicBezTo>
                <a:cubicBezTo>
                  <a:pt x="72" y="79"/>
                  <a:pt x="63" y="76"/>
                  <a:pt x="53" y="73"/>
                </a:cubicBezTo>
                <a:cubicBezTo>
                  <a:pt x="46" y="71"/>
                  <a:pt x="38" y="69"/>
                  <a:pt x="31" y="69"/>
                </a:cubicBezTo>
                <a:cubicBezTo>
                  <a:pt x="30" y="69"/>
                  <a:pt x="30" y="69"/>
                  <a:pt x="31" y="70"/>
                </a:cubicBezTo>
                <a:cubicBezTo>
                  <a:pt x="36" y="73"/>
                  <a:pt x="44" y="74"/>
                  <a:pt x="50" y="75"/>
                </a:cubicBezTo>
                <a:cubicBezTo>
                  <a:pt x="54" y="77"/>
                  <a:pt x="59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56" y="78"/>
                  <a:pt x="50" y="77"/>
                  <a:pt x="44" y="75"/>
                </a:cubicBezTo>
                <a:cubicBezTo>
                  <a:pt x="39" y="74"/>
                  <a:pt x="34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7" y="77"/>
                  <a:pt x="46" y="79"/>
                  <a:pt x="55" y="81"/>
                </a:cubicBezTo>
                <a:cubicBezTo>
                  <a:pt x="54" y="81"/>
                  <a:pt x="53" y="81"/>
                  <a:pt x="52" y="80"/>
                </a:cubicBezTo>
                <a:cubicBezTo>
                  <a:pt x="49" y="80"/>
                  <a:pt x="46" y="79"/>
                  <a:pt x="44" y="78"/>
                </a:cubicBezTo>
                <a:cubicBezTo>
                  <a:pt x="38" y="77"/>
                  <a:pt x="33" y="77"/>
                  <a:pt x="28" y="76"/>
                </a:cubicBezTo>
                <a:cubicBezTo>
                  <a:pt x="28" y="76"/>
                  <a:pt x="27" y="76"/>
                  <a:pt x="27" y="76"/>
                </a:cubicBezTo>
                <a:close/>
                <a:moveTo>
                  <a:pt x="148" y="65"/>
                </a:moveTo>
                <a:cubicBezTo>
                  <a:pt x="147" y="65"/>
                  <a:pt x="147" y="65"/>
                  <a:pt x="147" y="65"/>
                </a:cubicBezTo>
                <a:cubicBezTo>
                  <a:pt x="143" y="64"/>
                  <a:pt x="140" y="62"/>
                  <a:pt x="136" y="62"/>
                </a:cubicBezTo>
                <a:cubicBezTo>
                  <a:pt x="131" y="61"/>
                  <a:pt x="126" y="60"/>
                  <a:pt x="122" y="59"/>
                </a:cubicBezTo>
                <a:cubicBezTo>
                  <a:pt x="113" y="57"/>
                  <a:pt x="105" y="54"/>
                  <a:pt x="96" y="53"/>
                </a:cubicBezTo>
                <a:cubicBezTo>
                  <a:pt x="98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7"/>
                </a:cubicBezTo>
                <a:cubicBezTo>
                  <a:pt x="138" y="58"/>
                  <a:pt x="140" y="59"/>
                  <a:pt x="142" y="60"/>
                </a:cubicBezTo>
                <a:cubicBezTo>
                  <a:pt x="142" y="60"/>
                  <a:pt x="143" y="60"/>
                  <a:pt x="144" y="60"/>
                </a:cubicBezTo>
                <a:cubicBezTo>
                  <a:pt x="144" y="60"/>
                  <a:pt x="144" y="61"/>
                  <a:pt x="144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0" y="57"/>
                  <a:pt x="126" y="56"/>
                  <a:pt x="122" y="55"/>
                </a:cubicBezTo>
                <a:cubicBezTo>
                  <a:pt x="115" y="53"/>
                  <a:pt x="107" y="51"/>
                  <a:pt x="100" y="50"/>
                </a:cubicBezTo>
                <a:cubicBezTo>
                  <a:pt x="99" y="50"/>
                  <a:pt x="99" y="51"/>
                  <a:pt x="99" y="51"/>
                </a:cubicBezTo>
                <a:cubicBezTo>
                  <a:pt x="107" y="55"/>
                  <a:pt x="116" y="56"/>
                  <a:pt x="124" y="58"/>
                </a:cubicBezTo>
                <a:cubicBezTo>
                  <a:pt x="129" y="59"/>
                  <a:pt x="134" y="60"/>
                  <a:pt x="138" y="61"/>
                </a:cubicBezTo>
                <a:cubicBezTo>
                  <a:pt x="140" y="62"/>
                  <a:pt x="142" y="62"/>
                  <a:pt x="144" y="63"/>
                </a:cubicBezTo>
                <a:cubicBezTo>
                  <a:pt x="144" y="63"/>
                  <a:pt x="146" y="64"/>
                  <a:pt x="147" y="64"/>
                </a:cubicBezTo>
                <a:cubicBezTo>
                  <a:pt x="147" y="65"/>
                  <a:pt x="148" y="65"/>
                  <a:pt x="148" y="65"/>
                </a:cubicBezTo>
                <a:close/>
                <a:moveTo>
                  <a:pt x="103" y="47"/>
                </a:moveTo>
                <a:cubicBezTo>
                  <a:pt x="104" y="47"/>
                  <a:pt x="105" y="46"/>
                  <a:pt x="106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12" y="48"/>
                  <a:pt x="119" y="49"/>
                  <a:pt x="125" y="51"/>
                </a:cubicBezTo>
                <a:cubicBezTo>
                  <a:pt x="128" y="52"/>
                  <a:pt x="130" y="53"/>
                  <a:pt x="133" y="54"/>
                </a:cubicBezTo>
                <a:cubicBezTo>
                  <a:pt x="133" y="54"/>
                  <a:pt x="143" y="57"/>
                  <a:pt x="138" y="56"/>
                </a:cubicBezTo>
                <a:cubicBezTo>
                  <a:pt x="132" y="55"/>
                  <a:pt x="126" y="52"/>
                  <a:pt x="119" y="51"/>
                </a:cubicBezTo>
                <a:cubicBezTo>
                  <a:pt x="114" y="50"/>
                  <a:pt x="108" y="49"/>
                  <a:pt x="103" y="47"/>
                </a:cubicBezTo>
                <a:close/>
                <a:moveTo>
                  <a:pt x="107" y="45"/>
                </a:moveTo>
                <a:cubicBezTo>
                  <a:pt x="109" y="45"/>
                  <a:pt x="111" y="44"/>
                  <a:pt x="114" y="44"/>
                </a:cubicBezTo>
                <a:cubicBezTo>
                  <a:pt x="119" y="45"/>
                  <a:pt x="124" y="47"/>
                  <a:pt x="129" y="49"/>
                </a:cubicBezTo>
                <a:cubicBezTo>
                  <a:pt x="121" y="47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8" y="55"/>
                </a:moveTo>
                <a:cubicBezTo>
                  <a:pt x="135" y="54"/>
                  <a:pt x="132" y="52"/>
                  <a:pt x="128" y="51"/>
                </a:cubicBezTo>
                <a:cubicBezTo>
                  <a:pt x="123" y="50"/>
                  <a:pt x="118" y="49"/>
                  <a:pt x="113" y="47"/>
                </a:cubicBezTo>
                <a:cubicBezTo>
                  <a:pt x="112" y="47"/>
                  <a:pt x="110" y="47"/>
                  <a:pt x="108" y="46"/>
                </a:cubicBezTo>
                <a:cubicBezTo>
                  <a:pt x="109" y="46"/>
                  <a:pt x="110" y="47"/>
                  <a:pt x="111" y="47"/>
                </a:cubicBezTo>
                <a:cubicBezTo>
                  <a:pt x="113" y="47"/>
                  <a:pt x="116" y="48"/>
                  <a:pt x="118" y="48"/>
                </a:cubicBezTo>
                <a:cubicBezTo>
                  <a:pt x="122" y="49"/>
                  <a:pt x="127" y="49"/>
                  <a:pt x="131" y="50"/>
                </a:cubicBezTo>
                <a:cubicBezTo>
                  <a:pt x="134" y="52"/>
                  <a:pt x="136" y="53"/>
                  <a:pt x="138" y="55"/>
                </a:cubicBezTo>
                <a:close/>
                <a:moveTo>
                  <a:pt x="143" y="59"/>
                </a:moveTo>
                <a:cubicBezTo>
                  <a:pt x="137" y="57"/>
                  <a:pt x="131" y="55"/>
                  <a:pt x="126" y="54"/>
                </a:cubicBezTo>
                <a:cubicBezTo>
                  <a:pt x="120" y="52"/>
                  <a:pt x="114" y="51"/>
                  <a:pt x="108" y="49"/>
                </a:cubicBezTo>
                <a:cubicBezTo>
                  <a:pt x="109" y="50"/>
                  <a:pt x="110" y="50"/>
                  <a:pt x="110" y="50"/>
                </a:cubicBezTo>
                <a:cubicBezTo>
                  <a:pt x="114" y="50"/>
                  <a:pt x="117" y="51"/>
                  <a:pt x="121" y="52"/>
                </a:cubicBezTo>
                <a:cubicBezTo>
                  <a:pt x="127" y="54"/>
                  <a:pt x="134" y="56"/>
                  <a:pt x="141" y="57"/>
                </a:cubicBezTo>
                <a:cubicBezTo>
                  <a:pt x="141" y="58"/>
                  <a:pt x="142" y="58"/>
                  <a:pt x="143" y="59"/>
                </a:cubicBezTo>
                <a:close/>
                <a:moveTo>
                  <a:pt x="146" y="63"/>
                </a:moveTo>
                <a:cubicBezTo>
                  <a:pt x="132" y="57"/>
                  <a:pt x="115" y="58"/>
                  <a:pt x="101" y="51"/>
                </a:cubicBezTo>
                <a:cubicBezTo>
                  <a:pt x="104" y="52"/>
                  <a:pt x="109" y="53"/>
                  <a:pt x="113" y="54"/>
                </a:cubicBezTo>
                <a:cubicBezTo>
                  <a:pt x="118" y="55"/>
                  <a:pt x="123" y="56"/>
                  <a:pt x="127" y="57"/>
                </a:cubicBezTo>
                <a:cubicBezTo>
                  <a:pt x="131" y="58"/>
                  <a:pt x="136" y="59"/>
                  <a:pt x="140" y="60"/>
                </a:cubicBezTo>
                <a:cubicBezTo>
                  <a:pt x="141" y="61"/>
                  <a:pt x="143" y="62"/>
                  <a:pt x="145" y="62"/>
                </a:cubicBezTo>
                <a:cubicBezTo>
                  <a:pt x="145" y="62"/>
                  <a:pt x="145" y="62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50" y="69"/>
                </a:moveTo>
                <a:cubicBezTo>
                  <a:pt x="140" y="67"/>
                  <a:pt x="131" y="64"/>
                  <a:pt x="122" y="62"/>
                </a:cubicBezTo>
                <a:cubicBezTo>
                  <a:pt x="113" y="60"/>
                  <a:pt x="104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5" y="55"/>
                  <a:pt x="95" y="54"/>
                  <a:pt x="96" y="54"/>
                </a:cubicBezTo>
                <a:cubicBezTo>
                  <a:pt x="107" y="55"/>
                  <a:pt x="118" y="59"/>
                  <a:pt x="128" y="61"/>
                </a:cubicBezTo>
                <a:cubicBezTo>
                  <a:pt x="133" y="62"/>
                  <a:pt x="137" y="63"/>
                  <a:pt x="141" y="64"/>
                </a:cubicBezTo>
                <a:cubicBezTo>
                  <a:pt x="144" y="65"/>
                  <a:pt x="146" y="66"/>
                  <a:pt x="148" y="66"/>
                </a:cubicBezTo>
                <a:cubicBezTo>
                  <a:pt x="149" y="67"/>
                  <a:pt x="149" y="68"/>
                  <a:pt x="150" y="69"/>
                </a:cubicBezTo>
                <a:close/>
                <a:moveTo>
                  <a:pt x="81" y="41"/>
                </a:moveTo>
                <a:cubicBezTo>
                  <a:pt x="79" y="39"/>
                  <a:pt x="76" y="37"/>
                  <a:pt x="74" y="35"/>
                </a:cubicBezTo>
                <a:cubicBezTo>
                  <a:pt x="73" y="35"/>
                  <a:pt x="73" y="35"/>
                  <a:pt x="72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1" y="40"/>
                  <a:pt x="81" y="41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1" y="41"/>
                </a:moveTo>
                <a:cubicBezTo>
                  <a:pt x="80" y="42"/>
                  <a:pt x="80" y="42"/>
                  <a:pt x="80" y="43"/>
                </a:cubicBezTo>
                <a:cubicBezTo>
                  <a:pt x="78" y="41"/>
                  <a:pt x="75" y="39"/>
                  <a:pt x="72" y="37"/>
                </a:cubicBezTo>
                <a:cubicBezTo>
                  <a:pt x="75" y="39"/>
                  <a:pt x="78" y="40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0" y="44"/>
                </a:moveTo>
                <a:cubicBezTo>
                  <a:pt x="79" y="45"/>
                  <a:pt x="79" y="45"/>
                  <a:pt x="78" y="46"/>
                </a:cubicBezTo>
                <a:cubicBezTo>
                  <a:pt x="76" y="44"/>
                  <a:pt x="73" y="42"/>
                  <a:pt x="71" y="40"/>
                </a:cubicBezTo>
                <a:cubicBezTo>
                  <a:pt x="68" y="38"/>
                  <a:pt x="65" y="37"/>
                  <a:pt x="63" y="35"/>
                </a:cubicBezTo>
                <a:cubicBezTo>
                  <a:pt x="61" y="33"/>
                  <a:pt x="66" y="36"/>
                  <a:pt x="67" y="37"/>
                </a:cubicBezTo>
                <a:cubicBezTo>
                  <a:pt x="68" y="37"/>
                  <a:pt x="70" y="38"/>
                  <a:pt x="71" y="39"/>
                </a:cubicBezTo>
                <a:cubicBezTo>
                  <a:pt x="74" y="40"/>
                  <a:pt x="77" y="42"/>
                  <a:pt x="80" y="44"/>
                </a:cubicBezTo>
                <a:close/>
                <a:moveTo>
                  <a:pt x="78" y="47"/>
                </a:moveTo>
                <a:cubicBezTo>
                  <a:pt x="78" y="47"/>
                  <a:pt x="78" y="48"/>
                  <a:pt x="77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5" y="48"/>
                  <a:pt x="74" y="47"/>
                  <a:pt x="72" y="46"/>
                </a:cubicBezTo>
                <a:cubicBezTo>
                  <a:pt x="70" y="45"/>
                  <a:pt x="67" y="43"/>
                  <a:pt x="65" y="41"/>
                </a:cubicBezTo>
                <a:cubicBezTo>
                  <a:pt x="63" y="40"/>
                  <a:pt x="61" y="38"/>
                  <a:pt x="59" y="37"/>
                </a:cubicBezTo>
                <a:cubicBezTo>
                  <a:pt x="61" y="38"/>
                  <a:pt x="64" y="39"/>
                  <a:pt x="66" y="40"/>
                </a:cubicBezTo>
                <a:cubicBezTo>
                  <a:pt x="70" y="42"/>
                  <a:pt x="74" y="45"/>
                  <a:pt x="78" y="47"/>
                </a:cubicBezTo>
                <a:cubicBezTo>
                  <a:pt x="78" y="47"/>
                  <a:pt x="78" y="47"/>
                  <a:pt x="78" y="47"/>
                </a:cubicBezTo>
                <a:close/>
                <a:moveTo>
                  <a:pt x="76" y="50"/>
                </a:moveTo>
                <a:cubicBezTo>
                  <a:pt x="74" y="52"/>
                  <a:pt x="73" y="50"/>
                  <a:pt x="70" y="48"/>
                </a:cubicBezTo>
                <a:cubicBezTo>
                  <a:pt x="70" y="48"/>
                  <a:pt x="69" y="48"/>
                  <a:pt x="69" y="48"/>
                </a:cubicBezTo>
                <a:cubicBezTo>
                  <a:pt x="68" y="47"/>
                  <a:pt x="67" y="47"/>
                  <a:pt x="66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1" y="43"/>
                  <a:pt x="60" y="42"/>
                  <a:pt x="59" y="41"/>
                </a:cubicBezTo>
                <a:cubicBezTo>
                  <a:pt x="57" y="40"/>
                  <a:pt x="57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7" y="44"/>
                  <a:pt x="69" y="45"/>
                  <a:pt x="72" y="47"/>
                </a:cubicBezTo>
                <a:cubicBezTo>
                  <a:pt x="73" y="47"/>
                  <a:pt x="74" y="48"/>
                  <a:pt x="75" y="49"/>
                </a:cubicBezTo>
                <a:cubicBezTo>
                  <a:pt x="75" y="49"/>
                  <a:pt x="76" y="50"/>
                  <a:pt x="76" y="49"/>
                </a:cubicBezTo>
                <a:cubicBezTo>
                  <a:pt x="76" y="49"/>
                  <a:pt x="76" y="50"/>
                  <a:pt x="76" y="50"/>
                </a:cubicBezTo>
                <a:close/>
                <a:moveTo>
                  <a:pt x="67" y="48"/>
                </a:moveTo>
                <a:cubicBezTo>
                  <a:pt x="66" y="48"/>
                  <a:pt x="64" y="49"/>
                  <a:pt x="63" y="49"/>
                </a:cubicBezTo>
                <a:cubicBezTo>
                  <a:pt x="60" y="47"/>
                  <a:pt x="57" y="46"/>
                  <a:pt x="54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0" y="45"/>
                  <a:pt x="62" y="45"/>
                  <a:pt x="64" y="46"/>
                </a:cubicBezTo>
                <a:cubicBezTo>
                  <a:pt x="65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7" y="48"/>
                  <a:pt x="67" y="48"/>
                </a:cubicBezTo>
                <a:close/>
                <a:moveTo>
                  <a:pt x="61" y="50"/>
                </a:moveTo>
                <a:cubicBezTo>
                  <a:pt x="61" y="50"/>
                  <a:pt x="60" y="51"/>
                  <a:pt x="59" y="51"/>
                </a:cubicBezTo>
                <a:cubicBezTo>
                  <a:pt x="57" y="50"/>
                  <a:pt x="56" y="49"/>
                  <a:pt x="54" y="48"/>
                </a:cubicBezTo>
                <a:cubicBezTo>
                  <a:pt x="52" y="47"/>
                  <a:pt x="49" y="44"/>
                  <a:pt x="53" y="46"/>
                </a:cubicBezTo>
                <a:cubicBezTo>
                  <a:pt x="56" y="47"/>
                  <a:pt x="59" y="49"/>
                  <a:pt x="61" y="50"/>
                </a:cubicBezTo>
                <a:close/>
                <a:moveTo>
                  <a:pt x="56" y="54"/>
                </a:moveTo>
                <a:cubicBezTo>
                  <a:pt x="53" y="52"/>
                  <a:pt x="50" y="50"/>
                  <a:pt x="48" y="48"/>
                </a:cubicBezTo>
                <a:cubicBezTo>
                  <a:pt x="50" y="50"/>
                  <a:pt x="55" y="51"/>
                  <a:pt x="58" y="52"/>
                </a:cubicBezTo>
                <a:cubicBezTo>
                  <a:pt x="57" y="52"/>
                  <a:pt x="57" y="53"/>
                  <a:pt x="56" y="54"/>
                </a:cubicBezTo>
                <a:close/>
                <a:moveTo>
                  <a:pt x="48" y="55"/>
                </a:moveTo>
                <a:cubicBezTo>
                  <a:pt x="50" y="55"/>
                  <a:pt x="52" y="56"/>
                  <a:pt x="54" y="57"/>
                </a:cubicBezTo>
                <a:cubicBezTo>
                  <a:pt x="54" y="57"/>
                  <a:pt x="54" y="57"/>
                  <a:pt x="54" y="58"/>
                </a:cubicBezTo>
                <a:cubicBezTo>
                  <a:pt x="52" y="57"/>
                  <a:pt x="50" y="56"/>
                  <a:pt x="48" y="55"/>
                </a:cubicBezTo>
                <a:close/>
                <a:moveTo>
                  <a:pt x="61" y="63"/>
                </a:moveTo>
                <a:cubicBezTo>
                  <a:pt x="61" y="63"/>
                  <a:pt x="60" y="63"/>
                  <a:pt x="60" y="63"/>
                </a:cubicBezTo>
                <a:cubicBezTo>
                  <a:pt x="60" y="63"/>
                  <a:pt x="60" y="62"/>
                  <a:pt x="61" y="62"/>
                </a:cubicBezTo>
                <a:cubicBezTo>
                  <a:pt x="61" y="62"/>
                  <a:pt x="61" y="62"/>
                  <a:pt x="61" y="63"/>
                </a:cubicBezTo>
                <a:close/>
                <a:moveTo>
                  <a:pt x="62" y="61"/>
                </a:moveTo>
                <a:cubicBezTo>
                  <a:pt x="62" y="61"/>
                  <a:pt x="63" y="61"/>
                  <a:pt x="63" y="61"/>
                </a:cubicBezTo>
                <a:cubicBezTo>
                  <a:pt x="63" y="61"/>
                  <a:pt x="63" y="61"/>
                  <a:pt x="62" y="61"/>
                </a:cubicBezTo>
                <a:close/>
                <a:moveTo>
                  <a:pt x="65" y="59"/>
                </a:moveTo>
                <a:cubicBezTo>
                  <a:pt x="67" y="61"/>
                  <a:pt x="65" y="60"/>
                  <a:pt x="64" y="60"/>
                </a:cubicBezTo>
                <a:cubicBezTo>
                  <a:pt x="64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5" y="59"/>
                </a:move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7" y="58"/>
                  <a:pt x="67" y="57"/>
                </a:cubicBezTo>
                <a:cubicBezTo>
                  <a:pt x="67" y="58"/>
                  <a:pt x="68" y="59"/>
                  <a:pt x="68" y="59"/>
                </a:cubicBezTo>
                <a:cubicBezTo>
                  <a:pt x="67" y="59"/>
                  <a:pt x="66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6" y="61"/>
                  <a:pt x="65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5" y="61"/>
                  <a:pt x="67" y="61"/>
                </a:cubicBezTo>
                <a:close/>
                <a:moveTo>
                  <a:pt x="64" y="62"/>
                </a:moveTo>
                <a:cubicBezTo>
                  <a:pt x="63" y="62"/>
                  <a:pt x="63" y="63"/>
                  <a:pt x="62" y="63"/>
                </a:cubicBezTo>
                <a:cubicBezTo>
                  <a:pt x="61" y="61"/>
                  <a:pt x="62" y="62"/>
                  <a:pt x="64" y="62"/>
                </a:cubicBezTo>
                <a:close/>
                <a:moveTo>
                  <a:pt x="61" y="64"/>
                </a:moveTo>
                <a:cubicBezTo>
                  <a:pt x="60" y="64"/>
                  <a:pt x="59" y="65"/>
                  <a:pt x="59" y="66"/>
                </a:cubicBezTo>
                <a:cubicBezTo>
                  <a:pt x="56" y="64"/>
                  <a:pt x="53" y="63"/>
                  <a:pt x="49" y="61"/>
                </a:cubicBezTo>
                <a:cubicBezTo>
                  <a:pt x="46" y="60"/>
                  <a:pt x="43" y="57"/>
                  <a:pt x="40" y="57"/>
                </a:cubicBezTo>
                <a:cubicBezTo>
                  <a:pt x="47" y="59"/>
                  <a:pt x="54" y="63"/>
                  <a:pt x="61" y="64"/>
                </a:cubicBezTo>
                <a:close/>
                <a:moveTo>
                  <a:pt x="58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8" y="69"/>
                  <a:pt x="57" y="68"/>
                  <a:pt x="57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3" y="62"/>
                  <a:pt x="41" y="60"/>
                  <a:pt x="39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0" y="64"/>
                  <a:pt x="54" y="66"/>
                  <a:pt x="59" y="67"/>
                </a:cubicBezTo>
                <a:cubicBezTo>
                  <a:pt x="59" y="68"/>
                  <a:pt x="58" y="68"/>
                  <a:pt x="58" y="69"/>
                </a:cubicBezTo>
                <a:close/>
                <a:moveTo>
                  <a:pt x="68" y="72"/>
                </a:moveTo>
                <a:cubicBezTo>
                  <a:pt x="69" y="73"/>
                  <a:pt x="71" y="73"/>
                  <a:pt x="72" y="74"/>
                </a:cubicBezTo>
                <a:cubicBezTo>
                  <a:pt x="74" y="75"/>
                  <a:pt x="77" y="76"/>
                  <a:pt x="79" y="76"/>
                </a:cubicBezTo>
                <a:cubicBezTo>
                  <a:pt x="83" y="78"/>
                  <a:pt x="87" y="79"/>
                  <a:pt x="90" y="80"/>
                </a:cubicBezTo>
                <a:cubicBezTo>
                  <a:pt x="82" y="78"/>
                  <a:pt x="74" y="76"/>
                  <a:pt x="66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7" y="72"/>
                  <a:pt x="67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69" y="71"/>
                  <a:pt x="70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82" y="75"/>
                  <a:pt x="93" y="79"/>
                  <a:pt x="105" y="82"/>
                </a:cubicBezTo>
                <a:cubicBezTo>
                  <a:pt x="110" y="84"/>
                  <a:pt x="115" y="86"/>
                  <a:pt x="120" y="88"/>
                </a:cubicBezTo>
                <a:cubicBezTo>
                  <a:pt x="123" y="89"/>
                  <a:pt x="127" y="90"/>
                  <a:pt x="130" y="91"/>
                </a:cubicBezTo>
                <a:cubicBezTo>
                  <a:pt x="128" y="90"/>
                  <a:pt x="124" y="90"/>
                  <a:pt x="122" y="89"/>
                </a:cubicBezTo>
                <a:cubicBezTo>
                  <a:pt x="114" y="87"/>
                  <a:pt x="107" y="85"/>
                  <a:pt x="100" y="83"/>
                </a:cubicBezTo>
                <a:cubicBezTo>
                  <a:pt x="93" y="80"/>
                  <a:pt x="86" y="78"/>
                  <a:pt x="79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2" y="74"/>
                </a:moveTo>
                <a:cubicBezTo>
                  <a:pt x="79" y="73"/>
                  <a:pt x="75" y="72"/>
                  <a:pt x="72" y="70"/>
                </a:cubicBezTo>
                <a:cubicBezTo>
                  <a:pt x="75" y="72"/>
                  <a:pt x="78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2" y="74"/>
                </a:cubicBezTo>
                <a:close/>
                <a:moveTo>
                  <a:pt x="71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5" y="69"/>
                  <a:pt x="76" y="69"/>
                  <a:pt x="77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9" y="69"/>
                  <a:pt x="79" y="69"/>
                </a:cubicBezTo>
                <a:cubicBezTo>
                  <a:pt x="79" y="69"/>
                  <a:pt x="79" y="69"/>
                  <a:pt x="80" y="70"/>
                </a:cubicBezTo>
                <a:cubicBezTo>
                  <a:pt x="83" y="70"/>
                  <a:pt x="85" y="72"/>
                  <a:pt x="88" y="73"/>
                </a:cubicBezTo>
                <a:cubicBezTo>
                  <a:pt x="102" y="78"/>
                  <a:pt x="115" y="83"/>
                  <a:pt x="129" y="88"/>
                </a:cubicBezTo>
                <a:cubicBezTo>
                  <a:pt x="130" y="88"/>
                  <a:pt x="132" y="89"/>
                  <a:pt x="133" y="89"/>
                </a:cubicBezTo>
                <a:cubicBezTo>
                  <a:pt x="133" y="89"/>
                  <a:pt x="137" y="91"/>
                  <a:pt x="136" y="90"/>
                </a:cubicBezTo>
                <a:cubicBezTo>
                  <a:pt x="132" y="89"/>
                  <a:pt x="129" y="88"/>
                  <a:pt x="125" y="87"/>
                </a:cubicBezTo>
                <a:cubicBezTo>
                  <a:pt x="119" y="85"/>
                  <a:pt x="113" y="83"/>
                  <a:pt x="106" y="81"/>
                </a:cubicBezTo>
                <a:cubicBezTo>
                  <a:pt x="105" y="81"/>
                  <a:pt x="105" y="81"/>
                  <a:pt x="104" y="81"/>
                </a:cubicBezTo>
                <a:cubicBezTo>
                  <a:pt x="98" y="79"/>
                  <a:pt x="92" y="77"/>
                  <a:pt x="86" y="75"/>
                </a:cubicBezTo>
                <a:cubicBezTo>
                  <a:pt x="82" y="73"/>
                  <a:pt x="77" y="71"/>
                  <a:pt x="71" y="70"/>
                </a:cubicBezTo>
                <a:close/>
                <a:moveTo>
                  <a:pt x="76" y="68"/>
                </a:moveTo>
                <a:cubicBezTo>
                  <a:pt x="77" y="67"/>
                  <a:pt x="79" y="67"/>
                  <a:pt x="80" y="66"/>
                </a:cubicBezTo>
                <a:cubicBezTo>
                  <a:pt x="89" y="71"/>
                  <a:pt x="100" y="75"/>
                  <a:pt x="110" y="78"/>
                </a:cubicBezTo>
                <a:cubicBezTo>
                  <a:pt x="112" y="79"/>
                  <a:pt x="115" y="80"/>
                  <a:pt x="117" y="80"/>
                </a:cubicBezTo>
                <a:cubicBezTo>
                  <a:pt x="112" y="79"/>
                  <a:pt x="106" y="77"/>
                  <a:pt x="100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7" y="68"/>
                </a:cubicBezTo>
                <a:cubicBezTo>
                  <a:pt x="77" y="68"/>
                  <a:pt x="76" y="68"/>
                  <a:pt x="76" y="68"/>
                </a:cubicBezTo>
                <a:close/>
                <a:moveTo>
                  <a:pt x="81" y="66"/>
                </a:moveTo>
                <a:cubicBezTo>
                  <a:pt x="83" y="65"/>
                  <a:pt x="84" y="64"/>
                  <a:pt x="85" y="63"/>
                </a:cubicBezTo>
                <a:cubicBezTo>
                  <a:pt x="97" y="67"/>
                  <a:pt x="108" y="72"/>
                  <a:pt x="119" y="76"/>
                </a:cubicBezTo>
                <a:cubicBezTo>
                  <a:pt x="125" y="78"/>
                  <a:pt x="131" y="80"/>
                  <a:pt x="136" y="82"/>
                </a:cubicBezTo>
                <a:cubicBezTo>
                  <a:pt x="139" y="83"/>
                  <a:pt x="141" y="84"/>
                  <a:pt x="144" y="85"/>
                </a:cubicBezTo>
                <a:cubicBezTo>
                  <a:pt x="150" y="87"/>
                  <a:pt x="147" y="86"/>
                  <a:pt x="144" y="85"/>
                </a:cubicBezTo>
                <a:cubicBezTo>
                  <a:pt x="139" y="84"/>
                  <a:pt x="134" y="81"/>
                  <a:pt x="129" y="80"/>
                </a:cubicBezTo>
                <a:cubicBezTo>
                  <a:pt x="123" y="78"/>
                  <a:pt x="117" y="77"/>
                  <a:pt x="112" y="75"/>
                </a:cubicBezTo>
                <a:cubicBezTo>
                  <a:pt x="101" y="72"/>
                  <a:pt x="91" y="69"/>
                  <a:pt x="81" y="66"/>
                </a:cubicBezTo>
                <a:close/>
                <a:moveTo>
                  <a:pt x="86" y="63"/>
                </a:move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88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99" y="66"/>
                  <a:pt x="109" y="69"/>
                  <a:pt x="120" y="72"/>
                </a:cubicBezTo>
                <a:cubicBezTo>
                  <a:pt x="125" y="74"/>
                  <a:pt x="131" y="76"/>
                  <a:pt x="136" y="78"/>
                </a:cubicBezTo>
                <a:cubicBezTo>
                  <a:pt x="139" y="79"/>
                  <a:pt x="141" y="79"/>
                  <a:pt x="144" y="80"/>
                </a:cubicBezTo>
                <a:cubicBezTo>
                  <a:pt x="145" y="80"/>
                  <a:pt x="154" y="83"/>
                  <a:pt x="148" y="82"/>
                </a:cubicBezTo>
                <a:cubicBezTo>
                  <a:pt x="138" y="79"/>
                  <a:pt x="128" y="75"/>
                  <a:pt x="117" y="72"/>
                </a:cubicBezTo>
                <a:cubicBezTo>
                  <a:pt x="107" y="69"/>
                  <a:pt x="97" y="66"/>
                  <a:pt x="86" y="63"/>
                </a:cubicBezTo>
                <a:close/>
                <a:moveTo>
                  <a:pt x="89" y="60"/>
                </a:moveTo>
                <a:cubicBezTo>
                  <a:pt x="91" y="59"/>
                  <a:pt x="92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8" y="58"/>
                  <a:pt x="103" y="59"/>
                  <a:pt x="108" y="60"/>
                </a:cubicBezTo>
                <a:cubicBezTo>
                  <a:pt x="113" y="62"/>
                  <a:pt x="118" y="64"/>
                  <a:pt x="123" y="65"/>
                </a:cubicBezTo>
                <a:cubicBezTo>
                  <a:pt x="132" y="69"/>
                  <a:pt x="143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2"/>
                  <a:pt x="142" y="72"/>
                  <a:pt x="137" y="71"/>
                </a:cubicBezTo>
                <a:cubicBezTo>
                  <a:pt x="132" y="69"/>
                  <a:pt x="126" y="68"/>
                  <a:pt x="121" y="66"/>
                </a:cubicBezTo>
                <a:cubicBezTo>
                  <a:pt x="111" y="63"/>
                  <a:pt x="102" y="60"/>
                  <a:pt x="92" y="58"/>
                </a:cubicBezTo>
                <a:cubicBezTo>
                  <a:pt x="91" y="58"/>
                  <a:pt x="91" y="59"/>
                  <a:pt x="92" y="59"/>
                </a:cubicBezTo>
                <a:cubicBezTo>
                  <a:pt x="101" y="63"/>
                  <a:pt x="111" y="66"/>
                  <a:pt x="121" y="69"/>
                </a:cubicBezTo>
                <a:cubicBezTo>
                  <a:pt x="123" y="70"/>
                  <a:pt x="124" y="70"/>
                  <a:pt x="125" y="71"/>
                </a:cubicBezTo>
                <a:cubicBezTo>
                  <a:pt x="124" y="70"/>
                  <a:pt x="122" y="70"/>
                  <a:pt x="120" y="69"/>
                </a:cubicBezTo>
                <a:cubicBezTo>
                  <a:pt x="110" y="66"/>
                  <a:pt x="100" y="62"/>
                  <a:pt x="89" y="60"/>
                </a:cubicBezTo>
                <a:cubicBezTo>
                  <a:pt x="89" y="60"/>
                  <a:pt x="89" y="60"/>
                  <a:pt x="89" y="60"/>
                </a:cubicBezTo>
                <a:close/>
                <a:moveTo>
                  <a:pt x="152" y="78"/>
                </a:moveTo>
                <a:cubicBezTo>
                  <a:pt x="152" y="78"/>
                  <a:pt x="152" y="78"/>
                  <a:pt x="152" y="78"/>
                </a:cubicBezTo>
                <a:cubicBezTo>
                  <a:pt x="152" y="78"/>
                  <a:pt x="151" y="78"/>
                  <a:pt x="151" y="78"/>
                </a:cubicBezTo>
                <a:cubicBezTo>
                  <a:pt x="141" y="75"/>
                  <a:pt x="132" y="72"/>
                  <a:pt x="123" y="69"/>
                </a:cubicBezTo>
                <a:cubicBezTo>
                  <a:pt x="113" y="66"/>
                  <a:pt x="103" y="63"/>
                  <a:pt x="93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7" y="66"/>
                  <a:pt x="122" y="67"/>
                </a:cubicBezTo>
                <a:cubicBezTo>
                  <a:pt x="132" y="70"/>
                  <a:pt x="142" y="73"/>
                  <a:pt x="152" y="75"/>
                </a:cubicBezTo>
                <a:cubicBezTo>
                  <a:pt x="152" y="76"/>
                  <a:pt x="152" y="77"/>
                  <a:pt x="152" y="78"/>
                </a:cubicBezTo>
                <a:close/>
                <a:moveTo>
                  <a:pt x="152" y="74"/>
                </a:moveTo>
                <a:cubicBezTo>
                  <a:pt x="145" y="70"/>
                  <a:pt x="136" y="69"/>
                  <a:pt x="129" y="66"/>
                </a:cubicBezTo>
                <a:cubicBezTo>
                  <a:pt x="124" y="65"/>
                  <a:pt x="118" y="63"/>
                  <a:pt x="113" y="61"/>
                </a:cubicBezTo>
                <a:cubicBezTo>
                  <a:pt x="109" y="60"/>
                  <a:pt x="105" y="59"/>
                  <a:pt x="101" y="58"/>
                </a:cubicBezTo>
                <a:cubicBezTo>
                  <a:pt x="103" y="58"/>
                  <a:pt x="105" y="59"/>
                  <a:pt x="106" y="59"/>
                </a:cubicBezTo>
                <a:cubicBezTo>
                  <a:pt x="112" y="60"/>
                  <a:pt x="117" y="61"/>
                  <a:pt x="122" y="63"/>
                </a:cubicBezTo>
                <a:cubicBezTo>
                  <a:pt x="131" y="65"/>
                  <a:pt x="141" y="68"/>
                  <a:pt x="150" y="69"/>
                </a:cubicBezTo>
                <a:cubicBezTo>
                  <a:pt x="151" y="71"/>
                  <a:pt x="151" y="72"/>
                  <a:pt x="152" y="74"/>
                </a:cubicBezTo>
                <a:close/>
                <a:moveTo>
                  <a:pt x="152" y="79"/>
                </a:moveTo>
                <a:cubicBezTo>
                  <a:pt x="152" y="80"/>
                  <a:pt x="152" y="81"/>
                  <a:pt x="151" y="81"/>
                </a:cubicBezTo>
                <a:cubicBezTo>
                  <a:pt x="151" y="81"/>
                  <a:pt x="151" y="82"/>
                  <a:pt x="151" y="82"/>
                </a:cubicBezTo>
                <a:cubicBezTo>
                  <a:pt x="147" y="80"/>
                  <a:pt x="142" y="79"/>
                  <a:pt x="138" y="78"/>
                </a:cubicBezTo>
                <a:cubicBezTo>
                  <a:pt x="133" y="76"/>
                  <a:pt x="128" y="74"/>
                  <a:pt x="123" y="73"/>
                </a:cubicBezTo>
                <a:cubicBezTo>
                  <a:pt x="113" y="69"/>
                  <a:pt x="101" y="66"/>
                  <a:pt x="91" y="61"/>
                </a:cubicBezTo>
                <a:cubicBezTo>
                  <a:pt x="95" y="63"/>
                  <a:pt x="101" y="64"/>
                  <a:pt x="106" y="66"/>
                </a:cubicBezTo>
                <a:cubicBezTo>
                  <a:pt x="111" y="67"/>
                  <a:pt x="117" y="69"/>
                  <a:pt x="122" y="70"/>
                </a:cubicBezTo>
                <a:cubicBezTo>
                  <a:pt x="132" y="73"/>
                  <a:pt x="142" y="77"/>
                  <a:pt x="152" y="79"/>
                </a:cubicBezTo>
                <a:close/>
                <a:moveTo>
                  <a:pt x="151" y="83"/>
                </a:moveTo>
                <a:cubicBezTo>
                  <a:pt x="150" y="84"/>
                  <a:pt x="149" y="85"/>
                  <a:pt x="148" y="86"/>
                </a:cubicBezTo>
                <a:cubicBezTo>
                  <a:pt x="138" y="81"/>
                  <a:pt x="127" y="78"/>
                  <a:pt x="116" y="74"/>
                </a:cubicBezTo>
                <a:cubicBezTo>
                  <a:pt x="110" y="72"/>
                  <a:pt x="105" y="70"/>
                  <a:pt x="99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106" y="69"/>
                  <a:pt x="115" y="72"/>
                  <a:pt x="124" y="75"/>
                </a:cubicBezTo>
                <a:cubicBezTo>
                  <a:pt x="129" y="76"/>
                  <a:pt x="135" y="78"/>
                  <a:pt x="140" y="80"/>
                </a:cubicBezTo>
                <a:cubicBezTo>
                  <a:pt x="143" y="81"/>
                  <a:pt x="147" y="83"/>
                  <a:pt x="151" y="83"/>
                </a:cubicBezTo>
                <a:close/>
                <a:moveTo>
                  <a:pt x="147" y="87"/>
                </a:moveTo>
                <a:cubicBezTo>
                  <a:pt x="146" y="88"/>
                  <a:pt x="145" y="88"/>
                  <a:pt x="143" y="89"/>
                </a:cubicBezTo>
                <a:cubicBezTo>
                  <a:pt x="143" y="89"/>
                  <a:pt x="142" y="88"/>
                  <a:pt x="142" y="88"/>
                </a:cubicBezTo>
                <a:cubicBezTo>
                  <a:pt x="142" y="88"/>
                  <a:pt x="141" y="88"/>
                  <a:pt x="140" y="88"/>
                </a:cubicBezTo>
                <a:cubicBezTo>
                  <a:pt x="140" y="88"/>
                  <a:pt x="139" y="87"/>
                  <a:pt x="139" y="87"/>
                </a:cubicBezTo>
                <a:cubicBezTo>
                  <a:pt x="138" y="87"/>
                  <a:pt x="138" y="87"/>
                  <a:pt x="137" y="86"/>
                </a:cubicBezTo>
                <a:cubicBezTo>
                  <a:pt x="135" y="86"/>
                  <a:pt x="133" y="85"/>
                  <a:pt x="132" y="85"/>
                </a:cubicBezTo>
                <a:cubicBezTo>
                  <a:pt x="124" y="82"/>
                  <a:pt x="116" y="79"/>
                  <a:pt x="108" y="76"/>
                </a:cubicBezTo>
                <a:cubicBezTo>
                  <a:pt x="101" y="74"/>
                  <a:pt x="93" y="71"/>
                  <a:pt x="86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7" y="71"/>
                  <a:pt x="101" y="72"/>
                </a:cubicBezTo>
                <a:cubicBezTo>
                  <a:pt x="110" y="75"/>
                  <a:pt x="118" y="78"/>
                  <a:pt x="127" y="80"/>
                </a:cubicBezTo>
                <a:cubicBezTo>
                  <a:pt x="134" y="82"/>
                  <a:pt x="140" y="85"/>
                  <a:pt x="147" y="87"/>
                </a:cubicBezTo>
                <a:close/>
                <a:moveTo>
                  <a:pt x="142" y="89"/>
                </a:moveTo>
                <a:cubicBezTo>
                  <a:pt x="141" y="90"/>
                  <a:pt x="139" y="90"/>
                  <a:pt x="138" y="90"/>
                </a:cubicBezTo>
                <a:cubicBezTo>
                  <a:pt x="134" y="88"/>
                  <a:pt x="129" y="87"/>
                  <a:pt x="125" y="85"/>
                </a:cubicBezTo>
                <a:cubicBezTo>
                  <a:pt x="119" y="83"/>
                  <a:pt x="112" y="81"/>
                  <a:pt x="106" y="79"/>
                </a:cubicBezTo>
                <a:cubicBezTo>
                  <a:pt x="100" y="77"/>
                  <a:pt x="94" y="74"/>
                  <a:pt x="88" y="72"/>
                </a:cubicBezTo>
                <a:cubicBezTo>
                  <a:pt x="87" y="72"/>
                  <a:pt x="87" y="71"/>
                  <a:pt x="86" y="71"/>
                </a:cubicBezTo>
                <a:cubicBezTo>
                  <a:pt x="91" y="72"/>
                  <a:pt x="96" y="74"/>
                  <a:pt x="102" y="76"/>
                </a:cubicBezTo>
                <a:cubicBezTo>
                  <a:pt x="110" y="79"/>
                  <a:pt x="119" y="82"/>
                  <a:pt x="128" y="84"/>
                </a:cubicBezTo>
                <a:cubicBezTo>
                  <a:pt x="130" y="85"/>
                  <a:pt x="133" y="86"/>
                  <a:pt x="135" y="87"/>
                </a:cubicBezTo>
                <a:cubicBezTo>
                  <a:pt x="137" y="88"/>
                  <a:pt x="140" y="88"/>
                  <a:pt x="142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1"/>
                </a:cubicBezTo>
                <a:cubicBezTo>
                  <a:pt x="129" y="89"/>
                  <a:pt x="125" y="89"/>
                  <a:pt x="122" y="87"/>
                </a:cubicBezTo>
                <a:cubicBezTo>
                  <a:pt x="119" y="86"/>
                  <a:pt x="116" y="85"/>
                  <a:pt x="114" y="84"/>
                </a:cubicBezTo>
                <a:cubicBezTo>
                  <a:pt x="117" y="85"/>
                  <a:pt x="120" y="86"/>
                  <a:pt x="124" y="87"/>
                </a:cubicBezTo>
                <a:cubicBezTo>
                  <a:pt x="127" y="88"/>
                  <a:pt x="131" y="90"/>
                  <a:pt x="135" y="91"/>
                </a:cubicBezTo>
                <a:close/>
                <a:moveTo>
                  <a:pt x="130" y="92"/>
                </a:moveTo>
                <a:cubicBezTo>
                  <a:pt x="129" y="92"/>
                  <a:pt x="129" y="92"/>
                  <a:pt x="128" y="93"/>
                </a:cubicBezTo>
                <a:cubicBezTo>
                  <a:pt x="126" y="91"/>
                  <a:pt x="123" y="90"/>
                  <a:pt x="120" y="90"/>
                </a:cubicBezTo>
                <a:cubicBezTo>
                  <a:pt x="115" y="88"/>
                  <a:pt x="111" y="87"/>
                  <a:pt x="106" y="85"/>
                </a:cubicBezTo>
                <a:cubicBezTo>
                  <a:pt x="114" y="88"/>
                  <a:pt x="122" y="90"/>
                  <a:pt x="130" y="92"/>
                </a:cubicBezTo>
                <a:close/>
                <a:moveTo>
                  <a:pt x="33" y="64"/>
                </a:moveTo>
                <a:cubicBezTo>
                  <a:pt x="33" y="64"/>
                  <a:pt x="34" y="63"/>
                  <a:pt x="34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4" y="73"/>
                  <a:pt x="64" y="73"/>
                  <a:pt x="65" y="73"/>
                </a:cubicBezTo>
                <a:cubicBezTo>
                  <a:pt x="65" y="73"/>
                  <a:pt x="65" y="73"/>
                  <a:pt x="66" y="73"/>
                </a:cubicBezTo>
                <a:cubicBezTo>
                  <a:pt x="71" y="75"/>
                  <a:pt x="77" y="78"/>
                  <a:pt x="83" y="79"/>
                </a:cubicBezTo>
                <a:cubicBezTo>
                  <a:pt x="89" y="81"/>
                  <a:pt x="96" y="82"/>
                  <a:pt x="102" y="85"/>
                </a:cubicBezTo>
                <a:cubicBezTo>
                  <a:pt x="109" y="87"/>
                  <a:pt x="115" y="89"/>
                  <a:pt x="122" y="91"/>
                </a:cubicBezTo>
                <a:cubicBezTo>
                  <a:pt x="123" y="91"/>
                  <a:pt x="127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6" y="93"/>
                  <a:pt x="126" y="93"/>
                  <a:pt x="124" y="93"/>
                </a:cubicBezTo>
                <a:cubicBezTo>
                  <a:pt x="121" y="92"/>
                  <a:pt x="118" y="91"/>
                  <a:pt x="115" y="90"/>
                </a:cubicBezTo>
                <a:cubicBezTo>
                  <a:pt x="101" y="87"/>
                  <a:pt x="87" y="82"/>
                  <a:pt x="74" y="77"/>
                </a:cubicBezTo>
                <a:cubicBezTo>
                  <a:pt x="60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7" y="58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4" y="61"/>
                  <a:pt x="51" y="62"/>
                  <a:pt x="58" y="66"/>
                </a:cubicBezTo>
                <a:cubicBezTo>
                  <a:pt x="52" y="63"/>
                  <a:pt x="44" y="60"/>
                  <a:pt x="38" y="59"/>
                </a:cubicBezTo>
                <a:cubicBezTo>
                  <a:pt x="38" y="58"/>
                  <a:pt x="37" y="59"/>
                  <a:pt x="38" y="59"/>
                </a:cubicBezTo>
                <a:cubicBezTo>
                  <a:pt x="43" y="64"/>
                  <a:pt x="51" y="66"/>
                  <a:pt x="58" y="69"/>
                </a:cubicBezTo>
                <a:cubicBezTo>
                  <a:pt x="59" y="70"/>
                  <a:pt x="59" y="70"/>
                  <a:pt x="59" y="71"/>
                </a:cubicBezTo>
                <a:cubicBezTo>
                  <a:pt x="58" y="71"/>
                  <a:pt x="58" y="70"/>
                  <a:pt x="57" y="70"/>
                </a:cubicBezTo>
                <a:cubicBezTo>
                  <a:pt x="55" y="69"/>
                  <a:pt x="52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56"/>
                  <a:pt x="49" y="58"/>
                  <a:pt x="54" y="59"/>
                </a:cubicBezTo>
                <a:cubicBezTo>
                  <a:pt x="54" y="59"/>
                  <a:pt x="54" y="60"/>
                  <a:pt x="54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4" y="61"/>
                  <a:pt x="53" y="60"/>
                  <a:pt x="52" y="60"/>
                </a:cubicBezTo>
                <a:cubicBezTo>
                  <a:pt x="48" y="58"/>
                  <a:pt x="43" y="57"/>
                  <a:pt x="39" y="56"/>
                </a:cubicBezTo>
                <a:close/>
                <a:moveTo>
                  <a:pt x="40" y="53"/>
                </a:moveTo>
                <a:cubicBezTo>
                  <a:pt x="41" y="53"/>
                  <a:pt x="41" y="53"/>
                  <a:pt x="41" y="52"/>
                </a:cubicBezTo>
                <a:cubicBezTo>
                  <a:pt x="45" y="54"/>
                  <a:pt x="50" y="56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7"/>
                  <a:pt x="45" y="55"/>
                  <a:pt x="40" y="53"/>
                </a:cubicBezTo>
                <a:cubicBezTo>
                  <a:pt x="40" y="53"/>
                  <a:pt x="40" y="53"/>
                  <a:pt x="40" y="53"/>
                </a:cubicBezTo>
                <a:close/>
                <a:moveTo>
                  <a:pt x="42" y="52"/>
                </a:moveTo>
                <a:cubicBezTo>
                  <a:pt x="42" y="51"/>
                  <a:pt x="43" y="50"/>
                  <a:pt x="43" y="50"/>
                </a:cubicBezTo>
                <a:cubicBezTo>
                  <a:pt x="43" y="50"/>
                  <a:pt x="43" y="50"/>
                  <a:pt x="44" y="50"/>
                </a:cubicBezTo>
                <a:cubicBezTo>
                  <a:pt x="47" y="51"/>
                  <a:pt x="51" y="53"/>
                  <a:pt x="55" y="55"/>
                </a:cubicBezTo>
                <a:cubicBezTo>
                  <a:pt x="55" y="55"/>
                  <a:pt x="55" y="55"/>
                  <a:pt x="54" y="56"/>
                </a:cubicBezTo>
                <a:cubicBezTo>
                  <a:pt x="50" y="55"/>
                  <a:pt x="46" y="53"/>
                  <a:pt x="42" y="52"/>
                </a:cubicBezTo>
                <a:close/>
                <a:moveTo>
                  <a:pt x="44" y="49"/>
                </a:moveTo>
                <a:cubicBezTo>
                  <a:pt x="45" y="47"/>
                  <a:pt x="47" y="46"/>
                  <a:pt x="49" y="44"/>
                </a:cubicBezTo>
                <a:cubicBezTo>
                  <a:pt x="51" y="47"/>
                  <a:pt x="54" y="49"/>
                  <a:pt x="57" y="51"/>
                </a:cubicBezTo>
                <a:cubicBezTo>
                  <a:pt x="59" y="52"/>
                  <a:pt x="57" y="51"/>
                  <a:pt x="56" y="51"/>
                </a:cubicBezTo>
                <a:cubicBezTo>
                  <a:pt x="55" y="50"/>
                  <a:pt x="53" y="49"/>
                  <a:pt x="52" y="49"/>
                </a:cubicBezTo>
                <a:cubicBezTo>
                  <a:pt x="50" y="48"/>
                  <a:pt x="49" y="47"/>
                  <a:pt x="47" y="47"/>
                </a:cubicBezTo>
                <a:cubicBezTo>
                  <a:pt x="47" y="46"/>
                  <a:pt x="46" y="47"/>
                  <a:pt x="47" y="47"/>
                </a:cubicBezTo>
                <a:cubicBezTo>
                  <a:pt x="49" y="49"/>
                  <a:pt x="53" y="53"/>
                  <a:pt x="56" y="54"/>
                </a:cubicBezTo>
                <a:cubicBezTo>
                  <a:pt x="52" y="53"/>
                  <a:pt x="48" y="51"/>
                  <a:pt x="44" y="49"/>
                </a:cubicBezTo>
                <a:close/>
                <a:moveTo>
                  <a:pt x="49" y="43"/>
                </a:moveTo>
                <a:cubicBezTo>
                  <a:pt x="50" y="43"/>
                  <a:pt x="51" y="42"/>
                  <a:pt x="52" y="41"/>
                </a:cubicBezTo>
                <a:cubicBezTo>
                  <a:pt x="54" y="44"/>
                  <a:pt x="57" y="47"/>
                  <a:pt x="61" y="49"/>
                </a:cubicBezTo>
                <a:cubicBezTo>
                  <a:pt x="59" y="48"/>
                  <a:pt x="58" y="48"/>
                  <a:pt x="56" y="47"/>
                </a:cubicBezTo>
                <a:cubicBezTo>
                  <a:pt x="54" y="46"/>
                  <a:pt x="52" y="44"/>
                  <a:pt x="49" y="43"/>
                </a:cubicBezTo>
                <a:close/>
                <a:moveTo>
                  <a:pt x="52" y="41"/>
                </a:moveTo>
                <a:cubicBezTo>
                  <a:pt x="53" y="40"/>
                  <a:pt x="55" y="39"/>
                  <a:pt x="56" y="38"/>
                </a:cubicBezTo>
                <a:cubicBezTo>
                  <a:pt x="56" y="37"/>
                  <a:pt x="57" y="37"/>
                  <a:pt x="57" y="36"/>
                </a:cubicBezTo>
                <a:cubicBezTo>
                  <a:pt x="57" y="36"/>
                  <a:pt x="57" y="36"/>
                  <a:pt x="58" y="37"/>
                </a:cubicBezTo>
                <a:cubicBezTo>
                  <a:pt x="60" y="39"/>
                  <a:pt x="63" y="41"/>
                  <a:pt x="66" y="43"/>
                </a:cubicBezTo>
                <a:cubicBezTo>
                  <a:pt x="63" y="41"/>
                  <a:pt x="59" y="40"/>
                  <a:pt x="56" y="39"/>
                </a:cubicBezTo>
                <a:cubicBezTo>
                  <a:pt x="56" y="38"/>
                  <a:pt x="55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5" y="42"/>
                  <a:pt x="52" y="41"/>
                </a:cubicBezTo>
                <a:close/>
                <a:moveTo>
                  <a:pt x="58" y="36"/>
                </a:moveTo>
                <a:cubicBezTo>
                  <a:pt x="59" y="35"/>
                  <a:pt x="60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4" y="39"/>
                  <a:pt x="71" y="41"/>
                  <a:pt x="75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2" y="43"/>
                  <a:pt x="71" y="42"/>
                  <a:pt x="69" y="41"/>
                </a:cubicBezTo>
                <a:cubicBezTo>
                  <a:pt x="65" y="39"/>
                  <a:pt x="62" y="38"/>
                  <a:pt x="58" y="36"/>
                </a:cubicBezTo>
                <a:cubicBezTo>
                  <a:pt x="58" y="36"/>
                  <a:pt x="58" y="36"/>
                  <a:pt x="58" y="36"/>
                </a:cubicBezTo>
                <a:close/>
                <a:moveTo>
                  <a:pt x="61" y="33"/>
                </a:moveTo>
                <a:cubicBezTo>
                  <a:pt x="62" y="33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4"/>
                  <a:pt x="68" y="36"/>
                  <a:pt x="70" y="37"/>
                </a:cubicBezTo>
                <a:cubicBezTo>
                  <a:pt x="67" y="36"/>
                  <a:pt x="64" y="35"/>
                  <a:pt x="61" y="33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4" y="32"/>
                </a:moveTo>
                <a:cubicBezTo>
                  <a:pt x="68" y="29"/>
                  <a:pt x="72" y="26"/>
                  <a:pt x="77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5"/>
                  <a:pt x="77" y="25"/>
                </a:cubicBezTo>
                <a:cubicBezTo>
                  <a:pt x="78" y="25"/>
                  <a:pt x="79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7" y="26"/>
                  <a:pt x="77" y="27"/>
                  <a:pt x="7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5" y="27"/>
                  <a:pt x="74" y="26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8"/>
                  <a:pt x="74" y="28"/>
                  <a:pt x="75" y="29"/>
                </a:cubicBezTo>
                <a:cubicBezTo>
                  <a:pt x="74" y="28"/>
                  <a:pt x="72" y="28"/>
                  <a:pt x="71" y="28"/>
                </a:cubicBezTo>
                <a:cubicBezTo>
                  <a:pt x="71" y="28"/>
                  <a:pt x="71" y="28"/>
                  <a:pt x="71" y="29"/>
                </a:cubicBezTo>
                <a:cubicBezTo>
                  <a:pt x="72" y="29"/>
                  <a:pt x="74" y="30"/>
                  <a:pt x="75" y="30"/>
                </a:cubicBezTo>
                <a:cubicBezTo>
                  <a:pt x="74" y="32"/>
                  <a:pt x="76" y="34"/>
                  <a:pt x="78" y="34"/>
                </a:cubicBezTo>
                <a:cubicBezTo>
                  <a:pt x="78" y="34"/>
                  <a:pt x="79" y="34"/>
                  <a:pt x="79" y="34"/>
                </a:cubicBezTo>
                <a:cubicBezTo>
                  <a:pt x="80" y="35"/>
                  <a:pt x="81" y="36"/>
                  <a:pt x="83" y="37"/>
                </a:cubicBezTo>
                <a:cubicBezTo>
                  <a:pt x="83" y="37"/>
                  <a:pt x="83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2" y="37"/>
                  <a:pt x="80" y="36"/>
                  <a:pt x="79" y="36"/>
                </a:cubicBezTo>
                <a:cubicBezTo>
                  <a:pt x="76" y="34"/>
                  <a:pt x="72" y="31"/>
                  <a:pt x="68" y="29"/>
                </a:cubicBezTo>
                <a:cubicBezTo>
                  <a:pt x="68" y="29"/>
                  <a:pt x="68" y="30"/>
                  <a:pt x="68" y="30"/>
                </a:cubicBezTo>
                <a:cubicBezTo>
                  <a:pt x="73" y="32"/>
                  <a:pt x="78" y="36"/>
                  <a:pt x="83" y="38"/>
                </a:cubicBezTo>
                <a:cubicBezTo>
                  <a:pt x="83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79" y="37"/>
                  <a:pt x="76" y="36"/>
                  <a:pt x="73" y="34"/>
                </a:cubicBezTo>
                <a:cubicBezTo>
                  <a:pt x="72" y="33"/>
                  <a:pt x="71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7" y="30"/>
                  <a:pt x="67" y="30"/>
                </a:cubicBezTo>
                <a:cubicBezTo>
                  <a:pt x="66" y="30"/>
                  <a:pt x="66" y="31"/>
                  <a:pt x="66" y="31"/>
                </a:cubicBezTo>
                <a:cubicBezTo>
                  <a:pt x="71" y="34"/>
                  <a:pt x="75" y="38"/>
                  <a:pt x="79" y="40"/>
                </a:cubicBezTo>
                <a:cubicBezTo>
                  <a:pt x="74" y="38"/>
                  <a:pt x="69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3" y="36"/>
                </a:moveTo>
                <a:cubicBezTo>
                  <a:pt x="92" y="35"/>
                  <a:pt x="91" y="35"/>
                  <a:pt x="90" y="34"/>
                </a:cubicBezTo>
                <a:cubicBezTo>
                  <a:pt x="86" y="31"/>
                  <a:pt x="91" y="33"/>
                  <a:pt x="92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5"/>
                  <a:pt x="96" y="37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6" y="37"/>
                  <a:pt x="94" y="36"/>
                  <a:pt x="93" y="36"/>
                </a:cubicBezTo>
                <a:close/>
                <a:moveTo>
                  <a:pt x="93" y="33"/>
                </a:move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2" y="31"/>
                  <a:pt x="93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3"/>
                  <a:pt x="93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2"/>
                  <a:pt x="89" y="31"/>
                  <a:pt x="89" y="31"/>
                </a:cubicBezTo>
                <a:close/>
                <a:moveTo>
                  <a:pt x="92" y="29"/>
                </a:move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5" y="30"/>
                  <a:pt x="98" y="32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  <a:moveTo>
                  <a:pt x="94" y="28"/>
                </a:moveTo>
                <a:cubicBezTo>
                  <a:pt x="94" y="27"/>
                  <a:pt x="95" y="27"/>
                  <a:pt x="95" y="27"/>
                </a:cubicBezTo>
                <a:cubicBezTo>
                  <a:pt x="96" y="26"/>
                  <a:pt x="97" y="27"/>
                  <a:pt x="97" y="28"/>
                </a:cubicBezTo>
                <a:cubicBezTo>
                  <a:pt x="96" y="28"/>
                  <a:pt x="95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6" y="29"/>
                  <a:pt x="95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2" y="36"/>
                  <a:pt x="102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4" y="39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38"/>
                  <a:pt x="99" y="36"/>
                  <a:pt x="96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5" y="31"/>
                  <a:pt x="96" y="31"/>
                </a:cubicBezTo>
                <a:cubicBezTo>
                  <a:pt x="96" y="32"/>
                  <a:pt x="96" y="33"/>
                  <a:pt x="96" y="33"/>
                </a:cubicBezTo>
                <a:cubicBezTo>
                  <a:pt x="97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6" y="36"/>
                  <a:pt x="107" y="37"/>
                  <a:pt x="108" y="37"/>
                </a:cubicBezTo>
                <a:cubicBezTo>
                  <a:pt x="106" y="37"/>
                  <a:pt x="105" y="36"/>
                  <a:pt x="103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6" y="35"/>
                </a:moveTo>
                <a:cubicBezTo>
                  <a:pt x="107" y="35"/>
                  <a:pt x="108" y="34"/>
                  <a:pt x="109" y="34"/>
                </a:cubicBezTo>
                <a:cubicBezTo>
                  <a:pt x="109" y="34"/>
                  <a:pt x="109" y="34"/>
                  <a:pt x="109" y="35"/>
                </a:cubicBezTo>
                <a:cubicBezTo>
                  <a:pt x="109" y="36"/>
                  <a:pt x="111" y="37"/>
                  <a:pt x="109" y="36"/>
                </a:cubicBezTo>
                <a:cubicBezTo>
                  <a:pt x="107" y="35"/>
                  <a:pt x="107" y="35"/>
                  <a:pt x="106" y="35"/>
                </a:cubicBezTo>
                <a:close/>
                <a:moveTo>
                  <a:pt x="110" y="34"/>
                </a:moveTo>
                <a:cubicBezTo>
                  <a:pt x="111" y="34"/>
                  <a:pt x="113" y="34"/>
                  <a:pt x="112" y="35"/>
                </a:cubicBezTo>
                <a:cubicBezTo>
                  <a:pt x="112" y="35"/>
                  <a:pt x="112" y="35"/>
                  <a:pt x="112" y="36"/>
                </a:cubicBezTo>
                <a:cubicBezTo>
                  <a:pt x="111" y="35"/>
                  <a:pt x="110" y="35"/>
                  <a:pt x="110" y="34"/>
                </a:cubicBezTo>
                <a:close/>
                <a:moveTo>
                  <a:pt x="112" y="36"/>
                </a:moveTo>
                <a:cubicBezTo>
                  <a:pt x="111" y="36"/>
                  <a:pt x="111" y="36"/>
                  <a:pt x="111" y="37"/>
                </a:cubicBezTo>
                <a:cubicBezTo>
                  <a:pt x="110" y="35"/>
                  <a:pt x="110" y="35"/>
                  <a:pt x="112" y="36"/>
                </a:cubicBezTo>
                <a:close/>
                <a:moveTo>
                  <a:pt x="110" y="37"/>
                </a:moveTo>
                <a:cubicBezTo>
                  <a:pt x="110" y="37"/>
                  <a:pt x="109" y="37"/>
                  <a:pt x="109" y="38"/>
                </a:cubicBezTo>
                <a:cubicBezTo>
                  <a:pt x="107" y="36"/>
                  <a:pt x="109" y="37"/>
                  <a:pt x="110" y="37"/>
                </a:cubicBezTo>
                <a:close/>
                <a:moveTo>
                  <a:pt x="108" y="38"/>
                </a:moveTo>
                <a:cubicBezTo>
                  <a:pt x="107" y="38"/>
                  <a:pt x="106" y="38"/>
                  <a:pt x="105" y="38"/>
                </a:cubicBezTo>
                <a:cubicBezTo>
                  <a:pt x="105" y="38"/>
                  <a:pt x="103" y="36"/>
                  <a:pt x="103" y="36"/>
                </a:cubicBezTo>
                <a:cubicBezTo>
                  <a:pt x="105" y="37"/>
                  <a:pt x="106" y="37"/>
                  <a:pt x="108" y="38"/>
                </a:cubicBezTo>
                <a:close/>
                <a:moveTo>
                  <a:pt x="103" y="39"/>
                </a:moveTo>
                <a:cubicBezTo>
                  <a:pt x="102" y="39"/>
                  <a:pt x="101" y="39"/>
                  <a:pt x="101" y="39"/>
                </a:cubicBezTo>
                <a:cubicBezTo>
                  <a:pt x="99" y="38"/>
                  <a:pt x="98" y="37"/>
                  <a:pt x="97" y="37"/>
                </a:cubicBezTo>
                <a:cubicBezTo>
                  <a:pt x="96" y="36"/>
                  <a:pt x="95" y="35"/>
                  <a:pt x="95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8" y="36"/>
                  <a:pt x="100" y="38"/>
                  <a:pt x="103" y="39"/>
                </a:cubicBezTo>
                <a:close/>
                <a:moveTo>
                  <a:pt x="91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8" y="34"/>
                  <a:pt x="87" y="33"/>
                  <a:pt x="85" y="33"/>
                </a:cubicBezTo>
                <a:cubicBezTo>
                  <a:pt x="86" y="33"/>
                  <a:pt x="86" y="32"/>
                  <a:pt x="87" y="32"/>
                </a:cubicBezTo>
                <a:cubicBezTo>
                  <a:pt x="88" y="33"/>
                  <a:pt x="89" y="34"/>
                  <a:pt x="91" y="35"/>
                </a:cubicBezTo>
                <a:close/>
                <a:moveTo>
                  <a:pt x="81" y="26"/>
                </a:moveTo>
                <a:cubicBezTo>
                  <a:pt x="80" y="26"/>
                  <a:pt x="79" y="25"/>
                  <a:pt x="78" y="25"/>
                </a:cubicBezTo>
                <a:cubicBezTo>
                  <a:pt x="80" y="25"/>
                  <a:pt x="82" y="25"/>
                  <a:pt x="83" y="26"/>
                </a:cubicBezTo>
                <a:cubicBezTo>
                  <a:pt x="83" y="26"/>
                  <a:pt x="82" y="26"/>
                  <a:pt x="81" y="26"/>
                </a:cubicBezTo>
                <a:close/>
                <a:moveTo>
                  <a:pt x="76" y="28"/>
                </a:moveTo>
                <a:cubicBezTo>
                  <a:pt x="75" y="28"/>
                  <a:pt x="74" y="28"/>
                  <a:pt x="74" y="27"/>
                </a:cubicBezTo>
                <a:cubicBezTo>
                  <a:pt x="75" y="27"/>
                  <a:pt x="75" y="27"/>
                  <a:pt x="76" y="28"/>
                </a:cubicBezTo>
                <a:cubicBezTo>
                  <a:pt x="76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9" y="26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lose/>
                <a:moveTo>
                  <a:pt x="83" y="34"/>
                </a:moveTo>
                <a:cubicBezTo>
                  <a:pt x="83" y="34"/>
                  <a:pt x="82" y="34"/>
                  <a:pt x="82" y="34"/>
                </a:cubicBezTo>
                <a:cubicBezTo>
                  <a:pt x="83" y="33"/>
                  <a:pt x="83" y="33"/>
                  <a:pt x="84" y="33"/>
                </a:cubicBezTo>
                <a:cubicBezTo>
                  <a:pt x="85" y="34"/>
                  <a:pt x="86" y="34"/>
                  <a:pt x="86" y="35"/>
                </a:cubicBezTo>
                <a:cubicBezTo>
                  <a:pt x="86" y="35"/>
                  <a:pt x="87" y="36"/>
                  <a:pt x="87" y="36"/>
                </a:cubicBezTo>
                <a:cubicBezTo>
                  <a:pt x="87" y="36"/>
                  <a:pt x="86" y="36"/>
                  <a:pt x="86" y="36"/>
                </a:cubicBezTo>
                <a:cubicBezTo>
                  <a:pt x="85" y="36"/>
                  <a:pt x="84" y="35"/>
                  <a:pt x="83" y="34"/>
                </a:cubicBezTo>
                <a:close/>
                <a:moveTo>
                  <a:pt x="89" y="35"/>
                </a:moveTo>
                <a:cubicBezTo>
                  <a:pt x="88" y="35"/>
                  <a:pt x="88" y="35"/>
                  <a:pt x="87" y="36"/>
                </a:cubicBezTo>
                <a:cubicBezTo>
                  <a:pt x="87" y="35"/>
                  <a:pt x="86" y="34"/>
                  <a:pt x="85" y="33"/>
                </a:cubicBezTo>
                <a:cubicBezTo>
                  <a:pt x="86" y="34"/>
                  <a:pt x="87" y="35"/>
                  <a:pt x="89" y="35"/>
                </a:cubicBezTo>
                <a:close/>
                <a:moveTo>
                  <a:pt x="86" y="36"/>
                </a:moveTo>
                <a:cubicBezTo>
                  <a:pt x="85" y="37"/>
                  <a:pt x="85" y="37"/>
                  <a:pt x="84" y="37"/>
                </a:cubicBezTo>
                <a:cubicBezTo>
                  <a:pt x="83" y="36"/>
                  <a:pt x="81" y="35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1" y="34"/>
                  <a:pt x="81" y="34"/>
                </a:cubicBezTo>
                <a:cubicBezTo>
                  <a:pt x="81" y="34"/>
                  <a:pt x="82" y="34"/>
                  <a:pt x="82" y="34"/>
                </a:cubicBezTo>
                <a:cubicBezTo>
                  <a:pt x="83" y="35"/>
                  <a:pt x="84" y="36"/>
                  <a:pt x="86" y="36"/>
                </a:cubicBezTo>
                <a:close/>
                <a:moveTo>
                  <a:pt x="221" y="133"/>
                </a:moveTo>
                <a:cubicBezTo>
                  <a:pt x="220" y="132"/>
                  <a:pt x="219" y="132"/>
                  <a:pt x="219" y="131"/>
                </a:cubicBezTo>
                <a:cubicBezTo>
                  <a:pt x="217" y="128"/>
                  <a:pt x="220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1" y="132"/>
                  <a:pt x="221" y="133"/>
                </a:cubicBezTo>
                <a:close/>
                <a:moveTo>
                  <a:pt x="222" y="126"/>
                </a:moveTo>
                <a:cubicBezTo>
                  <a:pt x="221" y="125"/>
                  <a:pt x="220" y="124"/>
                  <a:pt x="218" y="123"/>
                </a:cubicBezTo>
                <a:cubicBezTo>
                  <a:pt x="218" y="123"/>
                  <a:pt x="217" y="122"/>
                  <a:pt x="217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7" y="121"/>
                  <a:pt x="218" y="122"/>
                  <a:pt x="218" y="122"/>
                </a:cubicBezTo>
                <a:cubicBezTo>
                  <a:pt x="220" y="122"/>
                  <a:pt x="221" y="123"/>
                  <a:pt x="223" y="124"/>
                </a:cubicBezTo>
                <a:cubicBezTo>
                  <a:pt x="223" y="125"/>
                  <a:pt x="223" y="125"/>
                  <a:pt x="222" y="126"/>
                </a:cubicBezTo>
                <a:close/>
                <a:moveTo>
                  <a:pt x="222" y="127"/>
                </a:moveTo>
                <a:cubicBezTo>
                  <a:pt x="222" y="128"/>
                  <a:pt x="222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19" y="127"/>
                  <a:pt x="218" y="126"/>
                </a:cubicBezTo>
                <a:cubicBezTo>
                  <a:pt x="219" y="126"/>
                  <a:pt x="220" y="126"/>
                  <a:pt x="220" y="126"/>
                </a:cubicBezTo>
                <a:cubicBezTo>
                  <a:pt x="221" y="127"/>
                  <a:pt x="222" y="127"/>
                  <a:pt x="222" y="127"/>
                </a:cubicBezTo>
                <a:cubicBezTo>
                  <a:pt x="222" y="127"/>
                  <a:pt x="222" y="127"/>
                  <a:pt x="222" y="127"/>
                </a:cubicBezTo>
                <a:close/>
                <a:moveTo>
                  <a:pt x="217" y="129"/>
                </a:moveTo>
                <a:cubicBezTo>
                  <a:pt x="217" y="130"/>
                  <a:pt x="218" y="131"/>
                  <a:pt x="219" y="132"/>
                </a:cubicBezTo>
                <a:cubicBezTo>
                  <a:pt x="220" y="133"/>
                  <a:pt x="218" y="132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1"/>
                  <a:pt x="217" y="130"/>
                  <a:pt x="217" y="129"/>
                </a:cubicBezTo>
                <a:close/>
                <a:moveTo>
                  <a:pt x="221" y="134"/>
                </a:moveTo>
                <a:cubicBezTo>
                  <a:pt x="221" y="135"/>
                  <a:pt x="220" y="137"/>
                  <a:pt x="220" y="138"/>
                </a:cubicBezTo>
                <a:cubicBezTo>
                  <a:pt x="220" y="137"/>
                  <a:pt x="220" y="137"/>
                  <a:pt x="219" y="136"/>
                </a:cubicBezTo>
                <a:cubicBezTo>
                  <a:pt x="219" y="135"/>
                  <a:pt x="218" y="135"/>
                  <a:pt x="218" y="134"/>
                </a:cubicBezTo>
                <a:cubicBezTo>
                  <a:pt x="217" y="132"/>
                  <a:pt x="220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19" y="139"/>
                  <a:pt x="219" y="139"/>
                  <a:pt x="219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20" y="139"/>
                </a:cubicBezTo>
                <a:close/>
                <a:moveTo>
                  <a:pt x="218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8" y="136"/>
                  <a:pt x="219" y="137"/>
                  <a:pt x="219" y="139"/>
                </a:cubicBezTo>
                <a:cubicBezTo>
                  <a:pt x="219" y="138"/>
                  <a:pt x="218" y="137"/>
                  <a:pt x="218" y="136"/>
                </a:cubicBezTo>
                <a:close/>
                <a:moveTo>
                  <a:pt x="217" y="126"/>
                </a:moveTo>
                <a:cubicBezTo>
                  <a:pt x="218" y="127"/>
                  <a:pt x="218" y="127"/>
                  <a:pt x="219" y="128"/>
                </a:cubicBezTo>
                <a:cubicBezTo>
                  <a:pt x="220" y="128"/>
                  <a:pt x="222" y="130"/>
                  <a:pt x="219" y="129"/>
                </a:cubicBezTo>
                <a:cubicBezTo>
                  <a:pt x="219" y="129"/>
                  <a:pt x="218" y="128"/>
                  <a:pt x="217" y="128"/>
                </a:cubicBezTo>
                <a:cubicBezTo>
                  <a:pt x="217" y="128"/>
                  <a:pt x="217" y="128"/>
                  <a:pt x="217" y="128"/>
                </a:cubicBezTo>
                <a:cubicBezTo>
                  <a:pt x="217" y="128"/>
                  <a:pt x="217" y="127"/>
                  <a:pt x="217" y="127"/>
                </a:cubicBezTo>
                <a:cubicBezTo>
                  <a:pt x="217" y="126"/>
                  <a:pt x="217" y="126"/>
                  <a:pt x="217" y="126"/>
                </a:cubicBezTo>
                <a:close/>
                <a:moveTo>
                  <a:pt x="217" y="123"/>
                </a:moveTo>
                <a:cubicBezTo>
                  <a:pt x="218" y="124"/>
                  <a:pt x="220" y="125"/>
                  <a:pt x="221" y="126"/>
                </a:cubicBezTo>
                <a:cubicBezTo>
                  <a:pt x="222" y="126"/>
                  <a:pt x="222" y="126"/>
                  <a:pt x="221" y="126"/>
                </a:cubicBezTo>
                <a:cubicBezTo>
                  <a:pt x="220" y="125"/>
                  <a:pt x="219" y="125"/>
                  <a:pt x="219" y="125"/>
                </a:cubicBezTo>
                <a:cubicBezTo>
                  <a:pt x="218" y="124"/>
                  <a:pt x="218" y="124"/>
                  <a:pt x="217" y="124"/>
                </a:cubicBezTo>
                <a:cubicBezTo>
                  <a:pt x="217" y="124"/>
                  <a:pt x="217" y="123"/>
                  <a:pt x="217" y="123"/>
                </a:cubicBezTo>
                <a:close/>
                <a:moveTo>
                  <a:pt x="214" y="117"/>
                </a:moveTo>
                <a:cubicBezTo>
                  <a:pt x="213" y="117"/>
                  <a:pt x="212" y="117"/>
                  <a:pt x="212" y="117"/>
                </a:cubicBezTo>
                <a:cubicBezTo>
                  <a:pt x="210" y="116"/>
                  <a:pt x="209" y="115"/>
                  <a:pt x="207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09" y="114"/>
                  <a:pt x="211" y="115"/>
                  <a:pt x="212" y="116"/>
                </a:cubicBezTo>
                <a:cubicBezTo>
                  <a:pt x="216" y="118"/>
                  <a:pt x="219" y="120"/>
                  <a:pt x="223" y="121"/>
                </a:cubicBezTo>
                <a:cubicBezTo>
                  <a:pt x="223" y="121"/>
                  <a:pt x="223" y="122"/>
                  <a:pt x="223" y="123"/>
                </a:cubicBezTo>
                <a:cubicBezTo>
                  <a:pt x="221" y="122"/>
                  <a:pt x="219" y="121"/>
                  <a:pt x="217" y="120"/>
                </a:cubicBezTo>
                <a:cubicBezTo>
                  <a:pt x="216" y="119"/>
                  <a:pt x="215" y="118"/>
                  <a:pt x="214" y="117"/>
                </a:cubicBezTo>
                <a:close/>
                <a:moveTo>
                  <a:pt x="217" y="77"/>
                </a:moveTo>
                <a:cubicBezTo>
                  <a:pt x="215" y="76"/>
                  <a:pt x="213" y="76"/>
                  <a:pt x="211" y="74"/>
                </a:cubicBezTo>
                <a:cubicBezTo>
                  <a:pt x="208" y="72"/>
                  <a:pt x="212" y="75"/>
                  <a:pt x="213" y="75"/>
                </a:cubicBezTo>
                <a:cubicBezTo>
                  <a:pt x="214" y="76"/>
                  <a:pt x="215" y="76"/>
                  <a:pt x="216" y="76"/>
                </a:cubicBezTo>
                <a:cubicBezTo>
                  <a:pt x="217" y="77"/>
                  <a:pt x="217" y="77"/>
                  <a:pt x="217" y="77"/>
                </a:cubicBezTo>
                <a:close/>
                <a:moveTo>
                  <a:pt x="208" y="61"/>
                </a:moveTo>
                <a:cubicBezTo>
                  <a:pt x="206" y="59"/>
                  <a:pt x="206" y="60"/>
                  <a:pt x="208" y="60"/>
                </a:cubicBezTo>
                <a:cubicBezTo>
                  <a:pt x="208" y="60"/>
                  <a:pt x="208" y="60"/>
                  <a:pt x="208" y="61"/>
                </a:cubicBezTo>
                <a:close/>
                <a:moveTo>
                  <a:pt x="210" y="64"/>
                </a:moveTo>
                <a:cubicBezTo>
                  <a:pt x="210" y="63"/>
                  <a:pt x="209" y="63"/>
                  <a:pt x="209" y="63"/>
                </a:cubicBezTo>
                <a:cubicBezTo>
                  <a:pt x="208" y="62"/>
                  <a:pt x="207" y="61"/>
                  <a:pt x="206" y="61"/>
                </a:cubicBezTo>
                <a:cubicBezTo>
                  <a:pt x="207" y="61"/>
                  <a:pt x="208" y="62"/>
                  <a:pt x="209" y="62"/>
                </a:cubicBezTo>
                <a:cubicBezTo>
                  <a:pt x="210" y="63"/>
                  <a:pt x="210" y="63"/>
                  <a:pt x="210" y="64"/>
                </a:cubicBezTo>
                <a:close/>
                <a:moveTo>
                  <a:pt x="213" y="70"/>
                </a:moveTo>
                <a:cubicBezTo>
                  <a:pt x="211" y="68"/>
                  <a:pt x="209" y="67"/>
                  <a:pt x="207" y="66"/>
                </a:cubicBezTo>
                <a:cubicBezTo>
                  <a:pt x="203" y="63"/>
                  <a:pt x="208" y="65"/>
                  <a:pt x="210" y="66"/>
                </a:cubicBezTo>
                <a:cubicBezTo>
                  <a:pt x="211" y="66"/>
                  <a:pt x="211" y="67"/>
                  <a:pt x="212" y="67"/>
                </a:cubicBezTo>
                <a:cubicBezTo>
                  <a:pt x="212" y="68"/>
                  <a:pt x="213" y="69"/>
                  <a:pt x="213" y="70"/>
                </a:cubicBezTo>
                <a:close/>
                <a:moveTo>
                  <a:pt x="215" y="73"/>
                </a:moveTo>
                <a:cubicBezTo>
                  <a:pt x="213" y="72"/>
                  <a:pt x="211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09" y="70"/>
                  <a:pt x="211" y="71"/>
                </a:cubicBezTo>
                <a:cubicBezTo>
                  <a:pt x="212" y="71"/>
                  <a:pt x="213" y="71"/>
                  <a:pt x="214" y="71"/>
                </a:cubicBezTo>
                <a:cubicBezTo>
                  <a:pt x="215" y="72"/>
                  <a:pt x="215" y="73"/>
                  <a:pt x="215" y="73"/>
                </a:cubicBezTo>
                <a:close/>
                <a:moveTo>
                  <a:pt x="219" y="83"/>
                </a:moveTo>
                <a:cubicBezTo>
                  <a:pt x="216" y="81"/>
                  <a:pt x="214" y="80"/>
                  <a:pt x="211" y="79"/>
                </a:cubicBezTo>
                <a:cubicBezTo>
                  <a:pt x="207" y="76"/>
                  <a:pt x="213" y="78"/>
                  <a:pt x="214" y="79"/>
                </a:cubicBezTo>
                <a:cubicBezTo>
                  <a:pt x="215" y="79"/>
                  <a:pt x="217" y="80"/>
                  <a:pt x="218" y="80"/>
                </a:cubicBezTo>
                <a:cubicBezTo>
                  <a:pt x="218" y="81"/>
                  <a:pt x="219" y="82"/>
                  <a:pt x="219" y="83"/>
                </a:cubicBezTo>
                <a:close/>
                <a:moveTo>
                  <a:pt x="208" y="77"/>
                </a:moveTo>
                <a:cubicBezTo>
                  <a:pt x="211" y="80"/>
                  <a:pt x="215" y="81"/>
                  <a:pt x="218" y="83"/>
                </a:cubicBezTo>
                <a:cubicBezTo>
                  <a:pt x="221" y="85"/>
                  <a:pt x="214" y="82"/>
                  <a:pt x="215" y="82"/>
                </a:cubicBezTo>
                <a:cubicBezTo>
                  <a:pt x="214" y="82"/>
                  <a:pt x="213" y="81"/>
                  <a:pt x="212" y="81"/>
                </a:cubicBezTo>
                <a:cubicBezTo>
                  <a:pt x="211" y="80"/>
                  <a:pt x="209" y="80"/>
                  <a:pt x="208" y="79"/>
                </a:cubicBezTo>
                <a:cubicBezTo>
                  <a:pt x="208" y="79"/>
                  <a:pt x="208" y="78"/>
                  <a:pt x="208" y="77"/>
                </a:cubicBezTo>
                <a:close/>
                <a:moveTo>
                  <a:pt x="220" y="87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09" y="81"/>
                </a:cubicBezTo>
                <a:cubicBezTo>
                  <a:pt x="211" y="81"/>
                  <a:pt x="213" y="82"/>
                  <a:pt x="215" y="83"/>
                </a:cubicBezTo>
                <a:cubicBezTo>
                  <a:pt x="216" y="84"/>
                  <a:pt x="218" y="84"/>
                  <a:pt x="219" y="85"/>
                </a:cubicBezTo>
                <a:cubicBezTo>
                  <a:pt x="220" y="86"/>
                  <a:pt x="220" y="87"/>
                  <a:pt x="220" y="87"/>
                </a:cubicBezTo>
                <a:close/>
                <a:moveTo>
                  <a:pt x="221" y="92"/>
                </a:moveTo>
                <a:cubicBezTo>
                  <a:pt x="217" y="89"/>
                  <a:pt x="211" y="87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2" y="86"/>
                  <a:pt x="214" y="86"/>
                </a:cubicBezTo>
                <a:cubicBezTo>
                  <a:pt x="216" y="87"/>
                  <a:pt x="218" y="88"/>
                  <a:pt x="221" y="89"/>
                </a:cubicBezTo>
                <a:cubicBezTo>
                  <a:pt x="221" y="90"/>
                  <a:pt x="221" y="91"/>
                  <a:pt x="221" y="92"/>
                </a:cubicBezTo>
                <a:close/>
                <a:moveTo>
                  <a:pt x="222" y="97"/>
                </a:moveTo>
                <a:cubicBezTo>
                  <a:pt x="217" y="93"/>
                  <a:pt x="211" y="91"/>
                  <a:pt x="206" y="88"/>
                </a:cubicBezTo>
                <a:cubicBezTo>
                  <a:pt x="205" y="87"/>
                  <a:pt x="200" y="85"/>
                  <a:pt x="204" y="87"/>
                </a:cubicBezTo>
                <a:cubicBezTo>
                  <a:pt x="207" y="88"/>
                  <a:pt x="210" y="89"/>
                  <a:pt x="212" y="90"/>
                </a:cubicBezTo>
                <a:cubicBezTo>
                  <a:pt x="215" y="91"/>
                  <a:pt x="218" y="93"/>
                  <a:pt x="222" y="94"/>
                </a:cubicBezTo>
                <a:cubicBezTo>
                  <a:pt x="222" y="95"/>
                  <a:pt x="222" y="96"/>
                  <a:pt x="222" y="97"/>
                </a:cubicBezTo>
                <a:close/>
                <a:moveTo>
                  <a:pt x="223" y="102"/>
                </a:moveTo>
                <a:cubicBezTo>
                  <a:pt x="220" y="100"/>
                  <a:pt x="217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4" y="91"/>
                  <a:pt x="203" y="90"/>
                </a:cubicBezTo>
                <a:cubicBezTo>
                  <a:pt x="204" y="91"/>
                  <a:pt x="205" y="91"/>
                  <a:pt x="207" y="92"/>
                </a:cubicBezTo>
                <a:cubicBezTo>
                  <a:pt x="209" y="92"/>
                  <a:pt x="212" y="93"/>
                  <a:pt x="214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3" y="102"/>
                </a:cubicBezTo>
                <a:close/>
                <a:moveTo>
                  <a:pt x="223" y="106"/>
                </a:moveTo>
                <a:cubicBezTo>
                  <a:pt x="217" y="101"/>
                  <a:pt x="210" y="98"/>
                  <a:pt x="203" y="94"/>
                </a:cubicBezTo>
                <a:cubicBezTo>
                  <a:pt x="199" y="92"/>
                  <a:pt x="205" y="95"/>
                  <a:pt x="205" y="95"/>
                </a:cubicBezTo>
                <a:cubicBezTo>
                  <a:pt x="207" y="96"/>
                  <a:pt x="209" y="97"/>
                  <a:pt x="211" y="98"/>
                </a:cubicBezTo>
                <a:cubicBezTo>
                  <a:pt x="215" y="99"/>
                  <a:pt x="219" y="101"/>
                  <a:pt x="223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4"/>
                  <a:pt x="223" y="105"/>
                  <a:pt x="223" y="106"/>
                </a:cubicBezTo>
                <a:close/>
                <a:moveTo>
                  <a:pt x="203" y="103"/>
                </a:moveTo>
                <a:cubicBezTo>
                  <a:pt x="209" y="107"/>
                  <a:pt x="216" y="110"/>
                  <a:pt x="223" y="112"/>
                </a:cubicBezTo>
                <a:cubicBezTo>
                  <a:pt x="223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1" y="113"/>
                  <a:pt x="218" y="111"/>
                  <a:pt x="215" y="110"/>
                </a:cubicBezTo>
                <a:cubicBezTo>
                  <a:pt x="211" y="108"/>
                  <a:pt x="207" y="105"/>
                  <a:pt x="203" y="103"/>
                </a:cubicBezTo>
                <a:close/>
                <a:moveTo>
                  <a:pt x="213" y="104"/>
                </a:moveTo>
                <a:cubicBezTo>
                  <a:pt x="209" y="102"/>
                  <a:pt x="205" y="100"/>
                  <a:pt x="201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3" y="99"/>
                  <a:pt x="204" y="99"/>
                  <a:pt x="205" y="100"/>
                </a:cubicBezTo>
                <a:cubicBezTo>
                  <a:pt x="207" y="100"/>
                  <a:pt x="208" y="101"/>
                  <a:pt x="210" y="101"/>
                </a:cubicBezTo>
                <a:cubicBezTo>
                  <a:pt x="214" y="103"/>
                  <a:pt x="219" y="106"/>
                  <a:pt x="223" y="107"/>
                </a:cubicBezTo>
                <a:cubicBezTo>
                  <a:pt x="224" y="108"/>
                  <a:pt x="224" y="110"/>
                  <a:pt x="224" y="111"/>
                </a:cubicBezTo>
                <a:cubicBezTo>
                  <a:pt x="220" y="109"/>
                  <a:pt x="217" y="106"/>
                  <a:pt x="213" y="104"/>
                </a:cubicBezTo>
                <a:close/>
                <a:moveTo>
                  <a:pt x="223" y="120"/>
                </a:moveTo>
                <a:cubicBezTo>
                  <a:pt x="217" y="116"/>
                  <a:pt x="211" y="112"/>
                  <a:pt x="205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9" y="110"/>
                  <a:pt x="212" y="112"/>
                  <a:pt x="216" y="113"/>
                </a:cubicBezTo>
                <a:cubicBezTo>
                  <a:pt x="218" y="115"/>
                  <a:pt x="221" y="116"/>
                  <a:pt x="223" y="116"/>
                </a:cubicBezTo>
                <a:cubicBezTo>
                  <a:pt x="223" y="116"/>
                  <a:pt x="223" y="116"/>
                  <a:pt x="224" y="116"/>
                </a:cubicBezTo>
                <a:cubicBezTo>
                  <a:pt x="223" y="117"/>
                  <a:pt x="223" y="119"/>
                  <a:pt x="223" y="120"/>
                </a:cubicBezTo>
                <a:close/>
                <a:moveTo>
                  <a:pt x="209" y="119"/>
                </a:moveTo>
                <a:cubicBezTo>
                  <a:pt x="208" y="118"/>
                  <a:pt x="209" y="118"/>
                  <a:pt x="210" y="118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08" y="120"/>
                  <a:pt x="207" y="120"/>
                  <a:pt x="206" y="119"/>
                </a:cubicBezTo>
                <a:cubicBezTo>
                  <a:pt x="207" y="119"/>
                  <a:pt x="208" y="119"/>
                  <a:pt x="208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5" y="114"/>
                </a:moveTo>
                <a:cubicBezTo>
                  <a:pt x="207" y="115"/>
                  <a:pt x="208" y="116"/>
                  <a:pt x="210" y="117"/>
                </a:cubicBezTo>
                <a:cubicBezTo>
                  <a:pt x="212" y="118"/>
                  <a:pt x="208" y="116"/>
                  <a:pt x="207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7" y="118"/>
                  <a:pt x="207" y="119"/>
                  <a:pt x="206" y="118"/>
                </a:cubicBezTo>
                <a:cubicBezTo>
                  <a:pt x="206" y="117"/>
                  <a:pt x="205" y="115"/>
                  <a:pt x="205" y="114"/>
                </a:cubicBezTo>
                <a:close/>
                <a:moveTo>
                  <a:pt x="205" y="109"/>
                </a:moveTo>
                <a:cubicBezTo>
                  <a:pt x="210" y="113"/>
                  <a:pt x="216" y="116"/>
                  <a:pt x="221" y="119"/>
                </a:cubicBezTo>
                <a:cubicBezTo>
                  <a:pt x="225" y="122"/>
                  <a:pt x="218" y="118"/>
                  <a:pt x="218" y="118"/>
                </a:cubicBezTo>
                <a:cubicBezTo>
                  <a:pt x="217" y="117"/>
                  <a:pt x="215" y="117"/>
                  <a:pt x="214" y="116"/>
                </a:cubicBezTo>
                <a:cubicBezTo>
                  <a:pt x="211" y="114"/>
                  <a:pt x="208" y="113"/>
                  <a:pt x="205" y="112"/>
                </a:cubicBezTo>
                <a:cubicBezTo>
                  <a:pt x="205" y="111"/>
                  <a:pt x="205" y="110"/>
                  <a:pt x="205" y="109"/>
                </a:cubicBezTo>
                <a:close/>
                <a:moveTo>
                  <a:pt x="203" y="104"/>
                </a:moveTo>
                <a:cubicBezTo>
                  <a:pt x="206" y="106"/>
                  <a:pt x="209" y="107"/>
                  <a:pt x="212" y="109"/>
                </a:cubicBezTo>
                <a:cubicBezTo>
                  <a:pt x="215" y="111"/>
                  <a:pt x="220" y="112"/>
                  <a:pt x="222" y="115"/>
                </a:cubicBezTo>
                <a:cubicBezTo>
                  <a:pt x="223" y="115"/>
                  <a:pt x="217" y="113"/>
                  <a:pt x="218" y="113"/>
                </a:cubicBezTo>
                <a:cubicBezTo>
                  <a:pt x="216" y="113"/>
                  <a:pt x="215" y="112"/>
                  <a:pt x="214" y="112"/>
                </a:cubicBezTo>
                <a:cubicBezTo>
                  <a:pt x="211" y="110"/>
                  <a:pt x="208" y="109"/>
                  <a:pt x="205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4" y="105"/>
                  <a:pt x="204" y="105"/>
                  <a:pt x="203" y="104"/>
                </a:cubicBezTo>
                <a:close/>
                <a:moveTo>
                  <a:pt x="198" y="97"/>
                </a:moveTo>
                <a:cubicBezTo>
                  <a:pt x="205" y="102"/>
                  <a:pt x="213" y="104"/>
                  <a:pt x="219" y="109"/>
                </a:cubicBezTo>
                <a:cubicBezTo>
                  <a:pt x="224" y="113"/>
                  <a:pt x="221" y="111"/>
                  <a:pt x="219" y="110"/>
                </a:cubicBezTo>
                <a:cubicBezTo>
                  <a:pt x="216" y="109"/>
                  <a:pt x="214" y="108"/>
                  <a:pt x="211" y="107"/>
                </a:cubicBezTo>
                <a:cubicBezTo>
                  <a:pt x="208" y="105"/>
                  <a:pt x="205" y="103"/>
                  <a:pt x="201" y="102"/>
                </a:cubicBezTo>
                <a:cubicBezTo>
                  <a:pt x="201" y="102"/>
                  <a:pt x="201" y="102"/>
                  <a:pt x="201" y="102"/>
                </a:cubicBezTo>
                <a:cubicBezTo>
                  <a:pt x="200" y="101"/>
                  <a:pt x="198" y="99"/>
                  <a:pt x="198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199" y="95"/>
                </a:cubicBezTo>
                <a:cubicBezTo>
                  <a:pt x="200" y="95"/>
                  <a:pt x="200" y="94"/>
                  <a:pt x="200" y="94"/>
                </a:cubicBezTo>
                <a:cubicBezTo>
                  <a:pt x="204" y="96"/>
                  <a:pt x="208" y="98"/>
                  <a:pt x="211" y="100"/>
                </a:cubicBezTo>
                <a:cubicBezTo>
                  <a:pt x="213" y="101"/>
                  <a:pt x="215" y="102"/>
                  <a:pt x="217" y="103"/>
                </a:cubicBezTo>
                <a:cubicBezTo>
                  <a:pt x="219" y="104"/>
                  <a:pt x="221" y="105"/>
                  <a:pt x="222" y="106"/>
                </a:cubicBezTo>
                <a:cubicBezTo>
                  <a:pt x="214" y="103"/>
                  <a:pt x="207" y="99"/>
                  <a:pt x="199" y="96"/>
                </a:cubicBezTo>
                <a:close/>
                <a:moveTo>
                  <a:pt x="201" y="93"/>
                </a:moveTo>
                <a:cubicBezTo>
                  <a:pt x="201" y="92"/>
                  <a:pt x="202" y="91"/>
                  <a:pt x="201" y="90"/>
                </a:cubicBezTo>
                <a:cubicBezTo>
                  <a:pt x="201" y="88"/>
                  <a:pt x="201" y="87"/>
                  <a:pt x="201" y="86"/>
                </a:cubicBezTo>
                <a:cubicBezTo>
                  <a:pt x="207" y="90"/>
                  <a:pt x="214" y="91"/>
                  <a:pt x="220" y="96"/>
                </a:cubicBezTo>
                <a:cubicBezTo>
                  <a:pt x="225" y="99"/>
                  <a:pt x="219" y="96"/>
                  <a:pt x="217" y="95"/>
                </a:cubicBezTo>
                <a:cubicBezTo>
                  <a:pt x="215" y="94"/>
                  <a:pt x="214" y="93"/>
                  <a:pt x="212" y="92"/>
                </a:cubicBezTo>
                <a:cubicBezTo>
                  <a:pt x="208" y="91"/>
                  <a:pt x="205" y="90"/>
                  <a:pt x="202" y="89"/>
                </a:cubicBezTo>
                <a:cubicBezTo>
                  <a:pt x="202" y="89"/>
                  <a:pt x="201" y="90"/>
                  <a:pt x="202" y="90"/>
                </a:cubicBezTo>
                <a:cubicBezTo>
                  <a:pt x="207" y="95"/>
                  <a:pt x="215" y="97"/>
                  <a:pt x="221" y="101"/>
                </a:cubicBezTo>
                <a:cubicBezTo>
                  <a:pt x="223" y="102"/>
                  <a:pt x="219" y="100"/>
                  <a:pt x="218" y="100"/>
                </a:cubicBezTo>
                <a:cubicBezTo>
                  <a:pt x="216" y="99"/>
                  <a:pt x="213" y="98"/>
                  <a:pt x="210" y="96"/>
                </a:cubicBezTo>
                <a:cubicBezTo>
                  <a:pt x="207" y="95"/>
                  <a:pt x="204" y="94"/>
                  <a:pt x="201" y="93"/>
                </a:cubicBezTo>
                <a:close/>
                <a:moveTo>
                  <a:pt x="201" y="85"/>
                </a:moveTo>
                <a:cubicBezTo>
                  <a:pt x="202" y="84"/>
                  <a:pt x="202" y="83"/>
                  <a:pt x="203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4"/>
                  <a:pt x="219" y="92"/>
                  <a:pt x="217" y="91"/>
                </a:cubicBezTo>
                <a:cubicBezTo>
                  <a:pt x="215" y="90"/>
                  <a:pt x="213" y="89"/>
                  <a:pt x="211" y="89"/>
                </a:cubicBezTo>
                <a:cubicBezTo>
                  <a:pt x="208" y="87"/>
                  <a:pt x="205" y="86"/>
                  <a:pt x="201" y="85"/>
                </a:cubicBezTo>
                <a:close/>
                <a:moveTo>
                  <a:pt x="204" y="82"/>
                </a:moveTo>
                <a:cubicBezTo>
                  <a:pt x="204" y="82"/>
                  <a:pt x="205" y="82"/>
                  <a:pt x="205" y="82"/>
                </a:cubicBezTo>
                <a:cubicBezTo>
                  <a:pt x="206" y="82"/>
                  <a:pt x="207" y="81"/>
                  <a:pt x="207" y="81"/>
                </a:cubicBezTo>
                <a:cubicBezTo>
                  <a:pt x="209" y="82"/>
                  <a:pt x="211" y="83"/>
                  <a:pt x="214" y="84"/>
                </a:cubicBezTo>
                <a:cubicBezTo>
                  <a:pt x="215" y="85"/>
                  <a:pt x="216" y="86"/>
                  <a:pt x="218" y="86"/>
                </a:cubicBezTo>
                <a:cubicBezTo>
                  <a:pt x="218" y="87"/>
                  <a:pt x="222" y="89"/>
                  <a:pt x="219" y="88"/>
                </a:cubicBezTo>
                <a:cubicBezTo>
                  <a:pt x="214" y="86"/>
                  <a:pt x="209" y="83"/>
                  <a:pt x="204" y="82"/>
                </a:cubicBezTo>
                <a:close/>
                <a:moveTo>
                  <a:pt x="206" y="69"/>
                </a:moveTo>
                <a:cubicBezTo>
                  <a:pt x="208" y="70"/>
                  <a:pt x="211" y="71"/>
                  <a:pt x="213" y="72"/>
                </a:cubicBezTo>
                <a:cubicBezTo>
                  <a:pt x="214" y="73"/>
                  <a:pt x="215" y="74"/>
                  <a:pt x="215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3" y="74"/>
                  <a:pt x="212" y="74"/>
                </a:cubicBezTo>
                <a:cubicBezTo>
                  <a:pt x="211" y="73"/>
                  <a:pt x="210" y="73"/>
                  <a:pt x="208" y="72"/>
                </a:cubicBezTo>
                <a:cubicBezTo>
                  <a:pt x="208" y="72"/>
                  <a:pt x="208" y="73"/>
                  <a:pt x="208" y="73"/>
                </a:cubicBezTo>
                <a:cubicBezTo>
                  <a:pt x="211" y="75"/>
                  <a:pt x="214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8" y="76"/>
                </a:cubicBezTo>
                <a:cubicBezTo>
                  <a:pt x="208" y="75"/>
                  <a:pt x="208" y="74"/>
                  <a:pt x="208" y="73"/>
                </a:cubicBezTo>
                <a:cubicBezTo>
                  <a:pt x="207" y="72"/>
                  <a:pt x="207" y="70"/>
                  <a:pt x="206" y="69"/>
                </a:cubicBezTo>
                <a:close/>
                <a:moveTo>
                  <a:pt x="204" y="64"/>
                </a:moveTo>
                <a:cubicBezTo>
                  <a:pt x="206" y="66"/>
                  <a:pt x="209" y="68"/>
                  <a:pt x="211" y="69"/>
                </a:cubicBezTo>
                <a:cubicBezTo>
                  <a:pt x="215" y="71"/>
                  <a:pt x="211" y="70"/>
                  <a:pt x="209" y="69"/>
                </a:cubicBezTo>
                <a:cubicBezTo>
                  <a:pt x="208" y="68"/>
                  <a:pt x="207" y="68"/>
                  <a:pt x="205" y="67"/>
                </a:cubicBezTo>
                <a:cubicBezTo>
                  <a:pt x="205" y="66"/>
                  <a:pt x="205" y="65"/>
                  <a:pt x="204" y="64"/>
                </a:cubicBezTo>
                <a:close/>
                <a:moveTo>
                  <a:pt x="204" y="61"/>
                </a:moveTo>
                <a:cubicBezTo>
                  <a:pt x="206" y="62"/>
                  <a:pt x="209" y="63"/>
                  <a:pt x="211" y="65"/>
                </a:cubicBezTo>
                <a:cubicBezTo>
                  <a:pt x="211" y="65"/>
                  <a:pt x="211" y="65"/>
                  <a:pt x="211" y="66"/>
                </a:cubicBezTo>
                <a:cubicBezTo>
                  <a:pt x="210" y="65"/>
                  <a:pt x="209" y="65"/>
                  <a:pt x="207" y="64"/>
                </a:cubicBezTo>
                <a:cubicBezTo>
                  <a:pt x="206" y="64"/>
                  <a:pt x="206" y="63"/>
                  <a:pt x="204" y="63"/>
                </a:cubicBezTo>
                <a:cubicBezTo>
                  <a:pt x="204" y="63"/>
                  <a:pt x="204" y="63"/>
                  <a:pt x="204" y="63"/>
                </a:cubicBezTo>
                <a:cubicBezTo>
                  <a:pt x="204" y="63"/>
                  <a:pt x="204" y="62"/>
                  <a:pt x="204" y="62"/>
                </a:cubicBezTo>
                <a:cubicBezTo>
                  <a:pt x="204" y="62"/>
                  <a:pt x="204" y="61"/>
                  <a:pt x="204" y="61"/>
                </a:cubicBezTo>
                <a:close/>
                <a:moveTo>
                  <a:pt x="205" y="56"/>
                </a:moveTo>
                <a:cubicBezTo>
                  <a:pt x="206" y="57"/>
                  <a:pt x="207" y="58"/>
                  <a:pt x="207" y="59"/>
                </a:cubicBezTo>
                <a:cubicBezTo>
                  <a:pt x="207" y="59"/>
                  <a:pt x="206" y="59"/>
                  <a:pt x="205" y="59"/>
                </a:cubicBezTo>
                <a:cubicBezTo>
                  <a:pt x="205" y="58"/>
                  <a:pt x="204" y="59"/>
                  <a:pt x="205" y="59"/>
                </a:cubicBezTo>
                <a:cubicBezTo>
                  <a:pt x="206" y="60"/>
                  <a:pt x="206" y="60"/>
                  <a:pt x="207" y="61"/>
                </a:cubicBezTo>
                <a:cubicBezTo>
                  <a:pt x="206" y="60"/>
                  <a:pt x="205" y="60"/>
                  <a:pt x="205" y="60"/>
                </a:cubicBezTo>
                <a:cubicBezTo>
                  <a:pt x="205" y="59"/>
                  <a:pt x="205" y="57"/>
                  <a:pt x="205" y="56"/>
                </a:cubicBezTo>
                <a:close/>
                <a:moveTo>
                  <a:pt x="99" y="206"/>
                </a:moveTo>
                <a:cubicBezTo>
                  <a:pt x="58" y="196"/>
                  <a:pt x="26" y="163"/>
                  <a:pt x="21" y="121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2" y="115"/>
                  <a:pt x="24" y="110"/>
                  <a:pt x="28" y="105"/>
                </a:cubicBezTo>
                <a:cubicBezTo>
                  <a:pt x="32" y="103"/>
                  <a:pt x="34" y="100"/>
                  <a:pt x="36" y="96"/>
                </a:cubicBezTo>
                <a:cubicBezTo>
                  <a:pt x="38" y="92"/>
                  <a:pt x="41" y="86"/>
                  <a:pt x="45" y="83"/>
                </a:cubicBezTo>
                <a:cubicBezTo>
                  <a:pt x="48" y="82"/>
                  <a:pt x="45" y="89"/>
                  <a:pt x="45" y="88"/>
                </a:cubicBezTo>
                <a:cubicBezTo>
                  <a:pt x="45" y="89"/>
                  <a:pt x="45" y="89"/>
                  <a:pt x="44" y="90"/>
                </a:cubicBezTo>
                <a:cubicBezTo>
                  <a:pt x="43" y="91"/>
                  <a:pt x="42" y="93"/>
                  <a:pt x="42" y="94"/>
                </a:cubicBezTo>
                <a:cubicBezTo>
                  <a:pt x="39" y="97"/>
                  <a:pt x="36" y="101"/>
                  <a:pt x="37" y="106"/>
                </a:cubicBezTo>
                <a:cubicBezTo>
                  <a:pt x="38" y="109"/>
                  <a:pt x="43" y="111"/>
                  <a:pt x="46" y="111"/>
                </a:cubicBezTo>
                <a:cubicBezTo>
                  <a:pt x="49" y="112"/>
                  <a:pt x="54" y="113"/>
                  <a:pt x="57" y="110"/>
                </a:cubicBezTo>
                <a:cubicBezTo>
                  <a:pt x="59" y="107"/>
                  <a:pt x="59" y="104"/>
                  <a:pt x="59" y="101"/>
                </a:cubicBezTo>
                <a:cubicBezTo>
                  <a:pt x="59" y="95"/>
                  <a:pt x="59" y="88"/>
                  <a:pt x="62" y="83"/>
                </a:cubicBezTo>
                <a:cubicBezTo>
                  <a:pt x="64" y="83"/>
                  <a:pt x="65" y="85"/>
                  <a:pt x="65" y="87"/>
                </a:cubicBezTo>
                <a:cubicBezTo>
                  <a:pt x="64" y="87"/>
                  <a:pt x="64" y="88"/>
                  <a:pt x="64" y="88"/>
                </a:cubicBezTo>
                <a:cubicBezTo>
                  <a:pt x="64" y="89"/>
                  <a:pt x="63" y="91"/>
                  <a:pt x="62" y="92"/>
                </a:cubicBezTo>
                <a:cubicBezTo>
                  <a:pt x="61" y="95"/>
                  <a:pt x="60" y="97"/>
                  <a:pt x="60" y="99"/>
                </a:cubicBezTo>
                <a:cubicBezTo>
                  <a:pt x="59" y="102"/>
                  <a:pt x="60" y="106"/>
                  <a:pt x="59" y="109"/>
                </a:cubicBezTo>
                <a:cubicBezTo>
                  <a:pt x="58" y="112"/>
                  <a:pt x="55" y="114"/>
                  <a:pt x="54" y="117"/>
                </a:cubicBezTo>
                <a:cubicBezTo>
                  <a:pt x="52" y="120"/>
                  <a:pt x="52" y="123"/>
                  <a:pt x="53" y="126"/>
                </a:cubicBezTo>
                <a:cubicBezTo>
                  <a:pt x="57" y="133"/>
                  <a:pt x="66" y="134"/>
                  <a:pt x="72" y="138"/>
                </a:cubicBezTo>
                <a:cubicBezTo>
                  <a:pt x="77" y="142"/>
                  <a:pt x="74" y="148"/>
                  <a:pt x="77" y="153"/>
                </a:cubicBezTo>
                <a:cubicBezTo>
                  <a:pt x="80" y="157"/>
                  <a:pt x="84" y="159"/>
                  <a:pt x="88" y="161"/>
                </a:cubicBezTo>
                <a:cubicBezTo>
                  <a:pt x="95" y="164"/>
                  <a:pt x="101" y="167"/>
                  <a:pt x="106" y="172"/>
                </a:cubicBezTo>
                <a:cubicBezTo>
                  <a:pt x="111" y="175"/>
                  <a:pt x="115" y="178"/>
                  <a:pt x="120" y="178"/>
                </a:cubicBezTo>
                <a:cubicBezTo>
                  <a:pt x="126" y="179"/>
                  <a:pt x="131" y="178"/>
                  <a:pt x="134" y="173"/>
                </a:cubicBezTo>
                <a:cubicBezTo>
                  <a:pt x="136" y="167"/>
                  <a:pt x="135" y="159"/>
                  <a:pt x="134" y="153"/>
                </a:cubicBezTo>
                <a:cubicBezTo>
                  <a:pt x="133" y="150"/>
                  <a:pt x="132" y="146"/>
                  <a:pt x="131" y="143"/>
                </a:cubicBezTo>
                <a:cubicBezTo>
                  <a:pt x="129" y="139"/>
                  <a:pt x="125" y="134"/>
                  <a:pt x="126" y="130"/>
                </a:cubicBezTo>
                <a:cubicBezTo>
                  <a:pt x="126" y="126"/>
                  <a:pt x="127" y="123"/>
                  <a:pt x="126" y="120"/>
                </a:cubicBezTo>
                <a:cubicBezTo>
                  <a:pt x="126" y="118"/>
                  <a:pt x="125" y="116"/>
                  <a:pt x="124" y="113"/>
                </a:cubicBezTo>
                <a:cubicBezTo>
                  <a:pt x="122" y="108"/>
                  <a:pt x="119" y="100"/>
                  <a:pt x="126" y="97"/>
                </a:cubicBezTo>
                <a:cubicBezTo>
                  <a:pt x="134" y="92"/>
                  <a:pt x="148" y="95"/>
                  <a:pt x="153" y="85"/>
                </a:cubicBezTo>
                <a:cubicBezTo>
                  <a:pt x="162" y="65"/>
                  <a:pt x="135" y="46"/>
                  <a:pt x="119" y="42"/>
                </a:cubicBezTo>
                <a:cubicBezTo>
                  <a:pt x="114" y="41"/>
                  <a:pt x="109" y="41"/>
                  <a:pt x="105" y="43"/>
                </a:cubicBezTo>
                <a:cubicBezTo>
                  <a:pt x="101" y="44"/>
                  <a:pt x="97" y="48"/>
                  <a:pt x="95" y="51"/>
                </a:cubicBezTo>
                <a:cubicBezTo>
                  <a:pt x="90" y="56"/>
                  <a:pt x="86" y="60"/>
                  <a:pt x="80" y="63"/>
                </a:cubicBezTo>
                <a:cubicBezTo>
                  <a:pt x="75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1" y="66"/>
                  <a:pt x="64" y="65"/>
                </a:cubicBezTo>
                <a:cubicBezTo>
                  <a:pt x="64" y="65"/>
                  <a:pt x="64" y="65"/>
                  <a:pt x="65" y="65"/>
                </a:cubicBezTo>
                <a:cubicBezTo>
                  <a:pt x="67" y="64"/>
                  <a:pt x="72" y="62"/>
                  <a:pt x="71" y="59"/>
                </a:cubicBezTo>
                <a:cubicBezTo>
                  <a:pt x="71" y="56"/>
                  <a:pt x="70" y="54"/>
                  <a:pt x="68" y="54"/>
                </a:cubicBezTo>
                <a:cubicBezTo>
                  <a:pt x="64" y="55"/>
                  <a:pt x="62" y="58"/>
                  <a:pt x="59" y="60"/>
                </a:cubicBezTo>
                <a:cubicBezTo>
                  <a:pt x="55" y="62"/>
                  <a:pt x="58" y="56"/>
                  <a:pt x="58" y="56"/>
                </a:cubicBezTo>
                <a:cubicBezTo>
                  <a:pt x="59" y="55"/>
                  <a:pt x="60" y="54"/>
                  <a:pt x="61" y="53"/>
                </a:cubicBezTo>
                <a:cubicBezTo>
                  <a:pt x="63" y="52"/>
                  <a:pt x="65" y="51"/>
                  <a:pt x="67" y="51"/>
                </a:cubicBezTo>
                <a:cubicBezTo>
                  <a:pt x="71" y="50"/>
                  <a:pt x="73" y="56"/>
                  <a:pt x="77" y="53"/>
                </a:cubicBezTo>
                <a:cubicBezTo>
                  <a:pt x="81" y="50"/>
                  <a:pt x="81" y="44"/>
                  <a:pt x="84" y="41"/>
                </a:cubicBezTo>
                <a:cubicBezTo>
                  <a:pt x="88" y="37"/>
                  <a:pt x="92" y="38"/>
                  <a:pt x="96" y="41"/>
                </a:cubicBezTo>
                <a:cubicBezTo>
                  <a:pt x="98" y="41"/>
                  <a:pt x="99" y="42"/>
                  <a:pt x="101" y="42"/>
                </a:cubicBezTo>
                <a:cubicBezTo>
                  <a:pt x="104" y="42"/>
                  <a:pt x="109" y="41"/>
                  <a:pt x="112" y="40"/>
                </a:cubicBezTo>
                <a:cubicBezTo>
                  <a:pt x="116" y="37"/>
                  <a:pt x="117" y="30"/>
                  <a:pt x="110" y="31"/>
                </a:cubicBezTo>
                <a:cubicBezTo>
                  <a:pt x="107" y="31"/>
                  <a:pt x="104" y="33"/>
                  <a:pt x="101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99" y="26"/>
                  <a:pt x="99" y="25"/>
                  <a:pt x="98" y="24"/>
                </a:cubicBezTo>
                <a:cubicBezTo>
                  <a:pt x="95" y="22"/>
                  <a:pt x="91" y="27"/>
                  <a:pt x="89" y="28"/>
                </a:cubicBezTo>
                <a:cubicBezTo>
                  <a:pt x="86" y="29"/>
                  <a:pt x="82" y="31"/>
                  <a:pt x="79" y="31"/>
                </a:cubicBezTo>
                <a:cubicBezTo>
                  <a:pt x="79" y="29"/>
                  <a:pt x="79" y="29"/>
                  <a:pt x="80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2" y="29"/>
                  <a:pt x="83" y="30"/>
                  <a:pt x="84" y="29"/>
                </a:cubicBezTo>
                <a:cubicBezTo>
                  <a:pt x="86" y="29"/>
                  <a:pt x="88" y="26"/>
                  <a:pt x="86" y="25"/>
                </a:cubicBezTo>
                <a:cubicBezTo>
                  <a:pt x="85" y="23"/>
                  <a:pt x="83" y="23"/>
                  <a:pt x="81" y="22"/>
                </a:cubicBezTo>
                <a:cubicBezTo>
                  <a:pt x="115" y="9"/>
                  <a:pt x="154" y="12"/>
                  <a:pt x="183" y="34"/>
                </a:cubicBezTo>
                <a:cubicBezTo>
                  <a:pt x="191" y="39"/>
                  <a:pt x="197" y="45"/>
                  <a:pt x="202" y="52"/>
                </a:cubicBezTo>
                <a:cubicBezTo>
                  <a:pt x="202" y="56"/>
                  <a:pt x="201" y="60"/>
                  <a:pt x="201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5" y="73"/>
                  <a:pt x="207" y="78"/>
                  <a:pt x="203" y="80"/>
                </a:cubicBezTo>
                <a:cubicBezTo>
                  <a:pt x="202" y="80"/>
                  <a:pt x="201" y="80"/>
                  <a:pt x="201" y="80"/>
                </a:cubicBezTo>
                <a:cubicBezTo>
                  <a:pt x="199" y="81"/>
                  <a:pt x="198" y="83"/>
                  <a:pt x="198" y="85"/>
                </a:cubicBezTo>
                <a:cubicBezTo>
                  <a:pt x="197" y="86"/>
                  <a:pt x="198" y="88"/>
                  <a:pt x="198" y="90"/>
                </a:cubicBezTo>
                <a:cubicBezTo>
                  <a:pt x="199" y="92"/>
                  <a:pt x="197" y="93"/>
                  <a:pt x="196" y="94"/>
                </a:cubicBezTo>
                <a:cubicBezTo>
                  <a:pt x="194" y="97"/>
                  <a:pt x="196" y="102"/>
                  <a:pt x="199" y="104"/>
                </a:cubicBezTo>
                <a:cubicBezTo>
                  <a:pt x="202" y="107"/>
                  <a:pt x="202" y="110"/>
                  <a:pt x="203" y="114"/>
                </a:cubicBezTo>
                <a:cubicBezTo>
                  <a:pt x="203" y="116"/>
                  <a:pt x="203" y="118"/>
                  <a:pt x="203" y="120"/>
                </a:cubicBezTo>
                <a:cubicBezTo>
                  <a:pt x="204" y="122"/>
                  <a:pt x="206" y="123"/>
                  <a:pt x="209" y="123"/>
                </a:cubicBezTo>
                <a:cubicBezTo>
                  <a:pt x="210" y="123"/>
                  <a:pt x="211" y="122"/>
                  <a:pt x="211" y="121"/>
                </a:cubicBezTo>
                <a:cubicBezTo>
                  <a:pt x="214" y="118"/>
                  <a:pt x="214" y="125"/>
                  <a:pt x="214" y="127"/>
                </a:cubicBezTo>
                <a:cubicBezTo>
                  <a:pt x="214" y="129"/>
                  <a:pt x="213" y="132"/>
                  <a:pt x="214" y="134"/>
                </a:cubicBezTo>
                <a:cubicBezTo>
                  <a:pt x="215" y="137"/>
                  <a:pt x="217" y="140"/>
                  <a:pt x="217" y="144"/>
                </a:cubicBezTo>
                <a:cubicBezTo>
                  <a:pt x="217" y="144"/>
                  <a:pt x="217" y="144"/>
                  <a:pt x="218" y="145"/>
                </a:cubicBezTo>
                <a:cubicBezTo>
                  <a:pt x="216" y="147"/>
                  <a:pt x="215" y="150"/>
                  <a:pt x="214" y="153"/>
                </a:cubicBezTo>
                <a:cubicBezTo>
                  <a:pt x="193" y="194"/>
                  <a:pt x="144" y="216"/>
                  <a:pt x="99" y="206"/>
                </a:cubicBezTo>
                <a:close/>
                <a:moveTo>
                  <a:pt x="160" y="204"/>
                </a:moveTo>
                <a:cubicBezTo>
                  <a:pt x="161" y="203"/>
                  <a:pt x="163" y="203"/>
                  <a:pt x="164" y="203"/>
                </a:cubicBezTo>
                <a:cubicBezTo>
                  <a:pt x="165" y="205"/>
                  <a:pt x="166" y="207"/>
                  <a:pt x="168" y="209"/>
                </a:cubicBezTo>
                <a:cubicBezTo>
                  <a:pt x="169" y="211"/>
                  <a:pt x="173" y="216"/>
                  <a:pt x="172" y="218"/>
                </a:cubicBezTo>
                <a:cubicBezTo>
                  <a:pt x="168" y="223"/>
                  <a:pt x="162" y="209"/>
                  <a:pt x="160" y="204"/>
                </a:cubicBezTo>
                <a:close/>
                <a:moveTo>
                  <a:pt x="127" y="221"/>
                </a:moveTo>
                <a:cubicBezTo>
                  <a:pt x="127" y="222"/>
                  <a:pt x="127" y="222"/>
                  <a:pt x="128" y="223"/>
                </a:cubicBezTo>
                <a:cubicBezTo>
                  <a:pt x="124" y="223"/>
                  <a:pt x="121" y="222"/>
                  <a:pt x="118" y="221"/>
                </a:cubicBezTo>
                <a:cubicBezTo>
                  <a:pt x="121" y="221"/>
                  <a:pt x="123" y="221"/>
                  <a:pt x="126" y="221"/>
                </a:cubicBezTo>
                <a:cubicBezTo>
                  <a:pt x="126" y="221"/>
                  <a:pt x="127" y="221"/>
                  <a:pt x="127" y="221"/>
                </a:cubicBezTo>
                <a:close/>
                <a:moveTo>
                  <a:pt x="115" y="227"/>
                </a:moveTo>
                <a:cubicBezTo>
                  <a:pt x="118" y="228"/>
                  <a:pt x="122" y="230"/>
                  <a:pt x="125" y="232"/>
                </a:cubicBezTo>
                <a:cubicBezTo>
                  <a:pt x="127" y="232"/>
                  <a:pt x="128" y="233"/>
                  <a:pt x="130" y="234"/>
                </a:cubicBezTo>
                <a:cubicBezTo>
                  <a:pt x="130" y="234"/>
                  <a:pt x="130" y="234"/>
                  <a:pt x="131" y="234"/>
                </a:cubicBezTo>
                <a:cubicBezTo>
                  <a:pt x="131" y="234"/>
                  <a:pt x="130" y="234"/>
                  <a:pt x="130" y="234"/>
                </a:cubicBezTo>
                <a:cubicBezTo>
                  <a:pt x="125" y="233"/>
                  <a:pt x="119" y="231"/>
                  <a:pt x="114" y="229"/>
                </a:cubicBezTo>
                <a:cubicBezTo>
                  <a:pt x="114" y="228"/>
                  <a:pt x="114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7" y="231"/>
                  <a:pt x="120" y="233"/>
                  <a:pt x="123" y="234"/>
                </a:cubicBezTo>
                <a:cubicBezTo>
                  <a:pt x="126" y="235"/>
                  <a:pt x="129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5" y="237"/>
                  <a:pt x="119" y="235"/>
                  <a:pt x="113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3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0" y="255"/>
                  <a:pt x="141" y="258"/>
                </a:cubicBezTo>
                <a:cubicBezTo>
                  <a:pt x="147" y="261"/>
                  <a:pt x="154" y="263"/>
                  <a:pt x="160" y="265"/>
                </a:cubicBezTo>
                <a:cubicBezTo>
                  <a:pt x="165" y="267"/>
                  <a:pt x="172" y="270"/>
                  <a:pt x="177" y="271"/>
                </a:cubicBezTo>
                <a:cubicBezTo>
                  <a:pt x="163" y="268"/>
                  <a:pt x="150" y="263"/>
                  <a:pt x="137" y="259"/>
                </a:cubicBezTo>
                <a:cubicBezTo>
                  <a:pt x="130" y="257"/>
                  <a:pt x="124" y="255"/>
                  <a:pt x="117" y="253"/>
                </a:cubicBezTo>
                <a:cubicBezTo>
                  <a:pt x="115" y="253"/>
                  <a:pt x="112" y="252"/>
                  <a:pt x="110" y="252"/>
                </a:cubicBezTo>
                <a:cubicBezTo>
                  <a:pt x="106" y="250"/>
                  <a:pt x="102" y="249"/>
                  <a:pt x="99" y="248"/>
                </a:cubicBezTo>
                <a:cubicBezTo>
                  <a:pt x="102" y="247"/>
                  <a:pt x="105" y="246"/>
                  <a:pt x="109" y="246"/>
                </a:cubicBezTo>
                <a:close/>
                <a:moveTo>
                  <a:pt x="97" y="248"/>
                </a:moveTo>
                <a:cubicBezTo>
                  <a:pt x="101" y="250"/>
                  <a:pt x="105" y="251"/>
                  <a:pt x="109" y="252"/>
                </a:cubicBezTo>
                <a:cubicBezTo>
                  <a:pt x="111" y="253"/>
                  <a:pt x="113" y="254"/>
                  <a:pt x="115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0" y="263"/>
                  <a:pt x="147" y="266"/>
                  <a:pt x="154" y="268"/>
                </a:cubicBezTo>
                <a:cubicBezTo>
                  <a:pt x="157" y="269"/>
                  <a:pt x="160" y="270"/>
                  <a:pt x="164" y="271"/>
                </a:cubicBezTo>
                <a:cubicBezTo>
                  <a:pt x="165" y="272"/>
                  <a:pt x="167" y="272"/>
                  <a:pt x="168" y="273"/>
                </a:cubicBezTo>
                <a:cubicBezTo>
                  <a:pt x="167" y="272"/>
                  <a:pt x="166" y="272"/>
                  <a:pt x="165" y="272"/>
                </a:cubicBezTo>
                <a:cubicBezTo>
                  <a:pt x="152" y="270"/>
                  <a:pt x="139" y="265"/>
                  <a:pt x="126" y="260"/>
                </a:cubicBezTo>
                <a:cubicBezTo>
                  <a:pt x="114" y="256"/>
                  <a:pt x="102" y="253"/>
                  <a:pt x="90" y="250"/>
                </a:cubicBezTo>
                <a:cubicBezTo>
                  <a:pt x="92" y="249"/>
                  <a:pt x="95" y="249"/>
                  <a:pt x="97" y="248"/>
                </a:cubicBezTo>
                <a:close/>
                <a:moveTo>
                  <a:pt x="88" y="250"/>
                </a:moveTo>
                <a:cubicBezTo>
                  <a:pt x="88" y="250"/>
                  <a:pt x="88" y="250"/>
                  <a:pt x="88" y="250"/>
                </a:cubicBezTo>
                <a:cubicBezTo>
                  <a:pt x="100" y="254"/>
                  <a:pt x="112" y="259"/>
                  <a:pt x="124" y="263"/>
                </a:cubicBezTo>
                <a:cubicBezTo>
                  <a:pt x="129" y="266"/>
                  <a:pt x="135" y="268"/>
                  <a:pt x="141" y="269"/>
                </a:cubicBezTo>
                <a:cubicBezTo>
                  <a:pt x="144" y="270"/>
                  <a:pt x="147" y="271"/>
                  <a:pt x="149" y="271"/>
                </a:cubicBezTo>
                <a:cubicBezTo>
                  <a:pt x="150" y="272"/>
                  <a:pt x="157" y="274"/>
                  <a:pt x="152" y="273"/>
                </a:cubicBezTo>
                <a:cubicBezTo>
                  <a:pt x="146" y="271"/>
                  <a:pt x="140" y="269"/>
                  <a:pt x="134" y="268"/>
                </a:cubicBezTo>
                <a:cubicBezTo>
                  <a:pt x="129" y="266"/>
                  <a:pt x="123" y="264"/>
                  <a:pt x="117" y="262"/>
                </a:cubicBezTo>
                <a:cubicBezTo>
                  <a:pt x="106" y="258"/>
                  <a:pt x="95" y="254"/>
                  <a:pt x="83" y="252"/>
                </a:cubicBezTo>
                <a:cubicBezTo>
                  <a:pt x="85" y="251"/>
                  <a:pt x="86" y="251"/>
                  <a:pt x="88" y="250"/>
                </a:cubicBezTo>
                <a:close/>
                <a:moveTo>
                  <a:pt x="71" y="255"/>
                </a:moveTo>
                <a:cubicBezTo>
                  <a:pt x="74" y="257"/>
                  <a:pt x="77" y="258"/>
                  <a:pt x="81" y="259"/>
                </a:cubicBezTo>
                <a:cubicBezTo>
                  <a:pt x="85" y="261"/>
                  <a:pt x="89" y="263"/>
                  <a:pt x="94" y="265"/>
                </a:cubicBezTo>
                <a:cubicBezTo>
                  <a:pt x="98" y="267"/>
                  <a:pt x="103" y="269"/>
                  <a:pt x="108" y="271"/>
                </a:cubicBezTo>
                <a:cubicBezTo>
                  <a:pt x="103" y="270"/>
                  <a:pt x="99" y="268"/>
                  <a:pt x="95" y="267"/>
                </a:cubicBezTo>
                <a:cubicBezTo>
                  <a:pt x="86" y="264"/>
                  <a:pt x="76" y="260"/>
                  <a:pt x="67" y="257"/>
                </a:cubicBezTo>
                <a:cubicBezTo>
                  <a:pt x="68" y="257"/>
                  <a:pt x="70" y="256"/>
                  <a:pt x="71" y="255"/>
                </a:cubicBezTo>
                <a:close/>
                <a:moveTo>
                  <a:pt x="62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3" y="275"/>
                  <a:pt x="94" y="275"/>
                </a:cubicBezTo>
                <a:cubicBezTo>
                  <a:pt x="92" y="275"/>
                  <a:pt x="91" y="274"/>
                  <a:pt x="89" y="274"/>
                </a:cubicBezTo>
                <a:cubicBezTo>
                  <a:pt x="86" y="273"/>
                  <a:pt x="84" y="272"/>
                  <a:pt x="81" y="270"/>
                </a:cubicBezTo>
                <a:cubicBezTo>
                  <a:pt x="76" y="268"/>
                  <a:pt x="71" y="267"/>
                  <a:pt x="66" y="265"/>
                </a:cubicBezTo>
                <a:cubicBezTo>
                  <a:pt x="66" y="265"/>
                  <a:pt x="66" y="265"/>
                  <a:pt x="65" y="265"/>
                </a:cubicBezTo>
                <a:cubicBezTo>
                  <a:pt x="63" y="264"/>
                  <a:pt x="61" y="263"/>
                  <a:pt x="58" y="262"/>
                </a:cubicBezTo>
                <a:cubicBezTo>
                  <a:pt x="58" y="262"/>
                  <a:pt x="58" y="262"/>
                  <a:pt x="58" y="262"/>
                </a:cubicBezTo>
                <a:cubicBezTo>
                  <a:pt x="60" y="261"/>
                  <a:pt x="61" y="260"/>
                  <a:pt x="62" y="259"/>
                </a:cubicBezTo>
                <a:close/>
                <a:moveTo>
                  <a:pt x="54" y="266"/>
                </a:moveTo>
                <a:cubicBezTo>
                  <a:pt x="58" y="269"/>
                  <a:pt x="62" y="270"/>
                  <a:pt x="66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5" y="272"/>
                  <a:pt x="63" y="271"/>
                  <a:pt x="62" y="271"/>
                </a:cubicBezTo>
                <a:cubicBezTo>
                  <a:pt x="59" y="270"/>
                  <a:pt x="57" y="269"/>
                  <a:pt x="54" y="268"/>
                </a:cubicBezTo>
                <a:cubicBezTo>
                  <a:pt x="54" y="268"/>
                  <a:pt x="54" y="268"/>
                  <a:pt x="54" y="268"/>
                </a:cubicBezTo>
                <a:cubicBezTo>
                  <a:pt x="54" y="267"/>
                  <a:pt x="54" y="267"/>
                  <a:pt x="54" y="266"/>
                </a:cubicBezTo>
                <a:cubicBezTo>
                  <a:pt x="54" y="266"/>
                  <a:pt x="54" y="266"/>
                  <a:pt x="54" y="266"/>
                </a:cubicBezTo>
                <a:close/>
                <a:moveTo>
                  <a:pt x="56" y="266"/>
                </a:moveTo>
                <a:cubicBezTo>
                  <a:pt x="57" y="266"/>
                  <a:pt x="59" y="267"/>
                  <a:pt x="60" y="267"/>
                </a:cubicBezTo>
                <a:cubicBezTo>
                  <a:pt x="67" y="270"/>
                  <a:pt x="74" y="271"/>
                  <a:pt x="81" y="275"/>
                </a:cubicBezTo>
                <a:cubicBezTo>
                  <a:pt x="77" y="274"/>
                  <a:pt x="73" y="274"/>
                  <a:pt x="69" y="273"/>
                </a:cubicBezTo>
                <a:cubicBezTo>
                  <a:pt x="69" y="273"/>
                  <a:pt x="69" y="273"/>
                  <a:pt x="69" y="273"/>
                </a:cubicBezTo>
                <a:cubicBezTo>
                  <a:pt x="66" y="271"/>
                  <a:pt x="63" y="270"/>
                  <a:pt x="59" y="268"/>
                </a:cubicBezTo>
                <a:cubicBezTo>
                  <a:pt x="59" y="268"/>
                  <a:pt x="58" y="267"/>
                  <a:pt x="57" y="267"/>
                </a:cubicBezTo>
                <a:cubicBezTo>
                  <a:pt x="57" y="266"/>
                  <a:pt x="56" y="266"/>
                  <a:pt x="56" y="266"/>
                </a:cubicBezTo>
                <a:close/>
                <a:moveTo>
                  <a:pt x="69" y="267"/>
                </a:moveTo>
                <a:cubicBezTo>
                  <a:pt x="71" y="267"/>
                  <a:pt x="72" y="268"/>
                  <a:pt x="74" y="269"/>
                </a:cubicBezTo>
                <a:cubicBezTo>
                  <a:pt x="80" y="271"/>
                  <a:pt x="86" y="274"/>
                  <a:pt x="92" y="275"/>
                </a:cubicBezTo>
                <a:cubicBezTo>
                  <a:pt x="89" y="275"/>
                  <a:pt x="86" y="275"/>
                  <a:pt x="83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83" y="275"/>
                  <a:pt x="83" y="274"/>
                  <a:pt x="83" y="274"/>
                </a:cubicBezTo>
                <a:cubicBezTo>
                  <a:pt x="78" y="271"/>
                  <a:pt x="73" y="269"/>
                  <a:pt x="69" y="267"/>
                </a:cubicBezTo>
                <a:close/>
                <a:moveTo>
                  <a:pt x="107" y="276"/>
                </a:moveTo>
                <a:cubicBezTo>
                  <a:pt x="92" y="272"/>
                  <a:pt x="78" y="265"/>
                  <a:pt x="63" y="259"/>
                </a:cubicBezTo>
                <a:cubicBezTo>
                  <a:pt x="64" y="258"/>
                  <a:pt x="65" y="258"/>
                  <a:pt x="66" y="257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4" y="262"/>
                  <a:pt x="82" y="265"/>
                  <a:pt x="90" y="268"/>
                </a:cubicBezTo>
                <a:cubicBezTo>
                  <a:pt x="93" y="269"/>
                  <a:pt x="97" y="271"/>
                  <a:pt x="100" y="272"/>
                </a:cubicBezTo>
                <a:cubicBezTo>
                  <a:pt x="103" y="273"/>
                  <a:pt x="105" y="274"/>
                  <a:pt x="108" y="275"/>
                </a:cubicBezTo>
                <a:cubicBezTo>
                  <a:pt x="108" y="276"/>
                  <a:pt x="109" y="276"/>
                  <a:pt x="109" y="276"/>
                </a:cubicBezTo>
                <a:cubicBezTo>
                  <a:pt x="109" y="276"/>
                  <a:pt x="109" y="276"/>
                  <a:pt x="109" y="276"/>
                </a:cubicBezTo>
                <a:cubicBezTo>
                  <a:pt x="109" y="276"/>
                  <a:pt x="108" y="276"/>
                  <a:pt x="107" y="276"/>
                </a:cubicBezTo>
                <a:close/>
                <a:moveTo>
                  <a:pt x="83" y="259"/>
                </a:moveTo>
                <a:cubicBezTo>
                  <a:pt x="92" y="263"/>
                  <a:pt x="101" y="266"/>
                  <a:pt x="111" y="268"/>
                </a:cubicBezTo>
                <a:cubicBezTo>
                  <a:pt x="116" y="270"/>
                  <a:pt x="122" y="272"/>
                  <a:pt x="127" y="274"/>
                </a:cubicBezTo>
                <a:cubicBezTo>
                  <a:pt x="129" y="274"/>
                  <a:pt x="131" y="275"/>
                  <a:pt x="133" y="276"/>
                </a:cubicBezTo>
                <a:cubicBezTo>
                  <a:pt x="130" y="276"/>
                  <a:pt x="126" y="276"/>
                  <a:pt x="123" y="276"/>
                </a:cubicBezTo>
                <a:cubicBezTo>
                  <a:pt x="112" y="272"/>
                  <a:pt x="101" y="268"/>
                  <a:pt x="91" y="263"/>
                </a:cubicBezTo>
                <a:cubicBezTo>
                  <a:pt x="88" y="262"/>
                  <a:pt x="86" y="260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1" y="268"/>
                  <a:pt x="112" y="265"/>
                </a:cubicBezTo>
                <a:cubicBezTo>
                  <a:pt x="107" y="264"/>
                  <a:pt x="101" y="262"/>
                  <a:pt x="96" y="260"/>
                </a:cubicBezTo>
                <a:cubicBezTo>
                  <a:pt x="93" y="259"/>
                  <a:pt x="89" y="258"/>
                  <a:pt x="86" y="256"/>
                </a:cubicBezTo>
                <a:cubicBezTo>
                  <a:pt x="84" y="255"/>
                  <a:pt x="82" y="254"/>
                  <a:pt x="80" y="253"/>
                </a:cubicBezTo>
                <a:cubicBezTo>
                  <a:pt x="91" y="255"/>
                  <a:pt x="101" y="261"/>
                  <a:pt x="112" y="264"/>
                </a:cubicBezTo>
                <a:cubicBezTo>
                  <a:pt x="122" y="268"/>
                  <a:pt x="133" y="272"/>
                  <a:pt x="144" y="275"/>
                </a:cubicBezTo>
                <a:cubicBezTo>
                  <a:pt x="142" y="275"/>
                  <a:pt x="141" y="275"/>
                  <a:pt x="139" y="275"/>
                </a:cubicBezTo>
                <a:close/>
                <a:moveTo>
                  <a:pt x="146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1" y="255"/>
                  <a:pt x="88" y="254"/>
                </a:cubicBezTo>
                <a:cubicBezTo>
                  <a:pt x="87" y="254"/>
                  <a:pt x="83" y="252"/>
                  <a:pt x="84" y="253"/>
                </a:cubicBezTo>
                <a:cubicBezTo>
                  <a:pt x="85" y="253"/>
                  <a:pt x="86" y="253"/>
                  <a:pt x="87" y="253"/>
                </a:cubicBezTo>
                <a:cubicBezTo>
                  <a:pt x="100" y="257"/>
                  <a:pt x="112" y="261"/>
                  <a:pt x="124" y="265"/>
                </a:cubicBezTo>
                <a:cubicBezTo>
                  <a:pt x="130" y="267"/>
                  <a:pt x="136" y="269"/>
                  <a:pt x="142" y="271"/>
                </a:cubicBezTo>
                <a:cubicBezTo>
                  <a:pt x="147" y="272"/>
                  <a:pt x="151" y="274"/>
                  <a:pt x="155" y="274"/>
                </a:cubicBezTo>
                <a:cubicBezTo>
                  <a:pt x="152" y="274"/>
                  <a:pt x="149" y="275"/>
                  <a:pt x="146" y="275"/>
                </a:cubicBezTo>
                <a:close/>
                <a:moveTo>
                  <a:pt x="145" y="275"/>
                </a:moveTo>
                <a:cubicBezTo>
                  <a:pt x="145" y="275"/>
                  <a:pt x="145" y="275"/>
                  <a:pt x="145" y="275"/>
                </a:cubicBezTo>
                <a:cubicBezTo>
                  <a:pt x="140" y="272"/>
                  <a:pt x="133" y="271"/>
                  <a:pt x="128" y="269"/>
                </a:cubicBezTo>
                <a:cubicBezTo>
                  <a:pt x="122" y="267"/>
                  <a:pt x="116" y="265"/>
                  <a:pt x="110" y="263"/>
                </a:cubicBezTo>
                <a:cubicBezTo>
                  <a:pt x="107" y="262"/>
                  <a:pt x="105" y="261"/>
                  <a:pt x="102" y="260"/>
                </a:cubicBezTo>
                <a:cubicBezTo>
                  <a:pt x="106" y="261"/>
                  <a:pt x="110" y="263"/>
                  <a:pt x="114" y="264"/>
                </a:cubicBezTo>
                <a:cubicBezTo>
                  <a:pt x="124" y="268"/>
                  <a:pt x="136" y="270"/>
                  <a:pt x="145" y="275"/>
                </a:cubicBezTo>
                <a:close/>
                <a:moveTo>
                  <a:pt x="80" y="253"/>
                </a:moveTo>
                <a:cubicBezTo>
                  <a:pt x="80" y="252"/>
                  <a:pt x="81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3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3" y="269"/>
                  <a:pt x="167" y="267"/>
                  <a:pt x="162" y="265"/>
                </a:cubicBezTo>
                <a:cubicBezTo>
                  <a:pt x="156" y="263"/>
                  <a:pt x="150" y="261"/>
                  <a:pt x="144" y="259"/>
                </a:cubicBezTo>
                <a:cubicBezTo>
                  <a:pt x="134" y="255"/>
                  <a:pt x="123" y="253"/>
                  <a:pt x="114" y="248"/>
                </a:cubicBezTo>
                <a:cubicBezTo>
                  <a:pt x="115" y="248"/>
                  <a:pt x="115" y="249"/>
                  <a:pt x="116" y="249"/>
                </a:cubicBezTo>
                <a:cubicBezTo>
                  <a:pt x="119" y="250"/>
                  <a:pt x="122" y="251"/>
                  <a:pt x="124" y="252"/>
                </a:cubicBezTo>
                <a:cubicBezTo>
                  <a:pt x="130" y="254"/>
                  <a:pt x="136" y="255"/>
                  <a:pt x="142" y="257"/>
                </a:cubicBezTo>
                <a:cubicBezTo>
                  <a:pt x="148" y="259"/>
                  <a:pt x="154" y="260"/>
                  <a:pt x="160" y="262"/>
                </a:cubicBezTo>
                <a:cubicBezTo>
                  <a:pt x="168" y="265"/>
                  <a:pt x="176" y="267"/>
                  <a:pt x="183" y="270"/>
                </a:cubicBezTo>
                <a:cubicBezTo>
                  <a:pt x="182" y="271"/>
                  <a:pt x="180" y="271"/>
                  <a:pt x="179" y="272"/>
                </a:cubicBezTo>
                <a:close/>
                <a:moveTo>
                  <a:pt x="110" y="246"/>
                </a:moveTo>
                <a:cubicBezTo>
                  <a:pt x="110" y="246"/>
                  <a:pt x="110" y="246"/>
                  <a:pt x="111" y="246"/>
                </a:cubicBezTo>
                <a:cubicBezTo>
                  <a:pt x="111" y="246"/>
                  <a:pt x="111" y="246"/>
                  <a:pt x="111" y="246"/>
                </a:cubicBezTo>
                <a:cubicBezTo>
                  <a:pt x="113" y="246"/>
                  <a:pt x="115" y="246"/>
                  <a:pt x="117" y="246"/>
                </a:cubicBezTo>
                <a:cubicBezTo>
                  <a:pt x="117" y="246"/>
                  <a:pt x="117" y="247"/>
                  <a:pt x="118" y="247"/>
                </a:cubicBezTo>
                <a:cubicBezTo>
                  <a:pt x="126" y="251"/>
                  <a:pt x="135" y="254"/>
                  <a:pt x="144" y="257"/>
                </a:cubicBezTo>
                <a:cubicBezTo>
                  <a:pt x="132" y="254"/>
                  <a:pt x="121" y="250"/>
                  <a:pt x="110" y="246"/>
                </a:cubicBezTo>
                <a:close/>
                <a:moveTo>
                  <a:pt x="132" y="237"/>
                </a:moveTo>
                <a:cubicBezTo>
                  <a:pt x="129" y="235"/>
                  <a:pt x="126" y="234"/>
                  <a:pt x="124" y="233"/>
                </a:cubicBezTo>
                <a:cubicBezTo>
                  <a:pt x="122" y="233"/>
                  <a:pt x="120" y="232"/>
                  <a:pt x="119" y="231"/>
                </a:cubicBezTo>
                <a:cubicBezTo>
                  <a:pt x="123" y="233"/>
                  <a:pt x="127" y="234"/>
                  <a:pt x="132" y="235"/>
                </a:cubicBezTo>
                <a:cubicBezTo>
                  <a:pt x="132" y="235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5" y="253"/>
                </a:cubicBezTo>
                <a:cubicBezTo>
                  <a:pt x="137" y="251"/>
                  <a:pt x="128" y="249"/>
                  <a:pt x="120" y="246"/>
                </a:cubicBezTo>
                <a:cubicBezTo>
                  <a:pt x="122" y="246"/>
                  <a:pt x="124" y="246"/>
                  <a:pt x="127" y="246"/>
                </a:cubicBezTo>
                <a:close/>
                <a:moveTo>
                  <a:pt x="113" y="240"/>
                </a:moveTo>
                <a:cubicBezTo>
                  <a:pt x="114" y="241"/>
                  <a:pt x="116" y="242"/>
                  <a:pt x="118" y="243"/>
                </a:cubicBezTo>
                <a:cubicBezTo>
                  <a:pt x="117" y="242"/>
                  <a:pt x="115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3"/>
                  <a:pt x="113" y="243"/>
                  <a:pt x="113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4" y="240"/>
                </a:moveTo>
                <a:cubicBezTo>
                  <a:pt x="117" y="240"/>
                  <a:pt x="119" y="241"/>
                  <a:pt x="121" y="241"/>
                </a:cubicBezTo>
                <a:cubicBezTo>
                  <a:pt x="124" y="242"/>
                  <a:pt x="126" y="242"/>
                  <a:pt x="128" y="243"/>
                </a:cubicBezTo>
                <a:cubicBezTo>
                  <a:pt x="125" y="243"/>
                  <a:pt x="122" y="243"/>
                  <a:pt x="119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8" y="242"/>
                  <a:pt x="115" y="240"/>
                  <a:pt x="114" y="240"/>
                </a:cubicBezTo>
                <a:close/>
                <a:moveTo>
                  <a:pt x="124" y="240"/>
                </a:moveTo>
                <a:cubicBezTo>
                  <a:pt x="122" y="240"/>
                  <a:pt x="120" y="239"/>
                  <a:pt x="118" y="239"/>
                </a:cubicBezTo>
                <a:cubicBezTo>
                  <a:pt x="119" y="239"/>
                  <a:pt x="113" y="237"/>
                  <a:pt x="116" y="237"/>
                </a:cubicBezTo>
                <a:cubicBezTo>
                  <a:pt x="122" y="239"/>
                  <a:pt x="126" y="241"/>
                  <a:pt x="132" y="241"/>
                </a:cubicBezTo>
                <a:cubicBezTo>
                  <a:pt x="132" y="241"/>
                  <a:pt x="131" y="242"/>
                  <a:pt x="131" y="242"/>
                </a:cubicBezTo>
                <a:cubicBezTo>
                  <a:pt x="131" y="242"/>
                  <a:pt x="131" y="242"/>
                  <a:pt x="131" y="242"/>
                </a:cubicBezTo>
                <a:cubicBezTo>
                  <a:pt x="129" y="241"/>
                  <a:pt x="126" y="241"/>
                  <a:pt x="124" y="240"/>
                </a:cubicBezTo>
                <a:close/>
                <a:moveTo>
                  <a:pt x="132" y="240"/>
                </a:moveTo>
                <a:cubicBezTo>
                  <a:pt x="129" y="239"/>
                  <a:pt x="127" y="238"/>
                  <a:pt x="124" y="237"/>
                </a:cubicBezTo>
                <a:cubicBezTo>
                  <a:pt x="124" y="237"/>
                  <a:pt x="124" y="237"/>
                  <a:pt x="124" y="237"/>
                </a:cubicBezTo>
                <a:cubicBezTo>
                  <a:pt x="127" y="238"/>
                  <a:pt x="129" y="238"/>
                  <a:pt x="132" y="238"/>
                </a:cubicBezTo>
                <a:cubicBezTo>
                  <a:pt x="132" y="239"/>
                  <a:pt x="132" y="239"/>
                  <a:pt x="132" y="240"/>
                </a:cubicBezTo>
                <a:close/>
                <a:moveTo>
                  <a:pt x="119" y="228"/>
                </a:moveTo>
                <a:cubicBezTo>
                  <a:pt x="121" y="228"/>
                  <a:pt x="122" y="228"/>
                  <a:pt x="124" y="229"/>
                </a:cubicBezTo>
                <a:cubicBezTo>
                  <a:pt x="126" y="230"/>
                  <a:pt x="128" y="230"/>
                  <a:pt x="130" y="231"/>
                </a:cubicBezTo>
                <a:cubicBezTo>
                  <a:pt x="131" y="232"/>
                  <a:pt x="131" y="233"/>
                  <a:pt x="131" y="234"/>
                </a:cubicBezTo>
                <a:cubicBezTo>
                  <a:pt x="127" y="231"/>
                  <a:pt x="123" y="229"/>
                  <a:pt x="118" y="227"/>
                </a:cubicBezTo>
                <a:cubicBezTo>
                  <a:pt x="114" y="226"/>
                  <a:pt x="119" y="228"/>
                  <a:pt x="119" y="228"/>
                </a:cubicBezTo>
                <a:close/>
                <a:moveTo>
                  <a:pt x="130" y="229"/>
                </a:moveTo>
                <a:cubicBezTo>
                  <a:pt x="126" y="227"/>
                  <a:pt x="122" y="226"/>
                  <a:pt x="118" y="224"/>
                </a:cubicBezTo>
                <a:cubicBezTo>
                  <a:pt x="121" y="226"/>
                  <a:pt x="125" y="227"/>
                  <a:pt x="129" y="227"/>
                </a:cubicBezTo>
                <a:cubicBezTo>
                  <a:pt x="129" y="228"/>
                  <a:pt x="130" y="229"/>
                  <a:pt x="130" y="229"/>
                </a:cubicBezTo>
                <a:close/>
                <a:moveTo>
                  <a:pt x="128" y="225"/>
                </a:moveTo>
                <a:cubicBezTo>
                  <a:pt x="126" y="224"/>
                  <a:pt x="123" y="224"/>
                  <a:pt x="121" y="223"/>
                </a:cubicBezTo>
                <a:cubicBezTo>
                  <a:pt x="120" y="222"/>
                  <a:pt x="120" y="222"/>
                  <a:pt x="120" y="222"/>
                </a:cubicBezTo>
                <a:cubicBezTo>
                  <a:pt x="121" y="223"/>
                  <a:pt x="121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8" y="224"/>
                  <a:pt x="128" y="225"/>
                  <a:pt x="128" y="225"/>
                </a:cubicBezTo>
                <a:close/>
                <a:moveTo>
                  <a:pt x="177" y="259"/>
                </a:moveTo>
                <a:cubicBezTo>
                  <a:pt x="168" y="256"/>
                  <a:pt x="159" y="254"/>
                  <a:pt x="150" y="251"/>
                </a:cubicBezTo>
                <a:cubicBezTo>
                  <a:pt x="144" y="250"/>
                  <a:pt x="138" y="247"/>
                  <a:pt x="132" y="245"/>
                </a:cubicBezTo>
                <a:cubicBezTo>
                  <a:pt x="132" y="245"/>
                  <a:pt x="132" y="245"/>
                  <a:pt x="133" y="245"/>
                </a:cubicBezTo>
                <a:cubicBezTo>
                  <a:pt x="139" y="247"/>
                  <a:pt x="146" y="248"/>
                  <a:pt x="153" y="250"/>
                </a:cubicBezTo>
                <a:cubicBezTo>
                  <a:pt x="161" y="252"/>
                  <a:pt x="170" y="255"/>
                  <a:pt x="177" y="259"/>
                </a:cubicBezTo>
                <a:close/>
                <a:moveTo>
                  <a:pt x="186" y="267"/>
                </a:moveTo>
                <a:cubicBezTo>
                  <a:pt x="168" y="259"/>
                  <a:pt x="149" y="255"/>
                  <a:pt x="131" y="247"/>
                </a:cubicBezTo>
                <a:cubicBezTo>
                  <a:pt x="130" y="247"/>
                  <a:pt x="129" y="246"/>
                  <a:pt x="128" y="246"/>
                </a:cubicBezTo>
                <a:cubicBezTo>
                  <a:pt x="129" y="246"/>
                  <a:pt x="129" y="246"/>
                  <a:pt x="130" y="246"/>
                </a:cubicBezTo>
                <a:cubicBezTo>
                  <a:pt x="130" y="246"/>
                  <a:pt x="131" y="246"/>
                  <a:pt x="132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7" y="254"/>
                  <a:pt x="168" y="256"/>
                  <a:pt x="178" y="260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79" y="260"/>
                  <a:pt x="179" y="261"/>
                  <a:pt x="179" y="261"/>
                </a:cubicBezTo>
                <a:cubicBezTo>
                  <a:pt x="180" y="262"/>
                  <a:pt x="184" y="265"/>
                  <a:pt x="186" y="267"/>
                </a:cubicBezTo>
                <a:close/>
                <a:moveTo>
                  <a:pt x="172" y="262"/>
                </a:moveTo>
                <a:cubicBezTo>
                  <a:pt x="175" y="263"/>
                  <a:pt x="178" y="264"/>
                  <a:pt x="181" y="266"/>
                </a:cubicBezTo>
                <a:cubicBezTo>
                  <a:pt x="182" y="266"/>
                  <a:pt x="183" y="266"/>
                  <a:pt x="184" y="267"/>
                </a:cubicBezTo>
                <a:cubicBezTo>
                  <a:pt x="176" y="264"/>
                  <a:pt x="167" y="261"/>
                  <a:pt x="159" y="258"/>
                </a:cubicBezTo>
                <a:cubicBezTo>
                  <a:pt x="164" y="259"/>
                  <a:pt x="168" y="260"/>
                  <a:pt x="172" y="262"/>
                </a:cubicBezTo>
                <a:close/>
                <a:moveTo>
                  <a:pt x="186" y="269"/>
                </a:moveTo>
                <a:cubicBezTo>
                  <a:pt x="186" y="269"/>
                  <a:pt x="185" y="270"/>
                  <a:pt x="184" y="270"/>
                </a:cubicBezTo>
                <a:cubicBezTo>
                  <a:pt x="178" y="267"/>
                  <a:pt x="171" y="265"/>
                  <a:pt x="164" y="263"/>
                </a:cubicBezTo>
                <a:cubicBezTo>
                  <a:pt x="161" y="262"/>
                  <a:pt x="158" y="260"/>
                  <a:pt x="154" y="259"/>
                </a:cubicBezTo>
                <a:cubicBezTo>
                  <a:pt x="144" y="256"/>
                  <a:pt x="133" y="253"/>
                  <a:pt x="123" y="248"/>
                </a:cubicBezTo>
                <a:cubicBezTo>
                  <a:pt x="124" y="248"/>
                  <a:pt x="124" y="249"/>
                  <a:pt x="125" y="249"/>
                </a:cubicBezTo>
                <a:cubicBezTo>
                  <a:pt x="128" y="250"/>
                  <a:pt x="131" y="250"/>
                  <a:pt x="134" y="251"/>
                </a:cubicBezTo>
                <a:cubicBezTo>
                  <a:pt x="140" y="253"/>
                  <a:pt x="146" y="254"/>
                  <a:pt x="152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6" y="269"/>
                  <a:pt x="186" y="269"/>
                </a:cubicBezTo>
                <a:close/>
                <a:moveTo>
                  <a:pt x="170" y="273"/>
                </a:moveTo>
                <a:cubicBezTo>
                  <a:pt x="170" y="273"/>
                  <a:pt x="170" y="273"/>
                  <a:pt x="170" y="273"/>
                </a:cubicBezTo>
                <a:cubicBezTo>
                  <a:pt x="158" y="268"/>
                  <a:pt x="146" y="265"/>
                  <a:pt x="134" y="260"/>
                </a:cubicBezTo>
                <a:cubicBezTo>
                  <a:pt x="128" y="258"/>
                  <a:pt x="121" y="256"/>
                  <a:pt x="115" y="254"/>
                </a:cubicBezTo>
                <a:cubicBezTo>
                  <a:pt x="122" y="255"/>
                  <a:pt x="128" y="257"/>
                  <a:pt x="135" y="259"/>
                </a:cubicBezTo>
                <a:cubicBezTo>
                  <a:pt x="149" y="264"/>
                  <a:pt x="162" y="269"/>
                  <a:pt x="177" y="272"/>
                </a:cubicBezTo>
                <a:cubicBezTo>
                  <a:pt x="174" y="272"/>
                  <a:pt x="172" y="273"/>
                  <a:pt x="170" y="273"/>
                </a:cubicBezTo>
                <a:close/>
                <a:moveTo>
                  <a:pt x="159" y="274"/>
                </a:moveTo>
                <a:cubicBezTo>
                  <a:pt x="159" y="274"/>
                  <a:pt x="158" y="274"/>
                  <a:pt x="157" y="274"/>
                </a:cubicBezTo>
                <a:cubicBezTo>
                  <a:pt x="157" y="274"/>
                  <a:pt x="157" y="274"/>
                  <a:pt x="157" y="274"/>
                </a:cubicBezTo>
                <a:cubicBezTo>
                  <a:pt x="146" y="269"/>
                  <a:pt x="134" y="267"/>
                  <a:pt x="122" y="262"/>
                </a:cubicBezTo>
                <a:cubicBezTo>
                  <a:pt x="115" y="259"/>
                  <a:pt x="109" y="257"/>
                  <a:pt x="102" y="254"/>
                </a:cubicBezTo>
                <a:cubicBezTo>
                  <a:pt x="100" y="253"/>
                  <a:pt x="99" y="253"/>
                  <a:pt x="97" y="252"/>
                </a:cubicBezTo>
                <a:cubicBezTo>
                  <a:pt x="110" y="256"/>
                  <a:pt x="122" y="260"/>
                  <a:pt x="134" y="264"/>
                </a:cubicBezTo>
                <a:cubicBezTo>
                  <a:pt x="145" y="268"/>
                  <a:pt x="156" y="271"/>
                  <a:pt x="168" y="273"/>
                </a:cubicBezTo>
                <a:cubicBezTo>
                  <a:pt x="165" y="273"/>
                  <a:pt x="162" y="274"/>
                  <a:pt x="159" y="274"/>
                </a:cubicBezTo>
                <a:close/>
                <a:moveTo>
                  <a:pt x="110" y="276"/>
                </a:moveTo>
                <a:cubicBezTo>
                  <a:pt x="104" y="272"/>
                  <a:pt x="97" y="270"/>
                  <a:pt x="90" y="267"/>
                </a:cubicBezTo>
                <a:cubicBezTo>
                  <a:pt x="85" y="265"/>
                  <a:pt x="80" y="263"/>
                  <a:pt x="75" y="261"/>
                </a:cubicBezTo>
                <a:cubicBezTo>
                  <a:pt x="74" y="261"/>
                  <a:pt x="73" y="260"/>
                  <a:pt x="72" y="260"/>
                </a:cubicBezTo>
                <a:cubicBezTo>
                  <a:pt x="80" y="263"/>
                  <a:pt x="88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7" y="276"/>
                  <a:pt x="114" y="276"/>
                  <a:pt x="110" y="276"/>
                </a:cubicBezTo>
                <a:close/>
                <a:moveTo>
                  <a:pt x="97" y="276"/>
                </a:moveTo>
                <a:cubicBezTo>
                  <a:pt x="97" y="276"/>
                  <a:pt x="96" y="276"/>
                  <a:pt x="96" y="276"/>
                </a:cubicBezTo>
                <a:cubicBezTo>
                  <a:pt x="91" y="272"/>
                  <a:pt x="85" y="269"/>
                  <a:pt x="79" y="267"/>
                </a:cubicBezTo>
                <a:cubicBezTo>
                  <a:pt x="76" y="266"/>
                  <a:pt x="72" y="264"/>
                  <a:pt x="68" y="262"/>
                </a:cubicBezTo>
                <a:cubicBezTo>
                  <a:pt x="67" y="262"/>
                  <a:pt x="65" y="261"/>
                  <a:pt x="64" y="260"/>
                </a:cubicBezTo>
                <a:cubicBezTo>
                  <a:pt x="65" y="261"/>
                  <a:pt x="66" y="261"/>
                  <a:pt x="68" y="262"/>
                </a:cubicBezTo>
                <a:cubicBezTo>
                  <a:pt x="75" y="265"/>
                  <a:pt x="81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3" y="276"/>
                  <a:pt x="100" y="276"/>
                  <a:pt x="97" y="276"/>
                </a:cubicBezTo>
                <a:close/>
                <a:moveTo>
                  <a:pt x="54" y="269"/>
                </a:moveTo>
                <a:cubicBezTo>
                  <a:pt x="57" y="270"/>
                  <a:pt x="60" y="271"/>
                  <a:pt x="64" y="272"/>
                </a:cubicBezTo>
                <a:cubicBezTo>
                  <a:pt x="60" y="272"/>
                  <a:pt x="56" y="270"/>
                  <a:pt x="54" y="269"/>
                </a:cubicBezTo>
                <a:close/>
                <a:moveTo>
                  <a:pt x="58" y="262"/>
                </a:moveTo>
                <a:cubicBezTo>
                  <a:pt x="58" y="262"/>
                  <a:pt x="58" y="262"/>
                  <a:pt x="58" y="262"/>
                </a:cubicBezTo>
                <a:cubicBezTo>
                  <a:pt x="60" y="263"/>
                  <a:pt x="62" y="264"/>
                  <a:pt x="63" y="265"/>
                </a:cubicBezTo>
                <a:cubicBezTo>
                  <a:pt x="65" y="266"/>
                  <a:pt x="66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8" y="272"/>
                  <a:pt x="77" y="272"/>
                </a:cubicBezTo>
                <a:cubicBezTo>
                  <a:pt x="75" y="271"/>
                  <a:pt x="72" y="270"/>
                  <a:pt x="70" y="270"/>
                </a:cubicBezTo>
                <a:cubicBezTo>
                  <a:pt x="65" y="268"/>
                  <a:pt x="60" y="267"/>
                  <a:pt x="55" y="265"/>
                </a:cubicBezTo>
                <a:cubicBezTo>
                  <a:pt x="56" y="264"/>
                  <a:pt x="57" y="263"/>
                  <a:pt x="58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8" y="253"/>
                </a:cubicBezTo>
                <a:cubicBezTo>
                  <a:pt x="78" y="253"/>
                  <a:pt x="78" y="253"/>
                  <a:pt x="78" y="253"/>
                </a:cubicBezTo>
                <a:cubicBezTo>
                  <a:pt x="89" y="258"/>
                  <a:pt x="100" y="262"/>
                  <a:pt x="111" y="266"/>
                </a:cubicBezTo>
                <a:cubicBezTo>
                  <a:pt x="115" y="267"/>
                  <a:pt x="120" y="268"/>
                  <a:pt x="125" y="270"/>
                </a:cubicBezTo>
                <a:cubicBezTo>
                  <a:pt x="128" y="271"/>
                  <a:pt x="130" y="272"/>
                  <a:pt x="133" y="273"/>
                </a:cubicBezTo>
                <a:cubicBezTo>
                  <a:pt x="134" y="273"/>
                  <a:pt x="136" y="275"/>
                  <a:pt x="137" y="275"/>
                </a:cubicBezTo>
                <a:cubicBezTo>
                  <a:pt x="137" y="275"/>
                  <a:pt x="136" y="275"/>
                  <a:pt x="136" y="275"/>
                </a:cubicBezTo>
                <a:cubicBezTo>
                  <a:pt x="131" y="275"/>
                  <a:pt x="126" y="273"/>
                  <a:pt x="121" y="271"/>
                </a:cubicBezTo>
                <a:cubicBezTo>
                  <a:pt x="116" y="269"/>
                  <a:pt x="110" y="267"/>
                  <a:pt x="104" y="266"/>
                </a:cubicBezTo>
                <a:cubicBezTo>
                  <a:pt x="94" y="263"/>
                  <a:pt x="83" y="259"/>
                  <a:pt x="73" y="255"/>
                </a:cubicBezTo>
                <a:cubicBezTo>
                  <a:pt x="74" y="255"/>
                  <a:pt x="75" y="254"/>
                  <a:pt x="76" y="254"/>
                </a:cubicBezTo>
                <a:close/>
                <a:moveTo>
                  <a:pt x="113" y="234"/>
                </a:moveTo>
                <a:cubicBezTo>
                  <a:pt x="116" y="235"/>
                  <a:pt x="119" y="236"/>
                  <a:pt x="122" y="237"/>
                </a:cubicBezTo>
                <a:cubicBezTo>
                  <a:pt x="125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0" y="237"/>
                  <a:pt x="114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4" y="241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29" y="242"/>
                  <a:pt x="126" y="242"/>
                  <a:pt x="126" y="242"/>
                </a:cubicBezTo>
                <a:cubicBezTo>
                  <a:pt x="125" y="241"/>
                  <a:pt x="123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2" y="237"/>
                  <a:pt x="113" y="236"/>
                  <a:pt x="113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1"/>
                  <a:pt x="117" y="222"/>
                </a:cubicBezTo>
                <a:cubicBezTo>
                  <a:pt x="120" y="223"/>
                  <a:pt x="125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7" y="226"/>
                  <a:pt x="125" y="225"/>
                  <a:pt x="123" y="225"/>
                </a:cubicBezTo>
                <a:cubicBezTo>
                  <a:pt x="121" y="225"/>
                  <a:pt x="119" y="224"/>
                  <a:pt x="117" y="224"/>
                </a:cubicBezTo>
                <a:cubicBezTo>
                  <a:pt x="117" y="224"/>
                  <a:pt x="116" y="224"/>
                  <a:pt x="117" y="224"/>
                </a:cubicBezTo>
                <a:cubicBezTo>
                  <a:pt x="119" y="226"/>
                  <a:pt x="121" y="226"/>
                  <a:pt x="123" y="227"/>
                </a:cubicBezTo>
                <a:cubicBezTo>
                  <a:pt x="125" y="228"/>
                  <a:pt x="128" y="229"/>
                  <a:pt x="130" y="230"/>
                </a:cubicBezTo>
                <a:cubicBezTo>
                  <a:pt x="125" y="229"/>
                  <a:pt x="120" y="227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5"/>
                  <a:pt x="116" y="223"/>
                  <a:pt x="117" y="221"/>
                </a:cubicBezTo>
                <a:close/>
                <a:moveTo>
                  <a:pt x="16" y="73"/>
                </a:moveTo>
                <a:cubicBezTo>
                  <a:pt x="21" y="60"/>
                  <a:pt x="28" y="47"/>
                  <a:pt x="38" y="36"/>
                </a:cubicBezTo>
                <a:cubicBezTo>
                  <a:pt x="48" y="26"/>
                  <a:pt x="60" y="19"/>
                  <a:pt x="72" y="13"/>
                </a:cubicBezTo>
                <a:cubicBezTo>
                  <a:pt x="73" y="16"/>
                  <a:pt x="76" y="19"/>
                  <a:pt x="77" y="21"/>
                </a:cubicBezTo>
                <a:cubicBezTo>
                  <a:pt x="42" y="37"/>
                  <a:pt x="18" y="71"/>
                  <a:pt x="17" y="111"/>
                </a:cubicBezTo>
                <a:cubicBezTo>
                  <a:pt x="18" y="159"/>
                  <a:pt x="54" y="200"/>
                  <a:pt x="101" y="209"/>
                </a:cubicBezTo>
                <a:cubicBezTo>
                  <a:pt x="120" y="213"/>
                  <a:pt x="140" y="211"/>
                  <a:pt x="157" y="205"/>
                </a:cubicBezTo>
                <a:cubicBezTo>
                  <a:pt x="158" y="207"/>
                  <a:pt x="159" y="209"/>
                  <a:pt x="160" y="212"/>
                </a:cubicBezTo>
                <a:cubicBezTo>
                  <a:pt x="149" y="217"/>
                  <a:pt x="135" y="218"/>
                  <a:pt x="123" y="218"/>
                </a:cubicBezTo>
                <a:cubicBezTo>
                  <a:pt x="113" y="218"/>
                  <a:pt x="102" y="218"/>
                  <a:pt x="92" y="215"/>
                </a:cubicBezTo>
                <a:cubicBezTo>
                  <a:pt x="60" y="208"/>
                  <a:pt x="32" y="189"/>
                  <a:pt x="18" y="158"/>
                </a:cubicBezTo>
                <a:cubicBezTo>
                  <a:pt x="6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1085311" y="701812"/>
            <a:ext cx="6396038" cy="2963863"/>
            <a:chOff x="-1725612" y="-1223962"/>
            <a:chExt cx="6396038" cy="2963863"/>
          </a:xfrm>
        </p:grpSpPr>
        <p:sp>
          <p:nvSpPr>
            <p:cNvPr id="6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95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65513" cy="44970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951"/>
            <a:ext cx="12165513" cy="44970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72722" y="2079885"/>
            <a:ext cx="5246557" cy="26982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65423" y="2552076"/>
            <a:ext cx="5861154" cy="1753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71997" y="2767281"/>
            <a:ext cx="6848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2000" spc="2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000" b="1" kern="2000" spc="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374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651888" y="6221128"/>
            <a:ext cx="1188005" cy="225230"/>
            <a:chOff x="3789363" y="5376863"/>
            <a:chExt cx="1905000" cy="238125"/>
          </a:xfrm>
          <a:solidFill>
            <a:schemeClr val="bg1"/>
          </a:solidFill>
        </p:grpSpPr>
        <p:sp>
          <p:nvSpPr>
            <p:cNvPr id="147" name="Freeform 5"/>
            <p:cNvSpPr>
              <a:spLocks noEditPoints="1"/>
            </p:cNvSpPr>
            <p:nvPr/>
          </p:nvSpPr>
          <p:spPr bwMode="auto">
            <a:xfrm>
              <a:off x="3789363" y="5424488"/>
              <a:ext cx="152400" cy="190500"/>
            </a:xfrm>
            <a:custGeom>
              <a:avLst/>
              <a:gdLst>
                <a:gd name="T0" fmla="*/ 151 w 196"/>
                <a:gd name="T1" fmla="*/ 12 h 243"/>
                <a:gd name="T2" fmla="*/ 165 w 196"/>
                <a:gd name="T3" fmla="*/ 115 h 243"/>
                <a:gd name="T4" fmla="*/ 192 w 196"/>
                <a:gd name="T5" fmla="*/ 172 h 243"/>
                <a:gd name="T6" fmla="*/ 174 w 196"/>
                <a:gd name="T7" fmla="*/ 212 h 243"/>
                <a:gd name="T8" fmla="*/ 173 w 196"/>
                <a:gd name="T9" fmla="*/ 214 h 243"/>
                <a:gd name="T10" fmla="*/ 168 w 196"/>
                <a:gd name="T11" fmla="*/ 220 h 243"/>
                <a:gd name="T12" fmla="*/ 52 w 196"/>
                <a:gd name="T13" fmla="*/ 237 h 243"/>
                <a:gd name="T14" fmla="*/ 53 w 196"/>
                <a:gd name="T15" fmla="*/ 211 h 243"/>
                <a:gd name="T16" fmla="*/ 41 w 196"/>
                <a:gd name="T17" fmla="*/ 69 h 243"/>
                <a:gd name="T18" fmla="*/ 25 w 196"/>
                <a:gd name="T19" fmla="*/ 31 h 243"/>
                <a:gd name="T20" fmla="*/ 8 w 196"/>
                <a:gd name="T21" fmla="*/ 45 h 243"/>
                <a:gd name="T22" fmla="*/ 32 w 196"/>
                <a:gd name="T23" fmla="*/ 230 h 243"/>
                <a:gd name="T24" fmla="*/ 32 w 196"/>
                <a:gd name="T25" fmla="*/ 230 h 243"/>
                <a:gd name="T26" fmla="*/ 45 w 196"/>
                <a:gd name="T27" fmla="*/ 9 h 243"/>
                <a:gd name="T28" fmla="*/ 46 w 196"/>
                <a:gd name="T29" fmla="*/ 68 h 243"/>
                <a:gd name="T30" fmla="*/ 48 w 196"/>
                <a:gd name="T31" fmla="*/ 225 h 243"/>
                <a:gd name="T32" fmla="*/ 52 w 196"/>
                <a:gd name="T33" fmla="*/ 227 h 243"/>
                <a:gd name="T34" fmla="*/ 56 w 196"/>
                <a:gd name="T35" fmla="*/ 212 h 243"/>
                <a:gd name="T36" fmla="*/ 57 w 196"/>
                <a:gd name="T37" fmla="*/ 12 h 243"/>
                <a:gd name="T38" fmla="*/ 56 w 196"/>
                <a:gd name="T39" fmla="*/ 12 h 243"/>
                <a:gd name="T40" fmla="*/ 85 w 196"/>
                <a:gd name="T41" fmla="*/ 20 h 243"/>
                <a:gd name="T42" fmla="*/ 71 w 196"/>
                <a:gd name="T43" fmla="*/ 111 h 243"/>
                <a:gd name="T44" fmla="*/ 152 w 196"/>
                <a:gd name="T45" fmla="*/ 67 h 243"/>
                <a:gd name="T46" fmla="*/ 69 w 196"/>
                <a:gd name="T47" fmla="*/ 134 h 243"/>
                <a:gd name="T48" fmla="*/ 113 w 196"/>
                <a:gd name="T49" fmla="*/ 222 h 243"/>
                <a:gd name="T50" fmla="*/ 167 w 196"/>
                <a:gd name="T51" fmla="*/ 147 h 243"/>
                <a:gd name="T52" fmla="*/ 148 w 196"/>
                <a:gd name="T53" fmla="*/ 133 h 243"/>
                <a:gd name="T54" fmla="*/ 142 w 196"/>
                <a:gd name="T55" fmla="*/ 132 h 243"/>
                <a:gd name="T56" fmla="*/ 69 w 196"/>
                <a:gd name="T57" fmla="*/ 129 h 243"/>
                <a:gd name="T58" fmla="*/ 69 w 196"/>
                <a:gd name="T59" fmla="*/ 129 h 243"/>
                <a:gd name="T60" fmla="*/ 88 w 196"/>
                <a:gd name="T61" fmla="*/ 124 h 243"/>
                <a:gd name="T62" fmla="*/ 88 w 196"/>
                <a:gd name="T63" fmla="*/ 9 h 243"/>
                <a:gd name="T64" fmla="*/ 92 w 196"/>
                <a:gd name="T65" fmla="*/ 112 h 243"/>
                <a:gd name="T66" fmla="*/ 91 w 196"/>
                <a:gd name="T67" fmla="*/ 112 h 243"/>
                <a:gd name="T68" fmla="*/ 131 w 196"/>
                <a:gd name="T69" fmla="*/ 122 h 243"/>
                <a:gd name="T70" fmla="*/ 92 w 196"/>
                <a:gd name="T71" fmla="*/ 125 h 243"/>
                <a:gd name="T72" fmla="*/ 150 w 196"/>
                <a:gd name="T73" fmla="*/ 114 h 243"/>
                <a:gd name="T74" fmla="*/ 142 w 196"/>
                <a:gd name="T75" fmla="*/ 97 h 243"/>
                <a:gd name="T76" fmla="*/ 143 w 196"/>
                <a:gd name="T77" fmla="*/ 124 h 243"/>
                <a:gd name="T78" fmla="*/ 146 w 196"/>
                <a:gd name="T79" fmla="*/ 28 h 243"/>
                <a:gd name="T80" fmla="*/ 157 w 196"/>
                <a:gd name="T81" fmla="*/ 55 h 243"/>
                <a:gd name="T82" fmla="*/ 149 w 196"/>
                <a:gd name="T83" fmla="*/ 21 h 243"/>
                <a:gd name="T84" fmla="*/ 149 w 196"/>
                <a:gd name="T85" fmla="*/ 18 h 243"/>
                <a:gd name="T86" fmla="*/ 157 w 196"/>
                <a:gd name="T87" fmla="*/ 216 h 243"/>
                <a:gd name="T88" fmla="*/ 163 w 196"/>
                <a:gd name="T89" fmla="*/ 122 h 243"/>
                <a:gd name="T90" fmla="*/ 169 w 196"/>
                <a:gd name="T91" fmla="*/ 210 h 243"/>
                <a:gd name="T92" fmla="*/ 161 w 196"/>
                <a:gd name="T93" fmla="*/ 46 h 243"/>
                <a:gd name="T94" fmla="*/ 162 w 196"/>
                <a:gd name="T95" fmla="*/ 45 h 243"/>
                <a:gd name="T96" fmla="*/ 164 w 196"/>
                <a:gd name="T97" fmla="*/ 56 h 243"/>
                <a:gd name="T98" fmla="*/ 173 w 196"/>
                <a:gd name="T99" fmla="*/ 142 h 243"/>
                <a:gd name="T100" fmla="*/ 168 w 196"/>
                <a:gd name="T101" fmla="*/ 36 h 243"/>
                <a:gd name="T102" fmla="*/ 169 w 196"/>
                <a:gd name="T103" fmla="*/ 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43">
                  <a:moveTo>
                    <a:pt x="22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9" y="0"/>
                    <a:pt x="67" y="0"/>
                    <a:pt x="112" y="0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40" y="7"/>
                    <a:pt x="148" y="9"/>
                    <a:pt x="151" y="12"/>
                  </a:cubicBezTo>
                  <a:cubicBezTo>
                    <a:pt x="169" y="28"/>
                    <a:pt x="178" y="41"/>
                    <a:pt x="178" y="53"/>
                  </a:cubicBezTo>
                  <a:cubicBezTo>
                    <a:pt x="177" y="59"/>
                    <a:pt x="174" y="69"/>
                    <a:pt x="171" y="82"/>
                  </a:cubicBezTo>
                  <a:cubicBezTo>
                    <a:pt x="162" y="91"/>
                    <a:pt x="154" y="98"/>
                    <a:pt x="147" y="104"/>
                  </a:cubicBezTo>
                  <a:cubicBezTo>
                    <a:pt x="147" y="106"/>
                    <a:pt x="149" y="108"/>
                    <a:pt x="154" y="109"/>
                  </a:cubicBezTo>
                  <a:cubicBezTo>
                    <a:pt x="156" y="111"/>
                    <a:pt x="160" y="113"/>
                    <a:pt x="165" y="115"/>
                  </a:cubicBezTo>
                  <a:cubicBezTo>
                    <a:pt x="168" y="118"/>
                    <a:pt x="173" y="124"/>
                    <a:pt x="179" y="133"/>
                  </a:cubicBezTo>
                  <a:cubicBezTo>
                    <a:pt x="188" y="141"/>
                    <a:pt x="193" y="152"/>
                    <a:pt x="194" y="164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70"/>
                    <a:pt x="194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3"/>
                    <a:pt x="194" y="177"/>
                    <a:pt x="196" y="181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87"/>
                    <a:pt x="195" y="192"/>
                    <a:pt x="191" y="199"/>
                  </a:cubicBezTo>
                  <a:cubicBezTo>
                    <a:pt x="191" y="202"/>
                    <a:pt x="188" y="204"/>
                    <a:pt x="183" y="205"/>
                  </a:cubicBezTo>
                  <a:cubicBezTo>
                    <a:pt x="180" y="205"/>
                    <a:pt x="177" y="207"/>
                    <a:pt x="17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74" y="213"/>
                    <a:pt x="175" y="213"/>
                    <a:pt x="177" y="214"/>
                  </a:cubicBezTo>
                  <a:cubicBezTo>
                    <a:pt x="177" y="214"/>
                    <a:pt x="177" y="214"/>
                    <a:pt x="177" y="214"/>
                  </a:cubicBezTo>
                  <a:cubicBezTo>
                    <a:pt x="176" y="215"/>
                    <a:pt x="175" y="216"/>
                    <a:pt x="174" y="216"/>
                  </a:cubicBezTo>
                  <a:cubicBezTo>
                    <a:pt x="174" y="215"/>
                    <a:pt x="174" y="214"/>
                    <a:pt x="173" y="214"/>
                  </a:cubicBezTo>
                  <a:cubicBezTo>
                    <a:pt x="173" y="214"/>
                    <a:pt x="172" y="215"/>
                    <a:pt x="172" y="217"/>
                  </a:cubicBezTo>
                  <a:cubicBezTo>
                    <a:pt x="167" y="217"/>
                    <a:pt x="162" y="219"/>
                    <a:pt x="156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3"/>
                    <a:pt x="162" y="222"/>
                    <a:pt x="168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4" y="223"/>
                    <a:pt x="157" y="226"/>
                    <a:pt x="146" y="229"/>
                  </a:cubicBezTo>
                  <a:cubicBezTo>
                    <a:pt x="130" y="236"/>
                    <a:pt x="99" y="239"/>
                    <a:pt x="52" y="239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41" y="237"/>
                    <a:pt x="31" y="239"/>
                    <a:pt x="22" y="243"/>
                  </a:cubicBezTo>
                  <a:cubicBezTo>
                    <a:pt x="18" y="243"/>
                    <a:pt x="16" y="237"/>
                    <a:pt x="16" y="223"/>
                  </a:cubicBezTo>
                  <a:cubicBezTo>
                    <a:pt x="16" y="221"/>
                    <a:pt x="23" y="218"/>
                    <a:pt x="37" y="214"/>
                  </a:cubicBezTo>
                  <a:cubicBezTo>
                    <a:pt x="48" y="213"/>
                    <a:pt x="53" y="212"/>
                    <a:pt x="53" y="211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2" y="211"/>
                    <a:pt x="50" y="201"/>
                    <a:pt x="48" y="180"/>
                  </a:cubicBezTo>
                  <a:cubicBezTo>
                    <a:pt x="48" y="172"/>
                    <a:pt x="47" y="167"/>
                    <a:pt x="46" y="164"/>
                  </a:cubicBezTo>
                  <a:cubicBezTo>
                    <a:pt x="46" y="161"/>
                    <a:pt x="47" y="158"/>
                    <a:pt x="49" y="154"/>
                  </a:cubicBezTo>
                  <a:cubicBezTo>
                    <a:pt x="49" y="136"/>
                    <a:pt x="47" y="128"/>
                    <a:pt x="45" y="128"/>
                  </a:cubicBezTo>
                  <a:cubicBezTo>
                    <a:pt x="44" y="128"/>
                    <a:pt x="42" y="108"/>
                    <a:pt x="41" y="69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6" y="30"/>
                    <a:pt x="33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5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4" y="38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2" y="45"/>
                    <a:pt x="8" y="45"/>
                  </a:cubicBezTo>
                  <a:cubicBezTo>
                    <a:pt x="6" y="45"/>
                    <a:pt x="4" y="38"/>
                    <a:pt x="3" y="23"/>
                  </a:cubicBezTo>
                  <a:cubicBezTo>
                    <a:pt x="3" y="19"/>
                    <a:pt x="1" y="15"/>
                    <a:pt x="0" y="9"/>
                  </a:cubicBezTo>
                  <a:cubicBezTo>
                    <a:pt x="3" y="4"/>
                    <a:pt x="7" y="2"/>
                    <a:pt x="11" y="2"/>
                  </a:cubicBezTo>
                  <a:cubicBezTo>
                    <a:pt x="11" y="1"/>
                    <a:pt x="15" y="1"/>
                    <a:pt x="22" y="0"/>
                  </a:cubicBezTo>
                  <a:close/>
                  <a:moveTo>
                    <a:pt x="32" y="230"/>
                  </a:moveTo>
                  <a:cubicBezTo>
                    <a:pt x="31" y="231"/>
                    <a:pt x="31" y="231"/>
                    <a:pt x="31" y="231"/>
                  </a:cubicBezTo>
                  <a:cubicBezTo>
                    <a:pt x="31" y="232"/>
                    <a:pt x="32" y="232"/>
                    <a:pt x="34" y="232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34" y="230"/>
                    <a:pt x="34" y="230"/>
                    <a:pt x="34" y="230"/>
                  </a:cubicBezTo>
                  <a:lnTo>
                    <a:pt x="32" y="230"/>
                  </a:lnTo>
                  <a:close/>
                  <a:moveTo>
                    <a:pt x="40" y="11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2" y="13"/>
                    <a:pt x="53" y="11"/>
                  </a:cubicBezTo>
                  <a:cubicBezTo>
                    <a:pt x="53" y="10"/>
                    <a:pt x="51" y="9"/>
                    <a:pt x="45" y="9"/>
                  </a:cubicBezTo>
                  <a:cubicBezTo>
                    <a:pt x="41" y="9"/>
                    <a:pt x="40" y="10"/>
                    <a:pt x="40" y="11"/>
                  </a:cubicBezTo>
                  <a:close/>
                  <a:moveTo>
                    <a:pt x="46" y="63"/>
                  </a:moveTo>
                  <a:cubicBezTo>
                    <a:pt x="45" y="64"/>
                    <a:pt x="45" y="64"/>
                    <a:pt x="45" y="64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3"/>
                    <a:pt x="46" y="63"/>
                  </a:cubicBezTo>
                  <a:close/>
                  <a:moveTo>
                    <a:pt x="48" y="225"/>
                  </a:moveTo>
                  <a:cubicBezTo>
                    <a:pt x="45" y="225"/>
                    <a:pt x="45" y="225"/>
                    <a:pt x="45" y="225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2" y="225"/>
                    <a:pt x="52" y="225"/>
                    <a:pt x="52" y="225"/>
                  </a:cubicBezTo>
                  <a:cubicBezTo>
                    <a:pt x="50" y="225"/>
                    <a:pt x="50" y="225"/>
                    <a:pt x="50" y="225"/>
                  </a:cubicBezTo>
                  <a:lnTo>
                    <a:pt x="48" y="225"/>
                  </a:lnTo>
                  <a:close/>
                  <a:moveTo>
                    <a:pt x="58" y="212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3"/>
                    <a:pt x="57" y="214"/>
                    <a:pt x="58" y="214"/>
                  </a:cubicBezTo>
                  <a:cubicBezTo>
                    <a:pt x="58" y="212"/>
                    <a:pt x="58" y="212"/>
                    <a:pt x="58" y="212"/>
                  </a:cubicBezTo>
                  <a:close/>
                  <a:moveTo>
                    <a:pt x="56" y="12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6" y="12"/>
                    <a:pt x="81" y="11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0" y="8"/>
                    <a:pt x="78" y="8"/>
                  </a:cubicBezTo>
                  <a:cubicBezTo>
                    <a:pt x="64" y="9"/>
                    <a:pt x="57" y="10"/>
                    <a:pt x="56" y="12"/>
                  </a:cubicBezTo>
                  <a:close/>
                  <a:moveTo>
                    <a:pt x="62" y="23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77" y="24"/>
                    <a:pt x="84" y="22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0" y="20"/>
                    <a:pt x="62" y="21"/>
                    <a:pt x="62" y="23"/>
                  </a:cubicBezTo>
                  <a:close/>
                  <a:moveTo>
                    <a:pt x="65" y="32"/>
                  </a:moveTo>
                  <a:cubicBezTo>
                    <a:pt x="67" y="84"/>
                    <a:pt x="69" y="110"/>
                    <a:pt x="70" y="110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9" y="101"/>
                    <a:pt x="126" y="99"/>
                    <a:pt x="126" y="97"/>
                  </a:cubicBezTo>
                  <a:cubicBezTo>
                    <a:pt x="143" y="84"/>
                    <a:pt x="152" y="75"/>
                    <a:pt x="152" y="70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49" y="54"/>
                    <a:pt x="148" y="46"/>
                    <a:pt x="148" y="44"/>
                  </a:cubicBezTo>
                  <a:cubicBezTo>
                    <a:pt x="148" y="38"/>
                    <a:pt x="144" y="32"/>
                    <a:pt x="135" y="27"/>
                  </a:cubicBezTo>
                  <a:cubicBezTo>
                    <a:pt x="132" y="26"/>
                    <a:pt x="126" y="25"/>
                    <a:pt x="118" y="25"/>
                  </a:cubicBezTo>
                  <a:cubicBezTo>
                    <a:pt x="83" y="27"/>
                    <a:pt x="65" y="30"/>
                    <a:pt x="65" y="32"/>
                  </a:cubicBezTo>
                  <a:close/>
                  <a:moveTo>
                    <a:pt x="69" y="134"/>
                  </a:moveTo>
                  <a:cubicBezTo>
                    <a:pt x="68" y="136"/>
                    <a:pt x="68" y="136"/>
                    <a:pt x="68" y="136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8" y="185"/>
                    <a:pt x="70" y="208"/>
                    <a:pt x="73" y="214"/>
                  </a:cubicBezTo>
                  <a:cubicBezTo>
                    <a:pt x="74" y="218"/>
                    <a:pt x="77" y="220"/>
                    <a:pt x="81" y="220"/>
                  </a:cubicBezTo>
                  <a:cubicBezTo>
                    <a:pt x="113" y="222"/>
                    <a:pt x="113" y="222"/>
                    <a:pt x="113" y="222"/>
                  </a:cubicBezTo>
                  <a:cubicBezTo>
                    <a:pt x="126" y="221"/>
                    <a:pt x="142" y="215"/>
                    <a:pt x="161" y="205"/>
                  </a:cubicBezTo>
                  <a:cubicBezTo>
                    <a:pt x="170" y="196"/>
                    <a:pt x="175" y="189"/>
                    <a:pt x="175" y="186"/>
                  </a:cubicBezTo>
                  <a:cubicBezTo>
                    <a:pt x="176" y="186"/>
                    <a:pt x="176" y="185"/>
                    <a:pt x="177" y="182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77" y="171"/>
                    <a:pt x="173" y="159"/>
                    <a:pt x="167" y="147"/>
                  </a:cubicBezTo>
                  <a:cubicBezTo>
                    <a:pt x="160" y="139"/>
                    <a:pt x="155" y="136"/>
                    <a:pt x="151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46" y="134"/>
                    <a:pt x="146" y="133"/>
                    <a:pt x="148" y="133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6" y="130"/>
                    <a:pt x="144" y="129"/>
                    <a:pt x="140" y="12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30" y="129"/>
                    <a:pt x="121" y="127"/>
                    <a:pt x="114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96" y="127"/>
                    <a:pt x="81" y="129"/>
                    <a:pt x="69" y="134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6" y="129"/>
                    <a:pt x="79" y="128"/>
                    <a:pt x="79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6"/>
                    <a:pt x="73" y="127"/>
                    <a:pt x="69" y="129"/>
                  </a:cubicBezTo>
                  <a:close/>
                  <a:moveTo>
                    <a:pt x="82" y="229"/>
                  </a:moveTo>
                  <a:cubicBezTo>
                    <a:pt x="81" y="229"/>
                    <a:pt x="81" y="229"/>
                    <a:pt x="81" y="229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2" y="229"/>
                  </a:lnTo>
                  <a:close/>
                  <a:moveTo>
                    <a:pt x="88" y="124"/>
                  </a:moveTo>
                  <a:cubicBezTo>
                    <a:pt x="87" y="124"/>
                    <a:pt x="87" y="124"/>
                    <a:pt x="87" y="124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8" y="124"/>
                    <a:pt x="88" y="124"/>
                    <a:pt x="88" y="124"/>
                  </a:cubicBezTo>
                  <a:close/>
                  <a:moveTo>
                    <a:pt x="90" y="9"/>
                  </a:moveTo>
                  <a:cubicBezTo>
                    <a:pt x="88" y="9"/>
                    <a:pt x="88" y="9"/>
                    <a:pt x="88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0" y="10"/>
                    <a:pt x="90" y="10"/>
                    <a:pt x="90" y="10"/>
                  </a:cubicBezTo>
                  <a:lnTo>
                    <a:pt x="90" y="9"/>
                  </a:lnTo>
                  <a:close/>
                  <a:moveTo>
                    <a:pt x="91" y="112"/>
                  </a:move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107" y="111"/>
                    <a:pt x="114" y="110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99" y="108"/>
                    <a:pt x="92" y="110"/>
                    <a:pt x="91" y="112"/>
                  </a:cubicBezTo>
                  <a:close/>
                  <a:moveTo>
                    <a:pt x="92" y="125"/>
                  </a:moveTo>
                  <a:cubicBezTo>
                    <a:pt x="92" y="125"/>
                    <a:pt x="93" y="126"/>
                    <a:pt x="94" y="126"/>
                  </a:cubicBezTo>
                  <a:cubicBezTo>
                    <a:pt x="100" y="125"/>
                    <a:pt x="107" y="124"/>
                    <a:pt x="114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0"/>
                    <a:pt x="130" y="120"/>
                    <a:pt x="123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03" y="120"/>
                    <a:pt x="95" y="121"/>
                    <a:pt x="92" y="125"/>
                  </a:cubicBezTo>
                  <a:close/>
                  <a:moveTo>
                    <a:pt x="129" y="112"/>
                  </a:move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4" y="112"/>
                    <a:pt x="141" y="114"/>
                    <a:pt x="149" y="116"/>
                  </a:cubicBezTo>
                  <a:cubicBezTo>
                    <a:pt x="150" y="116"/>
                    <a:pt x="150" y="115"/>
                    <a:pt x="150" y="114"/>
                  </a:cubicBezTo>
                  <a:cubicBezTo>
                    <a:pt x="148" y="111"/>
                    <a:pt x="145" y="109"/>
                    <a:pt x="140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1" y="109"/>
                    <a:pt x="129" y="110"/>
                    <a:pt x="129" y="112"/>
                  </a:cubicBezTo>
                  <a:close/>
                  <a:moveTo>
                    <a:pt x="143" y="96"/>
                  </a:moveTo>
                  <a:cubicBezTo>
                    <a:pt x="142" y="97"/>
                    <a:pt x="142" y="97"/>
                    <a:pt x="142" y="97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3" y="96"/>
                    <a:pt x="143" y="96"/>
                    <a:pt x="143" y="96"/>
                  </a:cubicBezTo>
                  <a:close/>
                  <a:moveTo>
                    <a:pt x="143" y="124"/>
                  </a:moveTo>
                  <a:cubicBezTo>
                    <a:pt x="143" y="124"/>
                    <a:pt x="143" y="124"/>
                    <a:pt x="143" y="124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5"/>
                    <a:pt x="143" y="125"/>
                    <a:pt x="143" y="125"/>
                  </a:cubicBezTo>
                  <a:lnTo>
                    <a:pt x="143" y="124"/>
                  </a:lnTo>
                  <a:close/>
                  <a:moveTo>
                    <a:pt x="149" y="28"/>
                  </a:moveTo>
                  <a:cubicBezTo>
                    <a:pt x="146" y="28"/>
                    <a:pt x="146" y="28"/>
                    <a:pt x="146" y="28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50" y="33"/>
                    <a:pt x="152" y="39"/>
                    <a:pt x="152" y="46"/>
                  </a:cubicBezTo>
                  <a:cubicBezTo>
                    <a:pt x="154" y="53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55" y="37"/>
                    <a:pt x="152" y="28"/>
                    <a:pt x="149" y="28"/>
                  </a:cubicBezTo>
                  <a:close/>
                  <a:moveTo>
                    <a:pt x="149" y="18"/>
                  </a:move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18"/>
                    <a:pt x="151" y="18"/>
                    <a:pt x="151" y="18"/>
                  </a:cubicBezTo>
                  <a:lnTo>
                    <a:pt x="149" y="18"/>
                  </a:lnTo>
                  <a:close/>
                  <a:moveTo>
                    <a:pt x="151" y="219"/>
                  </a:moveTo>
                  <a:cubicBezTo>
                    <a:pt x="151" y="220"/>
                    <a:pt x="151" y="220"/>
                    <a:pt x="151" y="220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54" y="220"/>
                    <a:pt x="155" y="219"/>
                    <a:pt x="157" y="217"/>
                  </a:cubicBezTo>
                  <a:cubicBezTo>
                    <a:pt x="157" y="216"/>
                    <a:pt x="157" y="216"/>
                    <a:pt x="157" y="216"/>
                  </a:cubicBezTo>
                  <a:cubicBezTo>
                    <a:pt x="153" y="217"/>
                    <a:pt x="151" y="218"/>
                    <a:pt x="151" y="219"/>
                  </a:cubicBezTo>
                  <a:close/>
                  <a:moveTo>
                    <a:pt x="155" y="117"/>
                  </a:moveTo>
                  <a:cubicBezTo>
                    <a:pt x="155" y="117"/>
                    <a:pt x="155" y="117"/>
                    <a:pt x="155" y="117"/>
                  </a:cubicBezTo>
                  <a:cubicBezTo>
                    <a:pt x="158" y="121"/>
                    <a:pt x="160" y="122"/>
                    <a:pt x="163" y="122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63" y="120"/>
                    <a:pt x="160" y="118"/>
                    <a:pt x="155" y="117"/>
                  </a:cubicBezTo>
                  <a:close/>
                  <a:moveTo>
                    <a:pt x="160" y="215"/>
                  </a:move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5" y="215"/>
                    <a:pt x="167" y="214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3" y="211"/>
                    <a:pt x="160" y="213"/>
                    <a:pt x="160" y="215"/>
                  </a:cubicBezTo>
                  <a:close/>
                  <a:moveTo>
                    <a:pt x="162" y="45"/>
                  </a:moveTo>
                  <a:cubicBezTo>
                    <a:pt x="161" y="46"/>
                    <a:pt x="161" y="46"/>
                    <a:pt x="161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4" y="45"/>
                    <a:pt x="164" y="45"/>
                    <a:pt x="164" y="45"/>
                  </a:cubicBezTo>
                  <a:lnTo>
                    <a:pt x="162" y="45"/>
                  </a:lnTo>
                  <a:close/>
                  <a:moveTo>
                    <a:pt x="165" y="54"/>
                  </a:moveTo>
                  <a:cubicBezTo>
                    <a:pt x="164" y="53"/>
                    <a:pt x="164" y="53"/>
                    <a:pt x="164" y="53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5" y="56"/>
                    <a:pt x="165" y="56"/>
                    <a:pt x="165" y="56"/>
                  </a:cubicBezTo>
                  <a:lnTo>
                    <a:pt x="165" y="54"/>
                  </a:lnTo>
                  <a:close/>
                  <a:moveTo>
                    <a:pt x="165" y="130"/>
                  </a:moveTo>
                  <a:cubicBezTo>
                    <a:pt x="164" y="130"/>
                    <a:pt x="164" y="130"/>
                    <a:pt x="164" y="130"/>
                  </a:cubicBezTo>
                  <a:cubicBezTo>
                    <a:pt x="165" y="134"/>
                    <a:pt x="168" y="138"/>
                    <a:pt x="173" y="142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3" y="137"/>
                    <a:pt x="170" y="133"/>
                    <a:pt x="165" y="130"/>
                  </a:cubicBezTo>
                  <a:close/>
                  <a:moveTo>
                    <a:pt x="169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lnTo>
                    <a:pt x="16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949701" y="5449888"/>
              <a:ext cx="142875" cy="157163"/>
            </a:xfrm>
            <a:custGeom>
              <a:avLst/>
              <a:gdLst>
                <a:gd name="T0" fmla="*/ 136 w 183"/>
                <a:gd name="T1" fmla="*/ 36 h 202"/>
                <a:gd name="T2" fmla="*/ 154 w 183"/>
                <a:gd name="T3" fmla="*/ 140 h 202"/>
                <a:gd name="T4" fmla="*/ 170 w 183"/>
                <a:gd name="T5" fmla="*/ 193 h 202"/>
                <a:gd name="T6" fmla="*/ 86 w 183"/>
                <a:gd name="T7" fmla="*/ 198 h 202"/>
                <a:gd name="T8" fmla="*/ 9 w 183"/>
                <a:gd name="T9" fmla="*/ 169 h 202"/>
                <a:gd name="T10" fmla="*/ 24 w 183"/>
                <a:gd name="T11" fmla="*/ 92 h 202"/>
                <a:gd name="T12" fmla="*/ 91 w 183"/>
                <a:gd name="T13" fmla="*/ 73 h 202"/>
                <a:gd name="T14" fmla="*/ 102 w 183"/>
                <a:gd name="T15" fmla="*/ 43 h 202"/>
                <a:gd name="T16" fmla="*/ 29 w 183"/>
                <a:gd name="T17" fmla="*/ 60 h 202"/>
                <a:gd name="T18" fmla="*/ 0 w 183"/>
                <a:gd name="T19" fmla="*/ 64 h 202"/>
                <a:gd name="T20" fmla="*/ 17 w 183"/>
                <a:gd name="T21" fmla="*/ 51 h 202"/>
                <a:gd name="T22" fmla="*/ 18 w 183"/>
                <a:gd name="T23" fmla="*/ 54 h 202"/>
                <a:gd name="T24" fmla="*/ 20 w 183"/>
                <a:gd name="T25" fmla="*/ 25 h 202"/>
                <a:gd name="T26" fmla="*/ 30 w 183"/>
                <a:gd name="T27" fmla="*/ 17 h 202"/>
                <a:gd name="T28" fmla="*/ 25 w 183"/>
                <a:gd name="T29" fmla="*/ 170 h 202"/>
                <a:gd name="T30" fmla="*/ 26 w 183"/>
                <a:gd name="T31" fmla="*/ 169 h 202"/>
                <a:gd name="T32" fmla="*/ 43 w 183"/>
                <a:gd name="T33" fmla="*/ 197 h 202"/>
                <a:gd name="T34" fmla="*/ 27 w 183"/>
                <a:gd name="T35" fmla="*/ 188 h 202"/>
                <a:gd name="T36" fmla="*/ 30 w 183"/>
                <a:gd name="T37" fmla="*/ 98 h 202"/>
                <a:gd name="T38" fmla="*/ 30 w 183"/>
                <a:gd name="T39" fmla="*/ 129 h 202"/>
                <a:gd name="T40" fmla="*/ 36 w 183"/>
                <a:gd name="T41" fmla="*/ 155 h 202"/>
                <a:gd name="T42" fmla="*/ 122 w 183"/>
                <a:gd name="T43" fmla="*/ 154 h 202"/>
                <a:gd name="T44" fmla="*/ 119 w 183"/>
                <a:gd name="T45" fmla="*/ 113 h 202"/>
                <a:gd name="T46" fmla="*/ 30 w 183"/>
                <a:gd name="T47" fmla="*/ 129 h 202"/>
                <a:gd name="T48" fmla="*/ 65 w 183"/>
                <a:gd name="T49" fmla="*/ 12 h 202"/>
                <a:gd name="T50" fmla="*/ 66 w 183"/>
                <a:gd name="T51" fmla="*/ 183 h 202"/>
                <a:gd name="T52" fmla="*/ 72 w 183"/>
                <a:gd name="T53" fmla="*/ 183 h 202"/>
                <a:gd name="T54" fmla="*/ 68 w 183"/>
                <a:gd name="T55" fmla="*/ 23 h 202"/>
                <a:gd name="T56" fmla="*/ 73 w 183"/>
                <a:gd name="T57" fmla="*/ 21 h 202"/>
                <a:gd name="T58" fmla="*/ 83 w 183"/>
                <a:gd name="T59" fmla="*/ 10 h 202"/>
                <a:gd name="T60" fmla="*/ 83 w 183"/>
                <a:gd name="T61" fmla="*/ 8 h 202"/>
                <a:gd name="T62" fmla="*/ 110 w 183"/>
                <a:gd name="T63" fmla="*/ 175 h 202"/>
                <a:gd name="T64" fmla="*/ 110 w 183"/>
                <a:gd name="T65" fmla="*/ 10 h 202"/>
                <a:gd name="T66" fmla="*/ 115 w 183"/>
                <a:gd name="T67" fmla="*/ 14 h 202"/>
                <a:gd name="T68" fmla="*/ 127 w 183"/>
                <a:gd name="T69" fmla="*/ 134 h 202"/>
                <a:gd name="T70" fmla="*/ 130 w 183"/>
                <a:gd name="T71" fmla="*/ 136 h 202"/>
                <a:gd name="T72" fmla="*/ 129 w 183"/>
                <a:gd name="T73" fmla="*/ 121 h 202"/>
                <a:gd name="T74" fmla="*/ 130 w 183"/>
                <a:gd name="T75" fmla="*/ 122 h 202"/>
                <a:gd name="T76" fmla="*/ 138 w 183"/>
                <a:gd name="T77" fmla="*/ 106 h 202"/>
                <a:gd name="T78" fmla="*/ 138 w 183"/>
                <a:gd name="T79" fmla="*/ 112 h 202"/>
                <a:gd name="T80" fmla="*/ 140 w 183"/>
                <a:gd name="T81" fmla="*/ 112 h 202"/>
                <a:gd name="T82" fmla="*/ 142 w 183"/>
                <a:gd name="T83" fmla="*/ 99 h 202"/>
                <a:gd name="T84" fmla="*/ 141 w 183"/>
                <a:gd name="T85" fmla="*/ 122 h 202"/>
                <a:gd name="T86" fmla="*/ 144 w 183"/>
                <a:gd name="T87" fmla="*/ 135 h 202"/>
                <a:gd name="T88" fmla="*/ 149 w 183"/>
                <a:gd name="T89" fmla="*/ 178 h 202"/>
                <a:gd name="T90" fmla="*/ 149 w 183"/>
                <a:gd name="T91" fmla="*/ 174 h 202"/>
                <a:gd name="T92" fmla="*/ 148 w 183"/>
                <a:gd name="T93" fmla="*/ 80 h 202"/>
                <a:gd name="T94" fmla="*/ 155 w 183"/>
                <a:gd name="T95" fmla="*/ 180 h 202"/>
                <a:gd name="T96" fmla="*/ 157 w 183"/>
                <a:gd name="T97" fmla="*/ 183 h 202"/>
                <a:gd name="T98" fmla="*/ 155 w 183"/>
                <a:gd name="T99" fmla="*/ 180 h 202"/>
                <a:gd name="T100" fmla="*/ 161 w 183"/>
                <a:gd name="T101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" h="202">
                  <a:moveTo>
                    <a:pt x="42" y="1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9" y="2"/>
                    <a:pt x="111" y="5"/>
                  </a:cubicBezTo>
                  <a:cubicBezTo>
                    <a:pt x="125" y="19"/>
                    <a:pt x="134" y="29"/>
                    <a:pt x="136" y="36"/>
                  </a:cubicBezTo>
                  <a:cubicBezTo>
                    <a:pt x="142" y="42"/>
                    <a:pt x="146" y="53"/>
                    <a:pt x="149" y="69"/>
                  </a:cubicBezTo>
                  <a:cubicBezTo>
                    <a:pt x="153" y="73"/>
                    <a:pt x="155" y="82"/>
                    <a:pt x="155" y="9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7"/>
                    <a:pt x="158" y="156"/>
                    <a:pt x="167" y="167"/>
                  </a:cubicBezTo>
                  <a:cubicBezTo>
                    <a:pt x="175" y="175"/>
                    <a:pt x="181" y="179"/>
                    <a:pt x="183" y="179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183" y="182"/>
                    <a:pt x="179" y="187"/>
                    <a:pt x="170" y="193"/>
                  </a:cubicBezTo>
                  <a:cubicBezTo>
                    <a:pt x="164" y="199"/>
                    <a:pt x="160" y="202"/>
                    <a:pt x="158" y="202"/>
                  </a:cubicBezTo>
                  <a:cubicBezTo>
                    <a:pt x="158" y="202"/>
                    <a:pt x="158" y="202"/>
                    <a:pt x="158" y="202"/>
                  </a:cubicBezTo>
                  <a:cubicBezTo>
                    <a:pt x="154" y="202"/>
                    <a:pt x="144" y="195"/>
                    <a:pt x="129" y="181"/>
                  </a:cubicBezTo>
                  <a:cubicBezTo>
                    <a:pt x="100" y="192"/>
                    <a:pt x="86" y="198"/>
                    <a:pt x="86" y="198"/>
                  </a:cubicBezTo>
                  <a:cubicBezTo>
                    <a:pt x="76" y="201"/>
                    <a:pt x="66" y="202"/>
                    <a:pt x="54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39" y="200"/>
                    <a:pt x="28" y="195"/>
                    <a:pt x="19" y="187"/>
                  </a:cubicBezTo>
                  <a:cubicBezTo>
                    <a:pt x="17" y="186"/>
                    <a:pt x="14" y="180"/>
                    <a:pt x="9" y="169"/>
                  </a:cubicBezTo>
                  <a:cubicBezTo>
                    <a:pt x="4" y="164"/>
                    <a:pt x="2" y="157"/>
                    <a:pt x="2" y="15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2" y="132"/>
                    <a:pt x="4" y="126"/>
                    <a:pt x="8" y="120"/>
                  </a:cubicBezTo>
                  <a:cubicBezTo>
                    <a:pt x="11" y="110"/>
                    <a:pt x="16" y="101"/>
                    <a:pt x="24" y="92"/>
                  </a:cubicBezTo>
                  <a:cubicBezTo>
                    <a:pt x="28" y="88"/>
                    <a:pt x="32" y="85"/>
                    <a:pt x="35" y="83"/>
                  </a:cubicBezTo>
                  <a:cubicBezTo>
                    <a:pt x="48" y="77"/>
                    <a:pt x="60" y="73"/>
                    <a:pt x="73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0" y="73"/>
                    <a:pt x="107" y="74"/>
                    <a:pt x="111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4" y="77"/>
                    <a:pt x="115" y="77"/>
                    <a:pt x="115" y="76"/>
                  </a:cubicBezTo>
                  <a:cubicBezTo>
                    <a:pt x="112" y="64"/>
                    <a:pt x="108" y="53"/>
                    <a:pt x="102" y="43"/>
                  </a:cubicBezTo>
                  <a:cubicBezTo>
                    <a:pt x="96" y="34"/>
                    <a:pt x="86" y="30"/>
                    <a:pt x="72" y="30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44" y="30"/>
                    <a:pt x="38" y="33"/>
                    <a:pt x="38" y="35"/>
                  </a:cubicBezTo>
                  <a:cubicBezTo>
                    <a:pt x="33" y="42"/>
                    <a:pt x="30" y="50"/>
                    <a:pt x="29" y="60"/>
                  </a:cubicBezTo>
                  <a:cubicBezTo>
                    <a:pt x="28" y="61"/>
                    <a:pt x="24" y="61"/>
                    <a:pt x="16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2" y="64"/>
                    <a:pt x="10" y="68"/>
                  </a:cubicBezTo>
                  <a:cubicBezTo>
                    <a:pt x="3" y="67"/>
                    <a:pt x="0" y="66"/>
                    <a:pt x="0" y="64"/>
                  </a:cubicBezTo>
                  <a:cubicBezTo>
                    <a:pt x="0" y="63"/>
                    <a:pt x="1" y="54"/>
                    <a:pt x="3" y="38"/>
                  </a:cubicBezTo>
                  <a:cubicBezTo>
                    <a:pt x="6" y="27"/>
                    <a:pt x="16" y="17"/>
                    <a:pt x="30" y="7"/>
                  </a:cubicBezTo>
                  <a:cubicBezTo>
                    <a:pt x="37" y="3"/>
                    <a:pt x="41" y="1"/>
                    <a:pt x="42" y="1"/>
                  </a:cubicBezTo>
                  <a:close/>
                  <a:moveTo>
                    <a:pt x="17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6"/>
                    <a:pt x="18" y="56"/>
                    <a:pt x="18" y="54"/>
                  </a:cubicBezTo>
                  <a:cubicBezTo>
                    <a:pt x="18" y="51"/>
                    <a:pt x="18" y="51"/>
                    <a:pt x="18" y="51"/>
                  </a:cubicBezTo>
                  <a:lnTo>
                    <a:pt x="17" y="51"/>
                  </a:lnTo>
                  <a:close/>
                  <a:moveTo>
                    <a:pt x="20" y="24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6" y="22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7" y="17"/>
                    <a:pt x="24" y="19"/>
                    <a:pt x="20" y="24"/>
                  </a:cubicBezTo>
                  <a:close/>
                  <a:moveTo>
                    <a:pt x="25" y="169"/>
                  </a:moveTo>
                  <a:cubicBezTo>
                    <a:pt x="25" y="170"/>
                    <a:pt x="25" y="170"/>
                    <a:pt x="25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6" y="169"/>
                    <a:pt x="26" y="169"/>
                    <a:pt x="26" y="169"/>
                  </a:cubicBezTo>
                  <a:lnTo>
                    <a:pt x="25" y="169"/>
                  </a:lnTo>
                  <a:close/>
                  <a:moveTo>
                    <a:pt x="26" y="188"/>
                  </a:moveTo>
                  <a:cubicBezTo>
                    <a:pt x="25" y="189"/>
                    <a:pt x="25" y="189"/>
                    <a:pt x="25" y="189"/>
                  </a:cubicBezTo>
                  <a:cubicBezTo>
                    <a:pt x="26" y="191"/>
                    <a:pt x="32" y="194"/>
                    <a:pt x="43" y="197"/>
                  </a:cubicBezTo>
                  <a:cubicBezTo>
                    <a:pt x="47" y="199"/>
                    <a:pt x="52" y="200"/>
                    <a:pt x="58" y="200"/>
                  </a:cubicBezTo>
                  <a:cubicBezTo>
                    <a:pt x="58" y="200"/>
                    <a:pt x="58" y="200"/>
                    <a:pt x="58" y="200"/>
                  </a:cubicBezTo>
                  <a:cubicBezTo>
                    <a:pt x="58" y="199"/>
                    <a:pt x="53" y="197"/>
                    <a:pt x="44" y="196"/>
                  </a:cubicBezTo>
                  <a:cubicBezTo>
                    <a:pt x="39" y="194"/>
                    <a:pt x="33" y="191"/>
                    <a:pt x="27" y="188"/>
                  </a:cubicBezTo>
                  <a:lnTo>
                    <a:pt x="26" y="188"/>
                  </a:lnTo>
                  <a:close/>
                  <a:moveTo>
                    <a:pt x="34" y="94"/>
                  </a:moveTo>
                  <a:cubicBezTo>
                    <a:pt x="30" y="96"/>
                    <a:pt x="30" y="96"/>
                    <a:pt x="30" y="96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lose/>
                  <a:moveTo>
                    <a:pt x="30" y="129"/>
                  </a:moveTo>
                  <a:cubicBezTo>
                    <a:pt x="32" y="143"/>
                    <a:pt x="34" y="150"/>
                    <a:pt x="36" y="150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41" y="162"/>
                    <a:pt x="50" y="168"/>
                    <a:pt x="65" y="174"/>
                  </a:cubicBezTo>
                  <a:cubicBezTo>
                    <a:pt x="66" y="174"/>
                    <a:pt x="69" y="175"/>
                    <a:pt x="72" y="176"/>
                  </a:cubicBezTo>
                  <a:cubicBezTo>
                    <a:pt x="76" y="176"/>
                    <a:pt x="93" y="169"/>
                    <a:pt x="122" y="154"/>
                  </a:cubicBezTo>
                  <a:cubicBezTo>
                    <a:pt x="124" y="153"/>
                    <a:pt x="125" y="152"/>
                    <a:pt x="125" y="150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3" y="139"/>
                    <a:pt x="121" y="127"/>
                    <a:pt x="119" y="114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1"/>
                    <a:pt x="116" y="109"/>
                    <a:pt x="111" y="107"/>
                  </a:cubicBezTo>
                  <a:cubicBezTo>
                    <a:pt x="93" y="102"/>
                    <a:pt x="81" y="99"/>
                    <a:pt x="74" y="99"/>
                  </a:cubicBezTo>
                  <a:cubicBezTo>
                    <a:pt x="56" y="104"/>
                    <a:pt x="43" y="110"/>
                    <a:pt x="36" y="118"/>
                  </a:cubicBezTo>
                  <a:cubicBezTo>
                    <a:pt x="32" y="122"/>
                    <a:pt x="30" y="126"/>
                    <a:pt x="30" y="129"/>
                  </a:cubicBezTo>
                  <a:close/>
                  <a:moveTo>
                    <a:pt x="52" y="12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3" y="14"/>
                    <a:pt x="54" y="14"/>
                    <a:pt x="56" y="14"/>
                  </a:cubicBezTo>
                  <a:cubicBezTo>
                    <a:pt x="58" y="14"/>
                    <a:pt x="61" y="14"/>
                    <a:pt x="65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58" y="11"/>
                    <a:pt x="55" y="11"/>
                    <a:pt x="52" y="12"/>
                  </a:cubicBezTo>
                  <a:close/>
                  <a:moveTo>
                    <a:pt x="66" y="183"/>
                  </a:moveTo>
                  <a:cubicBezTo>
                    <a:pt x="65" y="184"/>
                    <a:pt x="65" y="184"/>
                    <a:pt x="65" y="184"/>
                  </a:cubicBezTo>
                  <a:cubicBezTo>
                    <a:pt x="65" y="185"/>
                    <a:pt x="66" y="185"/>
                    <a:pt x="68" y="185"/>
                  </a:cubicBezTo>
                  <a:cubicBezTo>
                    <a:pt x="70" y="185"/>
                    <a:pt x="72" y="184"/>
                    <a:pt x="72" y="184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0" y="183"/>
                    <a:pt x="70" y="183"/>
                    <a:pt x="70" y="183"/>
                  </a:cubicBezTo>
                  <a:lnTo>
                    <a:pt x="66" y="183"/>
                  </a:lnTo>
                  <a:close/>
                  <a:moveTo>
                    <a:pt x="70" y="21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3" y="21"/>
                    <a:pt x="73" y="21"/>
                    <a:pt x="73" y="21"/>
                  </a:cubicBezTo>
                  <a:lnTo>
                    <a:pt x="70" y="21"/>
                  </a:lnTo>
                  <a:close/>
                  <a:moveTo>
                    <a:pt x="83" y="8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lnTo>
                    <a:pt x="83" y="8"/>
                  </a:lnTo>
                  <a:close/>
                  <a:moveTo>
                    <a:pt x="95" y="179"/>
                  </a:moveTo>
                  <a:cubicBezTo>
                    <a:pt x="95" y="179"/>
                    <a:pt x="95" y="179"/>
                    <a:pt x="95" y="179"/>
                  </a:cubicBezTo>
                  <a:cubicBezTo>
                    <a:pt x="96" y="179"/>
                    <a:pt x="96" y="179"/>
                    <a:pt x="96" y="179"/>
                  </a:cubicBezTo>
                  <a:cubicBezTo>
                    <a:pt x="100" y="179"/>
                    <a:pt x="104" y="178"/>
                    <a:pt x="110" y="175"/>
                  </a:cubicBezTo>
                  <a:cubicBezTo>
                    <a:pt x="110" y="175"/>
                    <a:pt x="110" y="175"/>
                    <a:pt x="110" y="175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0" y="176"/>
                    <a:pt x="95" y="177"/>
                    <a:pt x="95" y="179"/>
                  </a:cubicBezTo>
                  <a:close/>
                  <a:moveTo>
                    <a:pt x="110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1" y="13"/>
                    <a:pt x="113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1"/>
                    <a:pt x="111" y="10"/>
                    <a:pt x="110" y="10"/>
                  </a:cubicBezTo>
                  <a:close/>
                  <a:moveTo>
                    <a:pt x="128" y="134"/>
                  </a:moveTo>
                  <a:cubicBezTo>
                    <a:pt x="127" y="134"/>
                    <a:pt x="127" y="134"/>
                    <a:pt x="127" y="134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29" y="134"/>
                    <a:pt x="129" y="134"/>
                    <a:pt x="129" y="134"/>
                  </a:cubicBezTo>
                  <a:lnTo>
                    <a:pt x="128" y="134"/>
                  </a:lnTo>
                  <a:close/>
                  <a:moveTo>
                    <a:pt x="129" y="121"/>
                  </a:moveTo>
                  <a:cubicBezTo>
                    <a:pt x="128" y="122"/>
                    <a:pt x="128" y="122"/>
                    <a:pt x="128" y="122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1"/>
                    <a:pt x="129" y="121"/>
                    <a:pt x="129" y="121"/>
                  </a:cubicBezTo>
                  <a:close/>
                  <a:moveTo>
                    <a:pt x="139" y="105"/>
                  </a:moveTo>
                  <a:cubicBezTo>
                    <a:pt x="138" y="104"/>
                    <a:pt x="138" y="104"/>
                    <a:pt x="138" y="104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9" y="106"/>
                    <a:pt x="139" y="106"/>
                    <a:pt x="139" y="106"/>
                  </a:cubicBezTo>
                  <a:lnTo>
                    <a:pt x="139" y="105"/>
                  </a:lnTo>
                  <a:close/>
                  <a:moveTo>
                    <a:pt x="140" y="112"/>
                  </a:moveTo>
                  <a:cubicBezTo>
                    <a:pt x="138" y="112"/>
                    <a:pt x="138" y="112"/>
                    <a:pt x="138" y="11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3"/>
                    <a:pt x="140" y="113"/>
                    <a:pt x="140" y="113"/>
                  </a:cubicBezTo>
                  <a:lnTo>
                    <a:pt x="140" y="112"/>
                  </a:lnTo>
                  <a:close/>
                  <a:moveTo>
                    <a:pt x="140" y="92"/>
                  </a:move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0" y="98"/>
                    <a:pt x="141" y="99"/>
                    <a:pt x="142" y="99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2" y="96"/>
                    <a:pt x="142" y="94"/>
                    <a:pt x="140" y="92"/>
                  </a:cubicBezTo>
                  <a:close/>
                  <a:moveTo>
                    <a:pt x="142" y="122"/>
                  </a:moveTo>
                  <a:cubicBezTo>
                    <a:pt x="141" y="122"/>
                    <a:pt x="141" y="122"/>
                    <a:pt x="141" y="122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32"/>
                    <a:pt x="142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0"/>
                    <a:pt x="143" y="126"/>
                    <a:pt x="142" y="122"/>
                  </a:cubicBezTo>
                  <a:close/>
                  <a:moveTo>
                    <a:pt x="147" y="174"/>
                  </a:moveTo>
                  <a:cubicBezTo>
                    <a:pt x="146" y="175"/>
                    <a:pt x="146" y="175"/>
                    <a:pt x="146" y="175"/>
                  </a:cubicBezTo>
                  <a:cubicBezTo>
                    <a:pt x="147" y="176"/>
                    <a:pt x="148" y="177"/>
                    <a:pt x="149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49" y="174"/>
                    <a:pt x="149" y="174"/>
                    <a:pt x="149" y="174"/>
                  </a:cubicBezTo>
                  <a:lnTo>
                    <a:pt x="147" y="174"/>
                  </a:lnTo>
                  <a:close/>
                  <a:moveTo>
                    <a:pt x="148" y="80"/>
                  </a:move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2"/>
                    <a:pt x="149" y="83"/>
                    <a:pt x="149" y="83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49" y="80"/>
                    <a:pt x="149" y="80"/>
                    <a:pt x="148" y="80"/>
                  </a:cubicBezTo>
                  <a:close/>
                  <a:moveTo>
                    <a:pt x="155" y="180"/>
                  </a:moveTo>
                  <a:cubicBezTo>
                    <a:pt x="154" y="181"/>
                    <a:pt x="154" y="181"/>
                    <a:pt x="154" y="181"/>
                  </a:cubicBezTo>
                  <a:cubicBezTo>
                    <a:pt x="154" y="182"/>
                    <a:pt x="154" y="182"/>
                    <a:pt x="154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7" y="180"/>
                    <a:pt x="157" y="180"/>
                    <a:pt x="157" y="180"/>
                  </a:cubicBezTo>
                  <a:lnTo>
                    <a:pt x="155" y="180"/>
                  </a:lnTo>
                  <a:close/>
                  <a:moveTo>
                    <a:pt x="158" y="168"/>
                  </a:moveTo>
                  <a:cubicBezTo>
                    <a:pt x="157" y="168"/>
                    <a:pt x="157" y="168"/>
                    <a:pt x="157" y="168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8" y="173"/>
                    <a:pt x="159" y="175"/>
                    <a:pt x="161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4"/>
                    <a:pt x="162" y="174"/>
                    <a:pt x="162" y="174"/>
                  </a:cubicBezTo>
                  <a:cubicBezTo>
                    <a:pt x="161" y="170"/>
                    <a:pt x="160" y="168"/>
                    <a:pt x="15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4098926" y="5446713"/>
              <a:ext cx="161925" cy="163513"/>
            </a:xfrm>
            <a:custGeom>
              <a:avLst/>
              <a:gdLst>
                <a:gd name="T0" fmla="*/ 157 w 207"/>
                <a:gd name="T1" fmla="*/ 23 h 210"/>
                <a:gd name="T2" fmla="*/ 172 w 207"/>
                <a:gd name="T3" fmla="*/ 43 h 210"/>
                <a:gd name="T4" fmla="*/ 144 w 207"/>
                <a:gd name="T5" fmla="*/ 69 h 210"/>
                <a:gd name="T6" fmla="*/ 56 w 207"/>
                <a:gd name="T7" fmla="*/ 46 h 210"/>
                <a:gd name="T8" fmla="*/ 29 w 207"/>
                <a:gd name="T9" fmla="*/ 95 h 210"/>
                <a:gd name="T10" fmla="*/ 33 w 207"/>
                <a:gd name="T11" fmla="*/ 139 h 210"/>
                <a:gd name="T12" fmla="*/ 157 w 207"/>
                <a:gd name="T13" fmla="*/ 143 h 210"/>
                <a:gd name="T14" fmla="*/ 178 w 207"/>
                <a:gd name="T15" fmla="*/ 126 h 210"/>
                <a:gd name="T16" fmla="*/ 187 w 207"/>
                <a:gd name="T17" fmla="*/ 134 h 210"/>
                <a:gd name="T18" fmla="*/ 187 w 207"/>
                <a:gd name="T19" fmla="*/ 185 h 210"/>
                <a:gd name="T20" fmla="*/ 93 w 207"/>
                <a:gd name="T21" fmla="*/ 210 h 210"/>
                <a:gd name="T22" fmla="*/ 3 w 207"/>
                <a:gd name="T23" fmla="*/ 86 h 210"/>
                <a:gd name="T24" fmla="*/ 13 w 207"/>
                <a:gd name="T25" fmla="*/ 114 h 210"/>
                <a:gd name="T26" fmla="*/ 15 w 207"/>
                <a:gd name="T27" fmla="*/ 106 h 210"/>
                <a:gd name="T28" fmla="*/ 20 w 207"/>
                <a:gd name="T29" fmla="*/ 80 h 210"/>
                <a:gd name="T30" fmla="*/ 24 w 207"/>
                <a:gd name="T31" fmla="*/ 120 h 210"/>
                <a:gd name="T32" fmla="*/ 24 w 207"/>
                <a:gd name="T33" fmla="*/ 120 h 210"/>
                <a:gd name="T34" fmla="*/ 24 w 207"/>
                <a:gd name="T35" fmla="*/ 149 h 210"/>
                <a:gd name="T36" fmla="*/ 39 w 207"/>
                <a:gd name="T37" fmla="*/ 178 h 210"/>
                <a:gd name="T38" fmla="*/ 26 w 207"/>
                <a:gd name="T39" fmla="*/ 60 h 210"/>
                <a:gd name="T40" fmla="*/ 25 w 207"/>
                <a:gd name="T41" fmla="*/ 59 h 210"/>
                <a:gd name="T42" fmla="*/ 35 w 207"/>
                <a:gd name="T43" fmla="*/ 161 h 210"/>
                <a:gd name="T44" fmla="*/ 37 w 207"/>
                <a:gd name="T45" fmla="*/ 45 h 210"/>
                <a:gd name="T46" fmla="*/ 72 w 207"/>
                <a:gd name="T47" fmla="*/ 201 h 210"/>
                <a:gd name="T48" fmla="*/ 42 w 207"/>
                <a:gd name="T49" fmla="*/ 24 h 210"/>
                <a:gd name="T50" fmla="*/ 43 w 207"/>
                <a:gd name="T51" fmla="*/ 24 h 210"/>
                <a:gd name="T52" fmla="*/ 78 w 207"/>
                <a:gd name="T53" fmla="*/ 9 h 210"/>
                <a:gd name="T54" fmla="*/ 50 w 207"/>
                <a:gd name="T55" fmla="*/ 183 h 210"/>
                <a:gd name="T56" fmla="*/ 86 w 207"/>
                <a:gd name="T57" fmla="*/ 193 h 210"/>
                <a:gd name="T58" fmla="*/ 63 w 207"/>
                <a:gd name="T59" fmla="*/ 188 h 210"/>
                <a:gd name="T60" fmla="*/ 55 w 207"/>
                <a:gd name="T61" fmla="*/ 36 h 210"/>
                <a:gd name="T62" fmla="*/ 68 w 207"/>
                <a:gd name="T63" fmla="*/ 28 h 210"/>
                <a:gd name="T64" fmla="*/ 68 w 207"/>
                <a:gd name="T65" fmla="*/ 26 h 210"/>
                <a:gd name="T66" fmla="*/ 104 w 207"/>
                <a:gd name="T67" fmla="*/ 17 h 210"/>
                <a:gd name="T68" fmla="*/ 105 w 207"/>
                <a:gd name="T69" fmla="*/ 29 h 210"/>
                <a:gd name="T70" fmla="*/ 93 w 207"/>
                <a:gd name="T71" fmla="*/ 205 h 210"/>
                <a:gd name="T72" fmla="*/ 100 w 207"/>
                <a:gd name="T73" fmla="*/ 203 h 210"/>
                <a:gd name="T74" fmla="*/ 112 w 207"/>
                <a:gd name="T75" fmla="*/ 29 h 210"/>
                <a:gd name="T76" fmla="*/ 113 w 207"/>
                <a:gd name="T77" fmla="*/ 189 h 210"/>
                <a:gd name="T78" fmla="*/ 118 w 207"/>
                <a:gd name="T79" fmla="*/ 20 h 210"/>
                <a:gd name="T80" fmla="*/ 118 w 207"/>
                <a:gd name="T81" fmla="*/ 20 h 210"/>
                <a:gd name="T82" fmla="*/ 116 w 207"/>
                <a:gd name="T83" fmla="*/ 10 h 210"/>
                <a:gd name="T84" fmla="*/ 136 w 207"/>
                <a:gd name="T85" fmla="*/ 187 h 210"/>
                <a:gd name="T86" fmla="*/ 125 w 207"/>
                <a:gd name="T87" fmla="*/ 23 h 210"/>
                <a:gd name="T88" fmla="*/ 125 w 207"/>
                <a:gd name="T89" fmla="*/ 23 h 210"/>
                <a:gd name="T90" fmla="*/ 128 w 207"/>
                <a:gd name="T91" fmla="*/ 180 h 210"/>
                <a:gd name="T92" fmla="*/ 146 w 207"/>
                <a:gd name="T93" fmla="*/ 33 h 210"/>
                <a:gd name="T94" fmla="*/ 150 w 207"/>
                <a:gd name="T95" fmla="*/ 163 h 210"/>
                <a:gd name="T96" fmla="*/ 168 w 207"/>
                <a:gd name="T97" fmla="*/ 40 h 210"/>
                <a:gd name="T98" fmla="*/ 174 w 207"/>
                <a:gd name="T99" fmla="*/ 145 h 210"/>
                <a:gd name="T100" fmla="*/ 182 w 207"/>
                <a:gd name="T101" fmla="*/ 137 h 210"/>
                <a:gd name="T102" fmla="*/ 198 w 207"/>
                <a:gd name="T103" fmla="*/ 166 h 210"/>
                <a:gd name="T104" fmla="*/ 184 w 207"/>
                <a:gd name="T105" fmla="*/ 177 h 210"/>
                <a:gd name="T106" fmla="*/ 183 w 207"/>
                <a:gd name="T107" fmla="*/ 1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10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0" y="2"/>
                    <a:pt x="115" y="4"/>
                    <a:pt x="122" y="5"/>
                  </a:cubicBezTo>
                  <a:cubicBezTo>
                    <a:pt x="127" y="5"/>
                    <a:pt x="137" y="10"/>
                    <a:pt x="153" y="21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72" y="31"/>
                    <a:pt x="176" y="35"/>
                    <a:pt x="177" y="37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7" y="39"/>
                    <a:pt x="175" y="40"/>
                    <a:pt x="172" y="43"/>
                  </a:cubicBezTo>
                  <a:cubicBezTo>
                    <a:pt x="172" y="47"/>
                    <a:pt x="167" y="55"/>
                    <a:pt x="157" y="67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4" y="72"/>
                    <a:pt x="151" y="73"/>
                    <a:pt x="148" y="75"/>
                  </a:cubicBezTo>
                  <a:cubicBezTo>
                    <a:pt x="146" y="75"/>
                    <a:pt x="145" y="73"/>
                    <a:pt x="144" y="69"/>
                  </a:cubicBezTo>
                  <a:cubicBezTo>
                    <a:pt x="137" y="65"/>
                    <a:pt x="133" y="62"/>
                    <a:pt x="133" y="59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3"/>
                    <a:pt x="129" y="40"/>
                    <a:pt x="114" y="38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2" y="36"/>
                    <a:pt x="71" y="39"/>
                    <a:pt x="56" y="46"/>
                  </a:cubicBezTo>
                  <a:cubicBezTo>
                    <a:pt x="49" y="50"/>
                    <a:pt x="43" y="59"/>
                    <a:pt x="38" y="71"/>
                  </a:cubicBezTo>
                  <a:cubicBezTo>
                    <a:pt x="35" y="83"/>
                    <a:pt x="32" y="89"/>
                    <a:pt x="30" y="9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91"/>
                    <a:pt x="24" y="93"/>
                    <a:pt x="24" y="97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30" y="96"/>
                    <a:pt x="30" y="97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31" y="121"/>
                    <a:pt x="34" y="135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5" y="140"/>
                    <a:pt x="35" y="144"/>
                    <a:pt x="36" y="151"/>
                  </a:cubicBezTo>
                  <a:cubicBezTo>
                    <a:pt x="38" y="158"/>
                    <a:pt x="45" y="165"/>
                    <a:pt x="57" y="17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97" y="184"/>
                    <a:pt x="116" y="180"/>
                    <a:pt x="133" y="170"/>
                  </a:cubicBezTo>
                  <a:cubicBezTo>
                    <a:pt x="149" y="156"/>
                    <a:pt x="157" y="147"/>
                    <a:pt x="157" y="143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62" y="129"/>
                    <a:pt x="172" y="119"/>
                  </a:cubicBezTo>
                  <a:cubicBezTo>
                    <a:pt x="172" y="119"/>
                    <a:pt x="174" y="121"/>
                    <a:pt x="178" y="124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82" y="128"/>
                    <a:pt x="187" y="130"/>
                    <a:pt x="187" y="134"/>
                  </a:cubicBezTo>
                  <a:cubicBezTo>
                    <a:pt x="190" y="139"/>
                    <a:pt x="194" y="147"/>
                    <a:pt x="199" y="157"/>
                  </a:cubicBezTo>
                  <a:cubicBezTo>
                    <a:pt x="200" y="157"/>
                    <a:pt x="201" y="160"/>
                    <a:pt x="202" y="166"/>
                  </a:cubicBezTo>
                  <a:cubicBezTo>
                    <a:pt x="205" y="167"/>
                    <a:pt x="207" y="168"/>
                    <a:pt x="207" y="170"/>
                  </a:cubicBezTo>
                  <a:cubicBezTo>
                    <a:pt x="207" y="172"/>
                    <a:pt x="206" y="173"/>
                    <a:pt x="203" y="173"/>
                  </a:cubicBezTo>
                  <a:cubicBezTo>
                    <a:pt x="197" y="175"/>
                    <a:pt x="192" y="179"/>
                    <a:pt x="187" y="185"/>
                  </a:cubicBezTo>
                  <a:cubicBezTo>
                    <a:pt x="179" y="177"/>
                    <a:pt x="174" y="173"/>
                    <a:pt x="174" y="17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48" y="189"/>
                    <a:pt x="141" y="193"/>
                    <a:pt x="136" y="19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85" y="210"/>
                    <a:pt x="73" y="207"/>
                    <a:pt x="58" y="203"/>
                  </a:cubicBezTo>
                  <a:cubicBezTo>
                    <a:pt x="42" y="196"/>
                    <a:pt x="33" y="190"/>
                    <a:pt x="32" y="186"/>
                  </a:cubicBezTo>
                  <a:cubicBezTo>
                    <a:pt x="11" y="162"/>
                    <a:pt x="1" y="143"/>
                    <a:pt x="1" y="13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" y="108"/>
                    <a:pt x="3" y="98"/>
                    <a:pt x="3" y="86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56"/>
                    <a:pt x="17" y="48"/>
                    <a:pt x="26" y="37"/>
                  </a:cubicBezTo>
                  <a:cubicBezTo>
                    <a:pt x="31" y="26"/>
                    <a:pt x="44" y="16"/>
                    <a:pt x="66" y="6"/>
                  </a:cubicBezTo>
                  <a:cubicBezTo>
                    <a:pt x="74" y="4"/>
                    <a:pt x="88" y="2"/>
                    <a:pt x="108" y="0"/>
                  </a:cubicBezTo>
                  <a:close/>
                  <a:moveTo>
                    <a:pt x="13" y="114"/>
                  </a:moveTo>
                  <a:cubicBezTo>
                    <a:pt x="13" y="115"/>
                    <a:pt x="13" y="115"/>
                    <a:pt x="13" y="115"/>
                  </a:cubicBezTo>
                  <a:cubicBezTo>
                    <a:pt x="13" y="117"/>
                    <a:pt x="14" y="119"/>
                    <a:pt x="16" y="119"/>
                  </a:cubicBezTo>
                  <a:cubicBezTo>
                    <a:pt x="18" y="119"/>
                    <a:pt x="18" y="116"/>
                    <a:pt x="17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4" y="109"/>
                    <a:pt x="13" y="114"/>
                  </a:cubicBezTo>
                  <a:close/>
                  <a:moveTo>
                    <a:pt x="28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81"/>
                    <a:pt x="25" y="77"/>
                    <a:pt x="28" y="69"/>
                  </a:cubicBezTo>
                  <a:lnTo>
                    <a:pt x="28" y="67"/>
                  </a:lnTo>
                  <a:close/>
                  <a:moveTo>
                    <a:pt x="24" y="120"/>
                  </a:moveTo>
                  <a:cubicBezTo>
                    <a:pt x="22" y="122"/>
                    <a:pt x="22" y="124"/>
                    <a:pt x="22" y="126"/>
                  </a:cubicBezTo>
                  <a:cubicBezTo>
                    <a:pt x="22" y="127"/>
                    <a:pt x="23" y="130"/>
                    <a:pt x="25" y="133"/>
                  </a:cubicBezTo>
                  <a:cubicBezTo>
                    <a:pt x="26" y="138"/>
                    <a:pt x="28" y="140"/>
                    <a:pt x="30" y="140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5"/>
                    <a:pt x="28" y="129"/>
                    <a:pt x="24" y="120"/>
                  </a:cubicBezTo>
                  <a:close/>
                  <a:moveTo>
                    <a:pt x="24" y="149"/>
                  </a:moveTo>
                  <a:cubicBezTo>
                    <a:pt x="22" y="149"/>
                    <a:pt x="22" y="149"/>
                    <a:pt x="22" y="149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3" y="153"/>
                    <a:pt x="25" y="154"/>
                    <a:pt x="27" y="154"/>
                  </a:cubicBezTo>
                  <a:cubicBezTo>
                    <a:pt x="27" y="153"/>
                    <a:pt x="26" y="151"/>
                    <a:pt x="24" y="149"/>
                  </a:cubicBezTo>
                  <a:close/>
                  <a:moveTo>
                    <a:pt x="26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4" y="170"/>
                    <a:pt x="28" y="174"/>
                    <a:pt x="35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75"/>
                    <a:pt x="35" y="171"/>
                    <a:pt x="26" y="166"/>
                  </a:cubicBezTo>
                  <a:close/>
                  <a:moveTo>
                    <a:pt x="25" y="59"/>
                  </a:moveTo>
                  <a:cubicBezTo>
                    <a:pt x="25" y="59"/>
                    <a:pt x="25" y="59"/>
                    <a:pt x="25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9" y="58"/>
                    <a:pt x="31" y="56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55"/>
                    <a:pt x="25" y="57"/>
                    <a:pt x="25" y="59"/>
                  </a:cubicBezTo>
                  <a:close/>
                  <a:moveTo>
                    <a:pt x="30" y="157"/>
                  </a:moveTo>
                  <a:cubicBezTo>
                    <a:pt x="30" y="159"/>
                    <a:pt x="30" y="159"/>
                    <a:pt x="30" y="159"/>
                  </a:cubicBezTo>
                  <a:cubicBezTo>
                    <a:pt x="32" y="161"/>
                    <a:pt x="33" y="162"/>
                    <a:pt x="34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58"/>
                    <a:pt x="33" y="157"/>
                    <a:pt x="30" y="157"/>
                  </a:cubicBezTo>
                  <a:close/>
                  <a:moveTo>
                    <a:pt x="37" y="45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41" y="43"/>
                    <a:pt x="43" y="41"/>
                    <a:pt x="43" y="39"/>
                  </a:cubicBezTo>
                  <a:cubicBezTo>
                    <a:pt x="40" y="39"/>
                    <a:pt x="38" y="41"/>
                    <a:pt x="37" y="45"/>
                  </a:cubicBezTo>
                  <a:close/>
                  <a:moveTo>
                    <a:pt x="37" y="184"/>
                  </a:moveTo>
                  <a:cubicBezTo>
                    <a:pt x="39" y="187"/>
                    <a:pt x="48" y="193"/>
                    <a:pt x="63" y="200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2" y="201"/>
                    <a:pt x="72" y="201"/>
                    <a:pt x="72" y="201"/>
                  </a:cubicBezTo>
                  <a:cubicBezTo>
                    <a:pt x="56" y="195"/>
                    <a:pt x="47" y="189"/>
                    <a:pt x="43" y="184"/>
                  </a:cubicBezTo>
                  <a:cubicBezTo>
                    <a:pt x="42" y="183"/>
                    <a:pt x="41" y="183"/>
                    <a:pt x="40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3"/>
                    <a:pt x="37" y="183"/>
                    <a:pt x="37" y="184"/>
                  </a:cubicBezTo>
                  <a:close/>
                  <a:moveTo>
                    <a:pt x="42" y="24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42" y="24"/>
                  </a:lnTo>
                  <a:close/>
                  <a:moveTo>
                    <a:pt x="47" y="20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2" y="8"/>
                    <a:pt x="85" y="7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74" y="6"/>
                    <a:pt x="62" y="11"/>
                    <a:pt x="47" y="20"/>
                  </a:cubicBezTo>
                  <a:close/>
                  <a:moveTo>
                    <a:pt x="51" y="183"/>
                  </a:moveTo>
                  <a:cubicBezTo>
                    <a:pt x="50" y="183"/>
                    <a:pt x="50" y="183"/>
                    <a:pt x="50" y="183"/>
                  </a:cubicBezTo>
                  <a:cubicBezTo>
                    <a:pt x="50" y="185"/>
                    <a:pt x="54" y="187"/>
                    <a:pt x="63" y="190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3"/>
                    <a:pt x="86" y="193"/>
                    <a:pt x="86" y="193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1" y="193"/>
                    <a:pt x="76" y="191"/>
                    <a:pt x="72" y="188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1" y="188"/>
                    <a:pt x="57" y="186"/>
                    <a:pt x="51" y="183"/>
                  </a:cubicBezTo>
                  <a:close/>
                  <a:moveTo>
                    <a:pt x="56" y="33"/>
                  </a:move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8" y="34"/>
                    <a:pt x="58" y="34"/>
                    <a:pt x="58" y="34"/>
                  </a:cubicBezTo>
                  <a:lnTo>
                    <a:pt x="56" y="33"/>
                  </a:lnTo>
                  <a:close/>
                  <a:moveTo>
                    <a:pt x="68" y="26"/>
                  </a:moveTo>
                  <a:cubicBezTo>
                    <a:pt x="68" y="28"/>
                    <a:pt x="68" y="28"/>
                    <a:pt x="68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7"/>
                    <a:pt x="78" y="26"/>
                    <a:pt x="78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1" y="25"/>
                    <a:pt x="68" y="26"/>
                    <a:pt x="68" y="26"/>
                  </a:cubicBezTo>
                  <a:close/>
                  <a:moveTo>
                    <a:pt x="82" y="20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100" y="22"/>
                    <a:pt x="108" y="21"/>
                    <a:pt x="110" y="19"/>
                  </a:cubicBezTo>
                  <a:cubicBezTo>
                    <a:pt x="110" y="18"/>
                    <a:pt x="108" y="17"/>
                    <a:pt x="104" y="17"/>
                  </a:cubicBezTo>
                  <a:cubicBezTo>
                    <a:pt x="94" y="17"/>
                    <a:pt x="86" y="18"/>
                    <a:pt x="82" y="20"/>
                  </a:cubicBezTo>
                  <a:close/>
                  <a:moveTo>
                    <a:pt x="88" y="30"/>
                  </a:move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100" y="31"/>
                    <a:pt x="104" y="30"/>
                    <a:pt x="105" y="29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2" y="28"/>
                    <a:pt x="88" y="29"/>
                    <a:pt x="88" y="30"/>
                  </a:cubicBezTo>
                  <a:close/>
                  <a:moveTo>
                    <a:pt x="93" y="205"/>
                  </a:moveTo>
                  <a:cubicBezTo>
                    <a:pt x="93" y="205"/>
                    <a:pt x="93" y="205"/>
                    <a:pt x="93" y="205"/>
                  </a:cubicBezTo>
                  <a:cubicBezTo>
                    <a:pt x="93" y="206"/>
                    <a:pt x="95" y="207"/>
                    <a:pt x="100" y="208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5"/>
                    <a:pt x="100" y="205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4" y="203"/>
                    <a:pt x="93" y="204"/>
                    <a:pt x="93" y="205"/>
                  </a:cubicBezTo>
                  <a:close/>
                  <a:moveTo>
                    <a:pt x="115" y="28"/>
                  </a:move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5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lnTo>
                    <a:pt x="115" y="28"/>
                  </a:ln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16" y="189"/>
                    <a:pt x="117" y="189"/>
                    <a:pt x="118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4" y="187"/>
                    <a:pt x="113" y="188"/>
                    <a:pt x="113" y="189"/>
                  </a:cubicBezTo>
                  <a:close/>
                  <a:moveTo>
                    <a:pt x="118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6" y="22"/>
                    <a:pt x="120" y="23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0"/>
                    <a:pt x="120" y="20"/>
                    <a:pt x="118" y="20"/>
                  </a:cubicBezTo>
                  <a:close/>
                  <a:moveTo>
                    <a:pt x="118" y="8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8" y="10"/>
                    <a:pt x="118" y="10"/>
                    <a:pt x="118" y="10"/>
                  </a:cubicBezTo>
                  <a:lnTo>
                    <a:pt x="118" y="8"/>
                  </a:lnTo>
                  <a:close/>
                  <a:moveTo>
                    <a:pt x="123" y="194"/>
                  </a:moveTo>
                  <a:cubicBezTo>
                    <a:pt x="124" y="194"/>
                    <a:pt x="124" y="194"/>
                    <a:pt x="124" y="194"/>
                  </a:cubicBezTo>
                  <a:cubicBezTo>
                    <a:pt x="129" y="193"/>
                    <a:pt x="133" y="190"/>
                    <a:pt x="136" y="187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3" y="186"/>
                    <a:pt x="129" y="189"/>
                    <a:pt x="123" y="194"/>
                  </a:cubicBezTo>
                  <a:close/>
                  <a:moveTo>
                    <a:pt x="125" y="23"/>
                  </a:move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4"/>
                    <a:pt x="127" y="24"/>
                    <a:pt x="127" y="24"/>
                  </a:cubicBezTo>
                  <a:lnTo>
                    <a:pt x="125" y="23"/>
                  </a:lnTo>
                  <a:close/>
                  <a:moveTo>
                    <a:pt x="128" y="180"/>
                  </a:moveTo>
                  <a:cubicBezTo>
                    <a:pt x="128" y="180"/>
                    <a:pt x="128" y="180"/>
                    <a:pt x="128" y="180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35" y="178"/>
                    <a:pt x="138" y="176"/>
                    <a:pt x="138" y="173"/>
                  </a:cubicBezTo>
                  <a:cubicBezTo>
                    <a:pt x="131" y="176"/>
                    <a:pt x="128" y="179"/>
                    <a:pt x="128" y="180"/>
                  </a:cubicBezTo>
                  <a:close/>
                  <a:moveTo>
                    <a:pt x="146" y="33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6" y="33"/>
                    <a:pt x="146" y="33"/>
                    <a:pt x="146" y="33"/>
                  </a:cubicBezTo>
                  <a:close/>
                  <a:moveTo>
                    <a:pt x="150" y="163"/>
                  </a:moveTo>
                  <a:cubicBezTo>
                    <a:pt x="151" y="163"/>
                    <a:pt x="151" y="163"/>
                    <a:pt x="151" y="163"/>
                  </a:cubicBezTo>
                  <a:cubicBezTo>
                    <a:pt x="152" y="163"/>
                    <a:pt x="154" y="161"/>
                    <a:pt x="156" y="158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3" y="157"/>
                    <a:pt x="152" y="159"/>
                    <a:pt x="150" y="163"/>
                  </a:cubicBezTo>
                  <a:close/>
                  <a:moveTo>
                    <a:pt x="163" y="41"/>
                  </a:moveTo>
                  <a:cubicBezTo>
                    <a:pt x="163" y="42"/>
                    <a:pt x="163" y="42"/>
                    <a:pt x="163" y="42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5" y="38"/>
                    <a:pt x="163" y="39"/>
                    <a:pt x="163" y="41"/>
                  </a:cubicBezTo>
                  <a:close/>
                  <a:moveTo>
                    <a:pt x="174" y="144"/>
                  </a:moveTo>
                  <a:cubicBezTo>
                    <a:pt x="174" y="145"/>
                    <a:pt x="174" y="145"/>
                    <a:pt x="174" y="145"/>
                  </a:cubicBezTo>
                  <a:cubicBezTo>
                    <a:pt x="175" y="150"/>
                    <a:pt x="177" y="153"/>
                    <a:pt x="178" y="153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8" y="146"/>
                    <a:pt x="176" y="144"/>
                    <a:pt x="174" y="144"/>
                  </a:cubicBezTo>
                  <a:close/>
                  <a:moveTo>
                    <a:pt x="182" y="137"/>
                  </a:moveTo>
                  <a:cubicBezTo>
                    <a:pt x="181" y="137"/>
                    <a:pt x="181" y="137"/>
                    <a:pt x="181" y="137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1" y="141"/>
                    <a:pt x="185" y="151"/>
                    <a:pt x="195" y="166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4" y="159"/>
                    <a:pt x="190" y="152"/>
                    <a:pt x="187" y="143"/>
                  </a:cubicBezTo>
                  <a:lnTo>
                    <a:pt x="182" y="137"/>
                  </a:lnTo>
                  <a:close/>
                  <a:moveTo>
                    <a:pt x="183" y="174"/>
                  </a:moveTo>
                  <a:cubicBezTo>
                    <a:pt x="183" y="176"/>
                    <a:pt x="183" y="176"/>
                    <a:pt x="183" y="176"/>
                  </a:cubicBezTo>
                  <a:cubicBezTo>
                    <a:pt x="184" y="177"/>
                    <a:pt x="184" y="177"/>
                    <a:pt x="184" y="177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7" y="177"/>
                    <a:pt x="188" y="175"/>
                    <a:pt x="191" y="172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89" y="170"/>
                    <a:pt x="185" y="169"/>
                  </a:cubicBezTo>
                  <a:cubicBezTo>
                    <a:pt x="183" y="169"/>
                    <a:pt x="183" y="170"/>
                    <a:pt x="18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4262438" y="5389563"/>
              <a:ext cx="157163" cy="225425"/>
            </a:xfrm>
            <a:custGeom>
              <a:avLst/>
              <a:gdLst>
                <a:gd name="T0" fmla="*/ 49 w 200"/>
                <a:gd name="T1" fmla="*/ 27 h 288"/>
                <a:gd name="T2" fmla="*/ 126 w 200"/>
                <a:gd name="T3" fmla="*/ 90 h 288"/>
                <a:gd name="T4" fmla="*/ 175 w 200"/>
                <a:gd name="T5" fmla="*/ 88 h 288"/>
                <a:gd name="T6" fmla="*/ 177 w 200"/>
                <a:gd name="T7" fmla="*/ 122 h 288"/>
                <a:gd name="T8" fmla="*/ 159 w 200"/>
                <a:gd name="T9" fmla="*/ 134 h 288"/>
                <a:gd name="T10" fmla="*/ 162 w 200"/>
                <a:gd name="T11" fmla="*/ 247 h 288"/>
                <a:gd name="T12" fmla="*/ 195 w 200"/>
                <a:gd name="T13" fmla="*/ 288 h 288"/>
                <a:gd name="T14" fmla="*/ 110 w 200"/>
                <a:gd name="T15" fmla="*/ 191 h 288"/>
                <a:gd name="T16" fmla="*/ 73 w 200"/>
                <a:gd name="T17" fmla="*/ 184 h 288"/>
                <a:gd name="T18" fmla="*/ 64 w 200"/>
                <a:gd name="T19" fmla="*/ 241 h 288"/>
                <a:gd name="T20" fmla="*/ 93 w 200"/>
                <a:gd name="T21" fmla="*/ 270 h 288"/>
                <a:gd name="T22" fmla="*/ 90 w 200"/>
                <a:gd name="T23" fmla="*/ 281 h 288"/>
                <a:gd name="T24" fmla="*/ 13 w 200"/>
                <a:gd name="T25" fmla="*/ 265 h 288"/>
                <a:gd name="T26" fmla="*/ 21 w 200"/>
                <a:gd name="T27" fmla="*/ 259 h 288"/>
                <a:gd name="T28" fmla="*/ 27 w 200"/>
                <a:gd name="T29" fmla="*/ 251 h 288"/>
                <a:gd name="T30" fmla="*/ 19 w 200"/>
                <a:gd name="T31" fmla="*/ 248 h 288"/>
                <a:gd name="T32" fmla="*/ 41 w 200"/>
                <a:gd name="T33" fmla="*/ 208 h 288"/>
                <a:gd name="T34" fmla="*/ 0 w 200"/>
                <a:gd name="T35" fmla="*/ 20 h 288"/>
                <a:gd name="T36" fmla="*/ 2 w 200"/>
                <a:gd name="T37" fmla="*/ 6 h 288"/>
                <a:gd name="T38" fmla="*/ 20 w 200"/>
                <a:gd name="T39" fmla="*/ 30 h 288"/>
                <a:gd name="T40" fmla="*/ 26 w 200"/>
                <a:gd name="T41" fmla="*/ 29 h 288"/>
                <a:gd name="T42" fmla="*/ 24 w 200"/>
                <a:gd name="T43" fmla="*/ 264 h 288"/>
                <a:gd name="T44" fmla="*/ 55 w 200"/>
                <a:gd name="T45" fmla="*/ 263 h 288"/>
                <a:gd name="T46" fmla="*/ 73 w 200"/>
                <a:gd name="T47" fmla="*/ 274 h 288"/>
                <a:gd name="T48" fmla="*/ 44 w 200"/>
                <a:gd name="T49" fmla="*/ 19 h 288"/>
                <a:gd name="T50" fmla="*/ 44 w 200"/>
                <a:gd name="T51" fmla="*/ 76 h 288"/>
                <a:gd name="T52" fmla="*/ 42 w 200"/>
                <a:gd name="T53" fmla="*/ 111 h 288"/>
                <a:gd name="T54" fmla="*/ 50 w 200"/>
                <a:gd name="T55" fmla="*/ 259 h 288"/>
                <a:gd name="T56" fmla="*/ 51 w 200"/>
                <a:gd name="T57" fmla="*/ 174 h 288"/>
                <a:gd name="T58" fmla="*/ 51 w 200"/>
                <a:gd name="T59" fmla="*/ 209 h 288"/>
                <a:gd name="T60" fmla="*/ 51 w 200"/>
                <a:gd name="T61" fmla="*/ 204 h 288"/>
                <a:gd name="T62" fmla="*/ 55 w 200"/>
                <a:gd name="T63" fmla="*/ 189 h 288"/>
                <a:gd name="T64" fmla="*/ 54 w 200"/>
                <a:gd name="T65" fmla="*/ 242 h 288"/>
                <a:gd name="T66" fmla="*/ 53 w 200"/>
                <a:gd name="T67" fmla="*/ 220 h 288"/>
                <a:gd name="T68" fmla="*/ 62 w 200"/>
                <a:gd name="T69" fmla="*/ 173 h 288"/>
                <a:gd name="T70" fmla="*/ 62 w 200"/>
                <a:gd name="T71" fmla="*/ 260 h 288"/>
                <a:gd name="T72" fmla="*/ 70 w 200"/>
                <a:gd name="T73" fmla="*/ 269 h 288"/>
                <a:gd name="T74" fmla="*/ 82 w 200"/>
                <a:gd name="T75" fmla="*/ 264 h 288"/>
                <a:gd name="T76" fmla="*/ 77 w 200"/>
                <a:gd name="T77" fmla="*/ 180 h 288"/>
                <a:gd name="T78" fmla="*/ 77 w 200"/>
                <a:gd name="T79" fmla="*/ 274 h 288"/>
                <a:gd name="T80" fmla="*/ 88 w 200"/>
                <a:gd name="T81" fmla="*/ 255 h 288"/>
                <a:gd name="T82" fmla="*/ 88 w 200"/>
                <a:gd name="T83" fmla="*/ 255 h 288"/>
                <a:gd name="T84" fmla="*/ 106 w 200"/>
                <a:gd name="T85" fmla="*/ 171 h 288"/>
                <a:gd name="T86" fmla="*/ 133 w 200"/>
                <a:gd name="T87" fmla="*/ 220 h 288"/>
                <a:gd name="T88" fmla="*/ 160 w 200"/>
                <a:gd name="T89" fmla="*/ 124 h 288"/>
                <a:gd name="T90" fmla="*/ 136 w 200"/>
                <a:gd name="T91" fmla="*/ 123 h 288"/>
                <a:gd name="T92" fmla="*/ 130 w 200"/>
                <a:gd name="T93" fmla="*/ 114 h 288"/>
                <a:gd name="T94" fmla="*/ 130 w 200"/>
                <a:gd name="T95" fmla="*/ 105 h 288"/>
                <a:gd name="T96" fmla="*/ 135 w 200"/>
                <a:gd name="T97" fmla="*/ 96 h 288"/>
                <a:gd name="T98" fmla="*/ 140 w 200"/>
                <a:gd name="T99" fmla="*/ 237 h 288"/>
                <a:gd name="T100" fmla="*/ 137 w 200"/>
                <a:gd name="T101" fmla="*/ 86 h 288"/>
                <a:gd name="T102" fmla="*/ 138 w 200"/>
                <a:gd name="T103" fmla="*/ 204 h 288"/>
                <a:gd name="T104" fmla="*/ 149 w 200"/>
                <a:gd name="T105" fmla="*/ 249 h 288"/>
                <a:gd name="T106" fmla="*/ 163 w 200"/>
                <a:gd name="T107" fmla="*/ 107 h 288"/>
                <a:gd name="T108" fmla="*/ 163 w 200"/>
                <a:gd name="T109" fmla="*/ 107 h 288"/>
                <a:gd name="T110" fmla="*/ 187 w 200"/>
                <a:gd name="T111" fmla="*/ 282 h 288"/>
                <a:gd name="T112" fmla="*/ 171 w 200"/>
                <a:gd name="T113" fmla="*/ 263 h 288"/>
                <a:gd name="T114" fmla="*/ 171 w 200"/>
                <a:gd name="T115" fmla="*/ 263 h 288"/>
                <a:gd name="T116" fmla="*/ 181 w 200"/>
                <a:gd name="T117" fmla="*/ 265 h 288"/>
                <a:gd name="T118" fmla="*/ 195 w 200"/>
                <a:gd name="T119" fmla="*/ 259 h 288"/>
                <a:gd name="T120" fmla="*/ 195 w 200"/>
                <a:gd name="T121" fmla="*/ 26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" h="288">
                  <a:moveTo>
                    <a:pt x="4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0" y="3"/>
                    <a:pt x="43" y="6"/>
                    <a:pt x="46" y="9"/>
                  </a:cubicBezTo>
                  <a:cubicBezTo>
                    <a:pt x="48" y="9"/>
                    <a:pt x="50" y="14"/>
                    <a:pt x="51" y="24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2" y="31"/>
                    <a:pt x="54" y="46"/>
                    <a:pt x="55" y="73"/>
                  </a:cubicBezTo>
                  <a:cubicBezTo>
                    <a:pt x="55" y="121"/>
                    <a:pt x="56" y="152"/>
                    <a:pt x="59" y="166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73" y="156"/>
                    <a:pt x="93" y="141"/>
                    <a:pt x="120" y="123"/>
                  </a:cubicBezTo>
                  <a:cubicBezTo>
                    <a:pt x="123" y="123"/>
                    <a:pt x="124" y="112"/>
                    <a:pt x="126" y="90"/>
                  </a:cubicBezTo>
                  <a:cubicBezTo>
                    <a:pt x="126" y="85"/>
                    <a:pt x="128" y="83"/>
                    <a:pt x="133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69" y="82"/>
                    <a:pt x="182" y="84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1" y="89"/>
                    <a:pt x="178" y="88"/>
                    <a:pt x="175" y="88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1"/>
                    <a:pt x="178" y="92"/>
                    <a:pt x="185" y="93"/>
                  </a:cubicBezTo>
                  <a:cubicBezTo>
                    <a:pt x="187" y="93"/>
                    <a:pt x="188" y="99"/>
                    <a:pt x="188" y="110"/>
                  </a:cubicBezTo>
                  <a:cubicBezTo>
                    <a:pt x="188" y="115"/>
                    <a:pt x="186" y="117"/>
                    <a:pt x="182" y="117"/>
                  </a:cubicBezTo>
                  <a:cubicBezTo>
                    <a:pt x="181" y="117"/>
                    <a:pt x="180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5"/>
                    <a:pt x="164" y="127"/>
                    <a:pt x="159" y="130"/>
                  </a:cubicBezTo>
                  <a:cubicBezTo>
                    <a:pt x="158" y="130"/>
                    <a:pt x="157" y="130"/>
                    <a:pt x="157" y="132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61"/>
                    <a:pt x="136" y="185"/>
                    <a:pt x="160" y="233"/>
                  </a:cubicBezTo>
                  <a:cubicBezTo>
                    <a:pt x="163" y="240"/>
                    <a:pt x="165" y="245"/>
                    <a:pt x="166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47"/>
                    <a:pt x="161" y="247"/>
                    <a:pt x="161" y="247"/>
                  </a:cubicBezTo>
                  <a:cubicBezTo>
                    <a:pt x="161" y="250"/>
                    <a:pt x="165" y="251"/>
                    <a:pt x="174" y="251"/>
                  </a:cubicBezTo>
                  <a:cubicBezTo>
                    <a:pt x="191" y="251"/>
                    <a:pt x="199" y="253"/>
                    <a:pt x="199" y="256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9" y="265"/>
                    <a:pt x="200" y="272"/>
                    <a:pt x="200" y="283"/>
                  </a:cubicBezTo>
                  <a:cubicBezTo>
                    <a:pt x="200" y="286"/>
                    <a:pt x="199" y="288"/>
                    <a:pt x="19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86" y="287"/>
                    <a:pt x="172" y="287"/>
                    <a:pt x="150" y="287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5" y="287"/>
                    <a:pt x="143" y="283"/>
                    <a:pt x="141" y="276"/>
                  </a:cubicBezTo>
                  <a:cubicBezTo>
                    <a:pt x="140" y="263"/>
                    <a:pt x="137" y="252"/>
                    <a:pt x="134" y="241"/>
                  </a:cubicBezTo>
                  <a:cubicBezTo>
                    <a:pt x="128" y="229"/>
                    <a:pt x="120" y="212"/>
                    <a:pt x="110" y="191"/>
                  </a:cubicBezTo>
                  <a:cubicBezTo>
                    <a:pt x="106" y="179"/>
                    <a:pt x="102" y="173"/>
                    <a:pt x="100" y="173"/>
                  </a:cubicBezTo>
                  <a:cubicBezTo>
                    <a:pt x="96" y="173"/>
                    <a:pt x="90" y="177"/>
                    <a:pt x="81" y="184"/>
                  </a:cubicBezTo>
                  <a:cubicBezTo>
                    <a:pt x="78" y="187"/>
                    <a:pt x="75" y="188"/>
                    <a:pt x="74" y="188"/>
                  </a:cubicBezTo>
                  <a:cubicBezTo>
                    <a:pt x="72" y="188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69" y="184"/>
                    <a:pt x="68" y="187"/>
                    <a:pt x="66" y="194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4" y="197"/>
                    <a:pt x="63" y="199"/>
                    <a:pt x="63" y="202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4"/>
                    <a:pt x="69" y="246"/>
                    <a:pt x="80" y="247"/>
                  </a:cubicBezTo>
                  <a:cubicBezTo>
                    <a:pt x="81" y="248"/>
                    <a:pt x="85" y="250"/>
                    <a:pt x="91" y="252"/>
                  </a:cubicBezTo>
                  <a:cubicBezTo>
                    <a:pt x="92" y="256"/>
                    <a:pt x="92" y="256"/>
                    <a:pt x="92" y="256"/>
                  </a:cubicBezTo>
                  <a:cubicBezTo>
                    <a:pt x="92" y="261"/>
                    <a:pt x="92" y="261"/>
                    <a:pt x="92" y="261"/>
                  </a:cubicBezTo>
                  <a:cubicBezTo>
                    <a:pt x="92" y="265"/>
                    <a:pt x="92" y="265"/>
                    <a:pt x="92" y="265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2" y="273"/>
                    <a:pt x="90" y="274"/>
                    <a:pt x="88" y="276"/>
                  </a:cubicBezTo>
                  <a:cubicBezTo>
                    <a:pt x="87" y="275"/>
                    <a:pt x="87" y="275"/>
                    <a:pt x="87" y="275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5" y="277"/>
                    <a:pt x="85" y="277"/>
                    <a:pt x="85" y="277"/>
                  </a:cubicBezTo>
                  <a:cubicBezTo>
                    <a:pt x="85" y="278"/>
                    <a:pt x="87" y="280"/>
                    <a:pt x="90" y="281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89" y="283"/>
                    <a:pt x="86" y="284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45" y="278"/>
                    <a:pt x="30" y="277"/>
                    <a:pt x="23" y="275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5" y="275"/>
                    <a:pt x="13" y="271"/>
                    <a:pt x="13" y="265"/>
                  </a:cubicBezTo>
                  <a:cubicBezTo>
                    <a:pt x="13" y="263"/>
                    <a:pt x="13" y="263"/>
                    <a:pt x="13" y="263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3" y="258"/>
                    <a:pt x="15" y="255"/>
                    <a:pt x="19" y="252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20" y="257"/>
                    <a:pt x="20" y="257"/>
                    <a:pt x="20" y="257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49"/>
                    <a:pt x="32" y="249"/>
                    <a:pt x="32" y="249"/>
                  </a:cubicBezTo>
                  <a:cubicBezTo>
                    <a:pt x="32" y="248"/>
                    <a:pt x="30" y="248"/>
                    <a:pt x="28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19" y="249"/>
                    <a:pt x="19" y="249"/>
                    <a:pt x="19" y="249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47"/>
                    <a:pt x="25" y="245"/>
                    <a:pt x="36" y="243"/>
                  </a:cubicBezTo>
                  <a:cubicBezTo>
                    <a:pt x="38" y="243"/>
                    <a:pt x="42" y="242"/>
                    <a:pt x="48" y="241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7" y="239"/>
                    <a:pt x="44" y="239"/>
                  </a:cubicBezTo>
                  <a:cubicBezTo>
                    <a:pt x="42" y="239"/>
                    <a:pt x="41" y="228"/>
                    <a:pt x="41" y="208"/>
                  </a:cubicBezTo>
                  <a:cubicBezTo>
                    <a:pt x="40" y="183"/>
                    <a:pt x="37" y="165"/>
                    <a:pt x="34" y="156"/>
                  </a:cubicBezTo>
                  <a:cubicBezTo>
                    <a:pt x="33" y="96"/>
                    <a:pt x="31" y="60"/>
                    <a:pt x="28" y="48"/>
                  </a:cubicBezTo>
                  <a:cubicBezTo>
                    <a:pt x="28" y="48"/>
                    <a:pt x="24" y="47"/>
                    <a:pt x="16" y="46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6"/>
                    <a:pt x="1" y="44"/>
                    <a:pt x="1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3"/>
                    <a:pt x="1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4" y="10"/>
                    <a:pt x="2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1"/>
                  </a:lnTo>
                  <a:close/>
                  <a:moveTo>
                    <a:pt x="15" y="27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6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5" y="31"/>
                    <a:pt x="13" y="32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1" y="36"/>
                    <a:pt x="24" y="34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6"/>
                    <a:pt x="24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6"/>
                    <a:pt x="15" y="26"/>
                    <a:pt x="15" y="27"/>
                  </a:cubicBezTo>
                  <a:close/>
                  <a:moveTo>
                    <a:pt x="24" y="264"/>
                  </a:moveTo>
                  <a:cubicBezTo>
                    <a:pt x="24" y="264"/>
                    <a:pt x="24" y="264"/>
                    <a:pt x="24" y="264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5"/>
                    <a:pt x="43" y="265"/>
                    <a:pt x="43" y="265"/>
                  </a:cubicBezTo>
                  <a:cubicBezTo>
                    <a:pt x="51" y="265"/>
                    <a:pt x="55" y="265"/>
                    <a:pt x="55" y="264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55" y="262"/>
                    <a:pt x="52" y="262"/>
                    <a:pt x="47" y="262"/>
                  </a:cubicBezTo>
                  <a:cubicBezTo>
                    <a:pt x="33" y="262"/>
                    <a:pt x="26" y="263"/>
                    <a:pt x="24" y="264"/>
                  </a:cubicBezTo>
                  <a:close/>
                  <a:moveTo>
                    <a:pt x="35" y="269"/>
                  </a:moveTo>
                  <a:cubicBezTo>
                    <a:pt x="34" y="270"/>
                    <a:pt x="34" y="270"/>
                    <a:pt x="34" y="270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73" y="271"/>
                    <a:pt x="66" y="269"/>
                    <a:pt x="51" y="269"/>
                  </a:cubicBezTo>
                  <a:lnTo>
                    <a:pt x="35" y="269"/>
                  </a:lnTo>
                  <a:close/>
                  <a:moveTo>
                    <a:pt x="37" y="2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8" y="25"/>
                    <a:pt x="40" y="26"/>
                    <a:pt x="42" y="26"/>
                  </a:cubicBezTo>
                  <a:cubicBezTo>
                    <a:pt x="43" y="24"/>
                    <a:pt x="44" y="22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9"/>
                    <a:pt x="38" y="20"/>
                    <a:pt x="37" y="21"/>
                  </a:cubicBezTo>
                  <a:close/>
                  <a:moveTo>
                    <a:pt x="43" y="59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73"/>
                    <a:pt x="43" y="76"/>
                    <a:pt x="44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63"/>
                    <a:pt x="45" y="59"/>
                    <a:pt x="43" y="59"/>
                  </a:cubicBezTo>
                  <a:close/>
                  <a:moveTo>
                    <a:pt x="43" y="111"/>
                  </a:moveTo>
                  <a:cubicBezTo>
                    <a:pt x="42" y="111"/>
                    <a:pt x="42" y="111"/>
                    <a:pt x="42" y="111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5" y="112"/>
                    <a:pt x="45" y="112"/>
                    <a:pt x="45" y="112"/>
                  </a:cubicBezTo>
                  <a:lnTo>
                    <a:pt x="43" y="111"/>
                  </a:lnTo>
                  <a:close/>
                  <a:moveTo>
                    <a:pt x="51" y="259"/>
                  </a:moveTo>
                  <a:cubicBezTo>
                    <a:pt x="50" y="259"/>
                    <a:pt x="50" y="259"/>
                    <a:pt x="50" y="259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1" y="260"/>
                    <a:pt x="51" y="260"/>
                    <a:pt x="51" y="260"/>
                  </a:cubicBezTo>
                  <a:lnTo>
                    <a:pt x="51" y="259"/>
                  </a:lnTo>
                  <a:close/>
                  <a:moveTo>
                    <a:pt x="52" y="172"/>
                  </a:moveTo>
                  <a:cubicBezTo>
                    <a:pt x="51" y="174"/>
                    <a:pt x="51" y="174"/>
                    <a:pt x="51" y="174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72"/>
                    <a:pt x="53" y="172"/>
                    <a:pt x="53" y="172"/>
                  </a:cubicBezTo>
                  <a:lnTo>
                    <a:pt x="52" y="172"/>
                  </a:lnTo>
                  <a:close/>
                  <a:moveTo>
                    <a:pt x="51" y="204"/>
                  </a:moveTo>
                  <a:cubicBezTo>
                    <a:pt x="51" y="209"/>
                    <a:pt x="51" y="209"/>
                    <a:pt x="51" y="209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4" y="210"/>
                    <a:pt x="55" y="209"/>
                    <a:pt x="55" y="206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2" y="200"/>
                    <a:pt x="51" y="202"/>
                    <a:pt x="51" y="204"/>
                  </a:cubicBezTo>
                  <a:close/>
                  <a:moveTo>
                    <a:pt x="51" y="190"/>
                  </a:moveTo>
                  <a:cubicBezTo>
                    <a:pt x="51" y="193"/>
                    <a:pt x="51" y="193"/>
                    <a:pt x="51" y="193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4" y="194"/>
                    <a:pt x="55" y="192"/>
                    <a:pt x="55" y="190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7"/>
                    <a:pt x="55" y="184"/>
                    <a:pt x="54" y="182"/>
                  </a:cubicBezTo>
                  <a:cubicBezTo>
                    <a:pt x="53" y="182"/>
                    <a:pt x="53" y="182"/>
                    <a:pt x="53" y="182"/>
                  </a:cubicBezTo>
                  <a:cubicBezTo>
                    <a:pt x="52" y="182"/>
                    <a:pt x="51" y="184"/>
                    <a:pt x="51" y="190"/>
                  </a:cubicBezTo>
                  <a:close/>
                  <a:moveTo>
                    <a:pt x="51" y="240"/>
                  </a:moveTo>
                  <a:cubicBezTo>
                    <a:pt x="53" y="242"/>
                    <a:pt x="53" y="242"/>
                    <a:pt x="53" y="242"/>
                  </a:cubicBezTo>
                  <a:cubicBezTo>
                    <a:pt x="54" y="242"/>
                    <a:pt x="54" y="242"/>
                    <a:pt x="54" y="242"/>
                  </a:cubicBezTo>
                  <a:cubicBezTo>
                    <a:pt x="55" y="241"/>
                    <a:pt x="55" y="240"/>
                    <a:pt x="55" y="239"/>
                  </a:cubicBezTo>
                  <a:cubicBezTo>
                    <a:pt x="55" y="237"/>
                    <a:pt x="55" y="236"/>
                    <a:pt x="54" y="236"/>
                  </a:cubicBezTo>
                  <a:cubicBezTo>
                    <a:pt x="52" y="237"/>
                    <a:pt x="51" y="239"/>
                    <a:pt x="51" y="240"/>
                  </a:cubicBezTo>
                  <a:close/>
                  <a:moveTo>
                    <a:pt x="55" y="218"/>
                  </a:moveTo>
                  <a:cubicBezTo>
                    <a:pt x="54" y="218"/>
                    <a:pt x="54" y="218"/>
                    <a:pt x="54" y="218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4"/>
                    <a:pt x="55" y="222"/>
                    <a:pt x="55" y="220"/>
                  </a:cubicBezTo>
                  <a:lnTo>
                    <a:pt x="55" y="218"/>
                  </a:lnTo>
                  <a:close/>
                  <a:moveTo>
                    <a:pt x="62" y="171"/>
                  </a:moveTo>
                  <a:cubicBezTo>
                    <a:pt x="62" y="173"/>
                    <a:pt x="62" y="173"/>
                    <a:pt x="62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7" y="173"/>
                    <a:pt x="69" y="171"/>
                    <a:pt x="71" y="16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68" y="167"/>
                    <a:pt x="65" y="169"/>
                    <a:pt x="62" y="171"/>
                  </a:cubicBezTo>
                  <a:close/>
                  <a:moveTo>
                    <a:pt x="63" y="259"/>
                  </a:moveTo>
                  <a:cubicBezTo>
                    <a:pt x="62" y="260"/>
                    <a:pt x="62" y="260"/>
                    <a:pt x="62" y="260"/>
                  </a:cubicBezTo>
                  <a:cubicBezTo>
                    <a:pt x="64" y="260"/>
                    <a:pt x="64" y="260"/>
                    <a:pt x="64" y="260"/>
                  </a:cubicBezTo>
                  <a:lnTo>
                    <a:pt x="63" y="259"/>
                  </a:lnTo>
                  <a:close/>
                  <a:moveTo>
                    <a:pt x="66" y="267"/>
                  </a:moveTo>
                  <a:cubicBezTo>
                    <a:pt x="65" y="267"/>
                    <a:pt x="65" y="267"/>
                    <a:pt x="65" y="267"/>
                  </a:cubicBezTo>
                  <a:cubicBezTo>
                    <a:pt x="65" y="268"/>
                    <a:pt x="65" y="268"/>
                    <a:pt x="65" y="268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2" y="267"/>
                    <a:pt x="70" y="267"/>
                    <a:pt x="66" y="267"/>
                  </a:cubicBezTo>
                  <a:close/>
                  <a:moveTo>
                    <a:pt x="74" y="259"/>
                  </a:moveTo>
                  <a:cubicBezTo>
                    <a:pt x="76" y="262"/>
                    <a:pt x="78" y="264"/>
                    <a:pt x="82" y="264"/>
                  </a:cubicBezTo>
                  <a:cubicBezTo>
                    <a:pt x="82" y="264"/>
                    <a:pt x="82" y="264"/>
                    <a:pt x="82" y="264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2" y="260"/>
                    <a:pt x="81" y="258"/>
                    <a:pt x="80" y="257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6" y="257"/>
                    <a:pt x="75" y="258"/>
                    <a:pt x="74" y="259"/>
                  </a:cubicBezTo>
                  <a:close/>
                  <a:moveTo>
                    <a:pt x="77" y="180"/>
                  </a:move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82" y="179"/>
                    <a:pt x="87" y="176"/>
                    <a:pt x="90" y="173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1" y="176"/>
                    <a:pt x="77" y="178"/>
                    <a:pt x="77" y="180"/>
                  </a:cubicBezTo>
                  <a:close/>
                  <a:moveTo>
                    <a:pt x="78" y="274"/>
                  </a:moveTo>
                  <a:cubicBezTo>
                    <a:pt x="77" y="274"/>
                    <a:pt x="77" y="274"/>
                    <a:pt x="77" y="274"/>
                  </a:cubicBezTo>
                  <a:cubicBezTo>
                    <a:pt x="77" y="275"/>
                    <a:pt x="77" y="275"/>
                    <a:pt x="77" y="275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1" y="274"/>
                    <a:pt x="80" y="274"/>
                    <a:pt x="78" y="274"/>
                  </a:cubicBezTo>
                  <a:close/>
                  <a:moveTo>
                    <a:pt x="88" y="255"/>
                  </a:moveTo>
                  <a:cubicBezTo>
                    <a:pt x="87" y="255"/>
                    <a:pt x="87" y="255"/>
                    <a:pt x="87" y="255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6"/>
                    <a:pt x="88" y="256"/>
                    <a:pt x="88" y="256"/>
                  </a:cubicBezTo>
                  <a:lnTo>
                    <a:pt x="88" y="255"/>
                  </a:lnTo>
                  <a:close/>
                  <a:moveTo>
                    <a:pt x="106" y="171"/>
                  </a:moveTo>
                  <a:cubicBezTo>
                    <a:pt x="107" y="175"/>
                    <a:pt x="109" y="178"/>
                    <a:pt x="111" y="178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7"/>
                    <a:pt x="111" y="177"/>
                    <a:pt x="111" y="177"/>
                  </a:cubicBezTo>
                  <a:cubicBezTo>
                    <a:pt x="111" y="172"/>
                    <a:pt x="110" y="169"/>
                    <a:pt x="107" y="169"/>
                  </a:cubicBezTo>
                  <a:cubicBezTo>
                    <a:pt x="106" y="169"/>
                    <a:pt x="106" y="170"/>
                    <a:pt x="106" y="171"/>
                  </a:cubicBezTo>
                  <a:close/>
                  <a:moveTo>
                    <a:pt x="119" y="190"/>
                  </a:move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21" y="199"/>
                    <a:pt x="125" y="210"/>
                    <a:pt x="131" y="221"/>
                  </a:cubicBezTo>
                  <a:cubicBezTo>
                    <a:pt x="133" y="221"/>
                    <a:pt x="133" y="221"/>
                    <a:pt x="133" y="221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3" y="214"/>
                    <a:pt x="129" y="205"/>
                    <a:pt x="119" y="190"/>
                  </a:cubicBezTo>
                  <a:close/>
                  <a:moveTo>
                    <a:pt x="124" y="145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34" y="144"/>
                    <a:pt x="145" y="137"/>
                    <a:pt x="159" y="125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47" y="128"/>
                    <a:pt x="135" y="135"/>
                    <a:pt x="124" y="145"/>
                  </a:cubicBezTo>
                  <a:close/>
                  <a:moveTo>
                    <a:pt x="125" y="129"/>
                  </a:moveTo>
                  <a:cubicBezTo>
                    <a:pt x="125" y="129"/>
                    <a:pt x="125" y="129"/>
                    <a:pt x="125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29"/>
                    <a:pt x="130" y="127"/>
                    <a:pt x="136" y="123"/>
                  </a:cubicBezTo>
                  <a:cubicBezTo>
                    <a:pt x="139" y="123"/>
                    <a:pt x="140" y="122"/>
                    <a:pt x="140" y="121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5" y="119"/>
                    <a:pt x="131" y="123"/>
                    <a:pt x="125" y="129"/>
                  </a:cubicBezTo>
                  <a:close/>
                  <a:moveTo>
                    <a:pt x="128" y="112"/>
                  </a:moveTo>
                  <a:cubicBezTo>
                    <a:pt x="130" y="114"/>
                    <a:pt x="130" y="114"/>
                    <a:pt x="130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2" y="114"/>
                    <a:pt x="133" y="113"/>
                    <a:pt x="134" y="11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0" y="111"/>
                    <a:pt x="129" y="112"/>
                    <a:pt x="128" y="112"/>
                  </a:cubicBezTo>
                  <a:close/>
                  <a:moveTo>
                    <a:pt x="130" y="105"/>
                  </a:moveTo>
                  <a:cubicBezTo>
                    <a:pt x="130" y="108"/>
                    <a:pt x="131" y="109"/>
                    <a:pt x="131" y="109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5" y="109"/>
                    <a:pt x="135" y="109"/>
                    <a:pt x="135" y="108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1" y="97"/>
                    <a:pt x="130" y="100"/>
                    <a:pt x="130" y="105"/>
                  </a:cubicBezTo>
                  <a:close/>
                  <a:moveTo>
                    <a:pt x="135" y="225"/>
                  </a:moveTo>
                  <a:cubicBezTo>
                    <a:pt x="134" y="225"/>
                    <a:pt x="134" y="225"/>
                    <a:pt x="134" y="225"/>
                  </a:cubicBezTo>
                  <a:cubicBezTo>
                    <a:pt x="134" y="225"/>
                    <a:pt x="134" y="225"/>
                    <a:pt x="134" y="225"/>
                  </a:cubicBezTo>
                  <a:cubicBezTo>
                    <a:pt x="136" y="231"/>
                    <a:pt x="138" y="235"/>
                    <a:pt x="140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42" y="235"/>
                    <a:pt x="140" y="231"/>
                    <a:pt x="135" y="225"/>
                  </a:cubicBezTo>
                  <a:close/>
                  <a:moveTo>
                    <a:pt x="139" y="84"/>
                  </a:moveTo>
                  <a:cubicBezTo>
                    <a:pt x="136" y="84"/>
                    <a:pt x="136" y="84"/>
                    <a:pt x="136" y="84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4"/>
                    <a:pt x="139" y="84"/>
                    <a:pt x="139" y="84"/>
                  </a:cubicBezTo>
                  <a:close/>
                  <a:moveTo>
                    <a:pt x="139" y="203"/>
                  </a:moveTo>
                  <a:cubicBezTo>
                    <a:pt x="138" y="203"/>
                    <a:pt x="138" y="203"/>
                    <a:pt x="138" y="203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204"/>
                    <a:pt x="139" y="204"/>
                    <a:pt x="139" y="204"/>
                  </a:cubicBezTo>
                  <a:lnTo>
                    <a:pt x="139" y="203"/>
                  </a:lnTo>
                  <a:close/>
                  <a:moveTo>
                    <a:pt x="149" y="248"/>
                  </a:moveTo>
                  <a:cubicBezTo>
                    <a:pt x="149" y="249"/>
                    <a:pt x="149" y="249"/>
                    <a:pt x="149" y="249"/>
                  </a:cubicBezTo>
                  <a:cubicBezTo>
                    <a:pt x="150" y="251"/>
                    <a:pt x="150" y="251"/>
                    <a:pt x="150" y="251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4" y="249"/>
                    <a:pt x="154" y="249"/>
                    <a:pt x="154" y="249"/>
                  </a:cubicBezTo>
                  <a:cubicBezTo>
                    <a:pt x="154" y="248"/>
                    <a:pt x="153" y="247"/>
                    <a:pt x="151" y="247"/>
                  </a:cubicBezTo>
                  <a:cubicBezTo>
                    <a:pt x="150" y="247"/>
                    <a:pt x="149" y="248"/>
                    <a:pt x="149" y="248"/>
                  </a:cubicBezTo>
                  <a:close/>
                  <a:moveTo>
                    <a:pt x="163" y="107"/>
                  </a:moveTo>
                  <a:cubicBezTo>
                    <a:pt x="163" y="108"/>
                    <a:pt x="167" y="109"/>
                    <a:pt x="174" y="109"/>
                  </a:cubicBezTo>
                  <a:cubicBezTo>
                    <a:pt x="177" y="109"/>
                    <a:pt x="178" y="108"/>
                    <a:pt x="178" y="107"/>
                  </a:cubicBezTo>
                  <a:cubicBezTo>
                    <a:pt x="178" y="106"/>
                    <a:pt x="178" y="106"/>
                    <a:pt x="178" y="106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5" y="106"/>
                    <a:pt x="163" y="106"/>
                    <a:pt x="163" y="107"/>
                  </a:cubicBezTo>
                  <a:close/>
                  <a:moveTo>
                    <a:pt x="168" y="282"/>
                  </a:moveTo>
                  <a:cubicBezTo>
                    <a:pt x="168" y="282"/>
                    <a:pt x="168" y="282"/>
                    <a:pt x="16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77" y="283"/>
                    <a:pt x="177" y="283"/>
                    <a:pt x="177" y="283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7" y="282"/>
                    <a:pt x="187" y="282"/>
                    <a:pt x="187" y="282"/>
                  </a:cubicBezTo>
                  <a:cubicBezTo>
                    <a:pt x="188" y="281"/>
                    <a:pt x="188" y="281"/>
                    <a:pt x="188" y="281"/>
                  </a:cubicBezTo>
                  <a:cubicBezTo>
                    <a:pt x="188" y="281"/>
                    <a:pt x="188" y="281"/>
                    <a:pt x="188" y="281"/>
                  </a:cubicBezTo>
                  <a:cubicBezTo>
                    <a:pt x="186" y="281"/>
                    <a:pt x="186" y="281"/>
                    <a:pt x="186" y="281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69" y="281"/>
                    <a:pt x="168" y="281"/>
                    <a:pt x="168" y="282"/>
                  </a:cubicBezTo>
                  <a:close/>
                  <a:moveTo>
                    <a:pt x="171" y="263"/>
                  </a:moveTo>
                  <a:cubicBezTo>
                    <a:pt x="170" y="264"/>
                    <a:pt x="170" y="264"/>
                    <a:pt x="170" y="264"/>
                  </a:cubicBezTo>
                  <a:cubicBezTo>
                    <a:pt x="171" y="265"/>
                    <a:pt x="171" y="265"/>
                    <a:pt x="171" y="265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4"/>
                    <a:pt x="174" y="264"/>
                    <a:pt x="174" y="264"/>
                  </a:cubicBezTo>
                  <a:cubicBezTo>
                    <a:pt x="173" y="263"/>
                    <a:pt x="173" y="263"/>
                    <a:pt x="173" y="263"/>
                  </a:cubicBezTo>
                  <a:lnTo>
                    <a:pt x="171" y="263"/>
                  </a:lnTo>
                  <a:close/>
                  <a:moveTo>
                    <a:pt x="181" y="265"/>
                  </a:moveTo>
                  <a:cubicBezTo>
                    <a:pt x="177" y="265"/>
                    <a:pt x="177" y="265"/>
                    <a:pt x="177" y="265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79" y="266"/>
                    <a:pt x="179" y="266"/>
                    <a:pt x="179" y="266"/>
                  </a:cubicBezTo>
                  <a:cubicBezTo>
                    <a:pt x="181" y="266"/>
                    <a:pt x="181" y="266"/>
                    <a:pt x="181" y="266"/>
                  </a:cubicBezTo>
                  <a:lnTo>
                    <a:pt x="181" y="265"/>
                  </a:lnTo>
                  <a:close/>
                  <a:moveTo>
                    <a:pt x="194" y="259"/>
                  </a:moveTo>
                  <a:cubicBezTo>
                    <a:pt x="192" y="259"/>
                    <a:pt x="192" y="259"/>
                    <a:pt x="192" y="259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4" y="261"/>
                    <a:pt x="194" y="261"/>
                    <a:pt x="194" y="261"/>
                  </a:cubicBezTo>
                  <a:cubicBezTo>
                    <a:pt x="195" y="261"/>
                    <a:pt x="195" y="261"/>
                    <a:pt x="195" y="261"/>
                  </a:cubicBezTo>
                  <a:cubicBezTo>
                    <a:pt x="195" y="259"/>
                    <a:pt x="195" y="259"/>
                    <a:pt x="195" y="259"/>
                  </a:cubicBezTo>
                  <a:lnTo>
                    <a:pt x="194" y="259"/>
                  </a:lnTo>
                  <a:close/>
                  <a:moveTo>
                    <a:pt x="194" y="270"/>
                  </a:moveTo>
                  <a:cubicBezTo>
                    <a:pt x="194" y="276"/>
                    <a:pt x="194" y="276"/>
                    <a:pt x="194" y="276"/>
                  </a:cubicBezTo>
                  <a:cubicBezTo>
                    <a:pt x="194" y="276"/>
                    <a:pt x="194" y="276"/>
                    <a:pt x="194" y="276"/>
                  </a:cubicBezTo>
                  <a:cubicBezTo>
                    <a:pt x="195" y="276"/>
                    <a:pt x="195" y="274"/>
                    <a:pt x="195" y="269"/>
                  </a:cubicBezTo>
                  <a:cubicBezTo>
                    <a:pt x="195" y="266"/>
                    <a:pt x="195" y="266"/>
                    <a:pt x="195" y="266"/>
                  </a:cubicBezTo>
                  <a:cubicBezTo>
                    <a:pt x="194" y="267"/>
                    <a:pt x="194" y="268"/>
                    <a:pt x="194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Freeform 9"/>
            <p:cNvSpPr>
              <a:spLocks noEditPoints="1"/>
            </p:cNvSpPr>
            <p:nvPr/>
          </p:nvSpPr>
          <p:spPr bwMode="auto">
            <a:xfrm>
              <a:off x="4513263" y="5376863"/>
              <a:ext cx="115888" cy="230188"/>
            </a:xfrm>
            <a:custGeom>
              <a:avLst/>
              <a:gdLst>
                <a:gd name="T0" fmla="*/ 101 w 148"/>
                <a:gd name="T1" fmla="*/ 76 h 296"/>
                <a:gd name="T2" fmla="*/ 145 w 148"/>
                <a:gd name="T3" fmla="*/ 98 h 296"/>
                <a:gd name="T4" fmla="*/ 126 w 148"/>
                <a:gd name="T5" fmla="*/ 123 h 296"/>
                <a:gd name="T6" fmla="*/ 133 w 148"/>
                <a:gd name="T7" fmla="*/ 119 h 296"/>
                <a:gd name="T8" fmla="*/ 83 w 148"/>
                <a:gd name="T9" fmla="*/ 139 h 296"/>
                <a:gd name="T10" fmla="*/ 82 w 148"/>
                <a:gd name="T11" fmla="*/ 144 h 296"/>
                <a:gd name="T12" fmla="*/ 89 w 148"/>
                <a:gd name="T13" fmla="*/ 252 h 296"/>
                <a:gd name="T14" fmla="*/ 138 w 148"/>
                <a:gd name="T15" fmla="*/ 284 h 296"/>
                <a:gd name="T16" fmla="*/ 49 w 148"/>
                <a:gd name="T17" fmla="*/ 262 h 296"/>
                <a:gd name="T18" fmla="*/ 44 w 148"/>
                <a:gd name="T19" fmla="*/ 115 h 296"/>
                <a:gd name="T20" fmla="*/ 7 w 148"/>
                <a:gd name="T21" fmla="*/ 76 h 296"/>
                <a:gd name="T22" fmla="*/ 58 w 148"/>
                <a:gd name="T23" fmla="*/ 4 h 296"/>
                <a:gd name="T24" fmla="*/ 18 w 148"/>
                <a:gd name="T25" fmla="*/ 83 h 296"/>
                <a:gd name="T26" fmla="*/ 10 w 148"/>
                <a:gd name="T27" fmla="*/ 80 h 296"/>
                <a:gd name="T28" fmla="*/ 51 w 148"/>
                <a:gd name="T29" fmla="*/ 92 h 296"/>
                <a:gd name="T30" fmla="*/ 19 w 148"/>
                <a:gd name="T31" fmla="*/ 102 h 296"/>
                <a:gd name="T32" fmla="*/ 22 w 148"/>
                <a:gd name="T33" fmla="*/ 100 h 296"/>
                <a:gd name="T34" fmla="*/ 45 w 148"/>
                <a:gd name="T35" fmla="*/ 109 h 296"/>
                <a:gd name="T36" fmla="*/ 53 w 148"/>
                <a:gd name="T37" fmla="*/ 213 h 296"/>
                <a:gd name="T38" fmla="*/ 56 w 148"/>
                <a:gd name="T39" fmla="*/ 204 h 296"/>
                <a:gd name="T40" fmla="*/ 63 w 148"/>
                <a:gd name="T41" fmla="*/ 255 h 296"/>
                <a:gd name="T42" fmla="*/ 64 w 148"/>
                <a:gd name="T43" fmla="*/ 249 h 296"/>
                <a:gd name="T44" fmla="*/ 77 w 148"/>
                <a:gd name="T45" fmla="*/ 285 h 296"/>
                <a:gd name="T46" fmla="*/ 67 w 148"/>
                <a:gd name="T47" fmla="*/ 124 h 296"/>
                <a:gd name="T48" fmla="*/ 69 w 148"/>
                <a:gd name="T49" fmla="*/ 122 h 296"/>
                <a:gd name="T50" fmla="*/ 68 w 148"/>
                <a:gd name="T51" fmla="*/ 133 h 296"/>
                <a:gd name="T52" fmla="*/ 69 w 148"/>
                <a:gd name="T53" fmla="*/ 132 h 296"/>
                <a:gd name="T54" fmla="*/ 69 w 148"/>
                <a:gd name="T55" fmla="*/ 10 h 296"/>
                <a:gd name="T56" fmla="*/ 69 w 148"/>
                <a:gd name="T57" fmla="*/ 161 h 296"/>
                <a:gd name="T58" fmla="*/ 70 w 148"/>
                <a:gd name="T59" fmla="*/ 22 h 296"/>
                <a:gd name="T60" fmla="*/ 71 w 148"/>
                <a:gd name="T61" fmla="*/ 24 h 296"/>
                <a:gd name="T62" fmla="*/ 71 w 148"/>
                <a:gd name="T63" fmla="*/ 76 h 296"/>
                <a:gd name="T64" fmla="*/ 72 w 148"/>
                <a:gd name="T65" fmla="*/ 39 h 296"/>
                <a:gd name="T66" fmla="*/ 76 w 148"/>
                <a:gd name="T67" fmla="*/ 239 h 296"/>
                <a:gd name="T68" fmla="*/ 75 w 148"/>
                <a:gd name="T69" fmla="*/ 272 h 296"/>
                <a:gd name="T70" fmla="*/ 75 w 148"/>
                <a:gd name="T71" fmla="*/ 272 h 296"/>
                <a:gd name="T72" fmla="*/ 81 w 148"/>
                <a:gd name="T73" fmla="*/ 256 h 296"/>
                <a:gd name="T74" fmla="*/ 80 w 148"/>
                <a:gd name="T75" fmla="*/ 132 h 296"/>
                <a:gd name="T76" fmla="*/ 83 w 148"/>
                <a:gd name="T77" fmla="*/ 12 h 296"/>
                <a:gd name="T78" fmla="*/ 88 w 148"/>
                <a:gd name="T79" fmla="*/ 10 h 296"/>
                <a:gd name="T80" fmla="*/ 104 w 148"/>
                <a:gd name="T81" fmla="*/ 94 h 296"/>
                <a:gd name="T82" fmla="*/ 122 w 148"/>
                <a:gd name="T83" fmla="*/ 93 h 296"/>
                <a:gd name="T84" fmla="*/ 97 w 148"/>
                <a:gd name="T85" fmla="*/ 109 h 296"/>
                <a:gd name="T86" fmla="*/ 122 w 148"/>
                <a:gd name="T87" fmla="*/ 79 h 296"/>
                <a:gd name="T88" fmla="*/ 121 w 148"/>
                <a:gd name="T89" fmla="*/ 84 h 296"/>
                <a:gd name="T90" fmla="*/ 115 w 148"/>
                <a:gd name="T91" fmla="*/ 279 h 296"/>
                <a:gd name="T92" fmla="*/ 117 w 148"/>
                <a:gd name="T93" fmla="*/ 111 h 296"/>
                <a:gd name="T94" fmla="*/ 127 w 148"/>
                <a:gd name="T95" fmla="*/ 110 h 296"/>
                <a:gd name="T96" fmla="*/ 131 w 148"/>
                <a:gd name="T97" fmla="*/ 101 h 296"/>
                <a:gd name="T98" fmla="*/ 133 w 148"/>
                <a:gd name="T99" fmla="*/ 82 h 296"/>
                <a:gd name="T100" fmla="*/ 137 w 148"/>
                <a:gd name="T101" fmla="*/ 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296">
                  <a:moveTo>
                    <a:pt x="82" y="0"/>
                  </a:moveTo>
                  <a:cubicBezTo>
                    <a:pt x="88" y="0"/>
                    <a:pt x="92" y="1"/>
                    <a:pt x="95" y="4"/>
                  </a:cubicBezTo>
                  <a:cubicBezTo>
                    <a:pt x="92" y="12"/>
                    <a:pt x="91" y="24"/>
                    <a:pt x="90" y="41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6"/>
                    <a:pt x="91" y="76"/>
                    <a:pt x="101" y="76"/>
                  </a:cubicBezTo>
                  <a:cubicBezTo>
                    <a:pt x="129" y="76"/>
                    <a:pt x="143" y="78"/>
                    <a:pt x="143" y="80"/>
                  </a:cubicBezTo>
                  <a:cubicBezTo>
                    <a:pt x="145" y="80"/>
                    <a:pt x="146" y="81"/>
                    <a:pt x="148" y="82"/>
                  </a:cubicBezTo>
                  <a:cubicBezTo>
                    <a:pt x="145" y="86"/>
                    <a:pt x="144" y="88"/>
                    <a:pt x="144" y="89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5"/>
                    <a:pt x="142" y="118"/>
                    <a:pt x="146" y="121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0" y="123"/>
                    <a:pt x="135" y="124"/>
                    <a:pt x="132" y="124"/>
                  </a:cubicBezTo>
                  <a:cubicBezTo>
                    <a:pt x="128" y="124"/>
                    <a:pt x="126" y="124"/>
                    <a:pt x="126" y="123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19"/>
                    <a:pt x="85" y="126"/>
                    <a:pt x="84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0"/>
                    <a:pt x="77" y="140"/>
                    <a:pt x="77" y="140"/>
                  </a:cubicBezTo>
                  <a:cubicBezTo>
                    <a:pt x="77" y="146"/>
                    <a:pt x="78" y="150"/>
                    <a:pt x="80" y="150"/>
                  </a:cubicBezTo>
                  <a:cubicBezTo>
                    <a:pt x="81" y="150"/>
                    <a:pt x="82" y="148"/>
                    <a:pt x="82" y="144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227"/>
                    <a:pt x="87" y="252"/>
                    <a:pt x="89" y="252"/>
                  </a:cubicBezTo>
                  <a:cubicBezTo>
                    <a:pt x="90" y="260"/>
                    <a:pt x="93" y="264"/>
                    <a:pt x="98" y="264"/>
                  </a:cubicBezTo>
                  <a:cubicBezTo>
                    <a:pt x="101" y="265"/>
                    <a:pt x="104" y="266"/>
                    <a:pt x="108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6" y="265"/>
                    <a:pt x="137" y="271"/>
                    <a:pt x="138" y="284"/>
                  </a:cubicBezTo>
                  <a:cubicBezTo>
                    <a:pt x="139" y="288"/>
                    <a:pt x="138" y="291"/>
                    <a:pt x="136" y="293"/>
                  </a:cubicBezTo>
                  <a:cubicBezTo>
                    <a:pt x="134" y="295"/>
                    <a:pt x="131" y="295"/>
                    <a:pt x="126" y="295"/>
                  </a:cubicBezTo>
                  <a:cubicBezTo>
                    <a:pt x="98" y="296"/>
                    <a:pt x="98" y="296"/>
                    <a:pt x="98" y="296"/>
                  </a:cubicBezTo>
                  <a:cubicBezTo>
                    <a:pt x="83" y="296"/>
                    <a:pt x="70" y="292"/>
                    <a:pt x="60" y="284"/>
                  </a:cubicBezTo>
                  <a:cubicBezTo>
                    <a:pt x="53" y="281"/>
                    <a:pt x="49" y="274"/>
                    <a:pt x="49" y="262"/>
                  </a:cubicBezTo>
                  <a:cubicBezTo>
                    <a:pt x="49" y="255"/>
                    <a:pt x="48" y="236"/>
                    <a:pt x="47" y="204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1" y="120"/>
                    <a:pt x="48" y="115"/>
                    <a:pt x="44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7" y="115"/>
                    <a:pt x="13" y="116"/>
                    <a:pt x="9" y="118"/>
                  </a:cubicBezTo>
                  <a:cubicBezTo>
                    <a:pt x="7" y="118"/>
                    <a:pt x="4" y="114"/>
                    <a:pt x="0" y="108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5"/>
                    <a:pt x="22" y="74"/>
                    <a:pt x="51" y="74"/>
                  </a:cubicBezTo>
                  <a:cubicBezTo>
                    <a:pt x="51" y="71"/>
                    <a:pt x="53" y="67"/>
                    <a:pt x="56" y="62"/>
                  </a:cubicBezTo>
                  <a:cubicBezTo>
                    <a:pt x="57" y="25"/>
                    <a:pt x="59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4"/>
                    <a:pt x="60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66" y="1"/>
                    <a:pt x="82" y="0"/>
                  </a:cubicBezTo>
                  <a:close/>
                  <a:moveTo>
                    <a:pt x="10" y="80"/>
                  </a:moveTo>
                  <a:cubicBezTo>
                    <a:pt x="10" y="82"/>
                    <a:pt x="11" y="83"/>
                    <a:pt x="13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8" y="83"/>
                    <a:pt x="37" y="82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79"/>
                    <a:pt x="40" y="79"/>
                    <a:pt x="28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10" y="80"/>
                  </a:cubicBezTo>
                  <a:close/>
                  <a:moveTo>
                    <a:pt x="15" y="87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2"/>
                    <a:pt x="23" y="94"/>
                    <a:pt x="39" y="94"/>
                  </a:cubicBezTo>
                  <a:cubicBezTo>
                    <a:pt x="47" y="94"/>
                    <a:pt x="51" y="93"/>
                    <a:pt x="51" y="92"/>
                  </a:cubicBezTo>
                  <a:cubicBezTo>
                    <a:pt x="51" y="89"/>
                    <a:pt x="41" y="87"/>
                    <a:pt x="19" y="87"/>
                  </a:cubicBezTo>
                  <a:lnTo>
                    <a:pt x="15" y="87"/>
                  </a:lnTo>
                  <a:close/>
                  <a:moveTo>
                    <a:pt x="19" y="100"/>
                  </a:move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2"/>
                    <a:pt x="19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5" y="100"/>
                    <a:pt x="30" y="100"/>
                    <a:pt x="22" y="100"/>
                  </a:cubicBezTo>
                  <a:lnTo>
                    <a:pt x="19" y="100"/>
                  </a:lnTo>
                  <a:close/>
                  <a:moveTo>
                    <a:pt x="47" y="107"/>
                  </a:move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8"/>
                    <a:pt x="26" y="109"/>
                    <a:pt x="45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lnTo>
                    <a:pt x="47" y="107"/>
                  </a:lnTo>
                  <a:close/>
                  <a:moveTo>
                    <a:pt x="52" y="203"/>
                  </a:moveTo>
                  <a:cubicBezTo>
                    <a:pt x="53" y="213"/>
                    <a:pt x="53" y="213"/>
                    <a:pt x="53" y="213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4" y="229"/>
                    <a:pt x="54" y="229"/>
                    <a:pt x="54" y="229"/>
                  </a:cubicBezTo>
                  <a:cubicBezTo>
                    <a:pt x="56" y="229"/>
                    <a:pt x="56" y="223"/>
                    <a:pt x="56" y="212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193"/>
                    <a:pt x="56" y="187"/>
                    <a:pt x="55" y="187"/>
                  </a:cubicBezTo>
                  <a:cubicBezTo>
                    <a:pt x="53" y="187"/>
                    <a:pt x="52" y="192"/>
                    <a:pt x="52" y="203"/>
                  </a:cubicBezTo>
                  <a:close/>
                  <a:moveTo>
                    <a:pt x="64" y="249"/>
                  </a:moveTo>
                  <a:cubicBezTo>
                    <a:pt x="63" y="249"/>
                    <a:pt x="63" y="249"/>
                    <a:pt x="63" y="249"/>
                  </a:cubicBezTo>
                  <a:cubicBezTo>
                    <a:pt x="63" y="255"/>
                    <a:pt x="63" y="255"/>
                    <a:pt x="63" y="255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5" y="256"/>
                    <a:pt x="65" y="256"/>
                    <a:pt x="65" y="256"/>
                  </a:cubicBezTo>
                  <a:cubicBezTo>
                    <a:pt x="65" y="250"/>
                    <a:pt x="65" y="250"/>
                    <a:pt x="65" y="250"/>
                  </a:cubicBezTo>
                  <a:lnTo>
                    <a:pt x="64" y="249"/>
                  </a:lnTo>
                  <a:close/>
                  <a:moveTo>
                    <a:pt x="66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65" y="276"/>
                    <a:pt x="65" y="276"/>
                    <a:pt x="65" y="276"/>
                  </a:cubicBezTo>
                  <a:cubicBezTo>
                    <a:pt x="66" y="282"/>
                    <a:pt x="68" y="285"/>
                    <a:pt x="73" y="285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3"/>
                    <a:pt x="75" y="282"/>
                    <a:pt x="71" y="281"/>
                  </a:cubicBezTo>
                  <a:lnTo>
                    <a:pt x="66" y="274"/>
                  </a:lnTo>
                  <a:close/>
                  <a:moveTo>
                    <a:pt x="67" y="124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9" y="128"/>
                    <a:pt x="69" y="127"/>
                    <a:pt x="69" y="126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7" y="122"/>
                    <a:pt x="67" y="123"/>
                    <a:pt x="67" y="124"/>
                  </a:cubicBezTo>
                  <a:close/>
                  <a:moveTo>
                    <a:pt x="69" y="132"/>
                  </a:moveTo>
                  <a:cubicBezTo>
                    <a:pt x="68" y="132"/>
                    <a:pt x="68" y="132"/>
                    <a:pt x="68" y="13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32"/>
                    <a:pt x="69" y="132"/>
                    <a:pt x="69" y="132"/>
                  </a:cubicBezTo>
                  <a:close/>
                  <a:moveTo>
                    <a:pt x="69" y="9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0"/>
                    <a:pt x="69" y="10"/>
                    <a:pt x="69" y="10"/>
                  </a:cubicBezTo>
                  <a:lnTo>
                    <a:pt x="69" y="9"/>
                  </a:lnTo>
                  <a:close/>
                  <a:moveTo>
                    <a:pt x="69" y="157"/>
                  </a:moveTo>
                  <a:cubicBezTo>
                    <a:pt x="68" y="157"/>
                    <a:pt x="68" y="157"/>
                    <a:pt x="68" y="157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59"/>
                    <a:pt x="70" y="159"/>
                    <a:pt x="70" y="159"/>
                  </a:cubicBezTo>
                  <a:lnTo>
                    <a:pt x="69" y="157"/>
                  </a:lnTo>
                  <a:close/>
                  <a:moveTo>
                    <a:pt x="71" y="24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69" y="28"/>
                    <a:pt x="69" y="32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27"/>
                    <a:pt x="71" y="27"/>
                    <a:pt x="71" y="27"/>
                  </a:cubicBezTo>
                  <a:lnTo>
                    <a:pt x="71" y="24"/>
                  </a:lnTo>
                  <a:close/>
                  <a:moveTo>
                    <a:pt x="72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4" y="76"/>
                    <a:pt x="74" y="73"/>
                    <a:pt x="74" y="67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3" y="39"/>
                    <a:pt x="73" y="39"/>
                    <a:pt x="72" y="39"/>
                  </a:cubicBezTo>
                  <a:close/>
                  <a:moveTo>
                    <a:pt x="75" y="231"/>
                  </a:moveTo>
                  <a:cubicBezTo>
                    <a:pt x="75" y="231"/>
                    <a:pt x="75" y="231"/>
                    <a:pt x="75" y="231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74" y="238"/>
                    <a:pt x="75" y="239"/>
                    <a:pt x="76" y="239"/>
                  </a:cubicBezTo>
                  <a:cubicBezTo>
                    <a:pt x="77" y="239"/>
                    <a:pt x="77" y="239"/>
                    <a:pt x="77" y="239"/>
                  </a:cubicBezTo>
                  <a:cubicBezTo>
                    <a:pt x="77" y="239"/>
                    <a:pt x="78" y="238"/>
                    <a:pt x="78" y="237"/>
                  </a:cubicBezTo>
                  <a:cubicBezTo>
                    <a:pt x="78" y="233"/>
                    <a:pt x="77" y="231"/>
                    <a:pt x="75" y="231"/>
                  </a:cubicBezTo>
                  <a:close/>
                  <a:moveTo>
                    <a:pt x="75" y="272"/>
                  </a:moveTo>
                  <a:cubicBezTo>
                    <a:pt x="75" y="272"/>
                    <a:pt x="75" y="272"/>
                    <a:pt x="75" y="272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5" y="275"/>
                    <a:pt x="76" y="276"/>
                    <a:pt x="77" y="277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80" y="274"/>
                    <a:pt x="78" y="272"/>
                    <a:pt x="75" y="272"/>
                  </a:cubicBezTo>
                  <a:close/>
                  <a:moveTo>
                    <a:pt x="78" y="247"/>
                  </a:moveTo>
                  <a:cubicBezTo>
                    <a:pt x="77" y="251"/>
                    <a:pt x="77" y="251"/>
                    <a:pt x="77" y="251"/>
                  </a:cubicBezTo>
                  <a:cubicBezTo>
                    <a:pt x="77" y="256"/>
                    <a:pt x="78" y="260"/>
                    <a:pt x="81" y="261"/>
                  </a:cubicBezTo>
                  <a:cubicBezTo>
                    <a:pt x="81" y="260"/>
                    <a:pt x="81" y="260"/>
                    <a:pt x="81" y="260"/>
                  </a:cubicBezTo>
                  <a:cubicBezTo>
                    <a:pt x="81" y="256"/>
                    <a:pt x="81" y="256"/>
                    <a:pt x="81" y="256"/>
                  </a:cubicBezTo>
                  <a:cubicBezTo>
                    <a:pt x="81" y="250"/>
                    <a:pt x="80" y="247"/>
                    <a:pt x="78" y="247"/>
                  </a:cubicBezTo>
                  <a:close/>
                  <a:moveTo>
                    <a:pt x="80" y="131"/>
                  </a:moveTo>
                  <a:cubicBezTo>
                    <a:pt x="78" y="129"/>
                    <a:pt x="78" y="129"/>
                    <a:pt x="78" y="129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2"/>
                    <a:pt x="80" y="132"/>
                    <a:pt x="80" y="132"/>
                  </a:cubicBezTo>
                  <a:lnTo>
                    <a:pt x="80" y="131"/>
                  </a:lnTo>
                  <a:close/>
                  <a:moveTo>
                    <a:pt x="84" y="10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7" y="18"/>
                    <a:pt x="89" y="15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8" y="10"/>
                    <a:pt x="88" y="10"/>
                    <a:pt x="88" y="10"/>
                  </a:cubicBezTo>
                  <a:lnTo>
                    <a:pt x="84" y="10"/>
                  </a:lnTo>
                  <a:close/>
                  <a:moveTo>
                    <a:pt x="92" y="90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3"/>
                    <a:pt x="96" y="94"/>
                    <a:pt x="104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2" y="95"/>
                    <a:pt x="123" y="94"/>
                    <a:pt x="123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95" y="90"/>
                    <a:pt x="95" y="90"/>
                    <a:pt x="95" y="90"/>
                  </a:cubicBezTo>
                  <a:lnTo>
                    <a:pt x="92" y="90"/>
                  </a:lnTo>
                  <a:close/>
                  <a:moveTo>
                    <a:pt x="99" y="108"/>
                  </a:move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101" y="111"/>
                    <a:pt x="109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6" y="109"/>
                    <a:pt x="102" y="108"/>
                    <a:pt x="99" y="108"/>
                  </a:cubicBezTo>
                  <a:close/>
                  <a:moveTo>
                    <a:pt x="122" y="79"/>
                  </a:moveTo>
                  <a:cubicBezTo>
                    <a:pt x="118" y="81"/>
                    <a:pt x="118" y="81"/>
                    <a:pt x="118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13" y="83"/>
                    <a:pt x="117" y="84"/>
                    <a:pt x="121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0" y="84"/>
                    <a:pt x="130" y="84"/>
                    <a:pt x="130" y="83"/>
                  </a:cubicBezTo>
                  <a:cubicBezTo>
                    <a:pt x="130" y="80"/>
                    <a:pt x="128" y="79"/>
                    <a:pt x="126" y="79"/>
                  </a:cubicBezTo>
                  <a:lnTo>
                    <a:pt x="122" y="79"/>
                  </a:lnTo>
                  <a:close/>
                  <a:moveTo>
                    <a:pt x="115" y="279"/>
                  </a:moveTo>
                  <a:cubicBezTo>
                    <a:pt x="116" y="279"/>
                    <a:pt x="116" y="279"/>
                    <a:pt x="116" y="279"/>
                  </a:cubicBezTo>
                  <a:cubicBezTo>
                    <a:pt x="125" y="278"/>
                    <a:pt x="130" y="276"/>
                    <a:pt x="130" y="274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0" y="276"/>
                    <a:pt x="115" y="278"/>
                    <a:pt x="115" y="279"/>
                  </a:cubicBezTo>
                  <a:close/>
                  <a:moveTo>
                    <a:pt x="117" y="111"/>
                  </a:moveTo>
                  <a:cubicBezTo>
                    <a:pt x="124" y="114"/>
                    <a:pt x="129" y="115"/>
                    <a:pt x="134" y="115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0" y="110"/>
                    <a:pt x="117" y="110"/>
                    <a:pt x="117" y="111"/>
                  </a:cubicBezTo>
                  <a:close/>
                  <a:moveTo>
                    <a:pt x="131" y="98"/>
                  </a:moveTo>
                  <a:cubicBezTo>
                    <a:pt x="130" y="100"/>
                    <a:pt x="130" y="100"/>
                    <a:pt x="130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5" y="101"/>
                    <a:pt x="137" y="101"/>
                    <a:pt x="137" y="99"/>
                  </a:cubicBezTo>
                  <a:cubicBezTo>
                    <a:pt x="136" y="98"/>
                    <a:pt x="136" y="98"/>
                    <a:pt x="136" y="98"/>
                  </a:cubicBezTo>
                  <a:lnTo>
                    <a:pt x="131" y="98"/>
                  </a:lnTo>
                  <a:close/>
                  <a:moveTo>
                    <a:pt x="133" y="82"/>
                  </a:moveTo>
                  <a:cubicBezTo>
                    <a:pt x="131" y="83"/>
                    <a:pt x="131" y="83"/>
                    <a:pt x="131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5" y="84"/>
                    <a:pt x="136" y="84"/>
                    <a:pt x="137" y="83"/>
                  </a:cubicBezTo>
                  <a:cubicBezTo>
                    <a:pt x="137" y="82"/>
                    <a:pt x="137" y="82"/>
                    <a:pt x="137" y="82"/>
                  </a:cubicBezTo>
                  <a:lnTo>
                    <a:pt x="133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10"/>
            <p:cNvSpPr>
              <a:spLocks noEditPoints="1"/>
            </p:cNvSpPr>
            <p:nvPr/>
          </p:nvSpPr>
          <p:spPr bwMode="auto">
            <a:xfrm>
              <a:off x="4640263" y="5468938"/>
              <a:ext cx="136525" cy="144463"/>
            </a:xfrm>
            <a:custGeom>
              <a:avLst/>
              <a:gdLst>
                <a:gd name="T0" fmla="*/ 149 w 175"/>
                <a:gd name="T1" fmla="*/ 27 h 184"/>
                <a:gd name="T2" fmla="*/ 161 w 175"/>
                <a:gd name="T3" fmla="*/ 46 h 184"/>
                <a:gd name="T4" fmla="*/ 169 w 175"/>
                <a:gd name="T5" fmla="*/ 58 h 184"/>
                <a:gd name="T6" fmla="*/ 174 w 175"/>
                <a:gd name="T7" fmla="*/ 80 h 184"/>
                <a:gd name="T8" fmla="*/ 109 w 175"/>
                <a:gd name="T9" fmla="*/ 182 h 184"/>
                <a:gd name="T10" fmla="*/ 8 w 175"/>
                <a:gd name="T11" fmla="*/ 128 h 184"/>
                <a:gd name="T12" fmla="*/ 61 w 175"/>
                <a:gd name="T13" fmla="*/ 9 h 184"/>
                <a:gd name="T14" fmla="*/ 6 w 175"/>
                <a:gd name="T15" fmla="*/ 111 h 184"/>
                <a:gd name="T16" fmla="*/ 15 w 175"/>
                <a:gd name="T17" fmla="*/ 124 h 184"/>
                <a:gd name="T18" fmla="*/ 21 w 175"/>
                <a:gd name="T19" fmla="*/ 141 h 184"/>
                <a:gd name="T20" fmla="*/ 20 w 175"/>
                <a:gd name="T21" fmla="*/ 65 h 184"/>
                <a:gd name="T22" fmla="*/ 25 w 175"/>
                <a:gd name="T23" fmla="*/ 56 h 184"/>
                <a:gd name="T24" fmla="*/ 27 w 175"/>
                <a:gd name="T25" fmla="*/ 99 h 184"/>
                <a:gd name="T26" fmla="*/ 27 w 175"/>
                <a:gd name="T27" fmla="*/ 100 h 184"/>
                <a:gd name="T28" fmla="*/ 27 w 175"/>
                <a:gd name="T29" fmla="*/ 149 h 184"/>
                <a:gd name="T30" fmla="*/ 32 w 175"/>
                <a:gd name="T31" fmla="*/ 114 h 184"/>
                <a:gd name="T32" fmla="*/ 82 w 175"/>
                <a:gd name="T33" fmla="*/ 159 h 184"/>
                <a:gd name="T34" fmla="*/ 145 w 175"/>
                <a:gd name="T35" fmla="*/ 106 h 184"/>
                <a:gd name="T36" fmla="*/ 130 w 175"/>
                <a:gd name="T37" fmla="*/ 55 h 184"/>
                <a:gd name="T38" fmla="*/ 49 w 175"/>
                <a:gd name="T39" fmla="*/ 63 h 184"/>
                <a:gd name="T40" fmla="*/ 34 w 175"/>
                <a:gd name="T41" fmla="*/ 161 h 184"/>
                <a:gd name="T42" fmla="*/ 36 w 175"/>
                <a:gd name="T43" fmla="*/ 161 h 184"/>
                <a:gd name="T44" fmla="*/ 45 w 175"/>
                <a:gd name="T45" fmla="*/ 49 h 184"/>
                <a:gd name="T46" fmla="*/ 44 w 175"/>
                <a:gd name="T47" fmla="*/ 26 h 184"/>
                <a:gd name="T48" fmla="*/ 67 w 175"/>
                <a:gd name="T49" fmla="*/ 13 h 184"/>
                <a:gd name="T50" fmla="*/ 88 w 175"/>
                <a:gd name="T51" fmla="*/ 8 h 184"/>
                <a:gd name="T52" fmla="*/ 53 w 175"/>
                <a:gd name="T53" fmla="*/ 29 h 184"/>
                <a:gd name="T54" fmla="*/ 47 w 175"/>
                <a:gd name="T55" fmla="*/ 46 h 184"/>
                <a:gd name="T56" fmla="*/ 53 w 175"/>
                <a:gd name="T57" fmla="*/ 170 h 184"/>
                <a:gd name="T58" fmla="*/ 58 w 175"/>
                <a:gd name="T59" fmla="*/ 169 h 184"/>
                <a:gd name="T60" fmla="*/ 61 w 175"/>
                <a:gd name="T61" fmla="*/ 166 h 184"/>
                <a:gd name="T62" fmla="*/ 61 w 175"/>
                <a:gd name="T63" fmla="*/ 165 h 184"/>
                <a:gd name="T64" fmla="*/ 96 w 175"/>
                <a:gd name="T65" fmla="*/ 18 h 184"/>
                <a:gd name="T66" fmla="*/ 72 w 175"/>
                <a:gd name="T67" fmla="*/ 34 h 184"/>
                <a:gd name="T68" fmla="*/ 103 w 175"/>
                <a:gd name="T69" fmla="*/ 29 h 184"/>
                <a:gd name="T70" fmla="*/ 96 w 175"/>
                <a:gd name="T71" fmla="*/ 175 h 184"/>
                <a:gd name="T72" fmla="*/ 105 w 175"/>
                <a:gd name="T73" fmla="*/ 171 h 184"/>
                <a:gd name="T74" fmla="*/ 110 w 175"/>
                <a:gd name="T75" fmla="*/ 13 h 184"/>
                <a:gd name="T76" fmla="*/ 107 w 175"/>
                <a:gd name="T77" fmla="*/ 7 h 184"/>
                <a:gd name="T78" fmla="*/ 106 w 175"/>
                <a:gd name="T79" fmla="*/ 21 h 184"/>
                <a:gd name="T80" fmla="*/ 108 w 175"/>
                <a:gd name="T81" fmla="*/ 20 h 184"/>
                <a:gd name="T82" fmla="*/ 109 w 175"/>
                <a:gd name="T83" fmla="*/ 20 h 184"/>
                <a:gd name="T84" fmla="*/ 121 w 175"/>
                <a:gd name="T85" fmla="*/ 172 h 184"/>
                <a:gd name="T86" fmla="*/ 126 w 175"/>
                <a:gd name="T87" fmla="*/ 39 h 184"/>
                <a:gd name="T88" fmla="*/ 127 w 175"/>
                <a:gd name="T89" fmla="*/ 16 h 184"/>
                <a:gd name="T90" fmla="*/ 127 w 175"/>
                <a:gd name="T91" fmla="*/ 16 h 184"/>
                <a:gd name="T92" fmla="*/ 144 w 175"/>
                <a:gd name="T93" fmla="*/ 42 h 184"/>
                <a:gd name="T94" fmla="*/ 141 w 175"/>
                <a:gd name="T95" fmla="*/ 43 h 184"/>
                <a:gd name="T96" fmla="*/ 152 w 175"/>
                <a:gd name="T97" fmla="*/ 50 h 184"/>
                <a:gd name="T98" fmla="*/ 156 w 175"/>
                <a:gd name="T99" fmla="*/ 132 h 184"/>
                <a:gd name="T100" fmla="*/ 156 w 175"/>
                <a:gd name="T101" fmla="*/ 132 h 184"/>
                <a:gd name="T102" fmla="*/ 163 w 175"/>
                <a:gd name="T103" fmla="*/ 121 h 184"/>
                <a:gd name="T104" fmla="*/ 164 w 175"/>
                <a:gd name="T105" fmla="*/ 105 h 184"/>
                <a:gd name="T106" fmla="*/ 170 w 175"/>
                <a:gd name="T107" fmla="*/ 107 h 184"/>
                <a:gd name="T108" fmla="*/ 170 w 175"/>
                <a:gd name="T109" fmla="*/ 80 h 184"/>
                <a:gd name="T110" fmla="*/ 172 w 175"/>
                <a:gd name="T111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84">
                  <a:moveTo>
                    <a:pt x="97" y="0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25" y="10"/>
                    <a:pt x="137" y="18"/>
                    <a:pt x="149" y="27"/>
                  </a:cubicBezTo>
                  <a:cubicBezTo>
                    <a:pt x="161" y="38"/>
                    <a:pt x="168" y="46"/>
                    <a:pt x="168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5" y="48"/>
                    <a:pt x="163" y="46"/>
                    <a:pt x="161" y="46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0" y="46"/>
                    <a:pt x="160" y="47"/>
                    <a:pt x="160" y="48"/>
                  </a:cubicBezTo>
                  <a:cubicBezTo>
                    <a:pt x="161" y="50"/>
                    <a:pt x="163" y="55"/>
                    <a:pt x="166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8" y="60"/>
                    <a:pt x="169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0" y="58"/>
                    <a:pt x="171" y="62"/>
                    <a:pt x="172" y="68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4" y="99"/>
                    <a:pt x="172" y="107"/>
                    <a:pt x="171" y="117"/>
                  </a:cubicBezTo>
                  <a:cubicBezTo>
                    <a:pt x="170" y="122"/>
                    <a:pt x="158" y="139"/>
                    <a:pt x="137" y="168"/>
                  </a:cubicBezTo>
                  <a:cubicBezTo>
                    <a:pt x="127" y="178"/>
                    <a:pt x="118" y="182"/>
                    <a:pt x="109" y="182"/>
                  </a:cubicBezTo>
                  <a:cubicBezTo>
                    <a:pt x="100" y="183"/>
                    <a:pt x="91" y="184"/>
                    <a:pt x="80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69" y="184"/>
                    <a:pt x="58" y="180"/>
                    <a:pt x="41" y="173"/>
                  </a:cubicBezTo>
                  <a:cubicBezTo>
                    <a:pt x="19" y="154"/>
                    <a:pt x="8" y="139"/>
                    <a:pt x="8" y="128"/>
                  </a:cubicBezTo>
                  <a:cubicBezTo>
                    <a:pt x="5" y="122"/>
                    <a:pt x="2" y="116"/>
                    <a:pt x="0" y="110"/>
                  </a:cubicBezTo>
                  <a:cubicBezTo>
                    <a:pt x="0" y="107"/>
                    <a:pt x="3" y="97"/>
                    <a:pt x="10" y="79"/>
                  </a:cubicBezTo>
                  <a:cubicBezTo>
                    <a:pt x="10" y="68"/>
                    <a:pt x="13" y="60"/>
                    <a:pt x="18" y="56"/>
                  </a:cubicBezTo>
                  <a:cubicBezTo>
                    <a:pt x="29" y="32"/>
                    <a:pt x="44" y="16"/>
                    <a:pt x="61" y="9"/>
                  </a:cubicBezTo>
                  <a:cubicBezTo>
                    <a:pt x="76" y="3"/>
                    <a:pt x="88" y="0"/>
                    <a:pt x="97" y="0"/>
                  </a:cubicBezTo>
                  <a:close/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6" y="110"/>
                    <a:pt x="6" y="111"/>
                    <a:pt x="6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6" y="107"/>
                    <a:pt x="6" y="107"/>
                    <a:pt x="6" y="107"/>
                  </a:cubicBezTo>
                  <a:close/>
                  <a:moveTo>
                    <a:pt x="15" y="124"/>
                  </a:moveTo>
                  <a:cubicBezTo>
                    <a:pt x="14" y="125"/>
                    <a:pt x="14" y="125"/>
                    <a:pt x="14" y="125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6"/>
                    <a:pt x="16" y="140"/>
                    <a:pt x="2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9" y="130"/>
                    <a:pt x="17" y="124"/>
                    <a:pt x="15" y="124"/>
                  </a:cubicBezTo>
                  <a:close/>
                  <a:moveTo>
                    <a:pt x="17" y="68"/>
                  </a:moveTo>
                  <a:cubicBezTo>
                    <a:pt x="18" y="68"/>
                    <a:pt x="20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5"/>
                    <a:pt x="17" y="66"/>
                    <a:pt x="17" y="68"/>
                  </a:cubicBezTo>
                  <a:close/>
                  <a:moveTo>
                    <a:pt x="24" y="56"/>
                  </a:moveTo>
                  <a:cubicBezTo>
                    <a:pt x="25" y="56"/>
                    <a:pt x="25" y="56"/>
                    <a:pt x="25" y="56"/>
                  </a:cubicBezTo>
                  <a:cubicBezTo>
                    <a:pt x="26" y="55"/>
                    <a:pt x="26" y="54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3"/>
                    <a:pt x="24" y="54"/>
                    <a:pt x="24" y="56"/>
                  </a:cubicBezTo>
                  <a:close/>
                  <a:moveTo>
                    <a:pt x="27" y="99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9"/>
                    <a:pt x="27" y="99"/>
                    <a:pt x="27" y="99"/>
                  </a:cubicBezTo>
                  <a:close/>
                  <a:moveTo>
                    <a:pt x="28" y="148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1"/>
                    <a:pt x="30" y="149"/>
                    <a:pt x="28" y="148"/>
                  </a:cubicBezTo>
                  <a:close/>
                  <a:moveTo>
                    <a:pt x="32" y="114"/>
                  </a:moveTo>
                  <a:cubicBezTo>
                    <a:pt x="32" y="116"/>
                    <a:pt x="32" y="116"/>
                    <a:pt x="32" y="116"/>
                  </a:cubicBezTo>
                  <a:cubicBezTo>
                    <a:pt x="36" y="123"/>
                    <a:pt x="40" y="130"/>
                    <a:pt x="44" y="137"/>
                  </a:cubicBezTo>
                  <a:cubicBezTo>
                    <a:pt x="44" y="139"/>
                    <a:pt x="48" y="143"/>
                    <a:pt x="57" y="147"/>
                  </a:cubicBezTo>
                  <a:cubicBezTo>
                    <a:pt x="62" y="152"/>
                    <a:pt x="70" y="156"/>
                    <a:pt x="82" y="159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9" y="158"/>
                    <a:pt x="107" y="155"/>
                    <a:pt x="112" y="153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38" y="128"/>
                    <a:pt x="145" y="115"/>
                    <a:pt x="145" y="106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3" y="98"/>
                    <a:pt x="142" y="92"/>
                    <a:pt x="142" y="84"/>
                  </a:cubicBezTo>
                  <a:cubicBezTo>
                    <a:pt x="142" y="77"/>
                    <a:pt x="143" y="71"/>
                    <a:pt x="144" y="68"/>
                  </a:cubicBezTo>
                  <a:cubicBezTo>
                    <a:pt x="144" y="66"/>
                    <a:pt x="139" y="62"/>
                    <a:pt x="130" y="55"/>
                  </a:cubicBezTo>
                  <a:cubicBezTo>
                    <a:pt x="123" y="45"/>
                    <a:pt x="116" y="39"/>
                    <a:pt x="109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76" y="38"/>
                    <a:pt x="62" y="41"/>
                    <a:pt x="62" y="44"/>
                  </a:cubicBezTo>
                  <a:cubicBezTo>
                    <a:pt x="56" y="50"/>
                    <a:pt x="51" y="57"/>
                    <a:pt x="49" y="63"/>
                  </a:cubicBezTo>
                  <a:cubicBezTo>
                    <a:pt x="41" y="71"/>
                    <a:pt x="37" y="76"/>
                    <a:pt x="37" y="79"/>
                  </a:cubicBezTo>
                  <a:cubicBezTo>
                    <a:pt x="35" y="89"/>
                    <a:pt x="34" y="100"/>
                    <a:pt x="32" y="114"/>
                  </a:cubicBezTo>
                  <a:close/>
                  <a:moveTo>
                    <a:pt x="36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7" y="165"/>
                    <a:pt x="42" y="167"/>
                    <a:pt x="50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3" y="165"/>
                    <a:pt x="47" y="163"/>
                    <a:pt x="36" y="161"/>
                  </a:cubicBezTo>
                  <a:close/>
                  <a:moveTo>
                    <a:pt x="39" y="53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5" y="51"/>
                    <a:pt x="45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40" y="51"/>
                    <a:pt x="39" y="53"/>
                  </a:cubicBezTo>
                  <a:close/>
                  <a:moveTo>
                    <a:pt x="44" y="26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51" y="25"/>
                    <a:pt x="65" y="14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86" y="12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2" y="8"/>
                    <a:pt x="57" y="14"/>
                    <a:pt x="44" y="26"/>
                  </a:cubicBezTo>
                  <a:close/>
                  <a:moveTo>
                    <a:pt x="47" y="34"/>
                  </a:moveTo>
                  <a:cubicBezTo>
                    <a:pt x="49" y="34"/>
                    <a:pt x="51" y="33"/>
                    <a:pt x="53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9" y="30"/>
                    <a:pt x="47" y="32"/>
                    <a:pt x="47" y="34"/>
                  </a:cubicBezTo>
                  <a:close/>
                  <a:moveTo>
                    <a:pt x="48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5"/>
                    <a:pt x="48" y="45"/>
                    <a:pt x="48" y="45"/>
                  </a:cubicBezTo>
                  <a:lnTo>
                    <a:pt x="48" y="44"/>
                  </a:lnTo>
                  <a:close/>
                  <a:moveTo>
                    <a:pt x="53" y="170"/>
                  </a:moveTo>
                  <a:cubicBezTo>
                    <a:pt x="53" y="171"/>
                    <a:pt x="53" y="171"/>
                    <a:pt x="53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5" y="169"/>
                    <a:pt x="53" y="169"/>
                    <a:pt x="53" y="170"/>
                  </a:cubicBezTo>
                  <a:close/>
                  <a:moveTo>
                    <a:pt x="61" y="165"/>
                  </a:moveTo>
                  <a:cubicBezTo>
                    <a:pt x="61" y="166"/>
                    <a:pt x="61" y="166"/>
                    <a:pt x="61" y="166"/>
                  </a:cubicBezTo>
                  <a:cubicBezTo>
                    <a:pt x="61" y="168"/>
                    <a:pt x="64" y="168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68" y="166"/>
                    <a:pt x="64" y="165"/>
                    <a:pt x="61" y="165"/>
                  </a:cubicBezTo>
                  <a:close/>
                  <a:moveTo>
                    <a:pt x="71" y="22"/>
                  </a:moveTo>
                  <a:cubicBezTo>
                    <a:pt x="71" y="24"/>
                    <a:pt x="71" y="24"/>
                    <a:pt x="71" y="24"/>
                  </a:cubicBezTo>
                  <a:cubicBezTo>
                    <a:pt x="90" y="21"/>
                    <a:pt x="99" y="20"/>
                    <a:pt x="99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84" y="18"/>
                    <a:pt x="76" y="19"/>
                    <a:pt x="71" y="22"/>
                  </a:cubicBezTo>
                  <a:close/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80" y="29"/>
                    <a:pt x="72" y="32"/>
                    <a:pt x="72" y="34"/>
                  </a:cubicBezTo>
                  <a:close/>
                  <a:moveTo>
                    <a:pt x="96" y="174"/>
                  </a:move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7" y="176"/>
                    <a:pt x="101" y="176"/>
                  </a:cubicBezTo>
                  <a:cubicBezTo>
                    <a:pt x="105" y="176"/>
                    <a:pt x="107" y="176"/>
                    <a:pt x="107" y="175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3"/>
                    <a:pt x="106" y="172"/>
                    <a:pt x="105" y="171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99" y="171"/>
                    <a:pt x="97" y="172"/>
                    <a:pt x="96" y="174"/>
                  </a:cubicBezTo>
                  <a:close/>
                  <a:moveTo>
                    <a:pt x="102" y="8"/>
                  </a:moveTo>
                  <a:cubicBezTo>
                    <a:pt x="103" y="11"/>
                    <a:pt x="106" y="13"/>
                    <a:pt x="110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9"/>
                    <a:pt x="112" y="7"/>
                    <a:pt x="107" y="7"/>
                  </a:cubicBezTo>
                  <a:cubicBezTo>
                    <a:pt x="103" y="7"/>
                    <a:pt x="102" y="7"/>
                    <a:pt x="102" y="8"/>
                  </a:cubicBezTo>
                  <a:close/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22"/>
                    <a:pt x="102" y="23"/>
                    <a:pt x="103" y="24"/>
                  </a:cubicBezTo>
                  <a:close/>
                  <a:moveTo>
                    <a:pt x="109" y="20"/>
                  </a:moveTo>
                  <a:cubicBezTo>
                    <a:pt x="108" y="20"/>
                    <a:pt x="108" y="20"/>
                    <a:pt x="108" y="20"/>
                  </a:cubicBezTo>
                  <a:cubicBezTo>
                    <a:pt x="113" y="24"/>
                    <a:pt x="116" y="26"/>
                    <a:pt x="119" y="26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5" y="21"/>
                    <a:pt x="112" y="20"/>
                    <a:pt x="109" y="20"/>
                  </a:cubicBezTo>
                  <a:close/>
                  <a:moveTo>
                    <a:pt x="115" y="176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20" y="175"/>
                    <a:pt x="122" y="174"/>
                    <a:pt x="122" y="173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18" y="173"/>
                    <a:pt x="116" y="175"/>
                    <a:pt x="115" y="176"/>
                  </a:cubicBezTo>
                  <a:close/>
                  <a:moveTo>
                    <a:pt x="121" y="37"/>
                  </a:moveTo>
                  <a:cubicBezTo>
                    <a:pt x="122" y="39"/>
                    <a:pt x="124" y="40"/>
                    <a:pt x="126" y="4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7"/>
                    <a:pt x="125" y="35"/>
                    <a:pt x="123" y="35"/>
                  </a:cubicBezTo>
                  <a:cubicBezTo>
                    <a:pt x="121" y="36"/>
                    <a:pt x="121" y="36"/>
                    <a:pt x="121" y="37"/>
                  </a:cubicBezTo>
                  <a:close/>
                  <a:moveTo>
                    <a:pt x="127" y="16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9" y="20"/>
                    <a:pt x="131" y="22"/>
                    <a:pt x="134" y="22"/>
                  </a:cubicBezTo>
                  <a:cubicBezTo>
                    <a:pt x="134" y="19"/>
                    <a:pt x="132" y="17"/>
                    <a:pt x="128" y="16"/>
                  </a:cubicBezTo>
                  <a:lnTo>
                    <a:pt x="127" y="16"/>
                  </a:lnTo>
                  <a:close/>
                  <a:moveTo>
                    <a:pt x="133" y="32"/>
                  </a:moveTo>
                  <a:cubicBezTo>
                    <a:pt x="133" y="33"/>
                    <a:pt x="133" y="33"/>
                    <a:pt x="133" y="33"/>
                  </a:cubicBezTo>
                  <a:cubicBezTo>
                    <a:pt x="133" y="35"/>
                    <a:pt x="137" y="38"/>
                    <a:pt x="143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3" y="38"/>
                    <a:pt x="139" y="36"/>
                    <a:pt x="133" y="32"/>
                  </a:cubicBezTo>
                  <a:close/>
                  <a:moveTo>
                    <a:pt x="141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41" y="46"/>
                    <a:pt x="144" y="49"/>
                    <a:pt x="150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48" y="45"/>
                    <a:pt x="144" y="43"/>
                    <a:pt x="141" y="43"/>
                  </a:cubicBezTo>
                  <a:close/>
                  <a:moveTo>
                    <a:pt x="156" y="132"/>
                  </a:moveTo>
                  <a:cubicBezTo>
                    <a:pt x="156" y="132"/>
                    <a:pt x="156" y="132"/>
                    <a:pt x="156" y="132"/>
                  </a:cubicBezTo>
                  <a:cubicBezTo>
                    <a:pt x="158" y="132"/>
                    <a:pt x="159" y="130"/>
                    <a:pt x="161" y="126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58" y="125"/>
                    <a:pt x="157" y="128"/>
                    <a:pt x="156" y="132"/>
                  </a:cubicBezTo>
                  <a:close/>
                  <a:moveTo>
                    <a:pt x="161" y="125"/>
                  </a:moveTo>
                  <a:cubicBezTo>
                    <a:pt x="163" y="125"/>
                    <a:pt x="163" y="125"/>
                    <a:pt x="163" y="125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5" y="122"/>
                    <a:pt x="164" y="121"/>
                    <a:pt x="163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119"/>
                    <a:pt x="162" y="119"/>
                    <a:pt x="162" y="119"/>
                  </a:cubicBezTo>
                  <a:lnTo>
                    <a:pt x="161" y="125"/>
                  </a:lnTo>
                  <a:close/>
                  <a:moveTo>
                    <a:pt x="164" y="105"/>
                  </a:moveTo>
                  <a:cubicBezTo>
                    <a:pt x="165" y="112"/>
                    <a:pt x="165" y="116"/>
                    <a:pt x="166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4"/>
                    <a:pt x="168" y="111"/>
                    <a:pt x="170" y="108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5" y="102"/>
                    <a:pt x="165" y="103"/>
                    <a:pt x="164" y="105"/>
                  </a:cubicBezTo>
                  <a:close/>
                  <a:moveTo>
                    <a:pt x="170" y="80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0"/>
                    <a:pt x="171" y="80"/>
                    <a:pt x="171" y="80"/>
                  </a:cubicBezTo>
                  <a:lnTo>
                    <a:pt x="17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Freeform 11"/>
            <p:cNvSpPr>
              <a:spLocks noEditPoints="1"/>
            </p:cNvSpPr>
            <p:nvPr/>
          </p:nvSpPr>
          <p:spPr bwMode="auto">
            <a:xfrm>
              <a:off x="4875213" y="5408613"/>
              <a:ext cx="125413" cy="196850"/>
            </a:xfrm>
            <a:custGeom>
              <a:avLst/>
              <a:gdLst>
                <a:gd name="T0" fmla="*/ 145 w 161"/>
                <a:gd name="T1" fmla="*/ 5 h 252"/>
                <a:gd name="T2" fmla="*/ 156 w 161"/>
                <a:gd name="T3" fmla="*/ 60 h 252"/>
                <a:gd name="T4" fmla="*/ 145 w 161"/>
                <a:gd name="T5" fmla="*/ 81 h 252"/>
                <a:gd name="T6" fmla="*/ 128 w 161"/>
                <a:gd name="T7" fmla="*/ 48 h 252"/>
                <a:gd name="T8" fmla="*/ 48 w 161"/>
                <a:gd name="T9" fmla="*/ 44 h 252"/>
                <a:gd name="T10" fmla="*/ 92 w 161"/>
                <a:gd name="T11" fmla="*/ 116 h 252"/>
                <a:gd name="T12" fmla="*/ 110 w 161"/>
                <a:gd name="T13" fmla="*/ 125 h 252"/>
                <a:gd name="T14" fmla="*/ 161 w 161"/>
                <a:gd name="T15" fmla="*/ 195 h 252"/>
                <a:gd name="T16" fmla="*/ 32 w 161"/>
                <a:gd name="T17" fmla="*/ 206 h 252"/>
                <a:gd name="T18" fmla="*/ 7 w 161"/>
                <a:gd name="T19" fmla="*/ 232 h 252"/>
                <a:gd name="T20" fmla="*/ 15 w 161"/>
                <a:gd name="T21" fmla="*/ 166 h 252"/>
                <a:gd name="T22" fmla="*/ 59 w 161"/>
                <a:gd name="T23" fmla="*/ 209 h 252"/>
                <a:gd name="T24" fmla="*/ 99 w 161"/>
                <a:gd name="T25" fmla="*/ 228 h 252"/>
                <a:gd name="T26" fmla="*/ 110 w 161"/>
                <a:gd name="T27" fmla="*/ 227 h 252"/>
                <a:gd name="T28" fmla="*/ 132 w 161"/>
                <a:gd name="T29" fmla="*/ 166 h 252"/>
                <a:gd name="T30" fmla="*/ 15 w 161"/>
                <a:gd name="T31" fmla="*/ 40 h 252"/>
                <a:gd name="T32" fmla="*/ 9 w 161"/>
                <a:gd name="T33" fmla="*/ 206 h 252"/>
                <a:gd name="T34" fmla="*/ 11 w 161"/>
                <a:gd name="T35" fmla="*/ 216 h 252"/>
                <a:gd name="T36" fmla="*/ 17 w 161"/>
                <a:gd name="T37" fmla="*/ 210 h 252"/>
                <a:gd name="T38" fmla="*/ 22 w 161"/>
                <a:gd name="T39" fmla="*/ 222 h 252"/>
                <a:gd name="T40" fmla="*/ 25 w 161"/>
                <a:gd name="T41" fmla="*/ 34 h 252"/>
                <a:gd name="T42" fmla="*/ 37 w 161"/>
                <a:gd name="T43" fmla="*/ 94 h 252"/>
                <a:gd name="T44" fmla="*/ 40 w 161"/>
                <a:gd name="T45" fmla="*/ 39 h 252"/>
                <a:gd name="T46" fmla="*/ 51 w 161"/>
                <a:gd name="T47" fmla="*/ 108 h 252"/>
                <a:gd name="T48" fmla="*/ 45 w 161"/>
                <a:gd name="T49" fmla="*/ 214 h 252"/>
                <a:gd name="T50" fmla="*/ 51 w 161"/>
                <a:gd name="T51" fmla="*/ 34 h 252"/>
                <a:gd name="T52" fmla="*/ 72 w 161"/>
                <a:gd name="T53" fmla="*/ 6 h 252"/>
                <a:gd name="T54" fmla="*/ 44 w 161"/>
                <a:gd name="T55" fmla="*/ 22 h 252"/>
                <a:gd name="T56" fmla="*/ 69 w 161"/>
                <a:gd name="T57" fmla="*/ 19 h 252"/>
                <a:gd name="T58" fmla="*/ 83 w 161"/>
                <a:gd name="T59" fmla="*/ 16 h 252"/>
                <a:gd name="T60" fmla="*/ 52 w 161"/>
                <a:gd name="T61" fmla="*/ 210 h 252"/>
                <a:gd name="T62" fmla="*/ 56 w 161"/>
                <a:gd name="T63" fmla="*/ 226 h 252"/>
                <a:gd name="T64" fmla="*/ 116 w 161"/>
                <a:gd name="T65" fmla="*/ 250 h 252"/>
                <a:gd name="T66" fmla="*/ 76 w 161"/>
                <a:gd name="T67" fmla="*/ 227 h 252"/>
                <a:gd name="T68" fmla="*/ 86 w 161"/>
                <a:gd name="T69" fmla="*/ 115 h 252"/>
                <a:gd name="T70" fmla="*/ 88 w 161"/>
                <a:gd name="T71" fmla="*/ 119 h 252"/>
                <a:gd name="T72" fmla="*/ 112 w 161"/>
                <a:gd name="T73" fmla="*/ 146 h 252"/>
                <a:gd name="T74" fmla="*/ 119 w 161"/>
                <a:gd name="T75" fmla="*/ 19 h 252"/>
                <a:gd name="T76" fmla="*/ 110 w 161"/>
                <a:gd name="T77" fmla="*/ 244 h 252"/>
                <a:gd name="T78" fmla="*/ 120 w 161"/>
                <a:gd name="T79" fmla="*/ 151 h 252"/>
                <a:gd name="T80" fmla="*/ 120 w 161"/>
                <a:gd name="T81" fmla="*/ 237 h 252"/>
                <a:gd name="T82" fmla="*/ 120 w 161"/>
                <a:gd name="T83" fmla="*/ 236 h 252"/>
                <a:gd name="T84" fmla="*/ 126 w 161"/>
                <a:gd name="T85" fmla="*/ 20 h 252"/>
                <a:gd name="T86" fmla="*/ 145 w 161"/>
                <a:gd name="T87" fmla="*/ 12 h 252"/>
                <a:gd name="T88" fmla="*/ 137 w 161"/>
                <a:gd name="T89" fmla="*/ 20 h 252"/>
                <a:gd name="T90" fmla="*/ 142 w 161"/>
                <a:gd name="T91" fmla="*/ 45 h 252"/>
                <a:gd name="T92" fmla="*/ 145 w 161"/>
                <a:gd name="T93" fmla="*/ 46 h 252"/>
                <a:gd name="T94" fmla="*/ 143 w 161"/>
                <a:gd name="T95" fmla="*/ 71 h 252"/>
                <a:gd name="T96" fmla="*/ 144 w 161"/>
                <a:gd name="T97" fmla="*/ 29 h 252"/>
                <a:gd name="T98" fmla="*/ 149 w 161"/>
                <a:gd name="T99" fmla="*/ 37 h 252"/>
                <a:gd name="T100" fmla="*/ 152 w 161"/>
                <a:gd name="T101" fmla="*/ 34 h 252"/>
                <a:gd name="T102" fmla="*/ 143 w 161"/>
                <a:gd name="T103" fmla="*/ 55 h 252"/>
                <a:gd name="T104" fmla="*/ 143 w 161"/>
                <a:gd name="T105" fmla="*/ 55 h 252"/>
                <a:gd name="T106" fmla="*/ 145 w 161"/>
                <a:gd name="T107" fmla="*/ 76 h 252"/>
                <a:gd name="T108" fmla="*/ 149 w 161"/>
                <a:gd name="T109" fmla="*/ 218 h 252"/>
                <a:gd name="T110" fmla="*/ 148 w 161"/>
                <a:gd name="T111" fmla="*/ 44 h 252"/>
                <a:gd name="T112" fmla="*/ 151 w 161"/>
                <a:gd name="T113" fmla="*/ 55 h 252"/>
                <a:gd name="T114" fmla="*/ 152 w 161"/>
                <a:gd name="T115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252">
                  <a:moveTo>
                    <a:pt x="83" y="0"/>
                  </a:moveTo>
                  <a:cubicBezTo>
                    <a:pt x="107" y="4"/>
                    <a:pt x="107" y="4"/>
                    <a:pt x="107" y="4"/>
                  </a:cubicBezTo>
                  <a:cubicBezTo>
                    <a:pt x="111" y="4"/>
                    <a:pt x="118" y="8"/>
                    <a:pt x="128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5"/>
                    <a:pt x="130" y="1"/>
                    <a:pt x="132" y="1"/>
                  </a:cubicBezTo>
                  <a:cubicBezTo>
                    <a:pt x="139" y="3"/>
                    <a:pt x="143" y="5"/>
                    <a:pt x="145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54"/>
                    <a:pt x="158" y="54"/>
                    <a:pt x="158" y="54"/>
                  </a:cubicBezTo>
                  <a:cubicBezTo>
                    <a:pt x="158" y="57"/>
                    <a:pt x="157" y="59"/>
                    <a:pt x="156" y="60"/>
                  </a:cubicBezTo>
                  <a:cubicBezTo>
                    <a:pt x="157" y="62"/>
                    <a:pt x="158" y="64"/>
                    <a:pt x="158" y="66"/>
                  </a:cubicBezTo>
                  <a:cubicBezTo>
                    <a:pt x="158" y="67"/>
                    <a:pt x="158" y="70"/>
                    <a:pt x="156" y="72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7" y="81"/>
                    <a:pt x="157" y="82"/>
                    <a:pt x="155" y="8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9" y="82"/>
                    <a:pt x="137" y="77"/>
                    <a:pt x="135" y="67"/>
                  </a:cubicBezTo>
                  <a:cubicBezTo>
                    <a:pt x="135" y="64"/>
                    <a:pt x="133" y="60"/>
                    <a:pt x="131" y="58"/>
                  </a:cubicBezTo>
                  <a:cubicBezTo>
                    <a:pt x="127" y="53"/>
                    <a:pt x="126" y="50"/>
                    <a:pt x="126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4" y="44"/>
                    <a:pt x="122" y="41"/>
                    <a:pt x="122" y="38"/>
                  </a:cubicBezTo>
                  <a:cubicBezTo>
                    <a:pt x="112" y="28"/>
                    <a:pt x="103" y="23"/>
                    <a:pt x="96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1" y="23"/>
                    <a:pt x="79" y="25"/>
                    <a:pt x="58" y="30"/>
                  </a:cubicBezTo>
                  <a:cubicBezTo>
                    <a:pt x="56" y="32"/>
                    <a:pt x="52" y="36"/>
                    <a:pt x="48" y="44"/>
                  </a:cubicBezTo>
                  <a:cubicBezTo>
                    <a:pt x="44" y="50"/>
                    <a:pt x="41" y="56"/>
                    <a:pt x="41" y="61"/>
                  </a:cubicBezTo>
                  <a:cubicBezTo>
                    <a:pt x="43" y="77"/>
                    <a:pt x="45" y="85"/>
                    <a:pt x="47" y="85"/>
                  </a:cubicBezTo>
                  <a:cubicBezTo>
                    <a:pt x="50" y="93"/>
                    <a:pt x="54" y="98"/>
                    <a:pt x="58" y="99"/>
                  </a:cubicBezTo>
                  <a:cubicBezTo>
                    <a:pt x="59" y="101"/>
                    <a:pt x="62" y="102"/>
                    <a:pt x="67" y="103"/>
                  </a:cubicBezTo>
                  <a:cubicBezTo>
                    <a:pt x="70" y="106"/>
                    <a:pt x="77" y="110"/>
                    <a:pt x="88" y="115"/>
                  </a:cubicBezTo>
                  <a:cubicBezTo>
                    <a:pt x="88" y="116"/>
                    <a:pt x="89" y="116"/>
                    <a:pt x="92" y="116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99" y="116"/>
                    <a:pt x="99" y="116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01" y="123"/>
                    <a:pt x="105" y="125"/>
                    <a:pt x="110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5" y="119"/>
                    <a:pt x="113" y="123"/>
                    <a:pt x="126" y="132"/>
                  </a:cubicBezTo>
                  <a:cubicBezTo>
                    <a:pt x="146" y="150"/>
                    <a:pt x="156" y="162"/>
                    <a:pt x="156" y="167"/>
                  </a:cubicBezTo>
                  <a:cubicBezTo>
                    <a:pt x="160" y="182"/>
                    <a:pt x="161" y="191"/>
                    <a:pt x="161" y="195"/>
                  </a:cubicBezTo>
                  <a:cubicBezTo>
                    <a:pt x="159" y="213"/>
                    <a:pt x="157" y="222"/>
                    <a:pt x="155" y="222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30" y="247"/>
                    <a:pt x="120" y="252"/>
                    <a:pt x="117" y="252"/>
                  </a:cubicBezTo>
                  <a:cubicBezTo>
                    <a:pt x="89" y="246"/>
                    <a:pt x="71" y="242"/>
                    <a:pt x="62" y="238"/>
                  </a:cubicBezTo>
                  <a:cubicBezTo>
                    <a:pt x="43" y="220"/>
                    <a:pt x="34" y="210"/>
                    <a:pt x="34" y="207"/>
                  </a:cubicBezTo>
                  <a:cubicBezTo>
                    <a:pt x="32" y="206"/>
                    <a:pt x="32" y="206"/>
                    <a:pt x="32" y="206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30"/>
                    <a:pt x="27" y="231"/>
                    <a:pt x="18" y="231"/>
                  </a:cubicBezTo>
                  <a:cubicBezTo>
                    <a:pt x="12" y="231"/>
                    <a:pt x="12" y="231"/>
                    <a:pt x="12" y="231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5" y="232"/>
                    <a:pt x="3" y="231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2" y="225"/>
                    <a:pt x="2" y="225"/>
                    <a:pt x="2" y="225"/>
                  </a:cubicBezTo>
                  <a:cubicBezTo>
                    <a:pt x="4" y="185"/>
                    <a:pt x="6" y="164"/>
                    <a:pt x="8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6"/>
                    <a:pt x="18" y="165"/>
                    <a:pt x="19" y="164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31" y="169"/>
                    <a:pt x="34" y="175"/>
                  </a:cubicBezTo>
                  <a:cubicBezTo>
                    <a:pt x="43" y="187"/>
                    <a:pt x="51" y="198"/>
                    <a:pt x="59" y="209"/>
                  </a:cubicBezTo>
                  <a:cubicBezTo>
                    <a:pt x="60" y="209"/>
                    <a:pt x="63" y="212"/>
                    <a:pt x="68" y="218"/>
                  </a:cubicBezTo>
                  <a:cubicBezTo>
                    <a:pt x="90" y="228"/>
                    <a:pt x="90" y="228"/>
                    <a:pt x="90" y="22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7" y="230"/>
                    <a:pt x="97" y="230"/>
                  </a:cubicBezTo>
                  <a:cubicBezTo>
                    <a:pt x="97" y="230"/>
                    <a:pt x="97" y="230"/>
                    <a:pt x="97" y="230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02" y="230"/>
                    <a:pt x="104" y="231"/>
                    <a:pt x="105" y="231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14" y="230"/>
                    <a:pt x="117" y="230"/>
                    <a:pt x="117" y="228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6" y="226"/>
                    <a:pt x="114" y="224"/>
                    <a:pt x="131" y="222"/>
                  </a:cubicBezTo>
                  <a:cubicBezTo>
                    <a:pt x="135" y="222"/>
                    <a:pt x="139" y="215"/>
                    <a:pt x="142" y="201"/>
                  </a:cubicBezTo>
                  <a:cubicBezTo>
                    <a:pt x="142" y="197"/>
                    <a:pt x="144" y="194"/>
                    <a:pt x="146" y="192"/>
                  </a:cubicBezTo>
                  <a:cubicBezTo>
                    <a:pt x="146" y="191"/>
                    <a:pt x="146" y="191"/>
                    <a:pt x="146" y="191"/>
                  </a:cubicBezTo>
                  <a:cubicBezTo>
                    <a:pt x="142" y="178"/>
                    <a:pt x="137" y="169"/>
                    <a:pt x="132" y="166"/>
                  </a:cubicBezTo>
                  <a:cubicBezTo>
                    <a:pt x="129" y="161"/>
                    <a:pt x="118" y="155"/>
                    <a:pt x="99" y="148"/>
                  </a:cubicBezTo>
                  <a:cubicBezTo>
                    <a:pt x="87" y="143"/>
                    <a:pt x="76" y="137"/>
                    <a:pt x="69" y="131"/>
                  </a:cubicBezTo>
                  <a:cubicBezTo>
                    <a:pt x="57" y="128"/>
                    <a:pt x="51" y="124"/>
                    <a:pt x="49" y="120"/>
                  </a:cubicBezTo>
                  <a:cubicBezTo>
                    <a:pt x="48" y="117"/>
                    <a:pt x="42" y="111"/>
                    <a:pt x="33" y="104"/>
                  </a:cubicBezTo>
                  <a:cubicBezTo>
                    <a:pt x="28" y="91"/>
                    <a:pt x="24" y="81"/>
                    <a:pt x="18" y="73"/>
                  </a:cubicBezTo>
                  <a:cubicBezTo>
                    <a:pt x="16" y="63"/>
                    <a:pt x="15" y="52"/>
                    <a:pt x="15" y="40"/>
                  </a:cubicBezTo>
                  <a:cubicBezTo>
                    <a:pt x="16" y="32"/>
                    <a:pt x="25" y="21"/>
                    <a:pt x="41" y="7"/>
                  </a:cubicBezTo>
                  <a:cubicBezTo>
                    <a:pt x="49" y="2"/>
                    <a:pt x="64" y="0"/>
                    <a:pt x="83" y="0"/>
                  </a:cubicBezTo>
                  <a:close/>
                  <a:moveTo>
                    <a:pt x="12" y="188"/>
                  </a:moveTo>
                  <a:cubicBezTo>
                    <a:pt x="11" y="188"/>
                    <a:pt x="11" y="188"/>
                    <a:pt x="11" y="188"/>
                  </a:cubicBezTo>
                  <a:cubicBezTo>
                    <a:pt x="9" y="191"/>
                    <a:pt x="9" y="196"/>
                    <a:pt x="9" y="201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2" y="206"/>
                    <a:pt x="13" y="205"/>
                    <a:pt x="13" y="203"/>
                  </a:cubicBezTo>
                  <a:cubicBezTo>
                    <a:pt x="12" y="198"/>
                    <a:pt x="12" y="192"/>
                    <a:pt x="12" y="188"/>
                  </a:cubicBezTo>
                  <a:close/>
                  <a:moveTo>
                    <a:pt x="10" y="215"/>
                  </a:move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2" y="216"/>
                    <a:pt x="12" y="213"/>
                    <a:pt x="13" y="209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1" y="208"/>
                    <a:pt x="10" y="210"/>
                    <a:pt x="10" y="215"/>
                  </a:cubicBezTo>
                  <a:close/>
                  <a:moveTo>
                    <a:pt x="20" y="198"/>
                  </a:moveTo>
                  <a:cubicBezTo>
                    <a:pt x="18" y="202"/>
                    <a:pt x="17" y="205"/>
                    <a:pt x="16" y="206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3"/>
                    <a:pt x="18" y="224"/>
                    <a:pt x="18" y="224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2" y="222"/>
                    <a:pt x="22" y="222"/>
                    <a:pt x="22" y="222"/>
                  </a:cubicBezTo>
                  <a:cubicBezTo>
                    <a:pt x="22" y="206"/>
                    <a:pt x="21" y="198"/>
                    <a:pt x="20" y="198"/>
                  </a:cubicBezTo>
                  <a:close/>
                  <a:moveTo>
                    <a:pt x="24" y="34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24" y="34"/>
                  </a:lnTo>
                  <a:close/>
                  <a:moveTo>
                    <a:pt x="33" y="91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5" y="92"/>
                    <a:pt x="34" y="91"/>
                    <a:pt x="33" y="91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9" y="47"/>
                    <a:pt x="41" y="44"/>
                    <a:pt x="41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39"/>
                    <a:pt x="35" y="43"/>
                    <a:pt x="34" y="51"/>
                  </a:cubicBezTo>
                  <a:close/>
                  <a:moveTo>
                    <a:pt x="39" y="101"/>
                  </a:moveTo>
                  <a:cubicBezTo>
                    <a:pt x="39" y="101"/>
                    <a:pt x="39" y="101"/>
                    <a:pt x="39" y="101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4" y="107"/>
                    <a:pt x="48" y="108"/>
                    <a:pt x="49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7" y="105"/>
                    <a:pt x="44" y="103"/>
                    <a:pt x="39" y="101"/>
                  </a:cubicBezTo>
                  <a:close/>
                  <a:moveTo>
                    <a:pt x="39" y="207"/>
                  </a:moveTo>
                  <a:cubicBezTo>
                    <a:pt x="39" y="207"/>
                    <a:pt x="39" y="207"/>
                    <a:pt x="39" y="207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40" y="212"/>
                    <a:pt x="42" y="214"/>
                    <a:pt x="45" y="214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3" y="209"/>
                    <a:pt x="41" y="207"/>
                    <a:pt x="39" y="207"/>
                  </a:cubicBezTo>
                  <a:close/>
                  <a:moveTo>
                    <a:pt x="40" y="37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6" y="39"/>
                    <a:pt x="49" y="37"/>
                    <a:pt x="51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3" y="34"/>
                    <a:pt x="41" y="35"/>
                    <a:pt x="40" y="37"/>
                  </a:cubicBezTo>
                  <a:close/>
                  <a:moveTo>
                    <a:pt x="41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7" y="12"/>
                    <a:pt x="56" y="10"/>
                    <a:pt x="72" y="6"/>
                  </a:cubicBezTo>
                  <a:cubicBezTo>
                    <a:pt x="77" y="5"/>
                    <a:pt x="80" y="4"/>
                    <a:pt x="8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53" y="5"/>
                    <a:pt x="41" y="8"/>
                    <a:pt x="41" y="12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3" y="22"/>
                    <a:pt x="44" y="22"/>
                  </a:cubicBezTo>
                  <a:cubicBezTo>
                    <a:pt x="45" y="22"/>
                    <a:pt x="46" y="21"/>
                    <a:pt x="46" y="2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19"/>
                    <a:pt x="43" y="20"/>
                    <a:pt x="42" y="21"/>
                  </a:cubicBezTo>
                  <a:close/>
                  <a:moveTo>
                    <a:pt x="51" y="26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5" y="26"/>
                    <a:pt x="60" y="23"/>
                    <a:pt x="69" y="19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2" y="16"/>
                    <a:pt x="64" y="19"/>
                    <a:pt x="58" y="22"/>
                  </a:cubicBezTo>
                  <a:cubicBezTo>
                    <a:pt x="53" y="22"/>
                    <a:pt x="51" y="24"/>
                    <a:pt x="51" y="26"/>
                  </a:cubicBezTo>
                  <a:close/>
                  <a:moveTo>
                    <a:pt x="52" y="210"/>
                  </a:moveTo>
                  <a:cubicBezTo>
                    <a:pt x="51" y="210"/>
                    <a:pt x="51" y="210"/>
                    <a:pt x="51" y="21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3" y="214"/>
                    <a:pt x="55" y="216"/>
                    <a:pt x="57" y="216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5" y="213"/>
                    <a:pt x="54" y="211"/>
                    <a:pt x="52" y="210"/>
                  </a:cubicBezTo>
                  <a:close/>
                  <a:moveTo>
                    <a:pt x="56" y="226"/>
                  </a:moveTo>
                  <a:cubicBezTo>
                    <a:pt x="54" y="225"/>
                    <a:pt x="54" y="225"/>
                    <a:pt x="54" y="225"/>
                  </a:cubicBezTo>
                  <a:cubicBezTo>
                    <a:pt x="54" y="226"/>
                    <a:pt x="54" y="226"/>
                    <a:pt x="54" y="226"/>
                  </a:cubicBezTo>
                  <a:cubicBezTo>
                    <a:pt x="56" y="231"/>
                    <a:pt x="62" y="235"/>
                    <a:pt x="72" y="238"/>
                  </a:cubicBezTo>
                  <a:cubicBezTo>
                    <a:pt x="80" y="241"/>
                    <a:pt x="91" y="244"/>
                    <a:pt x="105" y="247"/>
                  </a:cubicBezTo>
                  <a:cubicBezTo>
                    <a:pt x="108" y="249"/>
                    <a:pt x="111" y="250"/>
                    <a:pt x="113" y="250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22" y="248"/>
                    <a:pt x="125" y="246"/>
                    <a:pt x="125" y="244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74" y="235"/>
                    <a:pt x="61" y="230"/>
                    <a:pt x="56" y="226"/>
                  </a:cubicBezTo>
                  <a:close/>
                  <a:moveTo>
                    <a:pt x="73" y="225"/>
                  </a:moveTo>
                  <a:cubicBezTo>
                    <a:pt x="73" y="225"/>
                    <a:pt x="73" y="225"/>
                    <a:pt x="73" y="225"/>
                  </a:cubicBezTo>
                  <a:cubicBezTo>
                    <a:pt x="74" y="226"/>
                    <a:pt x="75" y="227"/>
                    <a:pt x="76" y="227"/>
                  </a:cubicBezTo>
                  <a:cubicBezTo>
                    <a:pt x="75" y="226"/>
                    <a:pt x="75" y="225"/>
                    <a:pt x="73" y="225"/>
                  </a:cubicBezTo>
                  <a:close/>
                  <a:moveTo>
                    <a:pt x="85" y="114"/>
                  </a:moveTo>
                  <a:cubicBezTo>
                    <a:pt x="81" y="114"/>
                    <a:pt x="81" y="114"/>
                    <a:pt x="81" y="114"/>
                  </a:cubicBezTo>
                  <a:cubicBezTo>
                    <a:pt x="82" y="114"/>
                    <a:pt x="83" y="115"/>
                    <a:pt x="84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lnTo>
                    <a:pt x="85" y="114"/>
                  </a:lnTo>
                  <a:close/>
                  <a:moveTo>
                    <a:pt x="88" y="119"/>
                  </a:moveTo>
                  <a:cubicBezTo>
                    <a:pt x="87" y="120"/>
                    <a:pt x="87" y="120"/>
                    <a:pt x="87" y="120"/>
                  </a:cubicBezTo>
                  <a:cubicBezTo>
                    <a:pt x="88" y="121"/>
                    <a:pt x="92" y="123"/>
                    <a:pt x="99" y="127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6" y="122"/>
                    <a:pt x="92" y="120"/>
                    <a:pt x="88" y="119"/>
                  </a:cubicBezTo>
                  <a:close/>
                  <a:moveTo>
                    <a:pt x="97" y="141"/>
                  </a:moveTo>
                  <a:cubicBezTo>
                    <a:pt x="95" y="141"/>
                    <a:pt x="95" y="141"/>
                    <a:pt x="95" y="141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8" y="144"/>
                    <a:pt x="102" y="145"/>
                    <a:pt x="106" y="145"/>
                  </a:cubicBezTo>
                  <a:cubicBezTo>
                    <a:pt x="106" y="146"/>
                    <a:pt x="107" y="146"/>
                    <a:pt x="109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4"/>
                    <a:pt x="107" y="142"/>
                    <a:pt x="97" y="141"/>
                  </a:cubicBezTo>
                  <a:close/>
                  <a:moveTo>
                    <a:pt x="112" y="16"/>
                  </a:move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10" y="17"/>
                    <a:pt x="117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6"/>
                    <a:pt x="117" y="16"/>
                    <a:pt x="112" y="16"/>
                  </a:cubicBezTo>
                  <a:close/>
                  <a:moveTo>
                    <a:pt x="109" y="245"/>
                  </a:moveTo>
                  <a:cubicBezTo>
                    <a:pt x="109" y="244"/>
                    <a:pt x="109" y="244"/>
                    <a:pt x="109" y="244"/>
                  </a:cubicBezTo>
                  <a:cubicBezTo>
                    <a:pt x="110" y="244"/>
                    <a:pt x="110" y="244"/>
                    <a:pt x="110" y="244"/>
                  </a:cubicBezTo>
                  <a:cubicBezTo>
                    <a:pt x="111" y="244"/>
                    <a:pt x="112" y="244"/>
                    <a:pt x="112" y="245"/>
                  </a:cubicBezTo>
                  <a:cubicBezTo>
                    <a:pt x="111" y="245"/>
                    <a:pt x="111" y="245"/>
                    <a:pt x="111" y="245"/>
                  </a:cubicBezTo>
                  <a:lnTo>
                    <a:pt x="109" y="245"/>
                  </a:lnTo>
                  <a:close/>
                  <a:moveTo>
                    <a:pt x="121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1"/>
                    <a:pt x="122" y="151"/>
                    <a:pt x="122" y="151"/>
                  </a:cubicBezTo>
                  <a:lnTo>
                    <a:pt x="121" y="150"/>
                  </a:lnTo>
                  <a:close/>
                  <a:moveTo>
                    <a:pt x="120" y="236"/>
                  </a:moveTo>
                  <a:cubicBezTo>
                    <a:pt x="120" y="237"/>
                    <a:pt x="120" y="237"/>
                    <a:pt x="120" y="23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31" y="238"/>
                    <a:pt x="136" y="236"/>
                    <a:pt x="137" y="234"/>
                  </a:cubicBezTo>
                  <a:cubicBezTo>
                    <a:pt x="136" y="233"/>
                    <a:pt x="136" y="233"/>
                    <a:pt x="13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1" y="233"/>
                    <a:pt x="126" y="234"/>
                    <a:pt x="120" y="236"/>
                  </a:cubicBezTo>
                  <a:close/>
                  <a:moveTo>
                    <a:pt x="124" y="23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2"/>
                    <a:pt x="128" y="21"/>
                    <a:pt x="126" y="20"/>
                  </a:cubicBezTo>
                  <a:cubicBezTo>
                    <a:pt x="125" y="21"/>
                    <a:pt x="124" y="22"/>
                    <a:pt x="124" y="23"/>
                  </a:cubicBezTo>
                  <a:close/>
                  <a:moveTo>
                    <a:pt x="136" y="8"/>
                  </a:moveTo>
                  <a:cubicBezTo>
                    <a:pt x="136" y="9"/>
                    <a:pt x="136" y="9"/>
                    <a:pt x="136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12"/>
                    <a:pt x="137" y="12"/>
                    <a:pt x="139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2" y="9"/>
                    <a:pt x="139" y="8"/>
                    <a:pt x="136" y="8"/>
                  </a:cubicBezTo>
                  <a:close/>
                  <a:moveTo>
                    <a:pt x="137" y="16"/>
                  </a:moveTo>
                  <a:cubicBezTo>
                    <a:pt x="137" y="17"/>
                    <a:pt x="137" y="17"/>
                    <a:pt x="137" y="1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8" y="16"/>
                    <a:pt x="138" y="16"/>
                    <a:pt x="138" y="16"/>
                  </a:cubicBezTo>
                  <a:lnTo>
                    <a:pt x="137" y="16"/>
                  </a:lnTo>
                  <a:close/>
                  <a:moveTo>
                    <a:pt x="142" y="45"/>
                  </a:move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2" y="45"/>
                  </a:lnTo>
                  <a:close/>
                  <a:moveTo>
                    <a:pt x="142" y="64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5" y="71"/>
                    <a:pt x="146" y="70"/>
                    <a:pt x="146" y="68"/>
                  </a:cubicBezTo>
                  <a:cubicBezTo>
                    <a:pt x="145" y="65"/>
                    <a:pt x="145" y="63"/>
                    <a:pt x="145" y="61"/>
                  </a:cubicBezTo>
                  <a:cubicBezTo>
                    <a:pt x="144" y="61"/>
                    <a:pt x="144" y="61"/>
                    <a:pt x="144" y="61"/>
                  </a:cubicBezTo>
                  <a:cubicBezTo>
                    <a:pt x="143" y="62"/>
                    <a:pt x="142" y="63"/>
                    <a:pt x="142" y="64"/>
                  </a:cubicBezTo>
                  <a:close/>
                  <a:moveTo>
                    <a:pt x="143" y="28"/>
                  </a:moveTo>
                  <a:cubicBezTo>
                    <a:pt x="144" y="29"/>
                    <a:pt x="144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2"/>
                    <a:pt x="143" y="33"/>
                    <a:pt x="145" y="34"/>
                  </a:cubicBezTo>
                  <a:cubicBezTo>
                    <a:pt x="146" y="36"/>
                    <a:pt x="147" y="37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1" y="25"/>
                    <a:pt x="149" y="21"/>
                    <a:pt x="14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4" y="22"/>
                    <a:pt x="143" y="24"/>
                    <a:pt x="143" y="28"/>
                  </a:cubicBezTo>
                  <a:close/>
                  <a:moveTo>
                    <a:pt x="143" y="55"/>
                  </a:moveTo>
                  <a:cubicBezTo>
                    <a:pt x="142" y="55"/>
                    <a:pt x="142" y="55"/>
                    <a:pt x="142" y="55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5" y="55"/>
                    <a:pt x="145" y="55"/>
                    <a:pt x="145" y="55"/>
                  </a:cubicBezTo>
                  <a:lnTo>
                    <a:pt x="143" y="55"/>
                  </a:lnTo>
                  <a:close/>
                  <a:moveTo>
                    <a:pt x="144" y="76"/>
                  </a:moveTo>
                  <a:cubicBezTo>
                    <a:pt x="143" y="77"/>
                    <a:pt x="143" y="77"/>
                    <a:pt x="143" y="77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44" y="76"/>
                  </a:lnTo>
                  <a:close/>
                  <a:moveTo>
                    <a:pt x="146" y="217"/>
                  </a:moveTo>
                  <a:cubicBezTo>
                    <a:pt x="144" y="218"/>
                    <a:pt x="144" y="218"/>
                    <a:pt x="144" y="218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7" y="220"/>
                    <a:pt x="147" y="220"/>
                    <a:pt x="147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8" y="217"/>
                    <a:pt x="148" y="217"/>
                    <a:pt x="148" y="217"/>
                  </a:cubicBezTo>
                  <a:lnTo>
                    <a:pt x="146" y="217"/>
                  </a:lnTo>
                  <a:close/>
                  <a:moveTo>
                    <a:pt x="148" y="43"/>
                  </a:moveTo>
                  <a:cubicBezTo>
                    <a:pt x="147" y="44"/>
                    <a:pt x="147" y="44"/>
                    <a:pt x="147" y="44"/>
                  </a:cubicBezTo>
                  <a:cubicBezTo>
                    <a:pt x="148" y="44"/>
                    <a:pt x="148" y="44"/>
                    <a:pt x="148" y="44"/>
                  </a:cubicBezTo>
                  <a:lnTo>
                    <a:pt x="148" y="43"/>
                  </a:lnTo>
                  <a:close/>
                  <a:moveTo>
                    <a:pt x="151" y="48"/>
                  </a:moveTo>
                  <a:cubicBezTo>
                    <a:pt x="149" y="50"/>
                    <a:pt x="149" y="50"/>
                    <a:pt x="149" y="50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2" y="48"/>
                    <a:pt x="152" y="48"/>
                    <a:pt x="152" y="48"/>
                  </a:cubicBezTo>
                  <a:lnTo>
                    <a:pt x="151" y="48"/>
                  </a:lnTo>
                  <a:close/>
                  <a:moveTo>
                    <a:pt x="152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lnTo>
                    <a:pt x="15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5010151" y="5446713"/>
              <a:ext cx="160338" cy="163513"/>
            </a:xfrm>
            <a:custGeom>
              <a:avLst/>
              <a:gdLst>
                <a:gd name="T0" fmla="*/ 157 w 207"/>
                <a:gd name="T1" fmla="*/ 23 h 210"/>
                <a:gd name="T2" fmla="*/ 172 w 207"/>
                <a:gd name="T3" fmla="*/ 43 h 210"/>
                <a:gd name="T4" fmla="*/ 143 w 207"/>
                <a:gd name="T5" fmla="*/ 69 h 210"/>
                <a:gd name="T6" fmla="*/ 56 w 207"/>
                <a:gd name="T7" fmla="*/ 46 h 210"/>
                <a:gd name="T8" fmla="*/ 28 w 207"/>
                <a:gd name="T9" fmla="*/ 95 h 210"/>
                <a:gd name="T10" fmla="*/ 33 w 207"/>
                <a:gd name="T11" fmla="*/ 139 h 210"/>
                <a:gd name="T12" fmla="*/ 157 w 207"/>
                <a:gd name="T13" fmla="*/ 143 h 210"/>
                <a:gd name="T14" fmla="*/ 177 w 207"/>
                <a:gd name="T15" fmla="*/ 126 h 210"/>
                <a:gd name="T16" fmla="*/ 186 w 207"/>
                <a:gd name="T17" fmla="*/ 134 h 210"/>
                <a:gd name="T18" fmla="*/ 187 w 207"/>
                <a:gd name="T19" fmla="*/ 185 h 210"/>
                <a:gd name="T20" fmla="*/ 92 w 207"/>
                <a:gd name="T21" fmla="*/ 210 h 210"/>
                <a:gd name="T22" fmla="*/ 3 w 207"/>
                <a:gd name="T23" fmla="*/ 86 h 210"/>
                <a:gd name="T24" fmla="*/ 13 w 207"/>
                <a:gd name="T25" fmla="*/ 114 h 210"/>
                <a:gd name="T26" fmla="*/ 15 w 207"/>
                <a:gd name="T27" fmla="*/ 106 h 210"/>
                <a:gd name="T28" fmla="*/ 20 w 207"/>
                <a:gd name="T29" fmla="*/ 80 h 210"/>
                <a:gd name="T30" fmla="*/ 24 w 207"/>
                <a:gd name="T31" fmla="*/ 120 h 210"/>
                <a:gd name="T32" fmla="*/ 24 w 207"/>
                <a:gd name="T33" fmla="*/ 120 h 210"/>
                <a:gd name="T34" fmla="*/ 23 w 207"/>
                <a:gd name="T35" fmla="*/ 149 h 210"/>
                <a:gd name="T36" fmla="*/ 39 w 207"/>
                <a:gd name="T37" fmla="*/ 178 h 210"/>
                <a:gd name="T38" fmla="*/ 26 w 207"/>
                <a:gd name="T39" fmla="*/ 60 h 210"/>
                <a:gd name="T40" fmla="*/ 25 w 207"/>
                <a:gd name="T41" fmla="*/ 59 h 210"/>
                <a:gd name="T42" fmla="*/ 35 w 207"/>
                <a:gd name="T43" fmla="*/ 161 h 210"/>
                <a:gd name="T44" fmla="*/ 37 w 207"/>
                <a:gd name="T45" fmla="*/ 45 h 210"/>
                <a:gd name="T46" fmla="*/ 71 w 207"/>
                <a:gd name="T47" fmla="*/ 201 h 210"/>
                <a:gd name="T48" fmla="*/ 42 w 207"/>
                <a:gd name="T49" fmla="*/ 24 h 210"/>
                <a:gd name="T50" fmla="*/ 43 w 207"/>
                <a:gd name="T51" fmla="*/ 24 h 210"/>
                <a:gd name="T52" fmla="*/ 78 w 207"/>
                <a:gd name="T53" fmla="*/ 9 h 210"/>
                <a:gd name="T54" fmla="*/ 50 w 207"/>
                <a:gd name="T55" fmla="*/ 183 h 210"/>
                <a:gd name="T56" fmla="*/ 86 w 207"/>
                <a:gd name="T57" fmla="*/ 193 h 210"/>
                <a:gd name="T58" fmla="*/ 63 w 207"/>
                <a:gd name="T59" fmla="*/ 188 h 210"/>
                <a:gd name="T60" fmla="*/ 55 w 207"/>
                <a:gd name="T61" fmla="*/ 36 h 210"/>
                <a:gd name="T62" fmla="*/ 68 w 207"/>
                <a:gd name="T63" fmla="*/ 28 h 210"/>
                <a:gd name="T64" fmla="*/ 68 w 207"/>
                <a:gd name="T65" fmla="*/ 26 h 210"/>
                <a:gd name="T66" fmla="*/ 104 w 207"/>
                <a:gd name="T67" fmla="*/ 17 h 210"/>
                <a:gd name="T68" fmla="*/ 104 w 207"/>
                <a:gd name="T69" fmla="*/ 29 h 210"/>
                <a:gd name="T70" fmla="*/ 92 w 207"/>
                <a:gd name="T71" fmla="*/ 205 h 210"/>
                <a:gd name="T72" fmla="*/ 100 w 207"/>
                <a:gd name="T73" fmla="*/ 203 h 210"/>
                <a:gd name="T74" fmla="*/ 112 w 207"/>
                <a:gd name="T75" fmla="*/ 29 h 210"/>
                <a:gd name="T76" fmla="*/ 113 w 207"/>
                <a:gd name="T77" fmla="*/ 189 h 210"/>
                <a:gd name="T78" fmla="*/ 117 w 207"/>
                <a:gd name="T79" fmla="*/ 20 h 210"/>
                <a:gd name="T80" fmla="*/ 117 w 207"/>
                <a:gd name="T81" fmla="*/ 20 h 210"/>
                <a:gd name="T82" fmla="*/ 116 w 207"/>
                <a:gd name="T83" fmla="*/ 10 h 210"/>
                <a:gd name="T84" fmla="*/ 136 w 207"/>
                <a:gd name="T85" fmla="*/ 187 h 210"/>
                <a:gd name="T86" fmla="*/ 125 w 207"/>
                <a:gd name="T87" fmla="*/ 23 h 210"/>
                <a:gd name="T88" fmla="*/ 125 w 207"/>
                <a:gd name="T89" fmla="*/ 23 h 210"/>
                <a:gd name="T90" fmla="*/ 128 w 207"/>
                <a:gd name="T91" fmla="*/ 180 h 210"/>
                <a:gd name="T92" fmla="*/ 146 w 207"/>
                <a:gd name="T93" fmla="*/ 33 h 210"/>
                <a:gd name="T94" fmla="*/ 150 w 207"/>
                <a:gd name="T95" fmla="*/ 163 h 210"/>
                <a:gd name="T96" fmla="*/ 168 w 207"/>
                <a:gd name="T97" fmla="*/ 40 h 210"/>
                <a:gd name="T98" fmla="*/ 173 w 207"/>
                <a:gd name="T99" fmla="*/ 145 h 210"/>
                <a:gd name="T100" fmla="*/ 182 w 207"/>
                <a:gd name="T101" fmla="*/ 137 h 210"/>
                <a:gd name="T102" fmla="*/ 198 w 207"/>
                <a:gd name="T103" fmla="*/ 166 h 210"/>
                <a:gd name="T104" fmla="*/ 184 w 207"/>
                <a:gd name="T105" fmla="*/ 177 h 210"/>
                <a:gd name="T106" fmla="*/ 182 w 207"/>
                <a:gd name="T107" fmla="*/ 1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10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0" y="2"/>
                    <a:pt x="115" y="4"/>
                    <a:pt x="122" y="5"/>
                  </a:cubicBezTo>
                  <a:cubicBezTo>
                    <a:pt x="127" y="5"/>
                    <a:pt x="137" y="10"/>
                    <a:pt x="152" y="21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72" y="31"/>
                    <a:pt x="176" y="35"/>
                    <a:pt x="177" y="37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7" y="39"/>
                    <a:pt x="175" y="40"/>
                    <a:pt x="172" y="43"/>
                  </a:cubicBezTo>
                  <a:cubicBezTo>
                    <a:pt x="172" y="47"/>
                    <a:pt x="167" y="55"/>
                    <a:pt x="157" y="67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4" y="72"/>
                    <a:pt x="151" y="73"/>
                    <a:pt x="147" y="75"/>
                  </a:cubicBezTo>
                  <a:cubicBezTo>
                    <a:pt x="146" y="75"/>
                    <a:pt x="145" y="73"/>
                    <a:pt x="143" y="69"/>
                  </a:cubicBezTo>
                  <a:cubicBezTo>
                    <a:pt x="136" y="65"/>
                    <a:pt x="133" y="62"/>
                    <a:pt x="133" y="59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3"/>
                    <a:pt x="129" y="40"/>
                    <a:pt x="113" y="38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2" y="36"/>
                    <a:pt x="70" y="39"/>
                    <a:pt x="56" y="46"/>
                  </a:cubicBezTo>
                  <a:cubicBezTo>
                    <a:pt x="49" y="50"/>
                    <a:pt x="43" y="59"/>
                    <a:pt x="38" y="71"/>
                  </a:cubicBezTo>
                  <a:cubicBezTo>
                    <a:pt x="35" y="83"/>
                    <a:pt x="32" y="89"/>
                    <a:pt x="30" y="9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91"/>
                    <a:pt x="24" y="93"/>
                    <a:pt x="24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30" y="96"/>
                    <a:pt x="30" y="9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8" y="114"/>
                    <a:pt x="31" y="121"/>
                    <a:pt x="34" y="135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4" y="140"/>
                    <a:pt x="35" y="144"/>
                    <a:pt x="36" y="151"/>
                  </a:cubicBezTo>
                  <a:cubicBezTo>
                    <a:pt x="38" y="158"/>
                    <a:pt x="45" y="165"/>
                    <a:pt x="57" y="17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97" y="184"/>
                    <a:pt x="116" y="180"/>
                    <a:pt x="133" y="170"/>
                  </a:cubicBezTo>
                  <a:cubicBezTo>
                    <a:pt x="149" y="156"/>
                    <a:pt x="157" y="147"/>
                    <a:pt x="157" y="143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61" y="129"/>
                    <a:pt x="172" y="119"/>
                  </a:cubicBezTo>
                  <a:cubicBezTo>
                    <a:pt x="172" y="119"/>
                    <a:pt x="174" y="121"/>
                    <a:pt x="177" y="124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82" y="128"/>
                    <a:pt x="186" y="130"/>
                    <a:pt x="186" y="134"/>
                  </a:cubicBezTo>
                  <a:cubicBezTo>
                    <a:pt x="190" y="139"/>
                    <a:pt x="194" y="147"/>
                    <a:pt x="198" y="157"/>
                  </a:cubicBezTo>
                  <a:cubicBezTo>
                    <a:pt x="200" y="157"/>
                    <a:pt x="201" y="160"/>
                    <a:pt x="202" y="166"/>
                  </a:cubicBezTo>
                  <a:cubicBezTo>
                    <a:pt x="205" y="167"/>
                    <a:pt x="207" y="168"/>
                    <a:pt x="207" y="170"/>
                  </a:cubicBezTo>
                  <a:cubicBezTo>
                    <a:pt x="207" y="172"/>
                    <a:pt x="206" y="173"/>
                    <a:pt x="203" y="173"/>
                  </a:cubicBezTo>
                  <a:cubicBezTo>
                    <a:pt x="197" y="175"/>
                    <a:pt x="192" y="179"/>
                    <a:pt x="187" y="185"/>
                  </a:cubicBezTo>
                  <a:cubicBezTo>
                    <a:pt x="179" y="177"/>
                    <a:pt x="174" y="173"/>
                    <a:pt x="174" y="17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47" y="189"/>
                    <a:pt x="141" y="193"/>
                    <a:pt x="135" y="19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2" y="210"/>
                    <a:pt x="92" y="210"/>
                    <a:pt x="92" y="210"/>
                  </a:cubicBezTo>
                  <a:cubicBezTo>
                    <a:pt x="85" y="210"/>
                    <a:pt x="73" y="207"/>
                    <a:pt x="58" y="203"/>
                  </a:cubicBezTo>
                  <a:cubicBezTo>
                    <a:pt x="42" y="196"/>
                    <a:pt x="33" y="190"/>
                    <a:pt x="31" y="186"/>
                  </a:cubicBezTo>
                  <a:cubicBezTo>
                    <a:pt x="11" y="162"/>
                    <a:pt x="1" y="143"/>
                    <a:pt x="1" y="13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" y="108"/>
                    <a:pt x="3" y="98"/>
                    <a:pt x="3" y="86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56"/>
                    <a:pt x="17" y="48"/>
                    <a:pt x="26" y="37"/>
                  </a:cubicBezTo>
                  <a:cubicBezTo>
                    <a:pt x="31" y="26"/>
                    <a:pt x="44" y="16"/>
                    <a:pt x="66" y="6"/>
                  </a:cubicBezTo>
                  <a:cubicBezTo>
                    <a:pt x="74" y="4"/>
                    <a:pt x="88" y="2"/>
                    <a:pt x="108" y="0"/>
                  </a:cubicBezTo>
                  <a:close/>
                  <a:moveTo>
                    <a:pt x="13" y="114"/>
                  </a:moveTo>
                  <a:cubicBezTo>
                    <a:pt x="13" y="115"/>
                    <a:pt x="13" y="115"/>
                    <a:pt x="13" y="115"/>
                  </a:cubicBezTo>
                  <a:cubicBezTo>
                    <a:pt x="13" y="117"/>
                    <a:pt x="14" y="119"/>
                    <a:pt x="16" y="119"/>
                  </a:cubicBezTo>
                  <a:cubicBezTo>
                    <a:pt x="17" y="119"/>
                    <a:pt x="18" y="116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3" y="109"/>
                    <a:pt x="13" y="114"/>
                  </a:cubicBezTo>
                  <a:close/>
                  <a:moveTo>
                    <a:pt x="27" y="67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81"/>
                    <a:pt x="25" y="77"/>
                    <a:pt x="27" y="69"/>
                  </a:cubicBezTo>
                  <a:lnTo>
                    <a:pt x="27" y="67"/>
                  </a:lnTo>
                  <a:close/>
                  <a:moveTo>
                    <a:pt x="24" y="120"/>
                  </a:moveTo>
                  <a:cubicBezTo>
                    <a:pt x="22" y="122"/>
                    <a:pt x="22" y="124"/>
                    <a:pt x="22" y="126"/>
                  </a:cubicBezTo>
                  <a:cubicBezTo>
                    <a:pt x="22" y="127"/>
                    <a:pt x="23" y="130"/>
                    <a:pt x="25" y="133"/>
                  </a:cubicBezTo>
                  <a:cubicBezTo>
                    <a:pt x="26" y="138"/>
                    <a:pt x="28" y="140"/>
                    <a:pt x="30" y="140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5"/>
                    <a:pt x="28" y="129"/>
                    <a:pt x="24" y="120"/>
                  </a:cubicBezTo>
                  <a:close/>
                  <a:moveTo>
                    <a:pt x="23" y="149"/>
                  </a:moveTo>
                  <a:cubicBezTo>
                    <a:pt x="22" y="149"/>
                    <a:pt x="22" y="149"/>
                    <a:pt x="22" y="149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3" y="153"/>
                    <a:pt x="25" y="154"/>
                    <a:pt x="27" y="154"/>
                  </a:cubicBezTo>
                  <a:cubicBezTo>
                    <a:pt x="27" y="153"/>
                    <a:pt x="26" y="151"/>
                    <a:pt x="23" y="149"/>
                  </a:cubicBezTo>
                  <a:close/>
                  <a:moveTo>
                    <a:pt x="26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4" y="170"/>
                    <a:pt x="28" y="174"/>
                    <a:pt x="35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75"/>
                    <a:pt x="34" y="171"/>
                    <a:pt x="26" y="166"/>
                  </a:cubicBezTo>
                  <a:close/>
                  <a:moveTo>
                    <a:pt x="25" y="59"/>
                  </a:moveTo>
                  <a:cubicBezTo>
                    <a:pt x="25" y="59"/>
                    <a:pt x="25" y="59"/>
                    <a:pt x="25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9" y="58"/>
                    <a:pt x="31" y="56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55"/>
                    <a:pt x="25" y="57"/>
                    <a:pt x="25" y="59"/>
                  </a:cubicBezTo>
                  <a:close/>
                  <a:moveTo>
                    <a:pt x="30" y="157"/>
                  </a:moveTo>
                  <a:cubicBezTo>
                    <a:pt x="30" y="159"/>
                    <a:pt x="30" y="159"/>
                    <a:pt x="30" y="159"/>
                  </a:cubicBezTo>
                  <a:cubicBezTo>
                    <a:pt x="31" y="161"/>
                    <a:pt x="33" y="162"/>
                    <a:pt x="34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58"/>
                    <a:pt x="32" y="157"/>
                    <a:pt x="30" y="157"/>
                  </a:cubicBezTo>
                  <a:close/>
                  <a:moveTo>
                    <a:pt x="37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41" y="43"/>
                    <a:pt x="43" y="41"/>
                    <a:pt x="43" y="39"/>
                  </a:cubicBezTo>
                  <a:cubicBezTo>
                    <a:pt x="40" y="39"/>
                    <a:pt x="38" y="41"/>
                    <a:pt x="37" y="45"/>
                  </a:cubicBezTo>
                  <a:close/>
                  <a:moveTo>
                    <a:pt x="37" y="184"/>
                  </a:moveTo>
                  <a:cubicBezTo>
                    <a:pt x="39" y="187"/>
                    <a:pt x="48" y="193"/>
                    <a:pt x="63" y="200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1"/>
                    <a:pt x="71" y="201"/>
                    <a:pt x="71" y="201"/>
                  </a:cubicBezTo>
                  <a:cubicBezTo>
                    <a:pt x="56" y="195"/>
                    <a:pt x="47" y="189"/>
                    <a:pt x="43" y="184"/>
                  </a:cubicBezTo>
                  <a:cubicBezTo>
                    <a:pt x="42" y="183"/>
                    <a:pt x="41" y="183"/>
                    <a:pt x="40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7" y="183"/>
                    <a:pt x="37" y="183"/>
                    <a:pt x="37" y="184"/>
                  </a:cubicBezTo>
                  <a:close/>
                  <a:moveTo>
                    <a:pt x="42" y="24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42" y="24"/>
                  </a:lnTo>
                  <a:close/>
                  <a:moveTo>
                    <a:pt x="47" y="20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2" y="8"/>
                    <a:pt x="84" y="7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4" y="6"/>
                    <a:pt x="62" y="11"/>
                    <a:pt x="47" y="20"/>
                  </a:cubicBezTo>
                  <a:close/>
                  <a:moveTo>
                    <a:pt x="51" y="183"/>
                  </a:moveTo>
                  <a:cubicBezTo>
                    <a:pt x="50" y="183"/>
                    <a:pt x="50" y="183"/>
                    <a:pt x="50" y="183"/>
                  </a:cubicBezTo>
                  <a:cubicBezTo>
                    <a:pt x="50" y="185"/>
                    <a:pt x="54" y="187"/>
                    <a:pt x="63" y="190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3"/>
                    <a:pt x="86" y="193"/>
                    <a:pt x="86" y="193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0" y="193"/>
                    <a:pt x="76" y="191"/>
                    <a:pt x="72" y="188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1" y="188"/>
                    <a:pt x="57" y="186"/>
                    <a:pt x="51" y="183"/>
                  </a:cubicBezTo>
                  <a:close/>
                  <a:moveTo>
                    <a:pt x="56" y="33"/>
                  </a:move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4"/>
                    <a:pt x="57" y="34"/>
                    <a:pt x="57" y="34"/>
                  </a:cubicBezTo>
                  <a:lnTo>
                    <a:pt x="56" y="33"/>
                  </a:lnTo>
                  <a:close/>
                  <a:moveTo>
                    <a:pt x="68" y="26"/>
                  </a:moveTo>
                  <a:cubicBezTo>
                    <a:pt x="68" y="28"/>
                    <a:pt x="68" y="28"/>
                    <a:pt x="68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7"/>
                    <a:pt x="78" y="26"/>
                    <a:pt x="78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25"/>
                    <a:pt x="68" y="26"/>
                    <a:pt x="68" y="26"/>
                  </a:cubicBezTo>
                  <a:close/>
                  <a:moveTo>
                    <a:pt x="82" y="20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100" y="22"/>
                    <a:pt x="108" y="21"/>
                    <a:pt x="110" y="19"/>
                  </a:cubicBezTo>
                  <a:cubicBezTo>
                    <a:pt x="110" y="18"/>
                    <a:pt x="108" y="17"/>
                    <a:pt x="104" y="17"/>
                  </a:cubicBezTo>
                  <a:cubicBezTo>
                    <a:pt x="93" y="17"/>
                    <a:pt x="86" y="18"/>
                    <a:pt x="82" y="20"/>
                  </a:cubicBezTo>
                  <a:close/>
                  <a:moveTo>
                    <a:pt x="88" y="30"/>
                  </a:move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100" y="31"/>
                    <a:pt x="104" y="30"/>
                    <a:pt x="104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2" y="28"/>
                    <a:pt x="88" y="29"/>
                    <a:pt x="88" y="30"/>
                  </a:cubicBezTo>
                  <a:close/>
                  <a:moveTo>
                    <a:pt x="92" y="205"/>
                  </a:moveTo>
                  <a:cubicBezTo>
                    <a:pt x="92" y="205"/>
                    <a:pt x="92" y="205"/>
                    <a:pt x="92" y="205"/>
                  </a:cubicBezTo>
                  <a:cubicBezTo>
                    <a:pt x="92" y="206"/>
                    <a:pt x="95" y="207"/>
                    <a:pt x="100" y="208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5"/>
                    <a:pt x="100" y="205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4" y="203"/>
                    <a:pt x="92" y="204"/>
                    <a:pt x="92" y="205"/>
                  </a:cubicBezTo>
                  <a:close/>
                  <a:moveTo>
                    <a:pt x="115" y="28"/>
                  </a:move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5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lnTo>
                    <a:pt x="115" y="28"/>
                  </a:ln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16" y="189"/>
                    <a:pt x="117" y="189"/>
                    <a:pt x="117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14" y="187"/>
                    <a:pt x="113" y="188"/>
                    <a:pt x="113" y="189"/>
                  </a:cubicBezTo>
                  <a:close/>
                  <a:moveTo>
                    <a:pt x="117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5" y="22"/>
                    <a:pt x="120" y="23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0"/>
                    <a:pt x="120" y="20"/>
                    <a:pt x="117" y="20"/>
                  </a:cubicBezTo>
                  <a:close/>
                  <a:moveTo>
                    <a:pt x="118" y="8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8" y="10"/>
                    <a:pt x="118" y="10"/>
                    <a:pt x="118" y="10"/>
                  </a:cubicBezTo>
                  <a:lnTo>
                    <a:pt x="118" y="8"/>
                  </a:lnTo>
                  <a:close/>
                  <a:moveTo>
                    <a:pt x="123" y="194"/>
                  </a:moveTo>
                  <a:cubicBezTo>
                    <a:pt x="124" y="194"/>
                    <a:pt x="124" y="194"/>
                    <a:pt x="124" y="194"/>
                  </a:cubicBezTo>
                  <a:cubicBezTo>
                    <a:pt x="129" y="193"/>
                    <a:pt x="133" y="190"/>
                    <a:pt x="136" y="187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3" y="186"/>
                    <a:pt x="129" y="189"/>
                    <a:pt x="123" y="194"/>
                  </a:cubicBezTo>
                  <a:close/>
                  <a:moveTo>
                    <a:pt x="125" y="23"/>
                  </a:move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4"/>
                    <a:pt x="127" y="24"/>
                    <a:pt x="127" y="24"/>
                  </a:cubicBezTo>
                  <a:lnTo>
                    <a:pt x="125" y="23"/>
                  </a:lnTo>
                  <a:close/>
                  <a:moveTo>
                    <a:pt x="128" y="180"/>
                  </a:moveTo>
                  <a:cubicBezTo>
                    <a:pt x="128" y="180"/>
                    <a:pt x="128" y="180"/>
                    <a:pt x="128" y="180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35" y="178"/>
                    <a:pt x="138" y="176"/>
                    <a:pt x="138" y="173"/>
                  </a:cubicBezTo>
                  <a:cubicBezTo>
                    <a:pt x="131" y="176"/>
                    <a:pt x="128" y="179"/>
                    <a:pt x="128" y="180"/>
                  </a:cubicBezTo>
                  <a:close/>
                  <a:moveTo>
                    <a:pt x="146" y="33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6" y="33"/>
                    <a:pt x="146" y="33"/>
                    <a:pt x="146" y="33"/>
                  </a:cubicBezTo>
                  <a:close/>
                  <a:moveTo>
                    <a:pt x="150" y="163"/>
                  </a:moveTo>
                  <a:cubicBezTo>
                    <a:pt x="151" y="163"/>
                    <a:pt x="151" y="163"/>
                    <a:pt x="151" y="163"/>
                  </a:cubicBezTo>
                  <a:cubicBezTo>
                    <a:pt x="152" y="163"/>
                    <a:pt x="154" y="161"/>
                    <a:pt x="156" y="158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3" y="157"/>
                    <a:pt x="151" y="159"/>
                    <a:pt x="150" y="163"/>
                  </a:cubicBezTo>
                  <a:close/>
                  <a:moveTo>
                    <a:pt x="163" y="41"/>
                  </a:moveTo>
                  <a:cubicBezTo>
                    <a:pt x="163" y="42"/>
                    <a:pt x="163" y="42"/>
                    <a:pt x="163" y="42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4" y="38"/>
                    <a:pt x="163" y="39"/>
                    <a:pt x="163" y="41"/>
                  </a:cubicBezTo>
                  <a:close/>
                  <a:moveTo>
                    <a:pt x="173" y="144"/>
                  </a:moveTo>
                  <a:cubicBezTo>
                    <a:pt x="173" y="145"/>
                    <a:pt x="173" y="145"/>
                    <a:pt x="173" y="145"/>
                  </a:cubicBezTo>
                  <a:cubicBezTo>
                    <a:pt x="175" y="150"/>
                    <a:pt x="177" y="153"/>
                    <a:pt x="178" y="153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8" y="146"/>
                    <a:pt x="176" y="144"/>
                    <a:pt x="173" y="144"/>
                  </a:cubicBezTo>
                  <a:close/>
                  <a:moveTo>
                    <a:pt x="182" y="137"/>
                  </a:moveTo>
                  <a:cubicBezTo>
                    <a:pt x="181" y="137"/>
                    <a:pt x="181" y="137"/>
                    <a:pt x="181" y="137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1" y="141"/>
                    <a:pt x="185" y="151"/>
                    <a:pt x="194" y="166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4" y="159"/>
                    <a:pt x="190" y="152"/>
                    <a:pt x="187" y="143"/>
                  </a:cubicBezTo>
                  <a:lnTo>
                    <a:pt x="182" y="137"/>
                  </a:lnTo>
                  <a:close/>
                  <a:moveTo>
                    <a:pt x="182" y="174"/>
                  </a:moveTo>
                  <a:cubicBezTo>
                    <a:pt x="182" y="176"/>
                    <a:pt x="182" y="176"/>
                    <a:pt x="182" y="176"/>
                  </a:cubicBezTo>
                  <a:cubicBezTo>
                    <a:pt x="184" y="177"/>
                    <a:pt x="184" y="177"/>
                    <a:pt x="184" y="177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6" y="177"/>
                    <a:pt x="188" y="175"/>
                    <a:pt x="191" y="172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89" y="170"/>
                    <a:pt x="185" y="169"/>
                  </a:cubicBezTo>
                  <a:cubicBezTo>
                    <a:pt x="183" y="169"/>
                    <a:pt x="182" y="170"/>
                    <a:pt x="182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Freeform 13"/>
            <p:cNvSpPr>
              <a:spLocks noEditPoints="1"/>
            </p:cNvSpPr>
            <p:nvPr/>
          </p:nvSpPr>
          <p:spPr bwMode="auto">
            <a:xfrm>
              <a:off x="5175251" y="5395913"/>
              <a:ext cx="146050" cy="217488"/>
            </a:xfrm>
            <a:custGeom>
              <a:avLst/>
              <a:gdLst>
                <a:gd name="T0" fmla="*/ 61 w 188"/>
                <a:gd name="T1" fmla="*/ 98 h 278"/>
                <a:gd name="T2" fmla="*/ 149 w 188"/>
                <a:gd name="T3" fmla="*/ 107 h 278"/>
                <a:gd name="T4" fmla="*/ 175 w 188"/>
                <a:gd name="T5" fmla="*/ 195 h 278"/>
                <a:gd name="T6" fmla="*/ 188 w 188"/>
                <a:gd name="T7" fmla="*/ 245 h 278"/>
                <a:gd name="T8" fmla="*/ 179 w 188"/>
                <a:gd name="T9" fmla="*/ 256 h 278"/>
                <a:gd name="T10" fmla="*/ 144 w 188"/>
                <a:gd name="T11" fmla="*/ 272 h 278"/>
                <a:gd name="T12" fmla="*/ 144 w 188"/>
                <a:gd name="T13" fmla="*/ 169 h 278"/>
                <a:gd name="T14" fmla="*/ 82 w 188"/>
                <a:gd name="T15" fmla="*/ 141 h 278"/>
                <a:gd name="T16" fmla="*/ 51 w 188"/>
                <a:gd name="T17" fmla="*/ 241 h 278"/>
                <a:gd name="T18" fmla="*/ 66 w 188"/>
                <a:gd name="T19" fmla="*/ 247 h 278"/>
                <a:gd name="T20" fmla="*/ 65 w 188"/>
                <a:gd name="T21" fmla="*/ 271 h 278"/>
                <a:gd name="T22" fmla="*/ 4 w 188"/>
                <a:gd name="T23" fmla="*/ 245 h 278"/>
                <a:gd name="T24" fmla="*/ 28 w 188"/>
                <a:gd name="T25" fmla="*/ 205 h 278"/>
                <a:gd name="T26" fmla="*/ 36 w 188"/>
                <a:gd name="T27" fmla="*/ 52 h 278"/>
                <a:gd name="T28" fmla="*/ 8 w 188"/>
                <a:gd name="T29" fmla="*/ 20 h 278"/>
                <a:gd name="T30" fmla="*/ 11 w 188"/>
                <a:gd name="T31" fmla="*/ 248 h 278"/>
                <a:gd name="T32" fmla="*/ 12 w 188"/>
                <a:gd name="T33" fmla="*/ 259 h 278"/>
                <a:gd name="T34" fmla="*/ 64 w 188"/>
                <a:gd name="T35" fmla="*/ 265 h 278"/>
                <a:gd name="T36" fmla="*/ 15 w 188"/>
                <a:gd name="T37" fmla="*/ 10 h 278"/>
                <a:gd name="T38" fmla="*/ 16 w 188"/>
                <a:gd name="T39" fmla="*/ 11 h 278"/>
                <a:gd name="T40" fmla="*/ 34 w 188"/>
                <a:gd name="T41" fmla="*/ 9 h 278"/>
                <a:gd name="T42" fmla="*/ 24 w 188"/>
                <a:gd name="T43" fmla="*/ 15 h 278"/>
                <a:gd name="T44" fmla="*/ 37 w 188"/>
                <a:gd name="T45" fmla="*/ 239 h 278"/>
                <a:gd name="T46" fmla="*/ 29 w 188"/>
                <a:gd name="T47" fmla="*/ 234 h 278"/>
                <a:gd name="T48" fmla="*/ 29 w 188"/>
                <a:gd name="T49" fmla="*/ 21 h 278"/>
                <a:gd name="T50" fmla="*/ 28 w 188"/>
                <a:gd name="T51" fmla="*/ 19 h 278"/>
                <a:gd name="T52" fmla="*/ 48 w 188"/>
                <a:gd name="T53" fmla="*/ 76 h 278"/>
                <a:gd name="T54" fmla="*/ 45 w 188"/>
                <a:gd name="T55" fmla="*/ 73 h 278"/>
                <a:gd name="T56" fmla="*/ 46 w 188"/>
                <a:gd name="T57" fmla="*/ 54 h 278"/>
                <a:gd name="T58" fmla="*/ 47 w 188"/>
                <a:gd name="T59" fmla="*/ 53 h 278"/>
                <a:gd name="T60" fmla="*/ 49 w 188"/>
                <a:gd name="T61" fmla="*/ 46 h 278"/>
                <a:gd name="T62" fmla="*/ 53 w 188"/>
                <a:gd name="T63" fmla="*/ 153 h 278"/>
                <a:gd name="T64" fmla="*/ 51 w 188"/>
                <a:gd name="T65" fmla="*/ 150 h 278"/>
                <a:gd name="T66" fmla="*/ 60 w 188"/>
                <a:gd name="T67" fmla="*/ 10 h 278"/>
                <a:gd name="T68" fmla="*/ 56 w 188"/>
                <a:gd name="T69" fmla="*/ 158 h 278"/>
                <a:gd name="T70" fmla="*/ 55 w 188"/>
                <a:gd name="T71" fmla="*/ 157 h 278"/>
                <a:gd name="T72" fmla="*/ 61 w 188"/>
                <a:gd name="T73" fmla="*/ 252 h 278"/>
                <a:gd name="T74" fmla="*/ 60 w 188"/>
                <a:gd name="T75" fmla="*/ 243 h 278"/>
                <a:gd name="T76" fmla="*/ 70 w 188"/>
                <a:gd name="T77" fmla="*/ 131 h 278"/>
                <a:gd name="T78" fmla="*/ 85 w 188"/>
                <a:gd name="T79" fmla="*/ 137 h 278"/>
                <a:gd name="T80" fmla="*/ 86 w 188"/>
                <a:gd name="T81" fmla="*/ 137 h 278"/>
                <a:gd name="T82" fmla="*/ 100 w 188"/>
                <a:gd name="T83" fmla="*/ 122 h 278"/>
                <a:gd name="T84" fmla="*/ 104 w 188"/>
                <a:gd name="T85" fmla="*/ 132 h 278"/>
                <a:gd name="T86" fmla="*/ 109 w 188"/>
                <a:gd name="T87" fmla="*/ 129 h 278"/>
                <a:gd name="T88" fmla="*/ 119 w 188"/>
                <a:gd name="T89" fmla="*/ 101 h 278"/>
                <a:gd name="T90" fmla="*/ 132 w 188"/>
                <a:gd name="T91" fmla="*/ 136 h 278"/>
                <a:gd name="T92" fmla="*/ 141 w 188"/>
                <a:gd name="T93" fmla="*/ 263 h 278"/>
                <a:gd name="T94" fmla="*/ 146 w 188"/>
                <a:gd name="T95" fmla="*/ 265 h 278"/>
                <a:gd name="T96" fmla="*/ 144 w 188"/>
                <a:gd name="T97" fmla="*/ 111 h 278"/>
                <a:gd name="T98" fmla="*/ 140 w 188"/>
                <a:gd name="T99" fmla="*/ 260 h 278"/>
                <a:gd name="T100" fmla="*/ 140 w 188"/>
                <a:gd name="T101" fmla="*/ 254 h 278"/>
                <a:gd name="T102" fmla="*/ 144 w 188"/>
                <a:gd name="T103" fmla="*/ 251 h 278"/>
                <a:gd name="T104" fmla="*/ 158 w 188"/>
                <a:gd name="T105" fmla="*/ 151 h 278"/>
                <a:gd name="T106" fmla="*/ 144 w 188"/>
                <a:gd name="T107" fmla="*/ 133 h 278"/>
                <a:gd name="T108" fmla="*/ 147 w 188"/>
                <a:gd name="T109" fmla="*/ 243 h 278"/>
                <a:gd name="T110" fmla="*/ 147 w 188"/>
                <a:gd name="T111" fmla="*/ 241 h 278"/>
                <a:gd name="T112" fmla="*/ 153 w 188"/>
                <a:gd name="T113" fmla="*/ 144 h 278"/>
                <a:gd name="T114" fmla="*/ 166 w 188"/>
                <a:gd name="T115" fmla="*/ 193 h 278"/>
                <a:gd name="T116" fmla="*/ 167 w 188"/>
                <a:gd name="T117" fmla="*/ 144 h 278"/>
                <a:gd name="T118" fmla="*/ 167 w 188"/>
                <a:gd name="T119" fmla="*/ 18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278">
                  <a:moveTo>
                    <a:pt x="13" y="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1" y="2"/>
                    <a:pt x="66" y="4"/>
                    <a:pt x="66" y="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7"/>
                    <a:pt x="66" y="79"/>
                    <a:pt x="61" y="98"/>
                  </a:cubicBezTo>
                  <a:cubicBezTo>
                    <a:pt x="60" y="106"/>
                    <a:pt x="59" y="111"/>
                    <a:pt x="59" y="114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76" y="103"/>
                    <a:pt x="95" y="97"/>
                    <a:pt x="115" y="97"/>
                  </a:cubicBezTo>
                  <a:cubicBezTo>
                    <a:pt x="121" y="97"/>
                    <a:pt x="133" y="100"/>
                    <a:pt x="149" y="107"/>
                  </a:cubicBezTo>
                  <a:cubicBezTo>
                    <a:pt x="152" y="110"/>
                    <a:pt x="156" y="115"/>
                    <a:pt x="161" y="122"/>
                  </a:cubicBezTo>
                  <a:cubicBezTo>
                    <a:pt x="162" y="123"/>
                    <a:pt x="163" y="125"/>
                    <a:pt x="164" y="127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70" y="136"/>
                    <a:pt x="174" y="145"/>
                    <a:pt x="174" y="159"/>
                  </a:cubicBezTo>
                  <a:cubicBezTo>
                    <a:pt x="174" y="159"/>
                    <a:pt x="175" y="171"/>
                    <a:pt x="175" y="195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175" y="200"/>
                    <a:pt x="174" y="213"/>
                    <a:pt x="170" y="235"/>
                  </a:cubicBezTo>
                  <a:cubicBezTo>
                    <a:pt x="168" y="242"/>
                    <a:pt x="168" y="242"/>
                    <a:pt x="168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84" y="242"/>
                    <a:pt x="188" y="243"/>
                    <a:pt x="188" y="245"/>
                  </a:cubicBezTo>
                  <a:cubicBezTo>
                    <a:pt x="188" y="246"/>
                    <a:pt x="184" y="247"/>
                    <a:pt x="176" y="248"/>
                  </a:cubicBezTo>
                  <a:cubicBezTo>
                    <a:pt x="176" y="249"/>
                    <a:pt x="179" y="250"/>
                    <a:pt x="185" y="251"/>
                  </a:cubicBezTo>
                  <a:cubicBezTo>
                    <a:pt x="186" y="253"/>
                    <a:pt x="186" y="253"/>
                    <a:pt x="186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1" y="255"/>
                    <a:pt x="179" y="255"/>
                    <a:pt x="179" y="256"/>
                  </a:cubicBezTo>
                  <a:cubicBezTo>
                    <a:pt x="184" y="257"/>
                    <a:pt x="186" y="258"/>
                    <a:pt x="186" y="260"/>
                  </a:cubicBezTo>
                  <a:cubicBezTo>
                    <a:pt x="186" y="272"/>
                    <a:pt x="183" y="277"/>
                    <a:pt x="176" y="277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64" y="278"/>
                    <a:pt x="159" y="276"/>
                    <a:pt x="159" y="274"/>
                  </a:cubicBezTo>
                  <a:cubicBezTo>
                    <a:pt x="159" y="273"/>
                    <a:pt x="154" y="272"/>
                    <a:pt x="144" y="272"/>
                  </a:cubicBezTo>
                  <a:cubicBezTo>
                    <a:pt x="140" y="269"/>
                    <a:pt x="137" y="268"/>
                    <a:pt x="134" y="267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4" y="255"/>
                    <a:pt x="135" y="240"/>
                    <a:pt x="138" y="219"/>
                  </a:cubicBezTo>
                  <a:cubicBezTo>
                    <a:pt x="139" y="208"/>
                    <a:pt x="142" y="195"/>
                    <a:pt x="145" y="182"/>
                  </a:cubicBezTo>
                  <a:cubicBezTo>
                    <a:pt x="144" y="169"/>
                    <a:pt x="144" y="169"/>
                    <a:pt x="144" y="169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2" y="165"/>
                    <a:pt x="140" y="161"/>
                    <a:pt x="140" y="157"/>
                  </a:cubicBezTo>
                  <a:cubicBezTo>
                    <a:pt x="137" y="152"/>
                    <a:pt x="135" y="148"/>
                    <a:pt x="133" y="145"/>
                  </a:cubicBezTo>
                  <a:cubicBezTo>
                    <a:pt x="125" y="141"/>
                    <a:pt x="120" y="140"/>
                    <a:pt x="118" y="140"/>
                  </a:cubicBezTo>
                  <a:cubicBezTo>
                    <a:pt x="106" y="135"/>
                    <a:pt x="94" y="136"/>
                    <a:pt x="82" y="141"/>
                  </a:cubicBezTo>
                  <a:cubicBezTo>
                    <a:pt x="66" y="152"/>
                    <a:pt x="58" y="159"/>
                    <a:pt x="58" y="165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5" y="230"/>
                    <a:pt x="54" y="239"/>
                    <a:pt x="51" y="239"/>
                  </a:cubicBezTo>
                  <a:cubicBezTo>
                    <a:pt x="51" y="241"/>
                    <a:pt x="51" y="241"/>
                    <a:pt x="51" y="241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6" y="240"/>
                    <a:pt x="69" y="242"/>
                    <a:pt x="69" y="244"/>
                  </a:cubicBezTo>
                  <a:cubicBezTo>
                    <a:pt x="66" y="247"/>
                    <a:pt x="66" y="247"/>
                    <a:pt x="66" y="247"/>
                  </a:cubicBezTo>
                  <a:cubicBezTo>
                    <a:pt x="66" y="248"/>
                    <a:pt x="66" y="248"/>
                    <a:pt x="66" y="248"/>
                  </a:cubicBezTo>
                  <a:cubicBezTo>
                    <a:pt x="66" y="249"/>
                    <a:pt x="68" y="250"/>
                    <a:pt x="71" y="251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70" y="265"/>
                    <a:pt x="68" y="271"/>
                    <a:pt x="66" y="271"/>
                  </a:cubicBezTo>
                  <a:cubicBezTo>
                    <a:pt x="65" y="271"/>
                    <a:pt x="65" y="271"/>
                    <a:pt x="65" y="271"/>
                  </a:cubicBezTo>
                  <a:cubicBezTo>
                    <a:pt x="62" y="269"/>
                    <a:pt x="49" y="267"/>
                    <a:pt x="26" y="266"/>
                  </a:cubicBezTo>
                  <a:cubicBezTo>
                    <a:pt x="10" y="265"/>
                    <a:pt x="2" y="262"/>
                    <a:pt x="2" y="259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2" y="252"/>
                    <a:pt x="3" y="250"/>
                    <a:pt x="4" y="248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2" y="241"/>
                    <a:pt x="0" y="239"/>
                    <a:pt x="0" y="238"/>
                  </a:cubicBezTo>
                  <a:cubicBezTo>
                    <a:pt x="1" y="237"/>
                    <a:pt x="7" y="237"/>
                    <a:pt x="17" y="236"/>
                  </a:cubicBezTo>
                  <a:cubicBezTo>
                    <a:pt x="19" y="236"/>
                    <a:pt x="20" y="232"/>
                    <a:pt x="21" y="222"/>
                  </a:cubicBezTo>
                  <a:cubicBezTo>
                    <a:pt x="23" y="221"/>
                    <a:pt x="24" y="218"/>
                    <a:pt x="25" y="211"/>
                  </a:cubicBezTo>
                  <a:cubicBezTo>
                    <a:pt x="27" y="209"/>
                    <a:pt x="28" y="207"/>
                    <a:pt x="28" y="205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28" y="201"/>
                    <a:pt x="26" y="197"/>
                    <a:pt x="24" y="19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30" y="158"/>
                    <a:pt x="30" y="10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1"/>
                    <a:pt x="34" y="28"/>
                    <a:pt x="3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9" y="27"/>
                    <a:pt x="8" y="20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6"/>
                    <a:pt x="10" y="1"/>
                    <a:pt x="13" y="1"/>
                  </a:cubicBezTo>
                  <a:close/>
                  <a:moveTo>
                    <a:pt x="8" y="247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46"/>
                    <a:pt x="20" y="245"/>
                    <a:pt x="12" y="244"/>
                  </a:cubicBezTo>
                  <a:cubicBezTo>
                    <a:pt x="10" y="244"/>
                    <a:pt x="8" y="245"/>
                    <a:pt x="8" y="247"/>
                  </a:cubicBezTo>
                  <a:close/>
                  <a:moveTo>
                    <a:pt x="12" y="258"/>
                  </a:moveTo>
                  <a:cubicBezTo>
                    <a:pt x="12" y="259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6" y="259"/>
                    <a:pt x="22" y="260"/>
                    <a:pt x="30" y="264"/>
                  </a:cubicBezTo>
                  <a:cubicBezTo>
                    <a:pt x="44" y="264"/>
                    <a:pt x="54" y="265"/>
                    <a:pt x="62" y="266"/>
                  </a:cubicBezTo>
                  <a:cubicBezTo>
                    <a:pt x="63" y="266"/>
                    <a:pt x="63" y="266"/>
                    <a:pt x="63" y="266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64" y="262"/>
                    <a:pt x="53" y="261"/>
                    <a:pt x="30" y="261"/>
                  </a:cubicBezTo>
                  <a:cubicBezTo>
                    <a:pt x="26" y="258"/>
                    <a:pt x="21" y="257"/>
                    <a:pt x="15" y="257"/>
                  </a:cubicBezTo>
                  <a:cubicBezTo>
                    <a:pt x="13" y="257"/>
                    <a:pt x="12" y="258"/>
                    <a:pt x="12" y="258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5" y="10"/>
                  </a:lnTo>
                  <a:close/>
                  <a:moveTo>
                    <a:pt x="21" y="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4" y="9"/>
                    <a:pt x="28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7"/>
                    <a:pt x="24" y="6"/>
                    <a:pt x="21" y="6"/>
                  </a:cubicBezTo>
                  <a:close/>
                  <a:moveTo>
                    <a:pt x="25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5" y="13"/>
                  </a:lnTo>
                  <a:close/>
                  <a:moveTo>
                    <a:pt x="25" y="235"/>
                  </a:moveTo>
                  <a:cubicBezTo>
                    <a:pt x="25" y="237"/>
                    <a:pt x="29" y="238"/>
                    <a:pt x="37" y="239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39" y="238"/>
                    <a:pt x="39" y="238"/>
                    <a:pt x="39" y="238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38" y="235"/>
                    <a:pt x="37" y="234"/>
                    <a:pt x="36" y="234"/>
                  </a:cubicBezTo>
                  <a:cubicBezTo>
                    <a:pt x="29" y="234"/>
                    <a:pt x="29" y="234"/>
                    <a:pt x="29" y="234"/>
                  </a:cubicBezTo>
                  <a:cubicBezTo>
                    <a:pt x="26" y="234"/>
                    <a:pt x="25" y="235"/>
                    <a:pt x="25" y="235"/>
                  </a:cubicBezTo>
                  <a:close/>
                  <a:moveTo>
                    <a:pt x="28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7" y="21"/>
                    <a:pt x="2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2" y="19"/>
                    <a:pt x="32" y="19"/>
                  </a:cubicBezTo>
                  <a:lnTo>
                    <a:pt x="28" y="19"/>
                  </a:lnTo>
                  <a:close/>
                  <a:moveTo>
                    <a:pt x="43" y="64"/>
                  </a:moveTo>
                  <a:cubicBezTo>
                    <a:pt x="43" y="65"/>
                    <a:pt x="42" y="70"/>
                    <a:pt x="42" y="77"/>
                  </a:cubicBezTo>
                  <a:cubicBezTo>
                    <a:pt x="45" y="77"/>
                    <a:pt x="47" y="7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2"/>
                    <a:pt x="48" y="80"/>
                    <a:pt x="48" y="76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6" y="70"/>
                    <a:pt x="46" y="7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9"/>
                    <a:pt x="46" y="67"/>
                    <a:pt x="43" y="64"/>
                  </a:cubicBezTo>
                  <a:close/>
                  <a:moveTo>
                    <a:pt x="47" y="53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3"/>
                    <a:pt x="47" y="53"/>
                    <a:pt x="47" y="53"/>
                  </a:cubicBezTo>
                  <a:close/>
                  <a:moveTo>
                    <a:pt x="47" y="42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47" y="42"/>
                  </a:lnTo>
                  <a:close/>
                  <a:moveTo>
                    <a:pt x="51" y="150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5" y="153"/>
                    <a:pt x="56" y="151"/>
                    <a:pt x="57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6" y="145"/>
                    <a:pt x="54" y="147"/>
                    <a:pt x="51" y="150"/>
                  </a:cubicBezTo>
                  <a:close/>
                  <a:moveTo>
                    <a:pt x="55" y="8"/>
                  </a:move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5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9" y="12"/>
                    <a:pt x="60" y="12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8"/>
                    <a:pt x="59" y="8"/>
                    <a:pt x="59" y="8"/>
                  </a:cubicBezTo>
                  <a:lnTo>
                    <a:pt x="55" y="8"/>
                  </a:lnTo>
                  <a:close/>
                  <a:moveTo>
                    <a:pt x="55" y="157"/>
                  </a:moveTo>
                  <a:cubicBezTo>
                    <a:pt x="56" y="158"/>
                    <a:pt x="56" y="158"/>
                    <a:pt x="56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60" y="158"/>
                    <a:pt x="61" y="157"/>
                    <a:pt x="62" y="157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55"/>
                    <a:pt x="56" y="156"/>
                    <a:pt x="55" y="157"/>
                  </a:cubicBezTo>
                  <a:close/>
                  <a:moveTo>
                    <a:pt x="58" y="248"/>
                  </a:moveTo>
                  <a:cubicBezTo>
                    <a:pt x="57" y="248"/>
                    <a:pt x="57" y="248"/>
                    <a:pt x="57" y="248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9" y="252"/>
                    <a:pt x="59" y="252"/>
                    <a:pt x="59" y="252"/>
                  </a:cubicBezTo>
                  <a:cubicBezTo>
                    <a:pt x="61" y="252"/>
                    <a:pt x="61" y="252"/>
                    <a:pt x="61" y="252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0" y="248"/>
                    <a:pt x="60" y="248"/>
                    <a:pt x="60" y="248"/>
                  </a:cubicBezTo>
                  <a:lnTo>
                    <a:pt x="58" y="248"/>
                  </a:lnTo>
                  <a:close/>
                  <a:moveTo>
                    <a:pt x="60" y="243"/>
                  </a:moveTo>
                  <a:cubicBezTo>
                    <a:pt x="59" y="243"/>
                    <a:pt x="59" y="243"/>
                    <a:pt x="59" y="243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60" y="244"/>
                    <a:pt x="60" y="244"/>
                    <a:pt x="60" y="244"/>
                  </a:cubicBezTo>
                  <a:lnTo>
                    <a:pt x="60" y="243"/>
                  </a:lnTo>
                  <a:close/>
                  <a:moveTo>
                    <a:pt x="70" y="131"/>
                  </a:moveTo>
                  <a:cubicBezTo>
                    <a:pt x="71" y="131"/>
                    <a:pt x="71" y="131"/>
                    <a:pt x="71" y="131"/>
                  </a:cubicBezTo>
                  <a:cubicBezTo>
                    <a:pt x="73" y="129"/>
                    <a:pt x="75" y="127"/>
                    <a:pt x="75" y="12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1" y="128"/>
                    <a:pt x="70" y="129"/>
                    <a:pt x="70" y="131"/>
                  </a:cubicBezTo>
                  <a:close/>
                  <a:moveTo>
                    <a:pt x="85" y="137"/>
                  </a:moveTo>
                  <a:cubicBezTo>
                    <a:pt x="84" y="138"/>
                    <a:pt x="84" y="138"/>
                    <a:pt x="84" y="138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7"/>
                    <a:pt x="86" y="137"/>
                    <a:pt x="86" y="137"/>
                  </a:cubicBezTo>
                  <a:lnTo>
                    <a:pt x="85" y="137"/>
                  </a:lnTo>
                  <a:close/>
                  <a:moveTo>
                    <a:pt x="102" y="120"/>
                  </a:moveTo>
                  <a:cubicBezTo>
                    <a:pt x="99" y="120"/>
                    <a:pt x="99" y="120"/>
                    <a:pt x="99" y="120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1"/>
                    <a:pt x="103" y="121"/>
                    <a:pt x="103" y="121"/>
                  </a:cubicBezTo>
                  <a:lnTo>
                    <a:pt x="102" y="120"/>
                  </a:lnTo>
                  <a:close/>
                  <a:moveTo>
                    <a:pt x="105" y="131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1"/>
                    <a:pt x="105" y="131"/>
                    <a:pt x="105" y="131"/>
                  </a:cubicBezTo>
                  <a:close/>
                  <a:moveTo>
                    <a:pt x="111" y="127"/>
                  </a:moveTo>
                  <a:cubicBezTo>
                    <a:pt x="109" y="128"/>
                    <a:pt x="109" y="128"/>
                    <a:pt x="109" y="128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2"/>
                    <a:pt x="117" y="133"/>
                    <a:pt x="119" y="133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0" y="130"/>
                    <a:pt x="117" y="129"/>
                    <a:pt x="111" y="127"/>
                  </a:cubicBezTo>
                  <a:close/>
                  <a:moveTo>
                    <a:pt x="11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102"/>
                    <a:pt x="120" y="103"/>
                    <a:pt x="123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1"/>
                    <a:pt x="119" y="101"/>
                  </a:cubicBezTo>
                  <a:close/>
                  <a:moveTo>
                    <a:pt x="132" y="136"/>
                  </a:moveTo>
                  <a:cubicBezTo>
                    <a:pt x="132" y="137"/>
                    <a:pt x="132" y="137"/>
                    <a:pt x="132" y="137"/>
                  </a:cubicBezTo>
                  <a:cubicBezTo>
                    <a:pt x="132" y="139"/>
                    <a:pt x="133" y="140"/>
                    <a:pt x="135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5" y="138"/>
                    <a:pt x="134" y="136"/>
                    <a:pt x="132" y="136"/>
                  </a:cubicBezTo>
                  <a:close/>
                  <a:moveTo>
                    <a:pt x="141" y="263"/>
                  </a:moveTo>
                  <a:cubicBezTo>
                    <a:pt x="137" y="263"/>
                    <a:pt x="137" y="263"/>
                    <a:pt x="137" y="263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8" y="265"/>
                    <a:pt x="139" y="266"/>
                    <a:pt x="142" y="266"/>
                  </a:cubicBezTo>
                  <a:cubicBezTo>
                    <a:pt x="146" y="266"/>
                    <a:pt x="146" y="266"/>
                    <a:pt x="146" y="266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6" y="264"/>
                    <a:pt x="144" y="264"/>
                    <a:pt x="141" y="263"/>
                  </a:cubicBezTo>
                  <a:close/>
                  <a:moveTo>
                    <a:pt x="138" y="109"/>
                  </a:moveTo>
                  <a:cubicBezTo>
                    <a:pt x="138" y="110"/>
                    <a:pt x="138" y="110"/>
                    <a:pt x="138" y="110"/>
                  </a:cubicBezTo>
                  <a:cubicBezTo>
                    <a:pt x="139" y="112"/>
                    <a:pt x="141" y="112"/>
                    <a:pt x="144" y="112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0"/>
                    <a:pt x="141" y="109"/>
                    <a:pt x="138" y="109"/>
                  </a:cubicBezTo>
                  <a:close/>
                  <a:moveTo>
                    <a:pt x="140" y="258"/>
                  </a:move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40" y="260"/>
                    <a:pt x="140" y="260"/>
                    <a:pt x="140" y="260"/>
                  </a:cubicBezTo>
                  <a:cubicBezTo>
                    <a:pt x="141" y="260"/>
                    <a:pt x="141" y="260"/>
                    <a:pt x="141" y="260"/>
                  </a:cubicBezTo>
                  <a:cubicBezTo>
                    <a:pt x="141" y="259"/>
                    <a:pt x="141" y="259"/>
                    <a:pt x="141" y="259"/>
                  </a:cubicBezTo>
                  <a:lnTo>
                    <a:pt x="140" y="258"/>
                  </a:lnTo>
                  <a:close/>
                  <a:moveTo>
                    <a:pt x="140" y="254"/>
                  </a:moveTo>
                  <a:cubicBezTo>
                    <a:pt x="140" y="254"/>
                    <a:pt x="140" y="254"/>
                    <a:pt x="140" y="254"/>
                  </a:cubicBezTo>
                  <a:cubicBezTo>
                    <a:pt x="144" y="254"/>
                    <a:pt x="144" y="254"/>
                    <a:pt x="144" y="254"/>
                  </a:cubicBezTo>
                  <a:cubicBezTo>
                    <a:pt x="155" y="254"/>
                    <a:pt x="155" y="254"/>
                    <a:pt x="155" y="254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3" y="251"/>
                    <a:pt x="149" y="251"/>
                    <a:pt x="144" y="251"/>
                  </a:cubicBezTo>
                  <a:cubicBezTo>
                    <a:pt x="142" y="251"/>
                    <a:pt x="140" y="252"/>
                    <a:pt x="140" y="254"/>
                  </a:cubicBezTo>
                  <a:close/>
                  <a:moveTo>
                    <a:pt x="151" y="150"/>
                  </a:moveTo>
                  <a:cubicBezTo>
                    <a:pt x="153" y="145"/>
                    <a:pt x="153" y="145"/>
                    <a:pt x="153" y="145"/>
                  </a:cubicBezTo>
                  <a:cubicBezTo>
                    <a:pt x="154" y="147"/>
                    <a:pt x="155" y="148"/>
                    <a:pt x="155" y="149"/>
                  </a:cubicBezTo>
                  <a:cubicBezTo>
                    <a:pt x="156" y="151"/>
                    <a:pt x="157" y="151"/>
                    <a:pt x="158" y="151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4"/>
                    <a:pt x="154" y="138"/>
                    <a:pt x="148" y="132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8" y="136"/>
                    <a:pt x="150" y="140"/>
                    <a:pt x="153" y="144"/>
                  </a:cubicBezTo>
                  <a:cubicBezTo>
                    <a:pt x="149" y="149"/>
                    <a:pt x="149" y="149"/>
                    <a:pt x="149" y="149"/>
                  </a:cubicBezTo>
                  <a:lnTo>
                    <a:pt x="151" y="150"/>
                  </a:lnTo>
                  <a:close/>
                  <a:moveTo>
                    <a:pt x="147" y="241"/>
                  </a:moveTo>
                  <a:cubicBezTo>
                    <a:pt x="147" y="243"/>
                    <a:pt x="147" y="243"/>
                    <a:pt x="147" y="243"/>
                  </a:cubicBezTo>
                  <a:cubicBezTo>
                    <a:pt x="150" y="243"/>
                    <a:pt x="150" y="243"/>
                    <a:pt x="150" y="243"/>
                  </a:cubicBezTo>
                  <a:cubicBezTo>
                    <a:pt x="151" y="242"/>
                    <a:pt x="151" y="242"/>
                    <a:pt x="151" y="242"/>
                  </a:cubicBezTo>
                  <a:cubicBezTo>
                    <a:pt x="151" y="240"/>
                    <a:pt x="151" y="240"/>
                    <a:pt x="151" y="240"/>
                  </a:cubicBezTo>
                  <a:cubicBezTo>
                    <a:pt x="150" y="239"/>
                    <a:pt x="150" y="239"/>
                    <a:pt x="150" y="239"/>
                  </a:cubicBezTo>
                  <a:cubicBezTo>
                    <a:pt x="149" y="239"/>
                    <a:pt x="148" y="240"/>
                    <a:pt x="147" y="241"/>
                  </a:cubicBezTo>
                  <a:close/>
                  <a:moveTo>
                    <a:pt x="153" y="144"/>
                  </a:moveTo>
                  <a:cubicBezTo>
                    <a:pt x="153" y="144"/>
                    <a:pt x="153" y="144"/>
                    <a:pt x="153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3" y="143"/>
                    <a:pt x="153" y="143"/>
                    <a:pt x="153" y="143"/>
                  </a:cubicBezTo>
                  <a:lnTo>
                    <a:pt x="153" y="144"/>
                  </a:lnTo>
                  <a:close/>
                  <a:moveTo>
                    <a:pt x="162" y="226"/>
                  </a:moveTo>
                  <a:cubicBezTo>
                    <a:pt x="163" y="226"/>
                    <a:pt x="163" y="226"/>
                    <a:pt x="163" y="226"/>
                  </a:cubicBezTo>
                  <a:cubicBezTo>
                    <a:pt x="164" y="226"/>
                    <a:pt x="167" y="217"/>
                    <a:pt x="170" y="198"/>
                  </a:cubicBezTo>
                  <a:cubicBezTo>
                    <a:pt x="170" y="196"/>
                    <a:pt x="169" y="194"/>
                    <a:pt x="167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4" y="193"/>
                    <a:pt x="163" y="204"/>
                    <a:pt x="162" y="226"/>
                  </a:cubicBezTo>
                  <a:close/>
                  <a:moveTo>
                    <a:pt x="166" y="141"/>
                  </a:moveTo>
                  <a:cubicBezTo>
                    <a:pt x="165" y="142"/>
                    <a:pt x="165" y="142"/>
                    <a:pt x="165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6" y="141"/>
                    <a:pt x="166" y="141"/>
                    <a:pt x="166" y="141"/>
                  </a:cubicBezTo>
                  <a:close/>
                  <a:moveTo>
                    <a:pt x="168" y="187"/>
                  </a:moveTo>
                  <a:cubicBezTo>
                    <a:pt x="167" y="188"/>
                    <a:pt x="167" y="188"/>
                    <a:pt x="167" y="188"/>
                  </a:cubicBezTo>
                  <a:cubicBezTo>
                    <a:pt x="168" y="189"/>
                    <a:pt x="168" y="189"/>
                    <a:pt x="168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69" y="188"/>
                    <a:pt x="169" y="188"/>
                    <a:pt x="169" y="188"/>
                  </a:cubicBezTo>
                  <a:lnTo>
                    <a:pt x="168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5326063" y="5468938"/>
              <a:ext cx="136525" cy="144463"/>
            </a:xfrm>
            <a:custGeom>
              <a:avLst/>
              <a:gdLst>
                <a:gd name="T0" fmla="*/ 149 w 175"/>
                <a:gd name="T1" fmla="*/ 27 h 184"/>
                <a:gd name="T2" fmla="*/ 161 w 175"/>
                <a:gd name="T3" fmla="*/ 46 h 184"/>
                <a:gd name="T4" fmla="*/ 168 w 175"/>
                <a:gd name="T5" fmla="*/ 58 h 184"/>
                <a:gd name="T6" fmla="*/ 174 w 175"/>
                <a:gd name="T7" fmla="*/ 80 h 184"/>
                <a:gd name="T8" fmla="*/ 108 w 175"/>
                <a:gd name="T9" fmla="*/ 182 h 184"/>
                <a:gd name="T10" fmla="*/ 8 w 175"/>
                <a:gd name="T11" fmla="*/ 128 h 184"/>
                <a:gd name="T12" fmla="*/ 61 w 175"/>
                <a:gd name="T13" fmla="*/ 9 h 184"/>
                <a:gd name="T14" fmla="*/ 6 w 175"/>
                <a:gd name="T15" fmla="*/ 111 h 184"/>
                <a:gd name="T16" fmla="*/ 15 w 175"/>
                <a:gd name="T17" fmla="*/ 124 h 184"/>
                <a:gd name="T18" fmla="*/ 21 w 175"/>
                <a:gd name="T19" fmla="*/ 141 h 184"/>
                <a:gd name="T20" fmla="*/ 20 w 175"/>
                <a:gd name="T21" fmla="*/ 65 h 184"/>
                <a:gd name="T22" fmla="*/ 25 w 175"/>
                <a:gd name="T23" fmla="*/ 56 h 184"/>
                <a:gd name="T24" fmla="*/ 26 w 175"/>
                <a:gd name="T25" fmla="*/ 99 h 184"/>
                <a:gd name="T26" fmla="*/ 27 w 175"/>
                <a:gd name="T27" fmla="*/ 100 h 184"/>
                <a:gd name="T28" fmla="*/ 27 w 175"/>
                <a:gd name="T29" fmla="*/ 149 h 184"/>
                <a:gd name="T30" fmla="*/ 28 w 175"/>
                <a:gd name="T31" fmla="*/ 148 h 184"/>
                <a:gd name="T32" fmla="*/ 57 w 175"/>
                <a:gd name="T33" fmla="*/ 147 h 184"/>
                <a:gd name="T34" fmla="*/ 125 w 175"/>
                <a:gd name="T35" fmla="*/ 142 h 184"/>
                <a:gd name="T36" fmla="*/ 144 w 175"/>
                <a:gd name="T37" fmla="*/ 68 h 184"/>
                <a:gd name="T38" fmla="*/ 62 w 175"/>
                <a:gd name="T39" fmla="*/ 44 h 184"/>
                <a:gd name="T40" fmla="*/ 36 w 175"/>
                <a:gd name="T41" fmla="*/ 161 h 184"/>
                <a:gd name="T42" fmla="*/ 54 w 175"/>
                <a:gd name="T43" fmla="*/ 167 h 184"/>
                <a:gd name="T44" fmla="*/ 40 w 175"/>
                <a:gd name="T45" fmla="*/ 56 h 184"/>
                <a:gd name="T46" fmla="*/ 39 w 175"/>
                <a:gd name="T47" fmla="*/ 53 h 184"/>
                <a:gd name="T48" fmla="*/ 64 w 175"/>
                <a:gd name="T49" fmla="*/ 14 h 184"/>
                <a:gd name="T50" fmla="*/ 94 w 175"/>
                <a:gd name="T51" fmla="*/ 9 h 184"/>
                <a:gd name="T52" fmla="*/ 52 w 175"/>
                <a:gd name="T53" fmla="*/ 30 h 184"/>
                <a:gd name="T54" fmla="*/ 46 w 175"/>
                <a:gd name="T55" fmla="*/ 44 h 184"/>
                <a:gd name="T56" fmla="*/ 48 w 175"/>
                <a:gd name="T57" fmla="*/ 44 h 184"/>
                <a:gd name="T58" fmla="*/ 58 w 175"/>
                <a:gd name="T59" fmla="*/ 170 h 184"/>
                <a:gd name="T60" fmla="*/ 60 w 175"/>
                <a:gd name="T61" fmla="*/ 165 h 184"/>
                <a:gd name="T62" fmla="*/ 71 w 175"/>
                <a:gd name="T63" fmla="*/ 167 h 184"/>
                <a:gd name="T64" fmla="*/ 99 w 175"/>
                <a:gd name="T65" fmla="*/ 19 h 184"/>
                <a:gd name="T66" fmla="*/ 72 w 175"/>
                <a:gd name="T67" fmla="*/ 34 h 184"/>
                <a:gd name="T68" fmla="*/ 103 w 175"/>
                <a:gd name="T69" fmla="*/ 30 h 184"/>
                <a:gd name="T70" fmla="*/ 95 w 175"/>
                <a:gd name="T71" fmla="*/ 174 h 184"/>
                <a:gd name="T72" fmla="*/ 107 w 175"/>
                <a:gd name="T73" fmla="*/ 174 h 184"/>
                <a:gd name="T74" fmla="*/ 102 w 175"/>
                <a:gd name="T75" fmla="*/ 8 h 184"/>
                <a:gd name="T76" fmla="*/ 114 w 175"/>
                <a:gd name="T77" fmla="*/ 11 h 184"/>
                <a:gd name="T78" fmla="*/ 102 w 175"/>
                <a:gd name="T79" fmla="*/ 24 h 184"/>
                <a:gd name="T80" fmla="*/ 108 w 175"/>
                <a:gd name="T81" fmla="*/ 20 h 184"/>
                <a:gd name="T82" fmla="*/ 119 w 175"/>
                <a:gd name="T83" fmla="*/ 25 h 184"/>
                <a:gd name="T84" fmla="*/ 122 w 175"/>
                <a:gd name="T85" fmla="*/ 173 h 184"/>
                <a:gd name="T86" fmla="*/ 125 w 175"/>
                <a:gd name="T87" fmla="*/ 40 h 184"/>
                <a:gd name="T88" fmla="*/ 120 w 175"/>
                <a:gd name="T89" fmla="*/ 37 h 184"/>
                <a:gd name="T90" fmla="*/ 128 w 175"/>
                <a:gd name="T91" fmla="*/ 16 h 184"/>
                <a:gd name="T92" fmla="*/ 142 w 175"/>
                <a:gd name="T93" fmla="*/ 42 h 184"/>
                <a:gd name="T94" fmla="*/ 132 w 175"/>
                <a:gd name="T95" fmla="*/ 32 h 184"/>
                <a:gd name="T96" fmla="*/ 151 w 175"/>
                <a:gd name="T97" fmla="*/ 51 h 184"/>
                <a:gd name="T98" fmla="*/ 155 w 175"/>
                <a:gd name="T99" fmla="*/ 132 h 184"/>
                <a:gd name="T100" fmla="*/ 159 w 175"/>
                <a:gd name="T101" fmla="*/ 125 h 184"/>
                <a:gd name="T102" fmla="*/ 164 w 175"/>
                <a:gd name="T103" fmla="*/ 126 h 184"/>
                <a:gd name="T104" fmla="*/ 161 w 175"/>
                <a:gd name="T105" fmla="*/ 125 h 184"/>
                <a:gd name="T106" fmla="*/ 170 w 175"/>
                <a:gd name="T107" fmla="*/ 108 h 184"/>
                <a:gd name="T108" fmla="*/ 164 w 175"/>
                <a:gd name="T109" fmla="*/ 105 h 184"/>
                <a:gd name="T110" fmla="*/ 170 w 175"/>
                <a:gd name="T111" fmla="*/ 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84">
                  <a:moveTo>
                    <a:pt x="97" y="0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24" y="10"/>
                    <a:pt x="137" y="18"/>
                    <a:pt x="149" y="27"/>
                  </a:cubicBezTo>
                  <a:cubicBezTo>
                    <a:pt x="161" y="38"/>
                    <a:pt x="167" y="46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5" y="48"/>
                    <a:pt x="163" y="46"/>
                    <a:pt x="161" y="46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0" y="46"/>
                    <a:pt x="159" y="47"/>
                    <a:pt x="159" y="48"/>
                  </a:cubicBezTo>
                  <a:cubicBezTo>
                    <a:pt x="160" y="50"/>
                    <a:pt x="163" y="55"/>
                    <a:pt x="166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8" y="60"/>
                    <a:pt x="168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0" y="58"/>
                    <a:pt x="170" y="62"/>
                    <a:pt x="171" y="68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3" y="99"/>
                    <a:pt x="172" y="107"/>
                    <a:pt x="170" y="117"/>
                  </a:cubicBezTo>
                  <a:cubicBezTo>
                    <a:pt x="169" y="122"/>
                    <a:pt x="158" y="139"/>
                    <a:pt x="137" y="168"/>
                  </a:cubicBezTo>
                  <a:cubicBezTo>
                    <a:pt x="127" y="178"/>
                    <a:pt x="118" y="182"/>
                    <a:pt x="108" y="182"/>
                  </a:cubicBezTo>
                  <a:cubicBezTo>
                    <a:pt x="100" y="183"/>
                    <a:pt x="90" y="184"/>
                    <a:pt x="80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69" y="184"/>
                    <a:pt x="58" y="180"/>
                    <a:pt x="41" y="173"/>
                  </a:cubicBezTo>
                  <a:cubicBezTo>
                    <a:pt x="19" y="154"/>
                    <a:pt x="8" y="139"/>
                    <a:pt x="8" y="128"/>
                  </a:cubicBezTo>
                  <a:cubicBezTo>
                    <a:pt x="5" y="122"/>
                    <a:pt x="2" y="116"/>
                    <a:pt x="0" y="110"/>
                  </a:cubicBezTo>
                  <a:cubicBezTo>
                    <a:pt x="0" y="107"/>
                    <a:pt x="3" y="97"/>
                    <a:pt x="10" y="79"/>
                  </a:cubicBezTo>
                  <a:cubicBezTo>
                    <a:pt x="10" y="68"/>
                    <a:pt x="12" y="60"/>
                    <a:pt x="18" y="56"/>
                  </a:cubicBezTo>
                  <a:cubicBezTo>
                    <a:pt x="29" y="32"/>
                    <a:pt x="43" y="16"/>
                    <a:pt x="61" y="9"/>
                  </a:cubicBezTo>
                  <a:cubicBezTo>
                    <a:pt x="76" y="3"/>
                    <a:pt x="88" y="0"/>
                    <a:pt x="97" y="0"/>
                  </a:cubicBezTo>
                  <a:close/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5" y="110"/>
                    <a:pt x="6" y="111"/>
                    <a:pt x="6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6" y="107"/>
                    <a:pt x="6" y="107"/>
                    <a:pt x="6" y="107"/>
                  </a:cubicBezTo>
                  <a:close/>
                  <a:moveTo>
                    <a:pt x="15" y="124"/>
                  </a:moveTo>
                  <a:cubicBezTo>
                    <a:pt x="13" y="125"/>
                    <a:pt x="13" y="125"/>
                    <a:pt x="13" y="125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36"/>
                    <a:pt x="16" y="140"/>
                    <a:pt x="2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9" y="130"/>
                    <a:pt x="17" y="124"/>
                    <a:pt x="15" y="124"/>
                  </a:cubicBezTo>
                  <a:close/>
                  <a:moveTo>
                    <a:pt x="17" y="68"/>
                  </a:moveTo>
                  <a:cubicBezTo>
                    <a:pt x="18" y="68"/>
                    <a:pt x="19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5"/>
                    <a:pt x="17" y="66"/>
                    <a:pt x="17" y="68"/>
                  </a:cubicBezTo>
                  <a:close/>
                  <a:moveTo>
                    <a:pt x="24" y="56"/>
                  </a:moveTo>
                  <a:cubicBezTo>
                    <a:pt x="25" y="56"/>
                    <a:pt x="25" y="56"/>
                    <a:pt x="25" y="56"/>
                  </a:cubicBezTo>
                  <a:cubicBezTo>
                    <a:pt x="26" y="55"/>
                    <a:pt x="26" y="54"/>
                    <a:pt x="2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4" y="54"/>
                    <a:pt x="24" y="56"/>
                  </a:cubicBezTo>
                  <a:close/>
                  <a:moveTo>
                    <a:pt x="26" y="99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9"/>
                    <a:pt x="27" y="99"/>
                    <a:pt x="27" y="99"/>
                  </a:cubicBezTo>
                  <a:lnTo>
                    <a:pt x="26" y="99"/>
                  </a:lnTo>
                  <a:close/>
                  <a:moveTo>
                    <a:pt x="28" y="148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1"/>
                    <a:pt x="30" y="149"/>
                    <a:pt x="28" y="148"/>
                  </a:cubicBezTo>
                  <a:close/>
                  <a:moveTo>
                    <a:pt x="32" y="114"/>
                  </a:moveTo>
                  <a:cubicBezTo>
                    <a:pt x="32" y="116"/>
                    <a:pt x="32" y="116"/>
                    <a:pt x="32" y="116"/>
                  </a:cubicBezTo>
                  <a:cubicBezTo>
                    <a:pt x="36" y="123"/>
                    <a:pt x="39" y="130"/>
                    <a:pt x="43" y="137"/>
                  </a:cubicBezTo>
                  <a:cubicBezTo>
                    <a:pt x="43" y="139"/>
                    <a:pt x="48" y="143"/>
                    <a:pt x="57" y="147"/>
                  </a:cubicBezTo>
                  <a:cubicBezTo>
                    <a:pt x="61" y="152"/>
                    <a:pt x="70" y="156"/>
                    <a:pt x="81" y="159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8" y="158"/>
                    <a:pt x="106" y="155"/>
                    <a:pt x="112" y="153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38" y="128"/>
                    <a:pt x="145" y="115"/>
                    <a:pt x="144" y="10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3" y="98"/>
                    <a:pt x="142" y="92"/>
                    <a:pt x="142" y="84"/>
                  </a:cubicBezTo>
                  <a:cubicBezTo>
                    <a:pt x="142" y="77"/>
                    <a:pt x="143" y="71"/>
                    <a:pt x="144" y="68"/>
                  </a:cubicBezTo>
                  <a:cubicBezTo>
                    <a:pt x="144" y="66"/>
                    <a:pt x="139" y="62"/>
                    <a:pt x="129" y="55"/>
                  </a:cubicBezTo>
                  <a:cubicBezTo>
                    <a:pt x="123" y="45"/>
                    <a:pt x="116" y="39"/>
                    <a:pt x="108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76" y="38"/>
                    <a:pt x="62" y="41"/>
                    <a:pt x="62" y="44"/>
                  </a:cubicBezTo>
                  <a:cubicBezTo>
                    <a:pt x="56" y="50"/>
                    <a:pt x="51" y="57"/>
                    <a:pt x="49" y="63"/>
                  </a:cubicBezTo>
                  <a:cubicBezTo>
                    <a:pt x="41" y="71"/>
                    <a:pt x="37" y="76"/>
                    <a:pt x="37" y="79"/>
                  </a:cubicBezTo>
                  <a:cubicBezTo>
                    <a:pt x="35" y="89"/>
                    <a:pt x="33" y="100"/>
                    <a:pt x="32" y="114"/>
                  </a:cubicBezTo>
                  <a:close/>
                  <a:moveTo>
                    <a:pt x="36" y="161"/>
                  </a:moveTo>
                  <a:cubicBezTo>
                    <a:pt x="33" y="161"/>
                    <a:pt x="33" y="161"/>
                    <a:pt x="33" y="161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6" y="165"/>
                    <a:pt x="42" y="167"/>
                    <a:pt x="50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3" y="165"/>
                    <a:pt x="47" y="163"/>
                    <a:pt x="36" y="161"/>
                  </a:cubicBezTo>
                  <a:close/>
                  <a:moveTo>
                    <a:pt x="39" y="53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4" y="51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40" y="51"/>
                    <a:pt x="39" y="53"/>
                  </a:cubicBezTo>
                  <a:close/>
                  <a:moveTo>
                    <a:pt x="43" y="26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4" y="30"/>
                    <a:pt x="51" y="25"/>
                    <a:pt x="64" y="14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86" y="12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1" y="8"/>
                    <a:pt x="57" y="14"/>
                    <a:pt x="43" y="26"/>
                  </a:cubicBezTo>
                  <a:close/>
                  <a:moveTo>
                    <a:pt x="46" y="34"/>
                  </a:moveTo>
                  <a:cubicBezTo>
                    <a:pt x="48" y="34"/>
                    <a:pt x="50" y="33"/>
                    <a:pt x="52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8" y="30"/>
                    <a:pt x="46" y="32"/>
                    <a:pt x="46" y="34"/>
                  </a:cubicBezTo>
                  <a:close/>
                  <a:moveTo>
                    <a:pt x="48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5"/>
                    <a:pt x="48" y="45"/>
                    <a:pt x="48" y="45"/>
                  </a:cubicBezTo>
                  <a:lnTo>
                    <a:pt x="48" y="44"/>
                  </a:lnTo>
                  <a:close/>
                  <a:moveTo>
                    <a:pt x="53" y="170"/>
                  </a:moveTo>
                  <a:cubicBezTo>
                    <a:pt x="53" y="171"/>
                    <a:pt x="53" y="171"/>
                    <a:pt x="53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4" y="169"/>
                    <a:pt x="53" y="169"/>
                    <a:pt x="53" y="170"/>
                  </a:cubicBezTo>
                  <a:close/>
                  <a:moveTo>
                    <a:pt x="60" y="165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8"/>
                    <a:pt x="64" y="168"/>
                    <a:pt x="70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68" y="166"/>
                    <a:pt x="64" y="165"/>
                    <a:pt x="60" y="165"/>
                  </a:cubicBezTo>
                  <a:close/>
                  <a:moveTo>
                    <a:pt x="71" y="22"/>
                  </a:moveTo>
                  <a:cubicBezTo>
                    <a:pt x="71" y="24"/>
                    <a:pt x="71" y="24"/>
                    <a:pt x="71" y="24"/>
                  </a:cubicBezTo>
                  <a:cubicBezTo>
                    <a:pt x="90" y="21"/>
                    <a:pt x="99" y="20"/>
                    <a:pt x="99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84" y="18"/>
                    <a:pt x="76" y="19"/>
                    <a:pt x="71" y="22"/>
                  </a:cubicBezTo>
                  <a:close/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80" y="29"/>
                    <a:pt x="72" y="32"/>
                    <a:pt x="72" y="34"/>
                  </a:cubicBezTo>
                  <a:close/>
                  <a:moveTo>
                    <a:pt x="95" y="174"/>
                  </a:move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7" y="176"/>
                    <a:pt x="101" y="176"/>
                  </a:cubicBezTo>
                  <a:cubicBezTo>
                    <a:pt x="105" y="176"/>
                    <a:pt x="107" y="176"/>
                    <a:pt x="107" y="175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3"/>
                    <a:pt x="106" y="172"/>
                    <a:pt x="104" y="171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99" y="171"/>
                    <a:pt x="97" y="172"/>
                    <a:pt x="95" y="174"/>
                  </a:cubicBezTo>
                  <a:close/>
                  <a:moveTo>
                    <a:pt x="102" y="8"/>
                  </a:moveTo>
                  <a:cubicBezTo>
                    <a:pt x="103" y="11"/>
                    <a:pt x="105" y="13"/>
                    <a:pt x="110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9"/>
                    <a:pt x="111" y="7"/>
                    <a:pt x="106" y="7"/>
                  </a:cubicBezTo>
                  <a:cubicBezTo>
                    <a:pt x="103" y="7"/>
                    <a:pt x="102" y="7"/>
                    <a:pt x="102" y="8"/>
                  </a:cubicBezTo>
                  <a:close/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22"/>
                    <a:pt x="102" y="23"/>
                    <a:pt x="102" y="24"/>
                  </a:cubicBezTo>
                  <a:close/>
                  <a:moveTo>
                    <a:pt x="108" y="20"/>
                  </a:moveTo>
                  <a:cubicBezTo>
                    <a:pt x="108" y="20"/>
                    <a:pt x="108" y="20"/>
                    <a:pt x="108" y="20"/>
                  </a:cubicBezTo>
                  <a:cubicBezTo>
                    <a:pt x="112" y="24"/>
                    <a:pt x="116" y="26"/>
                    <a:pt x="119" y="26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5" y="21"/>
                    <a:pt x="112" y="20"/>
                    <a:pt x="108" y="20"/>
                  </a:cubicBezTo>
                  <a:close/>
                  <a:moveTo>
                    <a:pt x="115" y="176"/>
                  </a:moveTo>
                  <a:cubicBezTo>
                    <a:pt x="115" y="176"/>
                    <a:pt x="115" y="176"/>
                    <a:pt x="115" y="176"/>
                  </a:cubicBezTo>
                  <a:cubicBezTo>
                    <a:pt x="120" y="175"/>
                    <a:pt x="122" y="174"/>
                    <a:pt x="122" y="173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18" y="173"/>
                    <a:pt x="116" y="175"/>
                    <a:pt x="115" y="176"/>
                  </a:cubicBezTo>
                  <a:close/>
                  <a:moveTo>
                    <a:pt x="120" y="37"/>
                  </a:moveTo>
                  <a:cubicBezTo>
                    <a:pt x="122" y="39"/>
                    <a:pt x="124" y="40"/>
                    <a:pt x="125" y="4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7"/>
                    <a:pt x="125" y="35"/>
                    <a:pt x="123" y="35"/>
                  </a:cubicBezTo>
                  <a:cubicBezTo>
                    <a:pt x="121" y="36"/>
                    <a:pt x="120" y="36"/>
                    <a:pt x="120" y="37"/>
                  </a:cubicBezTo>
                  <a:close/>
                  <a:moveTo>
                    <a:pt x="127" y="16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8" y="20"/>
                    <a:pt x="131" y="22"/>
                    <a:pt x="134" y="22"/>
                  </a:cubicBezTo>
                  <a:cubicBezTo>
                    <a:pt x="134" y="19"/>
                    <a:pt x="132" y="17"/>
                    <a:pt x="128" y="16"/>
                  </a:cubicBezTo>
                  <a:lnTo>
                    <a:pt x="127" y="16"/>
                  </a:lnTo>
                  <a:close/>
                  <a:moveTo>
                    <a:pt x="132" y="32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3" y="35"/>
                    <a:pt x="136" y="38"/>
                    <a:pt x="142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8"/>
                    <a:pt x="139" y="36"/>
                    <a:pt x="132" y="32"/>
                  </a:cubicBezTo>
                  <a:close/>
                  <a:moveTo>
                    <a:pt x="140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40" y="46"/>
                    <a:pt x="144" y="49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48" y="45"/>
                    <a:pt x="144" y="43"/>
                    <a:pt x="140" y="43"/>
                  </a:cubicBezTo>
                  <a:close/>
                  <a:moveTo>
                    <a:pt x="155" y="132"/>
                  </a:moveTo>
                  <a:cubicBezTo>
                    <a:pt x="155" y="132"/>
                    <a:pt x="155" y="132"/>
                    <a:pt x="155" y="132"/>
                  </a:cubicBezTo>
                  <a:cubicBezTo>
                    <a:pt x="157" y="132"/>
                    <a:pt x="159" y="130"/>
                    <a:pt x="161" y="126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58" y="125"/>
                    <a:pt x="157" y="128"/>
                    <a:pt x="155" y="132"/>
                  </a:cubicBezTo>
                  <a:close/>
                  <a:moveTo>
                    <a:pt x="161" y="125"/>
                  </a:moveTo>
                  <a:cubicBezTo>
                    <a:pt x="163" y="125"/>
                    <a:pt x="163" y="125"/>
                    <a:pt x="163" y="125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5" y="122"/>
                    <a:pt x="164" y="121"/>
                    <a:pt x="163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119"/>
                    <a:pt x="162" y="119"/>
                    <a:pt x="162" y="119"/>
                  </a:cubicBezTo>
                  <a:lnTo>
                    <a:pt x="161" y="125"/>
                  </a:lnTo>
                  <a:close/>
                  <a:moveTo>
                    <a:pt x="164" y="105"/>
                  </a:moveTo>
                  <a:cubicBezTo>
                    <a:pt x="164" y="112"/>
                    <a:pt x="165" y="116"/>
                    <a:pt x="166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4"/>
                    <a:pt x="168" y="111"/>
                    <a:pt x="170" y="108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5" y="102"/>
                    <a:pt x="164" y="103"/>
                    <a:pt x="164" y="105"/>
                  </a:cubicBezTo>
                  <a:close/>
                  <a:moveTo>
                    <a:pt x="170" y="80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0" y="80"/>
                    <a:pt x="170" y="80"/>
                    <a:pt x="17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5468938" y="5468938"/>
              <a:ext cx="134938" cy="144463"/>
            </a:xfrm>
            <a:custGeom>
              <a:avLst/>
              <a:gdLst>
                <a:gd name="T0" fmla="*/ 149 w 175"/>
                <a:gd name="T1" fmla="*/ 27 h 184"/>
                <a:gd name="T2" fmla="*/ 161 w 175"/>
                <a:gd name="T3" fmla="*/ 46 h 184"/>
                <a:gd name="T4" fmla="*/ 169 w 175"/>
                <a:gd name="T5" fmla="*/ 58 h 184"/>
                <a:gd name="T6" fmla="*/ 174 w 175"/>
                <a:gd name="T7" fmla="*/ 80 h 184"/>
                <a:gd name="T8" fmla="*/ 109 w 175"/>
                <a:gd name="T9" fmla="*/ 182 h 184"/>
                <a:gd name="T10" fmla="*/ 8 w 175"/>
                <a:gd name="T11" fmla="*/ 128 h 184"/>
                <a:gd name="T12" fmla="*/ 61 w 175"/>
                <a:gd name="T13" fmla="*/ 9 h 184"/>
                <a:gd name="T14" fmla="*/ 6 w 175"/>
                <a:gd name="T15" fmla="*/ 111 h 184"/>
                <a:gd name="T16" fmla="*/ 15 w 175"/>
                <a:gd name="T17" fmla="*/ 124 h 184"/>
                <a:gd name="T18" fmla="*/ 21 w 175"/>
                <a:gd name="T19" fmla="*/ 141 h 184"/>
                <a:gd name="T20" fmla="*/ 20 w 175"/>
                <a:gd name="T21" fmla="*/ 65 h 184"/>
                <a:gd name="T22" fmla="*/ 25 w 175"/>
                <a:gd name="T23" fmla="*/ 56 h 184"/>
                <a:gd name="T24" fmla="*/ 27 w 175"/>
                <a:gd name="T25" fmla="*/ 99 h 184"/>
                <a:gd name="T26" fmla="*/ 27 w 175"/>
                <a:gd name="T27" fmla="*/ 100 h 184"/>
                <a:gd name="T28" fmla="*/ 27 w 175"/>
                <a:gd name="T29" fmla="*/ 149 h 184"/>
                <a:gd name="T30" fmla="*/ 32 w 175"/>
                <a:gd name="T31" fmla="*/ 114 h 184"/>
                <a:gd name="T32" fmla="*/ 82 w 175"/>
                <a:gd name="T33" fmla="*/ 159 h 184"/>
                <a:gd name="T34" fmla="*/ 144 w 175"/>
                <a:gd name="T35" fmla="*/ 106 h 184"/>
                <a:gd name="T36" fmla="*/ 130 w 175"/>
                <a:gd name="T37" fmla="*/ 55 h 184"/>
                <a:gd name="T38" fmla="*/ 49 w 175"/>
                <a:gd name="T39" fmla="*/ 63 h 184"/>
                <a:gd name="T40" fmla="*/ 33 w 175"/>
                <a:gd name="T41" fmla="*/ 161 h 184"/>
                <a:gd name="T42" fmla="*/ 36 w 175"/>
                <a:gd name="T43" fmla="*/ 161 h 184"/>
                <a:gd name="T44" fmla="*/ 45 w 175"/>
                <a:gd name="T45" fmla="*/ 49 h 184"/>
                <a:gd name="T46" fmla="*/ 44 w 175"/>
                <a:gd name="T47" fmla="*/ 26 h 184"/>
                <a:gd name="T48" fmla="*/ 67 w 175"/>
                <a:gd name="T49" fmla="*/ 13 h 184"/>
                <a:gd name="T50" fmla="*/ 88 w 175"/>
                <a:gd name="T51" fmla="*/ 8 h 184"/>
                <a:gd name="T52" fmla="*/ 53 w 175"/>
                <a:gd name="T53" fmla="*/ 29 h 184"/>
                <a:gd name="T54" fmla="*/ 46 w 175"/>
                <a:gd name="T55" fmla="*/ 46 h 184"/>
                <a:gd name="T56" fmla="*/ 53 w 175"/>
                <a:gd name="T57" fmla="*/ 170 h 184"/>
                <a:gd name="T58" fmla="*/ 58 w 175"/>
                <a:gd name="T59" fmla="*/ 169 h 184"/>
                <a:gd name="T60" fmla="*/ 61 w 175"/>
                <a:gd name="T61" fmla="*/ 166 h 184"/>
                <a:gd name="T62" fmla="*/ 61 w 175"/>
                <a:gd name="T63" fmla="*/ 165 h 184"/>
                <a:gd name="T64" fmla="*/ 96 w 175"/>
                <a:gd name="T65" fmla="*/ 18 h 184"/>
                <a:gd name="T66" fmla="*/ 72 w 175"/>
                <a:gd name="T67" fmla="*/ 34 h 184"/>
                <a:gd name="T68" fmla="*/ 103 w 175"/>
                <a:gd name="T69" fmla="*/ 29 h 184"/>
                <a:gd name="T70" fmla="*/ 96 w 175"/>
                <a:gd name="T71" fmla="*/ 175 h 184"/>
                <a:gd name="T72" fmla="*/ 105 w 175"/>
                <a:gd name="T73" fmla="*/ 171 h 184"/>
                <a:gd name="T74" fmla="*/ 110 w 175"/>
                <a:gd name="T75" fmla="*/ 13 h 184"/>
                <a:gd name="T76" fmla="*/ 106 w 175"/>
                <a:gd name="T77" fmla="*/ 7 h 184"/>
                <a:gd name="T78" fmla="*/ 106 w 175"/>
                <a:gd name="T79" fmla="*/ 21 h 184"/>
                <a:gd name="T80" fmla="*/ 108 w 175"/>
                <a:gd name="T81" fmla="*/ 20 h 184"/>
                <a:gd name="T82" fmla="*/ 109 w 175"/>
                <a:gd name="T83" fmla="*/ 20 h 184"/>
                <a:gd name="T84" fmla="*/ 121 w 175"/>
                <a:gd name="T85" fmla="*/ 172 h 184"/>
                <a:gd name="T86" fmla="*/ 126 w 175"/>
                <a:gd name="T87" fmla="*/ 39 h 184"/>
                <a:gd name="T88" fmla="*/ 127 w 175"/>
                <a:gd name="T89" fmla="*/ 16 h 184"/>
                <a:gd name="T90" fmla="*/ 127 w 175"/>
                <a:gd name="T91" fmla="*/ 16 h 184"/>
                <a:gd name="T92" fmla="*/ 144 w 175"/>
                <a:gd name="T93" fmla="*/ 42 h 184"/>
                <a:gd name="T94" fmla="*/ 141 w 175"/>
                <a:gd name="T95" fmla="*/ 43 h 184"/>
                <a:gd name="T96" fmla="*/ 152 w 175"/>
                <a:gd name="T97" fmla="*/ 50 h 184"/>
                <a:gd name="T98" fmla="*/ 156 w 175"/>
                <a:gd name="T99" fmla="*/ 132 h 184"/>
                <a:gd name="T100" fmla="*/ 156 w 175"/>
                <a:gd name="T101" fmla="*/ 132 h 184"/>
                <a:gd name="T102" fmla="*/ 163 w 175"/>
                <a:gd name="T103" fmla="*/ 121 h 184"/>
                <a:gd name="T104" fmla="*/ 164 w 175"/>
                <a:gd name="T105" fmla="*/ 105 h 184"/>
                <a:gd name="T106" fmla="*/ 170 w 175"/>
                <a:gd name="T107" fmla="*/ 107 h 184"/>
                <a:gd name="T108" fmla="*/ 170 w 175"/>
                <a:gd name="T109" fmla="*/ 80 h 184"/>
                <a:gd name="T110" fmla="*/ 172 w 175"/>
                <a:gd name="T111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184">
                  <a:moveTo>
                    <a:pt x="97" y="0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25" y="10"/>
                    <a:pt x="137" y="18"/>
                    <a:pt x="149" y="27"/>
                  </a:cubicBezTo>
                  <a:cubicBezTo>
                    <a:pt x="161" y="38"/>
                    <a:pt x="168" y="46"/>
                    <a:pt x="168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5" y="48"/>
                    <a:pt x="163" y="46"/>
                    <a:pt x="161" y="46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0" y="46"/>
                    <a:pt x="160" y="47"/>
                    <a:pt x="160" y="48"/>
                  </a:cubicBezTo>
                  <a:cubicBezTo>
                    <a:pt x="161" y="50"/>
                    <a:pt x="163" y="55"/>
                    <a:pt x="166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8" y="60"/>
                    <a:pt x="169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0" y="58"/>
                    <a:pt x="171" y="62"/>
                    <a:pt x="172" y="68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4" y="99"/>
                    <a:pt x="172" y="107"/>
                    <a:pt x="171" y="117"/>
                  </a:cubicBezTo>
                  <a:cubicBezTo>
                    <a:pt x="170" y="122"/>
                    <a:pt x="158" y="139"/>
                    <a:pt x="137" y="168"/>
                  </a:cubicBezTo>
                  <a:cubicBezTo>
                    <a:pt x="127" y="178"/>
                    <a:pt x="118" y="182"/>
                    <a:pt x="109" y="182"/>
                  </a:cubicBezTo>
                  <a:cubicBezTo>
                    <a:pt x="100" y="183"/>
                    <a:pt x="91" y="184"/>
                    <a:pt x="80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69" y="184"/>
                    <a:pt x="58" y="180"/>
                    <a:pt x="41" y="173"/>
                  </a:cubicBezTo>
                  <a:cubicBezTo>
                    <a:pt x="19" y="154"/>
                    <a:pt x="8" y="139"/>
                    <a:pt x="8" y="128"/>
                  </a:cubicBezTo>
                  <a:cubicBezTo>
                    <a:pt x="5" y="122"/>
                    <a:pt x="2" y="116"/>
                    <a:pt x="0" y="110"/>
                  </a:cubicBezTo>
                  <a:cubicBezTo>
                    <a:pt x="0" y="107"/>
                    <a:pt x="3" y="97"/>
                    <a:pt x="10" y="79"/>
                  </a:cubicBezTo>
                  <a:cubicBezTo>
                    <a:pt x="10" y="68"/>
                    <a:pt x="13" y="60"/>
                    <a:pt x="18" y="56"/>
                  </a:cubicBezTo>
                  <a:cubicBezTo>
                    <a:pt x="29" y="32"/>
                    <a:pt x="44" y="16"/>
                    <a:pt x="61" y="9"/>
                  </a:cubicBezTo>
                  <a:cubicBezTo>
                    <a:pt x="76" y="3"/>
                    <a:pt x="88" y="0"/>
                    <a:pt x="97" y="0"/>
                  </a:cubicBezTo>
                  <a:close/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6" y="110"/>
                    <a:pt x="6" y="111"/>
                    <a:pt x="6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6" y="107"/>
                    <a:pt x="6" y="107"/>
                    <a:pt x="6" y="107"/>
                  </a:cubicBezTo>
                  <a:close/>
                  <a:moveTo>
                    <a:pt x="15" y="124"/>
                  </a:moveTo>
                  <a:cubicBezTo>
                    <a:pt x="14" y="125"/>
                    <a:pt x="14" y="125"/>
                    <a:pt x="14" y="125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6"/>
                    <a:pt x="16" y="140"/>
                    <a:pt x="2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9" y="130"/>
                    <a:pt x="17" y="124"/>
                    <a:pt x="15" y="124"/>
                  </a:cubicBezTo>
                  <a:close/>
                  <a:moveTo>
                    <a:pt x="17" y="68"/>
                  </a:moveTo>
                  <a:cubicBezTo>
                    <a:pt x="18" y="68"/>
                    <a:pt x="19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8" y="65"/>
                    <a:pt x="17" y="66"/>
                    <a:pt x="17" y="68"/>
                  </a:cubicBezTo>
                  <a:close/>
                  <a:moveTo>
                    <a:pt x="24" y="56"/>
                  </a:moveTo>
                  <a:cubicBezTo>
                    <a:pt x="25" y="56"/>
                    <a:pt x="25" y="56"/>
                    <a:pt x="25" y="56"/>
                  </a:cubicBezTo>
                  <a:cubicBezTo>
                    <a:pt x="26" y="55"/>
                    <a:pt x="26" y="54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3"/>
                    <a:pt x="24" y="54"/>
                    <a:pt x="24" y="56"/>
                  </a:cubicBezTo>
                  <a:close/>
                  <a:moveTo>
                    <a:pt x="27" y="99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9"/>
                    <a:pt x="27" y="99"/>
                    <a:pt x="27" y="99"/>
                  </a:cubicBezTo>
                  <a:close/>
                  <a:moveTo>
                    <a:pt x="28" y="148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1"/>
                    <a:pt x="30" y="149"/>
                    <a:pt x="28" y="148"/>
                  </a:cubicBezTo>
                  <a:close/>
                  <a:moveTo>
                    <a:pt x="32" y="114"/>
                  </a:moveTo>
                  <a:cubicBezTo>
                    <a:pt x="32" y="116"/>
                    <a:pt x="32" y="116"/>
                    <a:pt x="32" y="116"/>
                  </a:cubicBezTo>
                  <a:cubicBezTo>
                    <a:pt x="36" y="123"/>
                    <a:pt x="39" y="130"/>
                    <a:pt x="44" y="137"/>
                  </a:cubicBezTo>
                  <a:cubicBezTo>
                    <a:pt x="44" y="139"/>
                    <a:pt x="48" y="143"/>
                    <a:pt x="57" y="147"/>
                  </a:cubicBezTo>
                  <a:cubicBezTo>
                    <a:pt x="62" y="152"/>
                    <a:pt x="70" y="156"/>
                    <a:pt x="82" y="159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9" y="158"/>
                    <a:pt x="107" y="155"/>
                    <a:pt x="112" y="153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38" y="128"/>
                    <a:pt x="145" y="115"/>
                    <a:pt x="144" y="10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3" y="98"/>
                    <a:pt x="142" y="92"/>
                    <a:pt x="142" y="84"/>
                  </a:cubicBezTo>
                  <a:cubicBezTo>
                    <a:pt x="142" y="77"/>
                    <a:pt x="143" y="71"/>
                    <a:pt x="144" y="68"/>
                  </a:cubicBezTo>
                  <a:cubicBezTo>
                    <a:pt x="144" y="66"/>
                    <a:pt x="139" y="62"/>
                    <a:pt x="130" y="55"/>
                  </a:cubicBezTo>
                  <a:cubicBezTo>
                    <a:pt x="123" y="45"/>
                    <a:pt x="116" y="39"/>
                    <a:pt x="109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76" y="38"/>
                    <a:pt x="62" y="41"/>
                    <a:pt x="62" y="44"/>
                  </a:cubicBezTo>
                  <a:cubicBezTo>
                    <a:pt x="56" y="50"/>
                    <a:pt x="51" y="57"/>
                    <a:pt x="49" y="63"/>
                  </a:cubicBezTo>
                  <a:cubicBezTo>
                    <a:pt x="41" y="71"/>
                    <a:pt x="37" y="76"/>
                    <a:pt x="37" y="79"/>
                  </a:cubicBezTo>
                  <a:cubicBezTo>
                    <a:pt x="35" y="89"/>
                    <a:pt x="34" y="100"/>
                    <a:pt x="32" y="114"/>
                  </a:cubicBezTo>
                  <a:close/>
                  <a:moveTo>
                    <a:pt x="36" y="161"/>
                  </a:moveTo>
                  <a:cubicBezTo>
                    <a:pt x="33" y="161"/>
                    <a:pt x="33" y="161"/>
                    <a:pt x="33" y="161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7" y="165"/>
                    <a:pt x="42" y="167"/>
                    <a:pt x="50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3" y="165"/>
                    <a:pt x="47" y="163"/>
                    <a:pt x="36" y="161"/>
                  </a:cubicBezTo>
                  <a:close/>
                  <a:moveTo>
                    <a:pt x="39" y="53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5" y="51"/>
                    <a:pt x="45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40" y="51"/>
                    <a:pt x="39" y="53"/>
                  </a:cubicBezTo>
                  <a:close/>
                  <a:moveTo>
                    <a:pt x="44" y="26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51" y="25"/>
                    <a:pt x="65" y="14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86" y="12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2" y="8"/>
                    <a:pt x="57" y="14"/>
                    <a:pt x="44" y="26"/>
                  </a:cubicBezTo>
                  <a:close/>
                  <a:moveTo>
                    <a:pt x="46" y="34"/>
                  </a:moveTo>
                  <a:cubicBezTo>
                    <a:pt x="49" y="34"/>
                    <a:pt x="51" y="33"/>
                    <a:pt x="53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9" y="30"/>
                    <a:pt x="46" y="32"/>
                    <a:pt x="46" y="34"/>
                  </a:cubicBezTo>
                  <a:close/>
                  <a:moveTo>
                    <a:pt x="48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5"/>
                    <a:pt x="48" y="45"/>
                    <a:pt x="48" y="45"/>
                  </a:cubicBezTo>
                  <a:lnTo>
                    <a:pt x="48" y="44"/>
                  </a:lnTo>
                  <a:close/>
                  <a:moveTo>
                    <a:pt x="53" y="170"/>
                  </a:moveTo>
                  <a:cubicBezTo>
                    <a:pt x="53" y="171"/>
                    <a:pt x="53" y="171"/>
                    <a:pt x="53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5" y="169"/>
                    <a:pt x="53" y="169"/>
                    <a:pt x="53" y="170"/>
                  </a:cubicBezTo>
                  <a:close/>
                  <a:moveTo>
                    <a:pt x="61" y="165"/>
                  </a:moveTo>
                  <a:cubicBezTo>
                    <a:pt x="61" y="166"/>
                    <a:pt x="61" y="166"/>
                    <a:pt x="61" y="166"/>
                  </a:cubicBezTo>
                  <a:cubicBezTo>
                    <a:pt x="61" y="168"/>
                    <a:pt x="64" y="168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68" y="166"/>
                    <a:pt x="64" y="165"/>
                    <a:pt x="61" y="165"/>
                  </a:cubicBezTo>
                  <a:close/>
                  <a:moveTo>
                    <a:pt x="71" y="22"/>
                  </a:moveTo>
                  <a:cubicBezTo>
                    <a:pt x="71" y="24"/>
                    <a:pt x="71" y="24"/>
                    <a:pt x="71" y="24"/>
                  </a:cubicBezTo>
                  <a:cubicBezTo>
                    <a:pt x="90" y="21"/>
                    <a:pt x="99" y="20"/>
                    <a:pt x="99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84" y="18"/>
                    <a:pt x="76" y="19"/>
                    <a:pt x="71" y="22"/>
                  </a:cubicBezTo>
                  <a:close/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80" y="29"/>
                    <a:pt x="72" y="32"/>
                    <a:pt x="72" y="34"/>
                  </a:cubicBezTo>
                  <a:close/>
                  <a:moveTo>
                    <a:pt x="96" y="174"/>
                  </a:move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7" y="176"/>
                    <a:pt x="101" y="176"/>
                  </a:cubicBezTo>
                  <a:cubicBezTo>
                    <a:pt x="105" y="176"/>
                    <a:pt x="107" y="176"/>
                    <a:pt x="107" y="175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3"/>
                    <a:pt x="106" y="172"/>
                    <a:pt x="105" y="171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99" y="171"/>
                    <a:pt x="97" y="172"/>
                    <a:pt x="96" y="174"/>
                  </a:cubicBezTo>
                  <a:close/>
                  <a:moveTo>
                    <a:pt x="102" y="8"/>
                  </a:moveTo>
                  <a:cubicBezTo>
                    <a:pt x="103" y="11"/>
                    <a:pt x="106" y="13"/>
                    <a:pt x="110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9"/>
                    <a:pt x="112" y="7"/>
                    <a:pt x="106" y="7"/>
                  </a:cubicBezTo>
                  <a:cubicBezTo>
                    <a:pt x="103" y="7"/>
                    <a:pt x="102" y="7"/>
                    <a:pt x="102" y="8"/>
                  </a:cubicBezTo>
                  <a:close/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22"/>
                    <a:pt x="102" y="23"/>
                    <a:pt x="103" y="24"/>
                  </a:cubicBezTo>
                  <a:close/>
                  <a:moveTo>
                    <a:pt x="109" y="20"/>
                  </a:moveTo>
                  <a:cubicBezTo>
                    <a:pt x="108" y="20"/>
                    <a:pt x="108" y="20"/>
                    <a:pt x="108" y="20"/>
                  </a:cubicBezTo>
                  <a:cubicBezTo>
                    <a:pt x="113" y="24"/>
                    <a:pt x="116" y="26"/>
                    <a:pt x="119" y="26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5" y="21"/>
                    <a:pt x="112" y="20"/>
                    <a:pt x="109" y="20"/>
                  </a:cubicBezTo>
                  <a:close/>
                  <a:moveTo>
                    <a:pt x="115" y="176"/>
                  </a:moveTo>
                  <a:cubicBezTo>
                    <a:pt x="116" y="176"/>
                    <a:pt x="116" y="176"/>
                    <a:pt x="116" y="176"/>
                  </a:cubicBezTo>
                  <a:cubicBezTo>
                    <a:pt x="120" y="175"/>
                    <a:pt x="122" y="174"/>
                    <a:pt x="122" y="173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18" y="173"/>
                    <a:pt x="116" y="175"/>
                    <a:pt x="115" y="176"/>
                  </a:cubicBezTo>
                  <a:close/>
                  <a:moveTo>
                    <a:pt x="121" y="37"/>
                  </a:moveTo>
                  <a:cubicBezTo>
                    <a:pt x="122" y="39"/>
                    <a:pt x="124" y="40"/>
                    <a:pt x="126" y="4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7"/>
                    <a:pt x="125" y="35"/>
                    <a:pt x="123" y="35"/>
                  </a:cubicBezTo>
                  <a:cubicBezTo>
                    <a:pt x="121" y="36"/>
                    <a:pt x="121" y="36"/>
                    <a:pt x="121" y="37"/>
                  </a:cubicBezTo>
                  <a:close/>
                  <a:moveTo>
                    <a:pt x="127" y="16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9" y="20"/>
                    <a:pt x="131" y="22"/>
                    <a:pt x="134" y="22"/>
                  </a:cubicBezTo>
                  <a:cubicBezTo>
                    <a:pt x="134" y="19"/>
                    <a:pt x="132" y="17"/>
                    <a:pt x="128" y="16"/>
                  </a:cubicBezTo>
                  <a:lnTo>
                    <a:pt x="127" y="16"/>
                  </a:lnTo>
                  <a:close/>
                  <a:moveTo>
                    <a:pt x="133" y="32"/>
                  </a:moveTo>
                  <a:cubicBezTo>
                    <a:pt x="133" y="33"/>
                    <a:pt x="133" y="33"/>
                    <a:pt x="133" y="33"/>
                  </a:cubicBezTo>
                  <a:cubicBezTo>
                    <a:pt x="133" y="35"/>
                    <a:pt x="137" y="38"/>
                    <a:pt x="143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8"/>
                    <a:pt x="139" y="36"/>
                    <a:pt x="133" y="32"/>
                  </a:cubicBezTo>
                  <a:close/>
                  <a:moveTo>
                    <a:pt x="141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41" y="46"/>
                    <a:pt x="144" y="49"/>
                    <a:pt x="150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48" y="45"/>
                    <a:pt x="144" y="43"/>
                    <a:pt x="141" y="43"/>
                  </a:cubicBezTo>
                  <a:close/>
                  <a:moveTo>
                    <a:pt x="156" y="132"/>
                  </a:moveTo>
                  <a:cubicBezTo>
                    <a:pt x="156" y="132"/>
                    <a:pt x="156" y="132"/>
                    <a:pt x="156" y="132"/>
                  </a:cubicBezTo>
                  <a:cubicBezTo>
                    <a:pt x="158" y="132"/>
                    <a:pt x="159" y="130"/>
                    <a:pt x="161" y="126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58" y="125"/>
                    <a:pt x="157" y="128"/>
                    <a:pt x="156" y="132"/>
                  </a:cubicBezTo>
                  <a:close/>
                  <a:moveTo>
                    <a:pt x="161" y="125"/>
                  </a:moveTo>
                  <a:cubicBezTo>
                    <a:pt x="163" y="125"/>
                    <a:pt x="163" y="125"/>
                    <a:pt x="163" y="125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5" y="122"/>
                    <a:pt x="164" y="121"/>
                    <a:pt x="163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119"/>
                    <a:pt x="162" y="119"/>
                    <a:pt x="162" y="119"/>
                  </a:cubicBezTo>
                  <a:lnTo>
                    <a:pt x="161" y="125"/>
                  </a:lnTo>
                  <a:close/>
                  <a:moveTo>
                    <a:pt x="164" y="105"/>
                  </a:moveTo>
                  <a:cubicBezTo>
                    <a:pt x="165" y="112"/>
                    <a:pt x="165" y="116"/>
                    <a:pt x="166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4"/>
                    <a:pt x="168" y="111"/>
                    <a:pt x="170" y="108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5" y="102"/>
                    <a:pt x="165" y="103"/>
                    <a:pt x="164" y="105"/>
                  </a:cubicBezTo>
                  <a:close/>
                  <a:moveTo>
                    <a:pt x="170" y="80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0"/>
                    <a:pt x="171" y="80"/>
                    <a:pt x="171" y="80"/>
                  </a:cubicBezTo>
                  <a:lnTo>
                    <a:pt x="17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Freeform 16"/>
            <p:cNvSpPr>
              <a:spLocks noEditPoints="1"/>
            </p:cNvSpPr>
            <p:nvPr/>
          </p:nvSpPr>
          <p:spPr bwMode="auto">
            <a:xfrm>
              <a:off x="5608638" y="5391151"/>
              <a:ext cx="85725" cy="220663"/>
            </a:xfrm>
            <a:custGeom>
              <a:avLst/>
              <a:gdLst>
                <a:gd name="T0" fmla="*/ 62 w 109"/>
                <a:gd name="T1" fmla="*/ 3 h 283"/>
                <a:gd name="T2" fmla="*/ 69 w 109"/>
                <a:gd name="T3" fmla="*/ 156 h 283"/>
                <a:gd name="T4" fmla="*/ 105 w 109"/>
                <a:gd name="T5" fmla="*/ 244 h 283"/>
                <a:gd name="T6" fmla="*/ 97 w 109"/>
                <a:gd name="T7" fmla="*/ 283 h 283"/>
                <a:gd name="T8" fmla="*/ 0 w 109"/>
                <a:gd name="T9" fmla="*/ 269 h 283"/>
                <a:gd name="T10" fmla="*/ 11 w 109"/>
                <a:gd name="T11" fmla="*/ 241 h 283"/>
                <a:gd name="T12" fmla="*/ 35 w 109"/>
                <a:gd name="T13" fmla="*/ 240 h 283"/>
                <a:gd name="T14" fmla="*/ 34 w 109"/>
                <a:gd name="T15" fmla="*/ 31 h 283"/>
                <a:gd name="T16" fmla="*/ 7 w 109"/>
                <a:gd name="T17" fmla="*/ 265 h 283"/>
                <a:gd name="T18" fmla="*/ 10 w 109"/>
                <a:gd name="T19" fmla="*/ 266 h 283"/>
                <a:gd name="T20" fmla="*/ 11 w 109"/>
                <a:gd name="T21" fmla="*/ 248 h 283"/>
                <a:gd name="T22" fmla="*/ 13 w 109"/>
                <a:gd name="T23" fmla="*/ 247 h 283"/>
                <a:gd name="T24" fmla="*/ 18 w 109"/>
                <a:gd name="T25" fmla="*/ 21 h 283"/>
                <a:gd name="T26" fmla="*/ 29 w 109"/>
                <a:gd name="T27" fmla="*/ 21 h 283"/>
                <a:gd name="T28" fmla="*/ 22 w 109"/>
                <a:gd name="T29" fmla="*/ 8 h 283"/>
                <a:gd name="T30" fmla="*/ 24 w 109"/>
                <a:gd name="T31" fmla="*/ 13 h 283"/>
                <a:gd name="T32" fmla="*/ 22 w 109"/>
                <a:gd name="T33" fmla="*/ 246 h 283"/>
                <a:gd name="T34" fmla="*/ 24 w 109"/>
                <a:gd name="T35" fmla="*/ 247 h 283"/>
                <a:gd name="T36" fmla="*/ 26 w 109"/>
                <a:gd name="T37" fmla="*/ 259 h 283"/>
                <a:gd name="T38" fmla="*/ 38 w 109"/>
                <a:gd name="T39" fmla="*/ 258 h 283"/>
                <a:gd name="T40" fmla="*/ 31 w 109"/>
                <a:gd name="T41" fmla="*/ 252 h 283"/>
                <a:gd name="T42" fmla="*/ 32 w 109"/>
                <a:gd name="T43" fmla="*/ 250 h 283"/>
                <a:gd name="T44" fmla="*/ 39 w 109"/>
                <a:gd name="T45" fmla="*/ 9 h 283"/>
                <a:gd name="T46" fmla="*/ 47 w 109"/>
                <a:gd name="T47" fmla="*/ 8 h 283"/>
                <a:gd name="T48" fmla="*/ 45 w 109"/>
                <a:gd name="T49" fmla="*/ 227 h 283"/>
                <a:gd name="T50" fmla="*/ 44 w 109"/>
                <a:gd name="T51" fmla="*/ 223 h 283"/>
                <a:gd name="T52" fmla="*/ 47 w 109"/>
                <a:gd name="T53" fmla="*/ 107 h 283"/>
                <a:gd name="T54" fmla="*/ 49 w 109"/>
                <a:gd name="T55" fmla="*/ 101 h 283"/>
                <a:gd name="T56" fmla="*/ 46 w 109"/>
                <a:gd name="T57" fmla="*/ 67 h 283"/>
                <a:gd name="T58" fmla="*/ 47 w 109"/>
                <a:gd name="T59" fmla="*/ 66 h 283"/>
                <a:gd name="T60" fmla="*/ 48 w 109"/>
                <a:gd name="T61" fmla="*/ 49 h 283"/>
                <a:gd name="T62" fmla="*/ 49 w 109"/>
                <a:gd name="T63" fmla="*/ 46 h 283"/>
                <a:gd name="T64" fmla="*/ 51 w 109"/>
                <a:gd name="T65" fmla="*/ 153 h 283"/>
                <a:gd name="T66" fmla="*/ 52 w 109"/>
                <a:gd name="T67" fmla="*/ 23 h 283"/>
                <a:gd name="T68" fmla="*/ 64 w 109"/>
                <a:gd name="T69" fmla="*/ 15 h 283"/>
                <a:gd name="T70" fmla="*/ 52 w 109"/>
                <a:gd name="T71" fmla="*/ 22 h 283"/>
                <a:gd name="T72" fmla="*/ 57 w 109"/>
                <a:gd name="T73" fmla="*/ 223 h 283"/>
                <a:gd name="T74" fmla="*/ 62 w 109"/>
                <a:gd name="T75" fmla="*/ 234 h 283"/>
                <a:gd name="T76" fmla="*/ 62 w 109"/>
                <a:gd name="T77" fmla="*/ 91 h 283"/>
                <a:gd name="T78" fmla="*/ 63 w 109"/>
                <a:gd name="T79" fmla="*/ 91 h 283"/>
                <a:gd name="T80" fmla="*/ 62 w 109"/>
                <a:gd name="T81" fmla="*/ 108 h 283"/>
                <a:gd name="T82" fmla="*/ 64 w 109"/>
                <a:gd name="T83" fmla="*/ 110 h 283"/>
                <a:gd name="T84" fmla="*/ 64 w 109"/>
                <a:gd name="T85" fmla="*/ 113 h 283"/>
                <a:gd name="T86" fmla="*/ 74 w 109"/>
                <a:gd name="T87" fmla="*/ 257 h 283"/>
                <a:gd name="T88" fmla="*/ 98 w 109"/>
                <a:gd name="T89" fmla="*/ 257 h 283"/>
                <a:gd name="T90" fmla="*/ 92 w 109"/>
                <a:gd name="T91" fmla="*/ 267 h 283"/>
                <a:gd name="T92" fmla="*/ 88 w 109"/>
                <a:gd name="T93" fmla="*/ 264 h 283"/>
                <a:gd name="T94" fmla="*/ 91 w 109"/>
                <a:gd name="T95" fmla="*/ 247 h 283"/>
                <a:gd name="T96" fmla="*/ 97 w 109"/>
                <a:gd name="T97" fmla="*/ 246 h 283"/>
                <a:gd name="T98" fmla="*/ 91 w 109"/>
                <a:gd name="T99" fmla="*/ 275 h 283"/>
                <a:gd name="T100" fmla="*/ 97 w 109"/>
                <a:gd name="T101" fmla="*/ 2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283">
                  <a:moveTo>
                    <a:pt x="18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8" y="3"/>
                    <a:pt x="71" y="5"/>
                    <a:pt x="71" y="8"/>
                  </a:cubicBezTo>
                  <a:cubicBezTo>
                    <a:pt x="70" y="17"/>
                    <a:pt x="69" y="30"/>
                    <a:pt x="69" y="45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7" y="239"/>
                    <a:pt x="67" y="239"/>
                    <a:pt x="67" y="239"/>
                  </a:cubicBezTo>
                  <a:cubicBezTo>
                    <a:pt x="75" y="241"/>
                    <a:pt x="88" y="243"/>
                    <a:pt x="104" y="244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51"/>
                    <a:pt x="106" y="252"/>
                    <a:pt x="109" y="255"/>
                  </a:cubicBezTo>
                  <a:cubicBezTo>
                    <a:pt x="106" y="261"/>
                    <a:pt x="103" y="269"/>
                    <a:pt x="100" y="281"/>
                  </a:cubicBezTo>
                  <a:cubicBezTo>
                    <a:pt x="97" y="283"/>
                    <a:pt x="97" y="283"/>
                    <a:pt x="97" y="283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4" y="281"/>
                    <a:pt x="91" y="280"/>
                    <a:pt x="86" y="280"/>
                  </a:cubicBezTo>
                  <a:cubicBezTo>
                    <a:pt x="27" y="272"/>
                    <a:pt x="27" y="272"/>
                    <a:pt x="27" y="272"/>
                  </a:cubicBezTo>
                  <a:cubicBezTo>
                    <a:pt x="9" y="272"/>
                    <a:pt x="0" y="271"/>
                    <a:pt x="0" y="269"/>
                  </a:cubicBezTo>
                  <a:cubicBezTo>
                    <a:pt x="3" y="263"/>
                    <a:pt x="5" y="254"/>
                    <a:pt x="7" y="241"/>
                  </a:cubicBezTo>
                  <a:cubicBezTo>
                    <a:pt x="7" y="241"/>
                    <a:pt x="7" y="241"/>
                    <a:pt x="7" y="241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4" y="241"/>
                    <a:pt x="14" y="241"/>
                    <a:pt x="14" y="241"/>
                  </a:cubicBezTo>
                  <a:cubicBezTo>
                    <a:pt x="16" y="240"/>
                    <a:pt x="19" y="239"/>
                    <a:pt x="25" y="238"/>
                  </a:cubicBezTo>
                  <a:cubicBezTo>
                    <a:pt x="27" y="239"/>
                    <a:pt x="29" y="240"/>
                    <a:pt x="30" y="240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37" y="240"/>
                    <a:pt x="38" y="237"/>
                    <a:pt x="38" y="232"/>
                  </a:cubicBezTo>
                  <a:cubicBezTo>
                    <a:pt x="39" y="227"/>
                    <a:pt x="40" y="200"/>
                    <a:pt x="42" y="153"/>
                  </a:cubicBezTo>
                  <a:cubicBezTo>
                    <a:pt x="40" y="139"/>
                    <a:pt x="39" y="99"/>
                    <a:pt x="38" y="34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5" y="32"/>
                    <a:pt x="13" y="31"/>
                    <a:pt x="13" y="30"/>
                  </a:cubicBezTo>
                  <a:cubicBezTo>
                    <a:pt x="14" y="11"/>
                    <a:pt x="16" y="1"/>
                    <a:pt x="18" y="1"/>
                  </a:cubicBezTo>
                  <a:close/>
                  <a:moveTo>
                    <a:pt x="7" y="265"/>
                  </a:moveTo>
                  <a:cubicBezTo>
                    <a:pt x="6" y="266"/>
                    <a:pt x="6" y="266"/>
                    <a:pt x="6" y="266"/>
                  </a:cubicBezTo>
                  <a:cubicBezTo>
                    <a:pt x="7" y="267"/>
                    <a:pt x="7" y="267"/>
                    <a:pt x="7" y="267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10" y="266"/>
                    <a:pt x="10" y="266"/>
                    <a:pt x="10" y="266"/>
                  </a:cubicBezTo>
                  <a:cubicBezTo>
                    <a:pt x="9" y="265"/>
                    <a:pt x="9" y="265"/>
                    <a:pt x="9" y="265"/>
                  </a:cubicBezTo>
                  <a:lnTo>
                    <a:pt x="7" y="265"/>
                  </a:lnTo>
                  <a:close/>
                  <a:moveTo>
                    <a:pt x="12" y="247"/>
                  </a:moveTo>
                  <a:cubicBezTo>
                    <a:pt x="11" y="248"/>
                    <a:pt x="11" y="248"/>
                    <a:pt x="11" y="248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2" y="250"/>
                    <a:pt x="12" y="250"/>
                    <a:pt x="12" y="250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3" y="247"/>
                    <a:pt x="13" y="247"/>
                    <a:pt x="13" y="247"/>
                  </a:cubicBezTo>
                  <a:lnTo>
                    <a:pt x="12" y="247"/>
                  </a:lnTo>
                  <a:close/>
                  <a:moveTo>
                    <a:pt x="20" y="1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0" y="16"/>
                  </a:lnTo>
                  <a:close/>
                  <a:moveTo>
                    <a:pt x="22" y="8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2"/>
                    <a:pt x="21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13"/>
                    <a:pt x="30" y="12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22" y="8"/>
                  </a:lnTo>
                  <a:close/>
                  <a:moveTo>
                    <a:pt x="22" y="246"/>
                  </a:moveTo>
                  <a:cubicBezTo>
                    <a:pt x="21" y="247"/>
                    <a:pt x="21" y="247"/>
                    <a:pt x="21" y="247"/>
                  </a:cubicBezTo>
                  <a:cubicBezTo>
                    <a:pt x="21" y="249"/>
                    <a:pt x="22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3" y="246"/>
                    <a:pt x="23" y="246"/>
                    <a:pt x="23" y="246"/>
                  </a:cubicBezTo>
                  <a:lnTo>
                    <a:pt x="22" y="246"/>
                  </a:lnTo>
                  <a:close/>
                  <a:moveTo>
                    <a:pt x="27" y="257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6" y="260"/>
                    <a:pt x="38" y="260"/>
                    <a:pt x="38" y="259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5" y="258"/>
                    <a:pt x="32" y="257"/>
                    <a:pt x="27" y="257"/>
                  </a:cubicBezTo>
                  <a:close/>
                  <a:moveTo>
                    <a:pt x="29" y="251"/>
                  </a:moveTo>
                  <a:cubicBezTo>
                    <a:pt x="29" y="251"/>
                    <a:pt x="29" y="251"/>
                    <a:pt x="29" y="251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5" y="250"/>
                    <a:pt x="35" y="250"/>
                    <a:pt x="35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0" y="250"/>
                    <a:pt x="29" y="250"/>
                    <a:pt x="29" y="251"/>
                  </a:cubicBezTo>
                  <a:close/>
                  <a:moveTo>
                    <a:pt x="40" y="8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0" y="8"/>
                  </a:lnTo>
                  <a:close/>
                  <a:moveTo>
                    <a:pt x="44" y="223"/>
                  </a:moveTo>
                  <a:cubicBezTo>
                    <a:pt x="44" y="224"/>
                    <a:pt x="44" y="224"/>
                    <a:pt x="44" y="224"/>
                  </a:cubicBezTo>
                  <a:cubicBezTo>
                    <a:pt x="44" y="226"/>
                    <a:pt x="44" y="227"/>
                    <a:pt x="45" y="227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7" y="222"/>
                    <a:pt x="47" y="222"/>
                    <a:pt x="47" y="222"/>
                  </a:cubicBezTo>
                  <a:cubicBezTo>
                    <a:pt x="46" y="219"/>
                    <a:pt x="46" y="218"/>
                    <a:pt x="45" y="218"/>
                  </a:cubicBezTo>
                  <a:cubicBezTo>
                    <a:pt x="44" y="218"/>
                    <a:pt x="44" y="219"/>
                    <a:pt x="44" y="223"/>
                  </a:cubicBezTo>
                  <a:close/>
                  <a:moveTo>
                    <a:pt x="45" y="106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4"/>
                    <a:pt x="47" y="104"/>
                    <a:pt x="49" y="103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6" y="102"/>
                    <a:pt x="45" y="104"/>
                    <a:pt x="45" y="106"/>
                  </a:cubicBezTo>
                  <a:close/>
                  <a:moveTo>
                    <a:pt x="47" y="66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lnTo>
                    <a:pt x="47" y="66"/>
                  </a:lnTo>
                  <a:close/>
                  <a:moveTo>
                    <a:pt x="48" y="46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lnTo>
                    <a:pt x="48" y="46"/>
                  </a:lnTo>
                  <a:close/>
                  <a:moveTo>
                    <a:pt x="50" y="152"/>
                  </a:moveTo>
                  <a:cubicBezTo>
                    <a:pt x="50" y="153"/>
                    <a:pt x="50" y="153"/>
                    <a:pt x="50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2" y="153"/>
                    <a:pt x="53" y="148"/>
                    <a:pt x="53" y="138"/>
                  </a:cubicBezTo>
                  <a:cubicBezTo>
                    <a:pt x="52" y="138"/>
                    <a:pt x="51" y="143"/>
                    <a:pt x="50" y="152"/>
                  </a:cubicBezTo>
                  <a:close/>
                  <a:moveTo>
                    <a:pt x="52" y="22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6" y="22"/>
                    <a:pt x="59" y="21"/>
                    <a:pt x="62" y="19"/>
                  </a:cubicBezTo>
                  <a:cubicBezTo>
                    <a:pt x="63" y="17"/>
                    <a:pt x="64" y="16"/>
                    <a:pt x="64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0" y="14"/>
                    <a:pt x="58" y="16"/>
                    <a:pt x="56" y="18"/>
                  </a:cubicBezTo>
                  <a:cubicBezTo>
                    <a:pt x="53" y="19"/>
                    <a:pt x="52" y="20"/>
                    <a:pt x="52" y="22"/>
                  </a:cubicBezTo>
                  <a:close/>
                  <a:moveTo>
                    <a:pt x="59" y="169"/>
                  </a:moveTo>
                  <a:cubicBezTo>
                    <a:pt x="58" y="169"/>
                    <a:pt x="58" y="169"/>
                    <a:pt x="58" y="169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2" y="237"/>
                    <a:pt x="62" y="236"/>
                    <a:pt x="62" y="234"/>
                  </a:cubicBezTo>
                  <a:cubicBezTo>
                    <a:pt x="62" y="190"/>
                    <a:pt x="61" y="169"/>
                    <a:pt x="59" y="169"/>
                  </a:cubicBezTo>
                  <a:close/>
                  <a:moveTo>
                    <a:pt x="63" y="91"/>
                  </a:move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2"/>
                    <a:pt x="64" y="92"/>
                    <a:pt x="64" y="92"/>
                  </a:cubicBezTo>
                  <a:lnTo>
                    <a:pt x="63" y="91"/>
                  </a:lnTo>
                  <a:close/>
                  <a:moveTo>
                    <a:pt x="64" y="97"/>
                  </a:moveTo>
                  <a:cubicBezTo>
                    <a:pt x="63" y="96"/>
                    <a:pt x="63" y="96"/>
                    <a:pt x="63" y="9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3" y="108"/>
                    <a:pt x="64" y="106"/>
                    <a:pt x="64" y="103"/>
                  </a:cubicBezTo>
                  <a:lnTo>
                    <a:pt x="64" y="97"/>
                  </a:lnTo>
                  <a:close/>
                  <a:moveTo>
                    <a:pt x="64" y="110"/>
                  </a:moveTo>
                  <a:cubicBezTo>
                    <a:pt x="62" y="110"/>
                    <a:pt x="62" y="110"/>
                    <a:pt x="62" y="110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4" y="113"/>
                    <a:pt x="64" y="113"/>
                    <a:pt x="64" y="113"/>
                  </a:cubicBezTo>
                  <a:lnTo>
                    <a:pt x="64" y="110"/>
                  </a:lnTo>
                  <a:close/>
                  <a:moveTo>
                    <a:pt x="95" y="257"/>
                  </a:moveTo>
                  <a:cubicBezTo>
                    <a:pt x="74" y="256"/>
                    <a:pt x="74" y="256"/>
                    <a:pt x="74" y="256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4" y="258"/>
                    <a:pt x="78" y="259"/>
                    <a:pt x="86" y="259"/>
                  </a:cubicBezTo>
                  <a:cubicBezTo>
                    <a:pt x="96" y="259"/>
                    <a:pt x="96" y="259"/>
                    <a:pt x="96" y="259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98" y="257"/>
                    <a:pt x="98" y="257"/>
                    <a:pt x="98" y="257"/>
                  </a:cubicBezTo>
                  <a:lnTo>
                    <a:pt x="95" y="257"/>
                  </a:lnTo>
                  <a:close/>
                  <a:moveTo>
                    <a:pt x="83" y="266"/>
                  </a:moveTo>
                  <a:cubicBezTo>
                    <a:pt x="85" y="267"/>
                    <a:pt x="85" y="267"/>
                    <a:pt x="85" y="267"/>
                  </a:cubicBezTo>
                  <a:cubicBezTo>
                    <a:pt x="92" y="267"/>
                    <a:pt x="92" y="267"/>
                    <a:pt x="92" y="267"/>
                  </a:cubicBezTo>
                  <a:cubicBezTo>
                    <a:pt x="94" y="267"/>
                    <a:pt x="95" y="266"/>
                    <a:pt x="95" y="266"/>
                  </a:cubicBezTo>
                  <a:cubicBezTo>
                    <a:pt x="95" y="265"/>
                    <a:pt x="95" y="265"/>
                    <a:pt x="95" y="265"/>
                  </a:cubicBezTo>
                  <a:cubicBezTo>
                    <a:pt x="93" y="264"/>
                    <a:pt x="93" y="264"/>
                    <a:pt x="93" y="264"/>
                  </a:cubicBezTo>
                  <a:cubicBezTo>
                    <a:pt x="88" y="264"/>
                    <a:pt x="88" y="264"/>
                    <a:pt x="88" y="264"/>
                  </a:cubicBezTo>
                  <a:cubicBezTo>
                    <a:pt x="85" y="264"/>
                    <a:pt x="83" y="265"/>
                    <a:pt x="83" y="266"/>
                  </a:cubicBezTo>
                  <a:close/>
                  <a:moveTo>
                    <a:pt x="93" y="246"/>
                  </a:moveTo>
                  <a:cubicBezTo>
                    <a:pt x="91" y="246"/>
                    <a:pt x="91" y="246"/>
                    <a:pt x="91" y="246"/>
                  </a:cubicBezTo>
                  <a:cubicBezTo>
                    <a:pt x="91" y="247"/>
                    <a:pt x="91" y="247"/>
                    <a:pt x="91" y="247"/>
                  </a:cubicBezTo>
                  <a:cubicBezTo>
                    <a:pt x="91" y="249"/>
                    <a:pt x="93" y="249"/>
                    <a:pt x="97" y="249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6"/>
                    <a:pt x="99" y="246"/>
                    <a:pt x="99" y="246"/>
                  </a:cubicBezTo>
                  <a:cubicBezTo>
                    <a:pt x="97" y="246"/>
                    <a:pt x="97" y="246"/>
                    <a:pt x="97" y="246"/>
                  </a:cubicBezTo>
                  <a:lnTo>
                    <a:pt x="93" y="246"/>
                  </a:lnTo>
                  <a:close/>
                  <a:moveTo>
                    <a:pt x="94" y="273"/>
                  </a:moveTo>
                  <a:cubicBezTo>
                    <a:pt x="91" y="273"/>
                    <a:pt x="91" y="273"/>
                    <a:pt x="91" y="273"/>
                  </a:cubicBezTo>
                  <a:cubicBezTo>
                    <a:pt x="91" y="275"/>
                    <a:pt x="91" y="275"/>
                    <a:pt x="91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95" y="275"/>
                    <a:pt x="95" y="275"/>
                    <a:pt x="95" y="275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97" y="273"/>
                    <a:pt x="97" y="273"/>
                    <a:pt x="97" y="273"/>
                  </a:cubicBezTo>
                  <a:cubicBezTo>
                    <a:pt x="95" y="273"/>
                    <a:pt x="95" y="273"/>
                    <a:pt x="95" y="273"/>
                  </a:cubicBezTo>
                  <a:lnTo>
                    <a:pt x="94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17096" y="2740569"/>
            <a:ext cx="874790" cy="682298"/>
            <a:chOff x="5191126" y="3252788"/>
            <a:chExt cx="782637" cy="403225"/>
          </a:xfrm>
          <a:solidFill>
            <a:schemeClr val="bg1"/>
          </a:solidFill>
        </p:grpSpPr>
        <p:sp>
          <p:nvSpPr>
            <p:cNvPr id="135" name="Freeform 17"/>
            <p:cNvSpPr>
              <a:spLocks noEditPoints="1"/>
            </p:cNvSpPr>
            <p:nvPr/>
          </p:nvSpPr>
          <p:spPr bwMode="auto">
            <a:xfrm>
              <a:off x="5191126" y="3294063"/>
              <a:ext cx="136525" cy="112713"/>
            </a:xfrm>
            <a:custGeom>
              <a:avLst/>
              <a:gdLst>
                <a:gd name="T0" fmla="*/ 175 w 175"/>
                <a:gd name="T1" fmla="*/ 13 h 146"/>
                <a:gd name="T2" fmla="*/ 159 w 175"/>
                <a:gd name="T3" fmla="*/ 23 h 146"/>
                <a:gd name="T4" fmla="*/ 133 w 175"/>
                <a:gd name="T5" fmla="*/ 146 h 146"/>
                <a:gd name="T6" fmla="*/ 125 w 175"/>
                <a:gd name="T7" fmla="*/ 146 h 146"/>
                <a:gd name="T8" fmla="*/ 122 w 175"/>
                <a:gd name="T9" fmla="*/ 142 h 146"/>
                <a:gd name="T10" fmla="*/ 104 w 175"/>
                <a:gd name="T11" fmla="*/ 141 h 146"/>
                <a:gd name="T12" fmla="*/ 86 w 175"/>
                <a:gd name="T13" fmla="*/ 67 h 146"/>
                <a:gd name="T14" fmla="*/ 59 w 175"/>
                <a:gd name="T15" fmla="*/ 132 h 146"/>
                <a:gd name="T16" fmla="*/ 37 w 175"/>
                <a:gd name="T17" fmla="*/ 139 h 146"/>
                <a:gd name="T18" fmla="*/ 26 w 175"/>
                <a:gd name="T19" fmla="*/ 66 h 146"/>
                <a:gd name="T20" fmla="*/ 7 w 175"/>
                <a:gd name="T21" fmla="*/ 24 h 146"/>
                <a:gd name="T22" fmla="*/ 12 w 175"/>
                <a:gd name="T23" fmla="*/ 5 h 146"/>
                <a:gd name="T24" fmla="*/ 44 w 175"/>
                <a:gd name="T25" fmla="*/ 8 h 146"/>
                <a:gd name="T26" fmla="*/ 48 w 175"/>
                <a:gd name="T27" fmla="*/ 95 h 146"/>
                <a:gd name="T28" fmla="*/ 83 w 175"/>
                <a:gd name="T29" fmla="*/ 43 h 146"/>
                <a:gd name="T30" fmla="*/ 104 w 175"/>
                <a:gd name="T31" fmla="*/ 45 h 146"/>
                <a:gd name="T32" fmla="*/ 117 w 175"/>
                <a:gd name="T33" fmla="*/ 126 h 146"/>
                <a:gd name="T34" fmla="*/ 4 w 175"/>
                <a:gd name="T35" fmla="*/ 10 h 146"/>
                <a:gd name="T36" fmla="*/ 10 w 175"/>
                <a:gd name="T37" fmla="*/ 8 h 146"/>
                <a:gd name="T38" fmla="*/ 5 w 175"/>
                <a:gd name="T39" fmla="*/ 19 h 146"/>
                <a:gd name="T40" fmla="*/ 13 w 175"/>
                <a:gd name="T41" fmla="*/ 17 h 146"/>
                <a:gd name="T42" fmla="*/ 26 w 175"/>
                <a:gd name="T43" fmla="*/ 18 h 146"/>
                <a:gd name="T44" fmla="*/ 13 w 175"/>
                <a:gd name="T45" fmla="*/ 17 h 146"/>
                <a:gd name="T46" fmla="*/ 32 w 175"/>
                <a:gd name="T47" fmla="*/ 48 h 146"/>
                <a:gd name="T48" fmla="*/ 34 w 175"/>
                <a:gd name="T49" fmla="*/ 69 h 146"/>
                <a:gd name="T50" fmla="*/ 34 w 175"/>
                <a:gd name="T51" fmla="*/ 73 h 146"/>
                <a:gd name="T52" fmla="*/ 39 w 175"/>
                <a:gd name="T53" fmla="*/ 53 h 146"/>
                <a:gd name="T54" fmla="*/ 39 w 175"/>
                <a:gd name="T55" fmla="*/ 50 h 146"/>
                <a:gd name="T56" fmla="*/ 42 w 175"/>
                <a:gd name="T57" fmla="*/ 104 h 146"/>
                <a:gd name="T58" fmla="*/ 40 w 175"/>
                <a:gd name="T59" fmla="*/ 120 h 146"/>
                <a:gd name="T60" fmla="*/ 41 w 175"/>
                <a:gd name="T61" fmla="*/ 120 h 146"/>
                <a:gd name="T62" fmla="*/ 43 w 175"/>
                <a:gd name="T63" fmla="*/ 134 h 146"/>
                <a:gd name="T64" fmla="*/ 52 w 175"/>
                <a:gd name="T65" fmla="*/ 125 h 146"/>
                <a:gd name="T66" fmla="*/ 62 w 175"/>
                <a:gd name="T67" fmla="*/ 112 h 146"/>
                <a:gd name="T68" fmla="*/ 56 w 175"/>
                <a:gd name="T69" fmla="*/ 125 h 146"/>
                <a:gd name="T70" fmla="*/ 71 w 175"/>
                <a:gd name="T71" fmla="*/ 93 h 146"/>
                <a:gd name="T72" fmla="*/ 78 w 175"/>
                <a:gd name="T73" fmla="*/ 66 h 146"/>
                <a:gd name="T74" fmla="*/ 85 w 175"/>
                <a:gd name="T75" fmla="*/ 50 h 146"/>
                <a:gd name="T76" fmla="*/ 86 w 175"/>
                <a:gd name="T77" fmla="*/ 52 h 146"/>
                <a:gd name="T78" fmla="*/ 96 w 175"/>
                <a:gd name="T79" fmla="*/ 73 h 146"/>
                <a:gd name="T80" fmla="*/ 100 w 175"/>
                <a:gd name="T81" fmla="*/ 90 h 146"/>
                <a:gd name="T82" fmla="*/ 104 w 175"/>
                <a:gd name="T83" fmla="*/ 53 h 146"/>
                <a:gd name="T84" fmla="*/ 104 w 175"/>
                <a:gd name="T85" fmla="*/ 124 h 146"/>
                <a:gd name="T86" fmla="*/ 110 w 175"/>
                <a:gd name="T87" fmla="*/ 125 h 146"/>
                <a:gd name="T88" fmla="*/ 105 w 175"/>
                <a:gd name="T89" fmla="*/ 123 h 146"/>
                <a:gd name="T90" fmla="*/ 120 w 175"/>
                <a:gd name="T91" fmla="*/ 129 h 146"/>
                <a:gd name="T92" fmla="*/ 123 w 175"/>
                <a:gd name="T93" fmla="*/ 131 h 146"/>
                <a:gd name="T94" fmla="*/ 127 w 175"/>
                <a:gd name="T95" fmla="*/ 127 h 146"/>
                <a:gd name="T96" fmla="*/ 126 w 175"/>
                <a:gd name="T97" fmla="*/ 124 h 146"/>
                <a:gd name="T98" fmla="*/ 133 w 175"/>
                <a:gd name="T99" fmla="*/ 97 h 146"/>
                <a:gd name="T100" fmla="*/ 126 w 175"/>
                <a:gd name="T101" fmla="*/ 123 h 146"/>
                <a:gd name="T102" fmla="*/ 159 w 175"/>
                <a:gd name="T103" fmla="*/ 16 h 146"/>
                <a:gd name="T104" fmla="*/ 169 w 175"/>
                <a:gd name="T105" fmla="*/ 10 h 146"/>
                <a:gd name="T106" fmla="*/ 156 w 175"/>
                <a:gd name="T107" fmla="*/ 7 h 146"/>
                <a:gd name="T108" fmla="*/ 156 w 175"/>
                <a:gd name="T109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" h="146">
                  <a:moveTo>
                    <a:pt x="135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61" y="0"/>
                    <a:pt x="174" y="2"/>
                    <a:pt x="174" y="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4" y="15"/>
                    <a:pt x="173" y="19"/>
                    <a:pt x="173" y="24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8" y="23"/>
                    <a:pt x="156" y="30"/>
                    <a:pt x="153" y="42"/>
                  </a:cubicBezTo>
                  <a:cubicBezTo>
                    <a:pt x="151" y="56"/>
                    <a:pt x="148" y="71"/>
                    <a:pt x="145" y="86"/>
                  </a:cubicBezTo>
                  <a:cubicBezTo>
                    <a:pt x="143" y="104"/>
                    <a:pt x="141" y="114"/>
                    <a:pt x="139" y="118"/>
                  </a:cubicBezTo>
                  <a:cubicBezTo>
                    <a:pt x="138" y="123"/>
                    <a:pt x="136" y="133"/>
                    <a:pt x="133" y="146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09" y="145"/>
                    <a:pt x="106" y="145"/>
                    <a:pt x="106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3"/>
                    <a:pt x="111" y="142"/>
                    <a:pt x="122" y="142"/>
                  </a:cubicBezTo>
                  <a:cubicBezTo>
                    <a:pt x="125" y="141"/>
                    <a:pt x="126" y="140"/>
                    <a:pt x="126" y="14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2" y="139"/>
                    <a:pt x="101" y="135"/>
                    <a:pt x="99" y="129"/>
                  </a:cubicBezTo>
                  <a:cubicBezTo>
                    <a:pt x="96" y="119"/>
                    <a:pt x="94" y="110"/>
                    <a:pt x="94" y="104"/>
                  </a:cubicBezTo>
                  <a:cubicBezTo>
                    <a:pt x="94" y="104"/>
                    <a:pt x="93" y="100"/>
                    <a:pt x="91" y="93"/>
                  </a:cubicBezTo>
                  <a:cubicBezTo>
                    <a:pt x="91" y="88"/>
                    <a:pt x="89" y="80"/>
                    <a:pt x="86" y="67"/>
                  </a:cubicBezTo>
                  <a:cubicBezTo>
                    <a:pt x="86" y="67"/>
                    <a:pt x="85" y="66"/>
                    <a:pt x="85" y="66"/>
                  </a:cubicBezTo>
                  <a:cubicBezTo>
                    <a:pt x="85" y="67"/>
                    <a:pt x="82" y="73"/>
                    <a:pt x="78" y="86"/>
                  </a:cubicBezTo>
                  <a:cubicBezTo>
                    <a:pt x="72" y="107"/>
                    <a:pt x="68" y="120"/>
                    <a:pt x="65" y="127"/>
                  </a:cubicBezTo>
                  <a:cubicBezTo>
                    <a:pt x="64" y="129"/>
                    <a:pt x="62" y="130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2" y="134"/>
                    <a:pt x="64" y="135"/>
                    <a:pt x="64" y="137"/>
                  </a:cubicBezTo>
                  <a:cubicBezTo>
                    <a:pt x="63" y="138"/>
                    <a:pt x="60" y="139"/>
                    <a:pt x="54" y="139"/>
                  </a:cubicBezTo>
                  <a:cubicBezTo>
                    <a:pt x="44" y="141"/>
                    <a:pt x="38" y="141"/>
                    <a:pt x="37" y="139"/>
                  </a:cubicBezTo>
                  <a:cubicBezTo>
                    <a:pt x="36" y="137"/>
                    <a:pt x="35" y="135"/>
                    <a:pt x="35" y="131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14"/>
                    <a:pt x="34" y="99"/>
                    <a:pt x="29" y="81"/>
                  </a:cubicBezTo>
                  <a:cubicBezTo>
                    <a:pt x="29" y="74"/>
                    <a:pt x="28" y="70"/>
                    <a:pt x="26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36"/>
                    <a:pt x="26" y="25"/>
                    <a:pt x="25" y="25"/>
                  </a:cubicBezTo>
                  <a:cubicBezTo>
                    <a:pt x="25" y="24"/>
                    <a:pt x="19" y="24"/>
                    <a:pt x="7" y="24"/>
                  </a:cubicBezTo>
                  <a:cubicBezTo>
                    <a:pt x="4" y="24"/>
                    <a:pt x="2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2"/>
                    <a:pt x="3" y="9"/>
                    <a:pt x="6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5"/>
                    <a:pt x="25" y="5"/>
                    <a:pt x="30" y="5"/>
                  </a:cubicBezTo>
                  <a:cubicBezTo>
                    <a:pt x="34" y="6"/>
                    <a:pt x="38" y="6"/>
                    <a:pt x="40" y="7"/>
                  </a:cubicBezTo>
                  <a:cubicBezTo>
                    <a:pt x="43" y="7"/>
                    <a:pt x="44" y="8"/>
                    <a:pt x="44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6" y="12"/>
                    <a:pt x="46" y="19"/>
                    <a:pt x="46" y="30"/>
                  </a:cubicBezTo>
                  <a:cubicBezTo>
                    <a:pt x="48" y="50"/>
                    <a:pt x="48" y="64"/>
                    <a:pt x="48" y="73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8" y="107"/>
                    <a:pt x="49" y="114"/>
                    <a:pt x="52" y="116"/>
                  </a:cubicBezTo>
                  <a:cubicBezTo>
                    <a:pt x="55" y="116"/>
                    <a:pt x="57" y="110"/>
                    <a:pt x="59" y="97"/>
                  </a:cubicBezTo>
                  <a:cubicBezTo>
                    <a:pt x="67" y="78"/>
                    <a:pt x="73" y="62"/>
                    <a:pt x="79" y="4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39"/>
                    <a:pt x="84" y="39"/>
                    <a:pt x="89" y="38"/>
                  </a:cubicBezTo>
                  <a:cubicBezTo>
                    <a:pt x="98" y="37"/>
                    <a:pt x="103" y="40"/>
                    <a:pt x="104" y="45"/>
                  </a:cubicBezTo>
                  <a:cubicBezTo>
                    <a:pt x="105" y="51"/>
                    <a:pt x="106" y="57"/>
                    <a:pt x="106" y="64"/>
                  </a:cubicBezTo>
                  <a:cubicBezTo>
                    <a:pt x="110" y="90"/>
                    <a:pt x="112" y="110"/>
                    <a:pt x="114" y="123"/>
                  </a:cubicBezTo>
                  <a:cubicBezTo>
                    <a:pt x="115" y="125"/>
                    <a:pt x="115" y="126"/>
                    <a:pt x="116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0" y="126"/>
                    <a:pt x="122" y="124"/>
                    <a:pt x="122" y="120"/>
                  </a:cubicBezTo>
                  <a:cubicBezTo>
                    <a:pt x="123" y="116"/>
                    <a:pt x="125" y="110"/>
                    <a:pt x="126" y="99"/>
                  </a:cubicBezTo>
                  <a:cubicBezTo>
                    <a:pt x="130" y="80"/>
                    <a:pt x="133" y="47"/>
                    <a:pt x="135" y="0"/>
                  </a:cubicBezTo>
                  <a:close/>
                  <a:moveTo>
                    <a:pt x="4" y="10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1"/>
                    <a:pt x="17" y="11"/>
                    <a:pt x="17" y="10"/>
                  </a:cubicBezTo>
                  <a:cubicBezTo>
                    <a:pt x="17" y="9"/>
                    <a:pt x="14" y="8"/>
                    <a:pt x="10" y="8"/>
                  </a:cubicBezTo>
                  <a:cubicBezTo>
                    <a:pt x="6" y="9"/>
                    <a:pt x="4" y="9"/>
                    <a:pt x="4" y="10"/>
                  </a:cubicBezTo>
                  <a:close/>
                  <a:moveTo>
                    <a:pt x="8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lnTo>
                    <a:pt x="8" y="18"/>
                  </a:lnTo>
                  <a:close/>
                  <a:moveTo>
                    <a:pt x="13" y="17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7"/>
                    <a:pt x="25" y="17"/>
                    <a:pt x="25" y="17"/>
                  </a:cubicBezTo>
                  <a:lnTo>
                    <a:pt x="13" y="17"/>
                  </a:lnTo>
                  <a:close/>
                  <a:moveTo>
                    <a:pt x="3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44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1"/>
                    <a:pt x="33" y="36"/>
                    <a:pt x="32" y="32"/>
                  </a:cubicBezTo>
                  <a:close/>
                  <a:moveTo>
                    <a:pt x="34" y="69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3"/>
                    <a:pt x="34" y="73"/>
                    <a:pt x="34" y="73"/>
                  </a:cubicBezTo>
                  <a:lnTo>
                    <a:pt x="34" y="69"/>
                  </a:lnTo>
                  <a:close/>
                  <a:moveTo>
                    <a:pt x="39" y="50"/>
                  </a:moveTo>
                  <a:cubicBezTo>
                    <a:pt x="39" y="50"/>
                    <a:pt x="39" y="50"/>
                    <a:pt x="39" y="50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8"/>
                    <a:pt x="40" y="68"/>
                    <a:pt x="42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6"/>
                    <a:pt x="42" y="56"/>
                    <a:pt x="39" y="50"/>
                  </a:cubicBezTo>
                  <a:close/>
                  <a:moveTo>
                    <a:pt x="40" y="107"/>
                  </a:moveTo>
                  <a:cubicBezTo>
                    <a:pt x="40" y="110"/>
                    <a:pt x="40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2" y="109"/>
                    <a:pt x="42" y="107"/>
                    <a:pt x="42" y="104"/>
                  </a:cubicBezTo>
                  <a:cubicBezTo>
                    <a:pt x="42" y="102"/>
                    <a:pt x="42" y="101"/>
                    <a:pt x="41" y="101"/>
                  </a:cubicBezTo>
                  <a:cubicBezTo>
                    <a:pt x="41" y="101"/>
                    <a:pt x="40" y="103"/>
                    <a:pt x="40" y="107"/>
                  </a:cubicBezTo>
                  <a:close/>
                  <a:moveTo>
                    <a:pt x="41" y="120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1" y="123"/>
                    <a:pt x="42" y="123"/>
                    <a:pt x="43" y="123"/>
                  </a:cubicBezTo>
                  <a:cubicBezTo>
                    <a:pt x="43" y="121"/>
                    <a:pt x="43" y="121"/>
                    <a:pt x="43" y="121"/>
                  </a:cubicBezTo>
                  <a:lnTo>
                    <a:pt x="41" y="120"/>
                  </a:lnTo>
                  <a:close/>
                  <a:moveTo>
                    <a:pt x="41" y="132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2"/>
                    <a:pt x="43" y="132"/>
                    <a:pt x="43" y="132"/>
                  </a:cubicBezTo>
                  <a:lnTo>
                    <a:pt x="41" y="132"/>
                  </a:lnTo>
                  <a:close/>
                  <a:moveTo>
                    <a:pt x="50" y="125"/>
                  </a:moveTo>
                  <a:cubicBezTo>
                    <a:pt x="52" y="125"/>
                    <a:pt x="52" y="125"/>
                    <a:pt x="52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1" y="123"/>
                    <a:pt x="50" y="124"/>
                    <a:pt x="50" y="125"/>
                  </a:cubicBezTo>
                  <a:close/>
                  <a:moveTo>
                    <a:pt x="62" y="112"/>
                  </a:moveTo>
                  <a:cubicBezTo>
                    <a:pt x="62" y="114"/>
                    <a:pt x="62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6"/>
                    <a:pt x="61" y="120"/>
                    <a:pt x="56" y="124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62" y="123"/>
                    <a:pt x="64" y="121"/>
                    <a:pt x="64" y="117"/>
                  </a:cubicBezTo>
                  <a:cubicBezTo>
                    <a:pt x="68" y="107"/>
                    <a:pt x="70" y="100"/>
                    <a:pt x="71" y="94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68" y="95"/>
                    <a:pt x="65" y="101"/>
                    <a:pt x="62" y="112"/>
                  </a:cubicBezTo>
                  <a:close/>
                  <a:moveTo>
                    <a:pt x="79" y="65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5"/>
                    <a:pt x="79" y="65"/>
                    <a:pt x="79" y="65"/>
                  </a:cubicBezTo>
                  <a:close/>
                  <a:moveTo>
                    <a:pt x="85" y="50"/>
                  </a:moveTo>
                  <a:cubicBezTo>
                    <a:pt x="85" y="50"/>
                    <a:pt x="85" y="50"/>
                    <a:pt x="85" y="50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7" y="52"/>
                    <a:pt x="87" y="52"/>
                  </a:cubicBezTo>
                  <a:cubicBezTo>
                    <a:pt x="86" y="50"/>
                    <a:pt x="85" y="50"/>
                    <a:pt x="85" y="50"/>
                  </a:cubicBezTo>
                  <a:close/>
                  <a:moveTo>
                    <a:pt x="97" y="73"/>
                  </a:move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81"/>
                    <a:pt x="97" y="86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99" y="78"/>
                    <a:pt x="98" y="73"/>
                    <a:pt x="97" y="73"/>
                  </a:cubicBezTo>
                  <a:close/>
                  <a:moveTo>
                    <a:pt x="103" y="52"/>
                  </a:moveTo>
                  <a:cubicBezTo>
                    <a:pt x="103" y="53"/>
                    <a:pt x="103" y="53"/>
                    <a:pt x="103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2"/>
                    <a:pt x="104" y="52"/>
                    <a:pt x="104" y="52"/>
                  </a:cubicBezTo>
                  <a:lnTo>
                    <a:pt x="103" y="52"/>
                  </a:lnTo>
                  <a:close/>
                  <a:moveTo>
                    <a:pt x="105" y="123"/>
                  </a:moveTo>
                  <a:cubicBezTo>
                    <a:pt x="104" y="124"/>
                    <a:pt x="104" y="124"/>
                    <a:pt x="104" y="124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9"/>
                    <a:pt x="105" y="129"/>
                  </a:cubicBezTo>
                  <a:cubicBezTo>
                    <a:pt x="108" y="128"/>
                    <a:pt x="110" y="128"/>
                    <a:pt x="110" y="127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7" y="127"/>
                    <a:pt x="106" y="127"/>
                  </a:cubicBezTo>
                  <a:cubicBezTo>
                    <a:pt x="106" y="127"/>
                    <a:pt x="105" y="126"/>
                    <a:pt x="105" y="123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8" y="130"/>
                  </a:cubicBezTo>
                  <a:cubicBezTo>
                    <a:pt x="119" y="130"/>
                    <a:pt x="120" y="130"/>
                    <a:pt x="120" y="129"/>
                  </a:cubicBezTo>
                  <a:cubicBezTo>
                    <a:pt x="120" y="129"/>
                    <a:pt x="120" y="129"/>
                    <a:pt x="120" y="129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8" y="129"/>
                    <a:pt x="117" y="129"/>
                    <a:pt x="117" y="130"/>
                  </a:cubicBezTo>
                  <a:close/>
                  <a:moveTo>
                    <a:pt x="123" y="130"/>
                  </a:moveTo>
                  <a:cubicBezTo>
                    <a:pt x="123" y="131"/>
                    <a:pt x="123" y="131"/>
                    <a:pt x="123" y="131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6" y="132"/>
                    <a:pt x="126" y="131"/>
                    <a:pt x="127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4" y="127"/>
                    <a:pt x="123" y="129"/>
                    <a:pt x="123" y="130"/>
                  </a:cubicBezTo>
                  <a:close/>
                  <a:moveTo>
                    <a:pt x="126" y="123"/>
                  </a:moveTo>
                  <a:cubicBezTo>
                    <a:pt x="126" y="124"/>
                    <a:pt x="126" y="124"/>
                    <a:pt x="126" y="124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1"/>
                    <a:pt x="129" y="114"/>
                  </a:cubicBezTo>
                  <a:cubicBezTo>
                    <a:pt x="130" y="114"/>
                    <a:pt x="132" y="108"/>
                    <a:pt x="133" y="97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1" y="96"/>
                    <a:pt x="130" y="101"/>
                    <a:pt x="129" y="108"/>
                  </a:cubicBezTo>
                  <a:cubicBezTo>
                    <a:pt x="129" y="110"/>
                    <a:pt x="128" y="116"/>
                    <a:pt x="126" y="123"/>
                  </a:cubicBezTo>
                  <a:close/>
                  <a:moveTo>
                    <a:pt x="155" y="14"/>
                  </a:moveTo>
                  <a:cubicBezTo>
                    <a:pt x="155" y="14"/>
                    <a:pt x="155" y="14"/>
                    <a:pt x="155" y="14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7" y="11"/>
                    <a:pt x="155" y="12"/>
                    <a:pt x="155" y="14"/>
                  </a:cubicBezTo>
                  <a:close/>
                  <a:moveTo>
                    <a:pt x="156" y="7"/>
                  </a:moveTo>
                  <a:cubicBezTo>
                    <a:pt x="156" y="7"/>
                    <a:pt x="156" y="7"/>
                    <a:pt x="156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6" y="7"/>
                    <a:pt x="170" y="7"/>
                    <a:pt x="170" y="6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61" y="6"/>
                    <a:pt x="156" y="6"/>
                    <a:pt x="15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18"/>
            <p:cNvSpPr>
              <a:spLocks noEditPoints="1"/>
            </p:cNvSpPr>
            <p:nvPr/>
          </p:nvSpPr>
          <p:spPr bwMode="auto">
            <a:xfrm>
              <a:off x="5326063" y="3302001"/>
              <a:ext cx="98425" cy="107950"/>
            </a:xfrm>
            <a:custGeom>
              <a:avLst/>
              <a:gdLst>
                <a:gd name="T0" fmla="*/ 111 w 126"/>
                <a:gd name="T1" fmla="*/ 51 h 138"/>
                <a:gd name="T2" fmla="*/ 25 w 126"/>
                <a:gd name="T3" fmla="*/ 62 h 138"/>
                <a:gd name="T4" fmla="*/ 22 w 126"/>
                <a:gd name="T5" fmla="*/ 90 h 138"/>
                <a:gd name="T6" fmla="*/ 27 w 126"/>
                <a:gd name="T7" fmla="*/ 101 h 138"/>
                <a:gd name="T8" fmla="*/ 92 w 126"/>
                <a:gd name="T9" fmla="*/ 102 h 138"/>
                <a:gd name="T10" fmla="*/ 126 w 126"/>
                <a:gd name="T11" fmla="*/ 112 h 138"/>
                <a:gd name="T12" fmla="*/ 95 w 126"/>
                <a:gd name="T13" fmla="*/ 126 h 138"/>
                <a:gd name="T14" fmla="*/ 7 w 126"/>
                <a:gd name="T15" fmla="*/ 109 h 138"/>
                <a:gd name="T16" fmla="*/ 32 w 126"/>
                <a:gd name="T17" fmla="*/ 4 h 138"/>
                <a:gd name="T18" fmla="*/ 4 w 126"/>
                <a:gd name="T19" fmla="*/ 67 h 138"/>
                <a:gd name="T20" fmla="*/ 4 w 126"/>
                <a:gd name="T21" fmla="*/ 66 h 138"/>
                <a:gd name="T22" fmla="*/ 8 w 126"/>
                <a:gd name="T23" fmla="*/ 43 h 138"/>
                <a:gd name="T24" fmla="*/ 6 w 126"/>
                <a:gd name="T25" fmla="*/ 57 h 138"/>
                <a:gd name="T26" fmla="*/ 9 w 126"/>
                <a:gd name="T27" fmla="*/ 90 h 138"/>
                <a:gd name="T28" fmla="*/ 10 w 126"/>
                <a:gd name="T29" fmla="*/ 94 h 138"/>
                <a:gd name="T30" fmla="*/ 18 w 126"/>
                <a:gd name="T31" fmla="*/ 59 h 138"/>
                <a:gd name="T32" fmla="*/ 22 w 126"/>
                <a:gd name="T33" fmla="*/ 57 h 138"/>
                <a:gd name="T34" fmla="*/ 18 w 126"/>
                <a:gd name="T35" fmla="*/ 28 h 138"/>
                <a:gd name="T36" fmla="*/ 18 w 126"/>
                <a:gd name="T37" fmla="*/ 44 h 138"/>
                <a:gd name="T38" fmla="*/ 22 w 126"/>
                <a:gd name="T39" fmla="*/ 42 h 138"/>
                <a:gd name="T40" fmla="*/ 67 w 126"/>
                <a:gd name="T41" fmla="*/ 45 h 138"/>
                <a:gd name="T42" fmla="*/ 90 w 126"/>
                <a:gd name="T43" fmla="*/ 46 h 138"/>
                <a:gd name="T44" fmla="*/ 27 w 126"/>
                <a:gd name="T45" fmla="*/ 28 h 138"/>
                <a:gd name="T46" fmla="*/ 21 w 126"/>
                <a:gd name="T47" fmla="*/ 34 h 138"/>
                <a:gd name="T48" fmla="*/ 27 w 126"/>
                <a:gd name="T49" fmla="*/ 126 h 138"/>
                <a:gd name="T50" fmla="*/ 27 w 126"/>
                <a:gd name="T51" fmla="*/ 21 h 138"/>
                <a:gd name="T52" fmla="*/ 25 w 126"/>
                <a:gd name="T53" fmla="*/ 57 h 138"/>
                <a:gd name="T54" fmla="*/ 28 w 126"/>
                <a:gd name="T55" fmla="*/ 11 h 138"/>
                <a:gd name="T56" fmla="*/ 34 w 126"/>
                <a:gd name="T57" fmla="*/ 7 h 138"/>
                <a:gd name="T58" fmla="*/ 31 w 126"/>
                <a:gd name="T59" fmla="*/ 55 h 138"/>
                <a:gd name="T60" fmla="*/ 60 w 126"/>
                <a:gd name="T61" fmla="*/ 60 h 138"/>
                <a:gd name="T62" fmla="*/ 51 w 126"/>
                <a:gd name="T63" fmla="*/ 50 h 138"/>
                <a:gd name="T64" fmla="*/ 34 w 126"/>
                <a:gd name="T65" fmla="*/ 21 h 138"/>
                <a:gd name="T66" fmla="*/ 34 w 126"/>
                <a:gd name="T67" fmla="*/ 21 h 138"/>
                <a:gd name="T68" fmla="*/ 56 w 126"/>
                <a:gd name="T69" fmla="*/ 2 h 138"/>
                <a:gd name="T70" fmla="*/ 40 w 126"/>
                <a:gd name="T71" fmla="*/ 123 h 138"/>
                <a:gd name="T72" fmla="*/ 46 w 126"/>
                <a:gd name="T73" fmla="*/ 124 h 138"/>
                <a:gd name="T74" fmla="*/ 60 w 126"/>
                <a:gd name="T75" fmla="*/ 14 h 138"/>
                <a:gd name="T76" fmla="*/ 55 w 126"/>
                <a:gd name="T77" fmla="*/ 125 h 138"/>
                <a:gd name="T78" fmla="*/ 64 w 126"/>
                <a:gd name="T79" fmla="*/ 132 h 138"/>
                <a:gd name="T80" fmla="*/ 56 w 126"/>
                <a:gd name="T81" fmla="*/ 134 h 138"/>
                <a:gd name="T82" fmla="*/ 64 w 126"/>
                <a:gd name="T83" fmla="*/ 132 h 138"/>
                <a:gd name="T84" fmla="*/ 70 w 126"/>
                <a:gd name="T85" fmla="*/ 10 h 138"/>
                <a:gd name="T86" fmla="*/ 80 w 126"/>
                <a:gd name="T87" fmla="*/ 22 h 138"/>
                <a:gd name="T88" fmla="*/ 85 w 126"/>
                <a:gd name="T89" fmla="*/ 21 h 138"/>
                <a:gd name="T90" fmla="*/ 65 w 126"/>
                <a:gd name="T91" fmla="*/ 13 h 138"/>
                <a:gd name="T92" fmla="*/ 80 w 126"/>
                <a:gd name="T93" fmla="*/ 60 h 138"/>
                <a:gd name="T94" fmla="*/ 80 w 126"/>
                <a:gd name="T95" fmla="*/ 60 h 138"/>
                <a:gd name="T96" fmla="*/ 80 w 126"/>
                <a:gd name="T97" fmla="*/ 118 h 138"/>
                <a:gd name="T98" fmla="*/ 85 w 126"/>
                <a:gd name="T99" fmla="*/ 26 h 138"/>
                <a:gd name="T100" fmla="*/ 87 w 126"/>
                <a:gd name="T101" fmla="*/ 24 h 138"/>
                <a:gd name="T102" fmla="*/ 92 w 126"/>
                <a:gd name="T103" fmla="*/ 107 h 138"/>
                <a:gd name="T104" fmla="*/ 94 w 126"/>
                <a:gd name="T105" fmla="*/ 39 h 138"/>
                <a:gd name="T106" fmla="*/ 94 w 126"/>
                <a:gd name="T107" fmla="*/ 95 h 138"/>
                <a:gd name="T108" fmla="*/ 96 w 126"/>
                <a:gd name="T109" fmla="*/ 94 h 138"/>
                <a:gd name="T110" fmla="*/ 99 w 126"/>
                <a:gd name="T111" fmla="*/ 116 h 138"/>
                <a:gd name="T112" fmla="*/ 100 w 126"/>
                <a:gd name="T113" fmla="*/ 44 h 138"/>
                <a:gd name="T114" fmla="*/ 100 w 126"/>
                <a:gd name="T115" fmla="*/ 112 h 138"/>
                <a:gd name="T116" fmla="*/ 100 w 126"/>
                <a:gd name="T117" fmla="*/ 112 h 138"/>
                <a:gd name="T118" fmla="*/ 108 w 126"/>
                <a:gd name="T119" fmla="*/ 107 h 138"/>
                <a:gd name="T120" fmla="*/ 117 w 126"/>
                <a:gd name="T121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8">
                  <a:moveTo>
                    <a:pt x="62" y="1"/>
                  </a:moveTo>
                  <a:cubicBezTo>
                    <a:pt x="69" y="1"/>
                    <a:pt x="78" y="4"/>
                    <a:pt x="88" y="10"/>
                  </a:cubicBezTo>
                  <a:cubicBezTo>
                    <a:pt x="97" y="17"/>
                    <a:pt x="101" y="21"/>
                    <a:pt x="101" y="23"/>
                  </a:cubicBezTo>
                  <a:cubicBezTo>
                    <a:pt x="108" y="38"/>
                    <a:pt x="111" y="46"/>
                    <a:pt x="111" y="49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9" y="57"/>
                    <a:pt x="108" y="61"/>
                    <a:pt x="108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2" y="64"/>
                    <a:pt x="80" y="64"/>
                    <a:pt x="77" y="65"/>
                  </a:cubicBezTo>
                  <a:cubicBezTo>
                    <a:pt x="52" y="63"/>
                    <a:pt x="35" y="62"/>
                    <a:pt x="25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8" y="65"/>
                    <a:pt x="16" y="67"/>
                    <a:pt x="16" y="68"/>
                  </a:cubicBezTo>
                  <a:cubicBezTo>
                    <a:pt x="18" y="70"/>
                    <a:pt x="18" y="73"/>
                    <a:pt x="18" y="77"/>
                  </a:cubicBezTo>
                  <a:cubicBezTo>
                    <a:pt x="18" y="84"/>
                    <a:pt x="19" y="88"/>
                    <a:pt x="21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5"/>
                    <a:pt x="24" y="98"/>
                    <a:pt x="27" y="101"/>
                  </a:cubicBezTo>
                  <a:cubicBezTo>
                    <a:pt x="33" y="111"/>
                    <a:pt x="39" y="117"/>
                    <a:pt x="45" y="120"/>
                  </a:cubicBezTo>
                  <a:cubicBezTo>
                    <a:pt x="51" y="122"/>
                    <a:pt x="58" y="123"/>
                    <a:pt x="65" y="123"/>
                  </a:cubicBezTo>
                  <a:cubicBezTo>
                    <a:pt x="66" y="123"/>
                    <a:pt x="68" y="122"/>
                    <a:pt x="72" y="119"/>
                  </a:cubicBezTo>
                  <a:cubicBezTo>
                    <a:pt x="75" y="119"/>
                    <a:pt x="82" y="113"/>
                    <a:pt x="92" y="103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0" y="101"/>
                    <a:pt x="88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1" y="92"/>
                    <a:pt x="96" y="87"/>
                    <a:pt x="102" y="85"/>
                  </a:cubicBezTo>
                  <a:cubicBezTo>
                    <a:pt x="103" y="86"/>
                    <a:pt x="106" y="89"/>
                    <a:pt x="111" y="92"/>
                  </a:cubicBezTo>
                  <a:cubicBezTo>
                    <a:pt x="115" y="98"/>
                    <a:pt x="120" y="105"/>
                    <a:pt x="126" y="112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1" y="121"/>
                    <a:pt x="117" y="124"/>
                    <a:pt x="114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3" y="120"/>
                    <a:pt x="111" y="118"/>
                    <a:pt x="107" y="118"/>
                  </a:cubicBezTo>
                  <a:cubicBezTo>
                    <a:pt x="106" y="118"/>
                    <a:pt x="102" y="121"/>
                    <a:pt x="95" y="126"/>
                  </a:cubicBezTo>
                  <a:cubicBezTo>
                    <a:pt x="91" y="129"/>
                    <a:pt x="85" y="132"/>
                    <a:pt x="75" y="135"/>
                  </a:cubicBezTo>
                  <a:cubicBezTo>
                    <a:pt x="64" y="137"/>
                    <a:pt x="56" y="138"/>
                    <a:pt x="51" y="138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9" y="133"/>
                    <a:pt x="21" y="129"/>
                    <a:pt x="14" y="120"/>
                  </a:cubicBezTo>
                  <a:cubicBezTo>
                    <a:pt x="11" y="117"/>
                    <a:pt x="9" y="113"/>
                    <a:pt x="7" y="109"/>
                  </a:cubicBezTo>
                  <a:cubicBezTo>
                    <a:pt x="7" y="107"/>
                    <a:pt x="5" y="100"/>
                    <a:pt x="1" y="88"/>
                  </a:cubicBezTo>
                  <a:cubicBezTo>
                    <a:pt x="0" y="83"/>
                    <a:pt x="0" y="78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0"/>
                    <a:pt x="6" y="30"/>
                    <a:pt x="20" y="13"/>
                  </a:cubicBezTo>
                  <a:cubicBezTo>
                    <a:pt x="22" y="9"/>
                    <a:pt x="26" y="6"/>
                    <a:pt x="32" y="4"/>
                  </a:cubicBezTo>
                  <a:cubicBezTo>
                    <a:pt x="36" y="2"/>
                    <a:pt x="41" y="1"/>
                    <a:pt x="47" y="1"/>
                  </a:cubicBezTo>
                  <a:cubicBezTo>
                    <a:pt x="48" y="0"/>
                    <a:pt x="53" y="0"/>
                    <a:pt x="62" y="1"/>
                  </a:cubicBezTo>
                  <a:close/>
                  <a:moveTo>
                    <a:pt x="4" y="66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4" y="69"/>
                    <a:pt x="4" y="7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5"/>
                    <a:pt x="5" y="78"/>
                    <a:pt x="6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72"/>
                    <a:pt x="6" y="67"/>
                    <a:pt x="4" y="66"/>
                  </a:cubicBezTo>
                  <a:close/>
                  <a:moveTo>
                    <a:pt x="8" y="43"/>
                  </a:moveTo>
                  <a:cubicBezTo>
                    <a:pt x="6" y="44"/>
                    <a:pt x="5" y="48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7" y="50"/>
                    <a:pt x="9" y="44"/>
                  </a:cubicBezTo>
                  <a:cubicBezTo>
                    <a:pt x="9" y="43"/>
                    <a:pt x="8" y="43"/>
                    <a:pt x="8" y="43"/>
                  </a:cubicBezTo>
                  <a:close/>
                  <a:moveTo>
                    <a:pt x="5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60"/>
                    <a:pt x="5" y="60"/>
                  </a:cubicBezTo>
                  <a:cubicBezTo>
                    <a:pt x="6" y="60"/>
                    <a:pt x="6" y="59"/>
                    <a:pt x="6" y="57"/>
                  </a:cubicBezTo>
                  <a:lnTo>
                    <a:pt x="5" y="56"/>
                  </a:lnTo>
                  <a:close/>
                  <a:moveTo>
                    <a:pt x="9" y="89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6"/>
                    <a:pt x="12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6"/>
                    <a:pt x="12" y="94"/>
                    <a:pt x="10" y="93"/>
                  </a:cubicBezTo>
                  <a:close/>
                  <a:moveTo>
                    <a:pt x="18" y="59"/>
                  </a:move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7"/>
                    <a:pt x="18" y="58"/>
                    <a:pt x="18" y="59"/>
                  </a:cubicBezTo>
                  <a:close/>
                  <a:moveTo>
                    <a:pt x="19" y="27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9" y="27"/>
                  </a:lnTo>
                  <a:close/>
                  <a:moveTo>
                    <a:pt x="18" y="44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5"/>
                    <a:pt x="21" y="44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3"/>
                    <a:pt x="18" y="44"/>
                  </a:cubicBezTo>
                  <a:close/>
                  <a:moveTo>
                    <a:pt x="21" y="38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36" y="43"/>
                    <a:pt x="67" y="45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80" y="48"/>
                    <a:pt x="85" y="49"/>
                    <a:pt x="87" y="49"/>
                  </a:cubicBezTo>
                  <a:cubicBezTo>
                    <a:pt x="87" y="49"/>
                    <a:pt x="88" y="50"/>
                    <a:pt x="89" y="50"/>
                  </a:cubicBezTo>
                  <a:cubicBezTo>
                    <a:pt x="90" y="49"/>
                    <a:pt x="90" y="47"/>
                    <a:pt x="90" y="46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39"/>
                    <a:pt x="86" y="34"/>
                    <a:pt x="77" y="26"/>
                  </a:cubicBezTo>
                  <a:cubicBezTo>
                    <a:pt x="73" y="22"/>
                    <a:pt x="69" y="20"/>
                    <a:pt x="64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41" y="21"/>
                    <a:pt x="32" y="24"/>
                    <a:pt x="27" y="28"/>
                  </a:cubicBezTo>
                  <a:cubicBezTo>
                    <a:pt x="25" y="32"/>
                    <a:pt x="23" y="35"/>
                    <a:pt x="21" y="38"/>
                  </a:cubicBezTo>
                  <a:close/>
                  <a:moveTo>
                    <a:pt x="21" y="34"/>
                  </a:moveTo>
                  <a:cubicBezTo>
                    <a:pt x="22" y="34"/>
                    <a:pt x="22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3"/>
                    <a:pt x="21" y="34"/>
                  </a:cubicBezTo>
                  <a:close/>
                  <a:moveTo>
                    <a:pt x="22" y="122"/>
                  </a:moveTo>
                  <a:cubicBezTo>
                    <a:pt x="22" y="122"/>
                    <a:pt x="22" y="122"/>
                    <a:pt x="22" y="122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3"/>
                    <a:pt x="23" y="124"/>
                    <a:pt x="26" y="125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5" y="123"/>
                    <a:pt x="24" y="122"/>
                    <a:pt x="22" y="122"/>
                  </a:cubicBezTo>
                  <a:close/>
                  <a:moveTo>
                    <a:pt x="23" y="22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7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4" y="21"/>
                    <a:pt x="23" y="22"/>
                  </a:cubicBezTo>
                  <a:close/>
                  <a:moveTo>
                    <a:pt x="26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10"/>
                    <a:pt x="34" y="10"/>
                    <a:pt x="34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9" y="7"/>
                    <a:pt x="28" y="9"/>
                    <a:pt x="28" y="11"/>
                  </a:cubicBezTo>
                  <a:close/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5" y="56"/>
                    <a:pt x="44" y="57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60"/>
                    <a:pt x="55" y="60"/>
                    <a:pt x="60" y="60"/>
                  </a:cubicBezTo>
                  <a:cubicBezTo>
                    <a:pt x="67" y="60"/>
                    <a:pt x="70" y="59"/>
                    <a:pt x="70" y="59"/>
                  </a:cubicBezTo>
                  <a:cubicBezTo>
                    <a:pt x="70" y="57"/>
                    <a:pt x="57" y="56"/>
                    <a:pt x="31" y="55"/>
                  </a:cubicBezTo>
                  <a:close/>
                  <a:moveTo>
                    <a:pt x="34" y="46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7" y="49"/>
                    <a:pt x="43" y="50"/>
                    <a:pt x="51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0" y="47"/>
                    <a:pt x="42" y="46"/>
                    <a:pt x="34" y="46"/>
                  </a:cubicBezTo>
                  <a:close/>
                  <a:moveTo>
                    <a:pt x="34" y="21"/>
                  </a:moveTo>
                  <a:cubicBezTo>
                    <a:pt x="36" y="19"/>
                    <a:pt x="39" y="18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7"/>
                    <a:pt x="34" y="19"/>
                    <a:pt x="34" y="21"/>
                  </a:cubicBezTo>
                  <a:close/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6"/>
                    <a:pt x="46" y="6"/>
                    <a:pt x="54" y="4"/>
                  </a:cubicBezTo>
                  <a:cubicBezTo>
                    <a:pt x="55" y="3"/>
                    <a:pt x="56" y="3"/>
                    <a:pt x="56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0" y="2"/>
                    <a:pt x="45" y="3"/>
                    <a:pt x="39" y="6"/>
                  </a:cubicBezTo>
                  <a:lnTo>
                    <a:pt x="38" y="6"/>
                  </a:lnTo>
                  <a:close/>
                  <a:moveTo>
                    <a:pt x="40" y="123"/>
                  </a:move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4"/>
                    <a:pt x="42" y="124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3" y="123"/>
                    <a:pt x="42" y="123"/>
                    <a:pt x="40" y="123"/>
                  </a:cubicBezTo>
                  <a:close/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3" y="14"/>
                    <a:pt x="60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2"/>
                    <a:pt x="56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1"/>
                    <a:pt x="49" y="11"/>
                    <a:pt x="49" y="12"/>
                  </a:cubicBezTo>
                  <a:close/>
                  <a:moveTo>
                    <a:pt x="55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lnTo>
                    <a:pt x="55" y="125"/>
                  </a:lnTo>
                  <a:close/>
                  <a:moveTo>
                    <a:pt x="64" y="132"/>
                  </a:moveTo>
                  <a:cubicBezTo>
                    <a:pt x="59" y="131"/>
                    <a:pt x="59" y="131"/>
                    <a:pt x="59" y="131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6" y="131"/>
                    <a:pt x="55" y="132"/>
                    <a:pt x="55" y="132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6" y="134"/>
                    <a:pt x="72" y="133"/>
                    <a:pt x="80" y="131"/>
                  </a:cubicBezTo>
                  <a:cubicBezTo>
                    <a:pt x="79" y="130"/>
                    <a:pt x="78" y="129"/>
                    <a:pt x="76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1" y="129"/>
                    <a:pt x="67" y="130"/>
                    <a:pt x="64" y="132"/>
                  </a:cubicBezTo>
                  <a:close/>
                  <a:moveTo>
                    <a:pt x="67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3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69" y="8"/>
                    <a:pt x="67" y="8"/>
                  </a:cubicBezTo>
                  <a:close/>
                  <a:moveTo>
                    <a:pt x="65" y="13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74" y="19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0"/>
                    <a:pt x="83" y="20"/>
                    <a:pt x="81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1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0" y="60"/>
                  </a:moveTo>
                  <a:cubicBezTo>
                    <a:pt x="80" y="60"/>
                    <a:pt x="82" y="61"/>
                    <a:pt x="85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5" y="59"/>
                    <a:pt x="82" y="59"/>
                  </a:cubicBezTo>
                  <a:cubicBezTo>
                    <a:pt x="81" y="59"/>
                    <a:pt x="80" y="59"/>
                    <a:pt x="80" y="60"/>
                  </a:cubicBezTo>
                  <a:close/>
                  <a:moveTo>
                    <a:pt x="80" y="118"/>
                  </a:moveTo>
                  <a:cubicBezTo>
                    <a:pt x="81" y="118"/>
                    <a:pt x="81" y="118"/>
                    <a:pt x="81" y="118"/>
                  </a:cubicBezTo>
                  <a:cubicBezTo>
                    <a:pt x="82" y="118"/>
                    <a:pt x="83" y="117"/>
                    <a:pt x="83" y="115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1" y="116"/>
                    <a:pt x="80" y="117"/>
                    <a:pt x="80" y="118"/>
                  </a:cubicBezTo>
                  <a:close/>
                  <a:moveTo>
                    <a:pt x="82" y="129"/>
                  </a:moveTo>
                  <a:cubicBezTo>
                    <a:pt x="84" y="129"/>
                    <a:pt x="85" y="128"/>
                    <a:pt x="86" y="125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3" y="127"/>
                    <a:pt x="82" y="128"/>
                    <a:pt x="82" y="129"/>
                  </a:cubicBezTo>
                  <a:close/>
                  <a:moveTo>
                    <a:pt x="85" y="26"/>
                  </a:moveTo>
                  <a:cubicBezTo>
                    <a:pt x="85" y="27"/>
                    <a:pt x="86" y="28"/>
                    <a:pt x="87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5" y="25"/>
                    <a:pt x="85" y="26"/>
                  </a:cubicBezTo>
                  <a:close/>
                  <a:moveTo>
                    <a:pt x="88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0"/>
                    <a:pt x="92" y="109"/>
                    <a:pt x="92" y="107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1" y="106"/>
                    <a:pt x="89" y="108"/>
                    <a:pt x="88" y="110"/>
                  </a:cubicBezTo>
                  <a:close/>
                  <a:moveTo>
                    <a:pt x="91" y="29"/>
                  </a:moveTo>
                  <a:cubicBezTo>
                    <a:pt x="90" y="29"/>
                    <a:pt x="90" y="29"/>
                    <a:pt x="90" y="29"/>
                  </a:cubicBezTo>
                  <a:cubicBezTo>
                    <a:pt x="92" y="35"/>
                    <a:pt x="93" y="38"/>
                    <a:pt x="94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5" y="33"/>
                    <a:pt x="93" y="30"/>
                    <a:pt x="92" y="30"/>
                  </a:cubicBezTo>
                  <a:lnTo>
                    <a:pt x="91" y="29"/>
                  </a:lnTo>
                  <a:close/>
                  <a:moveTo>
                    <a:pt x="94" y="95"/>
                  </a:moveTo>
                  <a:cubicBezTo>
                    <a:pt x="94" y="96"/>
                    <a:pt x="94" y="96"/>
                    <a:pt x="94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8" y="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4"/>
                    <a:pt x="94" y="95"/>
                  </a:cubicBezTo>
                  <a:close/>
                  <a:moveTo>
                    <a:pt x="95" y="119"/>
                  </a:moveTo>
                  <a:cubicBezTo>
                    <a:pt x="96" y="119"/>
                    <a:pt x="96" y="119"/>
                    <a:pt x="96" y="119"/>
                  </a:cubicBezTo>
                  <a:cubicBezTo>
                    <a:pt x="98" y="118"/>
                    <a:pt x="99" y="117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6" y="117"/>
                    <a:pt x="95" y="118"/>
                    <a:pt x="95" y="119"/>
                  </a:cubicBezTo>
                  <a:close/>
                  <a:moveTo>
                    <a:pt x="100" y="41"/>
                  </a:moveTo>
                  <a:cubicBezTo>
                    <a:pt x="99" y="41"/>
                    <a:pt x="99" y="41"/>
                    <a:pt x="99" y="41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4"/>
                    <a:pt x="101" y="43"/>
                    <a:pt x="101" y="42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0" y="41"/>
                  </a:lnTo>
                  <a:close/>
                  <a:moveTo>
                    <a:pt x="100" y="112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3" y="112"/>
                    <a:pt x="105" y="111"/>
                    <a:pt x="105" y="110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2" y="109"/>
                    <a:pt x="101" y="110"/>
                    <a:pt x="100" y="112"/>
                  </a:cubicBezTo>
                  <a:close/>
                  <a:moveTo>
                    <a:pt x="106" y="110"/>
                  </a:move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8" y="109"/>
                    <a:pt x="109" y="108"/>
                    <a:pt x="109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7" y="108"/>
                    <a:pt x="106" y="109"/>
                    <a:pt x="106" y="110"/>
                  </a:cubicBezTo>
                  <a:close/>
                  <a:moveTo>
                    <a:pt x="115" y="107"/>
                  </a:moveTo>
                  <a:cubicBezTo>
                    <a:pt x="115" y="107"/>
                    <a:pt x="115" y="107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10"/>
                    <a:pt x="116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8"/>
                    <a:pt x="117" y="107"/>
                    <a:pt x="115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9"/>
            <p:cNvSpPr>
              <a:spLocks noEditPoints="1"/>
            </p:cNvSpPr>
            <p:nvPr/>
          </p:nvSpPr>
          <p:spPr bwMode="auto">
            <a:xfrm>
              <a:off x="5427663" y="3252788"/>
              <a:ext cx="58738" cy="157163"/>
            </a:xfrm>
            <a:custGeom>
              <a:avLst/>
              <a:gdLst>
                <a:gd name="T0" fmla="*/ 43 w 77"/>
                <a:gd name="T1" fmla="*/ 2 h 201"/>
                <a:gd name="T2" fmla="*/ 48 w 77"/>
                <a:gd name="T3" fmla="*/ 111 h 201"/>
                <a:gd name="T4" fmla="*/ 74 w 77"/>
                <a:gd name="T5" fmla="*/ 173 h 201"/>
                <a:gd name="T6" fmla="*/ 68 w 77"/>
                <a:gd name="T7" fmla="*/ 201 h 201"/>
                <a:gd name="T8" fmla="*/ 0 w 77"/>
                <a:gd name="T9" fmla="*/ 191 h 201"/>
                <a:gd name="T10" fmla="*/ 7 w 77"/>
                <a:gd name="T11" fmla="*/ 171 h 201"/>
                <a:gd name="T12" fmla="*/ 24 w 77"/>
                <a:gd name="T13" fmla="*/ 170 h 201"/>
                <a:gd name="T14" fmla="*/ 23 w 77"/>
                <a:gd name="T15" fmla="*/ 22 h 201"/>
                <a:gd name="T16" fmla="*/ 4 w 77"/>
                <a:gd name="T17" fmla="*/ 188 h 201"/>
                <a:gd name="T18" fmla="*/ 7 w 77"/>
                <a:gd name="T19" fmla="*/ 189 h 201"/>
                <a:gd name="T20" fmla="*/ 7 w 77"/>
                <a:gd name="T21" fmla="*/ 176 h 201"/>
                <a:gd name="T22" fmla="*/ 8 w 77"/>
                <a:gd name="T23" fmla="*/ 175 h 201"/>
                <a:gd name="T24" fmla="*/ 13 w 77"/>
                <a:gd name="T25" fmla="*/ 16 h 201"/>
                <a:gd name="T26" fmla="*/ 15 w 77"/>
                <a:gd name="T27" fmla="*/ 13 h 201"/>
                <a:gd name="T28" fmla="*/ 13 w 77"/>
                <a:gd name="T29" fmla="*/ 6 h 201"/>
                <a:gd name="T30" fmla="*/ 22 w 77"/>
                <a:gd name="T31" fmla="*/ 6 h 201"/>
                <a:gd name="T32" fmla="*/ 14 w 77"/>
                <a:gd name="T33" fmla="*/ 175 h 201"/>
                <a:gd name="T34" fmla="*/ 16 w 77"/>
                <a:gd name="T35" fmla="*/ 175 h 201"/>
                <a:gd name="T36" fmla="*/ 18 w 77"/>
                <a:gd name="T37" fmla="*/ 185 h 201"/>
                <a:gd name="T38" fmla="*/ 19 w 77"/>
                <a:gd name="T39" fmla="*/ 183 h 201"/>
                <a:gd name="T40" fmla="*/ 21 w 77"/>
                <a:gd name="T41" fmla="*/ 179 h 201"/>
                <a:gd name="T42" fmla="*/ 22 w 77"/>
                <a:gd name="T43" fmla="*/ 177 h 201"/>
                <a:gd name="T44" fmla="*/ 27 w 77"/>
                <a:gd name="T45" fmla="*/ 7 h 201"/>
                <a:gd name="T46" fmla="*/ 33 w 77"/>
                <a:gd name="T47" fmla="*/ 6 h 201"/>
                <a:gd name="T48" fmla="*/ 31 w 77"/>
                <a:gd name="T49" fmla="*/ 161 h 201"/>
                <a:gd name="T50" fmla="*/ 30 w 77"/>
                <a:gd name="T51" fmla="*/ 158 h 201"/>
                <a:gd name="T52" fmla="*/ 32 w 77"/>
                <a:gd name="T53" fmla="*/ 76 h 201"/>
                <a:gd name="T54" fmla="*/ 34 w 77"/>
                <a:gd name="T55" fmla="*/ 72 h 201"/>
                <a:gd name="T56" fmla="*/ 32 w 77"/>
                <a:gd name="T57" fmla="*/ 48 h 201"/>
                <a:gd name="T58" fmla="*/ 33 w 77"/>
                <a:gd name="T59" fmla="*/ 33 h 201"/>
                <a:gd name="T60" fmla="*/ 34 w 77"/>
                <a:gd name="T61" fmla="*/ 35 h 201"/>
                <a:gd name="T62" fmla="*/ 33 w 77"/>
                <a:gd name="T63" fmla="*/ 33 h 201"/>
                <a:gd name="T64" fmla="*/ 37 w 77"/>
                <a:gd name="T65" fmla="*/ 98 h 201"/>
                <a:gd name="T66" fmla="*/ 37 w 77"/>
                <a:gd name="T67" fmla="*/ 17 h 201"/>
                <a:gd name="T68" fmla="*/ 44 w 77"/>
                <a:gd name="T69" fmla="*/ 10 h 201"/>
                <a:gd name="T70" fmla="*/ 41 w 77"/>
                <a:gd name="T71" fmla="*/ 120 h 201"/>
                <a:gd name="T72" fmla="*/ 40 w 77"/>
                <a:gd name="T73" fmla="*/ 168 h 201"/>
                <a:gd name="T74" fmla="*/ 41 w 77"/>
                <a:gd name="T75" fmla="*/ 120 h 201"/>
                <a:gd name="T76" fmla="*/ 44 w 77"/>
                <a:gd name="T77" fmla="*/ 66 h 201"/>
                <a:gd name="T78" fmla="*/ 45 w 77"/>
                <a:gd name="T79" fmla="*/ 69 h 201"/>
                <a:gd name="T80" fmla="*/ 44 w 77"/>
                <a:gd name="T81" fmla="*/ 77 h 201"/>
                <a:gd name="T82" fmla="*/ 43 w 77"/>
                <a:gd name="T83" fmla="*/ 78 h 201"/>
                <a:gd name="T84" fmla="*/ 44 w 77"/>
                <a:gd name="T85" fmla="*/ 78 h 201"/>
                <a:gd name="T86" fmla="*/ 61 w 77"/>
                <a:gd name="T87" fmla="*/ 184 h 201"/>
                <a:gd name="T88" fmla="*/ 67 w 77"/>
                <a:gd name="T89" fmla="*/ 182 h 201"/>
                <a:gd name="T90" fmla="*/ 67 w 77"/>
                <a:gd name="T91" fmla="*/ 188 h 201"/>
                <a:gd name="T92" fmla="*/ 58 w 77"/>
                <a:gd name="T93" fmla="*/ 189 h 201"/>
                <a:gd name="T94" fmla="*/ 68 w 77"/>
                <a:gd name="T95" fmla="*/ 177 h 201"/>
                <a:gd name="T96" fmla="*/ 65 w 77"/>
                <a:gd name="T97" fmla="*/ 175 h 201"/>
                <a:gd name="T98" fmla="*/ 66 w 77"/>
                <a:gd name="T99" fmla="*/ 195 h 201"/>
                <a:gd name="T100" fmla="*/ 67 w 77"/>
                <a:gd name="T101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201">
                  <a:moveTo>
                    <a:pt x="12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8" y="2"/>
                    <a:pt x="50" y="3"/>
                    <a:pt x="50" y="6"/>
                  </a:cubicBezTo>
                  <a:cubicBezTo>
                    <a:pt x="49" y="12"/>
                    <a:pt x="48" y="21"/>
                    <a:pt x="48" y="3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53" y="171"/>
                    <a:pt x="62" y="172"/>
                    <a:pt x="73" y="173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74" y="178"/>
                    <a:pt x="75" y="179"/>
                    <a:pt x="77" y="181"/>
                  </a:cubicBezTo>
                  <a:cubicBezTo>
                    <a:pt x="75" y="185"/>
                    <a:pt x="73" y="191"/>
                    <a:pt x="70" y="199"/>
                  </a:cubicBezTo>
                  <a:cubicBezTo>
                    <a:pt x="68" y="201"/>
                    <a:pt x="68" y="201"/>
                    <a:pt x="68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199"/>
                    <a:pt x="64" y="199"/>
                    <a:pt x="61" y="199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6" y="193"/>
                    <a:pt x="0" y="192"/>
                    <a:pt x="0" y="191"/>
                  </a:cubicBezTo>
                  <a:cubicBezTo>
                    <a:pt x="2" y="187"/>
                    <a:pt x="3" y="18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0" y="170"/>
                    <a:pt x="13" y="170"/>
                    <a:pt x="17" y="169"/>
                  </a:cubicBezTo>
                  <a:cubicBezTo>
                    <a:pt x="19" y="170"/>
                    <a:pt x="20" y="170"/>
                    <a:pt x="21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0"/>
                    <a:pt x="27" y="168"/>
                    <a:pt x="27" y="165"/>
                  </a:cubicBezTo>
                  <a:cubicBezTo>
                    <a:pt x="27" y="161"/>
                    <a:pt x="28" y="142"/>
                    <a:pt x="29" y="109"/>
                  </a:cubicBezTo>
                  <a:cubicBezTo>
                    <a:pt x="28" y="98"/>
                    <a:pt x="27" y="70"/>
                    <a:pt x="26" y="24"/>
                  </a:cubicBezTo>
                  <a:cubicBezTo>
                    <a:pt x="25" y="23"/>
                    <a:pt x="24" y="22"/>
                    <a:pt x="2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9" y="22"/>
                    <a:pt x="9" y="21"/>
                  </a:cubicBezTo>
                  <a:cubicBezTo>
                    <a:pt x="9" y="8"/>
                    <a:pt x="11" y="1"/>
                    <a:pt x="12" y="1"/>
                  </a:cubicBezTo>
                  <a:close/>
                  <a:moveTo>
                    <a:pt x="4" y="188"/>
                  </a:moveTo>
                  <a:cubicBezTo>
                    <a:pt x="4" y="189"/>
                    <a:pt x="4" y="189"/>
                    <a:pt x="4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5" y="188"/>
                    <a:pt x="5" y="188"/>
                    <a:pt x="5" y="188"/>
                  </a:cubicBezTo>
                  <a:lnTo>
                    <a:pt x="4" y="188"/>
                  </a:lnTo>
                  <a:close/>
                  <a:moveTo>
                    <a:pt x="8" y="175"/>
                  </a:moveTo>
                  <a:cubicBezTo>
                    <a:pt x="7" y="176"/>
                    <a:pt x="7" y="176"/>
                    <a:pt x="7" y="17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8" y="175"/>
                    <a:pt x="8" y="175"/>
                    <a:pt x="8" y="175"/>
                  </a:cubicBezTo>
                  <a:close/>
                  <a:moveTo>
                    <a:pt x="13" y="12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3" y="12"/>
                  </a:lnTo>
                  <a:close/>
                  <a:moveTo>
                    <a:pt x="15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20" y="8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lnTo>
                    <a:pt x="15" y="6"/>
                  </a:lnTo>
                  <a:close/>
                  <a:moveTo>
                    <a:pt x="15" y="175"/>
                  </a:moveTo>
                  <a:cubicBezTo>
                    <a:pt x="14" y="175"/>
                    <a:pt x="14" y="175"/>
                    <a:pt x="14" y="175"/>
                  </a:cubicBezTo>
                  <a:cubicBezTo>
                    <a:pt x="14" y="177"/>
                    <a:pt x="15" y="177"/>
                    <a:pt x="16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5"/>
                    <a:pt x="16" y="175"/>
                    <a:pt x="16" y="175"/>
                  </a:cubicBezTo>
                  <a:lnTo>
                    <a:pt x="15" y="175"/>
                  </a:lnTo>
                  <a:close/>
                  <a:moveTo>
                    <a:pt x="18" y="183"/>
                  </a:moveTo>
                  <a:cubicBezTo>
                    <a:pt x="18" y="184"/>
                    <a:pt x="18" y="184"/>
                    <a:pt x="18" y="18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5" y="185"/>
                    <a:pt x="26" y="184"/>
                    <a:pt x="26" y="184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4" y="183"/>
                    <a:pt x="22" y="183"/>
                    <a:pt x="19" y="183"/>
                  </a:cubicBezTo>
                  <a:lnTo>
                    <a:pt x="18" y="183"/>
                  </a:lnTo>
                  <a:close/>
                  <a:moveTo>
                    <a:pt x="20" y="178"/>
                  </a:moveTo>
                  <a:cubicBezTo>
                    <a:pt x="20" y="178"/>
                    <a:pt x="20" y="178"/>
                    <a:pt x="20" y="178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0" y="178"/>
                    <a:pt x="20" y="178"/>
                  </a:cubicBezTo>
                  <a:close/>
                  <a:moveTo>
                    <a:pt x="28" y="6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lnTo>
                    <a:pt x="28" y="6"/>
                  </a:lnTo>
                  <a:close/>
                  <a:moveTo>
                    <a:pt x="30" y="158"/>
                  </a:moveTo>
                  <a:cubicBezTo>
                    <a:pt x="30" y="159"/>
                    <a:pt x="30" y="159"/>
                    <a:pt x="30" y="159"/>
                  </a:cubicBezTo>
                  <a:cubicBezTo>
                    <a:pt x="30" y="160"/>
                    <a:pt x="31" y="161"/>
                    <a:pt x="31" y="161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5"/>
                    <a:pt x="32" y="154"/>
                    <a:pt x="31" y="154"/>
                  </a:cubicBezTo>
                  <a:cubicBezTo>
                    <a:pt x="31" y="154"/>
                    <a:pt x="30" y="156"/>
                    <a:pt x="30" y="158"/>
                  </a:cubicBezTo>
                  <a:close/>
                  <a:moveTo>
                    <a:pt x="31" y="75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3" y="74"/>
                    <a:pt x="34" y="73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3"/>
                    <a:pt x="31" y="74"/>
                    <a:pt x="31" y="75"/>
                  </a:cubicBezTo>
                  <a:close/>
                  <a:moveTo>
                    <a:pt x="33" y="47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lnTo>
                    <a:pt x="33" y="33"/>
                  </a:lnTo>
                  <a:close/>
                  <a:moveTo>
                    <a:pt x="35" y="108"/>
                  </a:move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7" y="105"/>
                    <a:pt x="37" y="98"/>
                  </a:cubicBezTo>
                  <a:cubicBezTo>
                    <a:pt x="36" y="98"/>
                    <a:pt x="36" y="101"/>
                    <a:pt x="35" y="108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41" y="15"/>
                    <a:pt x="43" y="14"/>
                  </a:cubicBezTo>
                  <a:cubicBezTo>
                    <a:pt x="44" y="12"/>
                    <a:pt x="45" y="11"/>
                    <a:pt x="45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0"/>
                    <a:pt x="40" y="11"/>
                    <a:pt x="39" y="13"/>
                  </a:cubicBezTo>
                  <a:cubicBezTo>
                    <a:pt x="37" y="14"/>
                    <a:pt x="36" y="14"/>
                    <a:pt x="36" y="16"/>
                  </a:cubicBezTo>
                  <a:close/>
                  <a:moveTo>
                    <a:pt x="41" y="120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3" y="168"/>
                    <a:pt x="43" y="167"/>
                    <a:pt x="43" y="166"/>
                  </a:cubicBezTo>
                  <a:cubicBezTo>
                    <a:pt x="43" y="135"/>
                    <a:pt x="42" y="120"/>
                    <a:pt x="41" y="120"/>
                  </a:cubicBezTo>
                  <a:close/>
                  <a:moveTo>
                    <a:pt x="44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lnTo>
                    <a:pt x="44" y="65"/>
                  </a:lnTo>
                  <a:close/>
                  <a:moveTo>
                    <a:pt x="45" y="69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5" y="75"/>
                    <a:pt x="45" y="73"/>
                  </a:cubicBezTo>
                  <a:lnTo>
                    <a:pt x="45" y="69"/>
                  </a:lnTo>
                  <a:close/>
                  <a:moveTo>
                    <a:pt x="44" y="78"/>
                  </a:moveTo>
                  <a:cubicBezTo>
                    <a:pt x="43" y="78"/>
                    <a:pt x="43" y="78"/>
                    <a:pt x="43" y="78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lnTo>
                    <a:pt x="44" y="78"/>
                  </a:lnTo>
                  <a:close/>
                  <a:moveTo>
                    <a:pt x="67" y="182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5" y="184"/>
                    <a:pt x="61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183"/>
                    <a:pt x="69" y="183"/>
                    <a:pt x="69" y="183"/>
                  </a:cubicBezTo>
                  <a:lnTo>
                    <a:pt x="67" y="182"/>
                  </a:lnTo>
                  <a:close/>
                  <a:moveTo>
                    <a:pt x="58" y="189"/>
                  </a:moveTo>
                  <a:cubicBezTo>
                    <a:pt x="59" y="189"/>
                    <a:pt x="59" y="189"/>
                    <a:pt x="59" y="189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6" y="189"/>
                    <a:pt x="67" y="189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59" y="188"/>
                    <a:pt x="58" y="188"/>
                    <a:pt x="58" y="189"/>
                  </a:cubicBezTo>
                  <a:close/>
                  <a:moveTo>
                    <a:pt x="65" y="175"/>
                  </a:move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6"/>
                    <a:pt x="66" y="177"/>
                    <a:pt x="68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68" y="175"/>
                    <a:pt x="68" y="175"/>
                    <a:pt x="68" y="175"/>
                  </a:cubicBezTo>
                  <a:lnTo>
                    <a:pt x="65" y="175"/>
                  </a:lnTo>
                  <a:close/>
                  <a:moveTo>
                    <a:pt x="66" y="194"/>
                  </a:move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7" y="194"/>
                    <a:pt x="67" y="194"/>
                  </a:cubicBezTo>
                  <a:lnTo>
                    <a:pt x="66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20"/>
            <p:cNvSpPr>
              <a:spLocks noEditPoints="1"/>
            </p:cNvSpPr>
            <p:nvPr/>
          </p:nvSpPr>
          <p:spPr bwMode="auto">
            <a:xfrm>
              <a:off x="5492751" y="3292476"/>
              <a:ext cx="114300" cy="115888"/>
            </a:xfrm>
            <a:custGeom>
              <a:avLst/>
              <a:gdLst>
                <a:gd name="T0" fmla="*/ 112 w 147"/>
                <a:gd name="T1" fmla="*/ 17 h 149"/>
                <a:gd name="T2" fmla="*/ 123 w 147"/>
                <a:gd name="T3" fmla="*/ 31 h 149"/>
                <a:gd name="T4" fmla="*/ 102 w 147"/>
                <a:gd name="T5" fmla="*/ 50 h 149"/>
                <a:gd name="T6" fmla="*/ 40 w 147"/>
                <a:gd name="T7" fmla="*/ 33 h 149"/>
                <a:gd name="T8" fmla="*/ 21 w 147"/>
                <a:gd name="T9" fmla="*/ 68 h 149"/>
                <a:gd name="T10" fmla="*/ 24 w 147"/>
                <a:gd name="T11" fmla="*/ 99 h 149"/>
                <a:gd name="T12" fmla="*/ 112 w 147"/>
                <a:gd name="T13" fmla="*/ 102 h 149"/>
                <a:gd name="T14" fmla="*/ 126 w 147"/>
                <a:gd name="T15" fmla="*/ 89 h 149"/>
                <a:gd name="T16" fmla="*/ 133 w 147"/>
                <a:gd name="T17" fmla="*/ 95 h 149"/>
                <a:gd name="T18" fmla="*/ 133 w 147"/>
                <a:gd name="T19" fmla="*/ 132 h 149"/>
                <a:gd name="T20" fmla="*/ 66 w 147"/>
                <a:gd name="T21" fmla="*/ 149 h 149"/>
                <a:gd name="T22" fmla="*/ 3 w 147"/>
                <a:gd name="T23" fmla="*/ 62 h 149"/>
                <a:gd name="T24" fmla="*/ 9 w 147"/>
                <a:gd name="T25" fmla="*/ 81 h 149"/>
                <a:gd name="T26" fmla="*/ 11 w 147"/>
                <a:gd name="T27" fmla="*/ 76 h 149"/>
                <a:gd name="T28" fmla="*/ 15 w 147"/>
                <a:gd name="T29" fmla="*/ 57 h 149"/>
                <a:gd name="T30" fmla="*/ 17 w 147"/>
                <a:gd name="T31" fmla="*/ 86 h 149"/>
                <a:gd name="T32" fmla="*/ 17 w 147"/>
                <a:gd name="T33" fmla="*/ 86 h 149"/>
                <a:gd name="T34" fmla="*/ 17 w 147"/>
                <a:gd name="T35" fmla="*/ 106 h 149"/>
                <a:gd name="T36" fmla="*/ 28 w 147"/>
                <a:gd name="T37" fmla="*/ 127 h 149"/>
                <a:gd name="T38" fmla="*/ 19 w 147"/>
                <a:gd name="T39" fmla="*/ 43 h 149"/>
                <a:gd name="T40" fmla="*/ 18 w 147"/>
                <a:gd name="T41" fmla="*/ 42 h 149"/>
                <a:gd name="T42" fmla="*/ 25 w 147"/>
                <a:gd name="T43" fmla="*/ 114 h 149"/>
                <a:gd name="T44" fmla="*/ 27 w 147"/>
                <a:gd name="T45" fmla="*/ 32 h 149"/>
                <a:gd name="T46" fmla="*/ 51 w 147"/>
                <a:gd name="T47" fmla="*/ 143 h 149"/>
                <a:gd name="T48" fmla="*/ 30 w 147"/>
                <a:gd name="T49" fmla="*/ 17 h 149"/>
                <a:gd name="T50" fmla="*/ 31 w 147"/>
                <a:gd name="T51" fmla="*/ 17 h 149"/>
                <a:gd name="T52" fmla="*/ 56 w 147"/>
                <a:gd name="T53" fmla="*/ 7 h 149"/>
                <a:gd name="T54" fmla="*/ 36 w 147"/>
                <a:gd name="T55" fmla="*/ 130 h 149"/>
                <a:gd name="T56" fmla="*/ 61 w 147"/>
                <a:gd name="T57" fmla="*/ 137 h 149"/>
                <a:gd name="T58" fmla="*/ 45 w 147"/>
                <a:gd name="T59" fmla="*/ 134 h 149"/>
                <a:gd name="T60" fmla="*/ 39 w 147"/>
                <a:gd name="T61" fmla="*/ 26 h 149"/>
                <a:gd name="T62" fmla="*/ 49 w 147"/>
                <a:gd name="T63" fmla="*/ 20 h 149"/>
                <a:gd name="T64" fmla="*/ 49 w 147"/>
                <a:gd name="T65" fmla="*/ 19 h 149"/>
                <a:gd name="T66" fmla="*/ 74 w 147"/>
                <a:gd name="T67" fmla="*/ 13 h 149"/>
                <a:gd name="T68" fmla="*/ 75 w 147"/>
                <a:gd name="T69" fmla="*/ 21 h 149"/>
                <a:gd name="T70" fmla="*/ 66 w 147"/>
                <a:gd name="T71" fmla="*/ 146 h 149"/>
                <a:gd name="T72" fmla="*/ 71 w 147"/>
                <a:gd name="T73" fmla="*/ 144 h 149"/>
                <a:gd name="T74" fmla="*/ 80 w 147"/>
                <a:gd name="T75" fmla="*/ 21 h 149"/>
                <a:gd name="T76" fmla="*/ 81 w 147"/>
                <a:gd name="T77" fmla="*/ 135 h 149"/>
                <a:gd name="T78" fmla="*/ 84 w 147"/>
                <a:gd name="T79" fmla="*/ 14 h 149"/>
                <a:gd name="T80" fmla="*/ 84 w 147"/>
                <a:gd name="T81" fmla="*/ 14 h 149"/>
                <a:gd name="T82" fmla="*/ 83 w 147"/>
                <a:gd name="T83" fmla="*/ 8 h 149"/>
                <a:gd name="T84" fmla="*/ 97 w 147"/>
                <a:gd name="T85" fmla="*/ 133 h 149"/>
                <a:gd name="T86" fmla="*/ 89 w 147"/>
                <a:gd name="T87" fmla="*/ 17 h 149"/>
                <a:gd name="T88" fmla="*/ 89 w 147"/>
                <a:gd name="T89" fmla="*/ 17 h 149"/>
                <a:gd name="T90" fmla="*/ 91 w 147"/>
                <a:gd name="T91" fmla="*/ 128 h 149"/>
                <a:gd name="T92" fmla="*/ 104 w 147"/>
                <a:gd name="T93" fmla="*/ 24 h 149"/>
                <a:gd name="T94" fmla="*/ 107 w 147"/>
                <a:gd name="T95" fmla="*/ 116 h 149"/>
                <a:gd name="T96" fmla="*/ 119 w 147"/>
                <a:gd name="T97" fmla="*/ 29 h 149"/>
                <a:gd name="T98" fmla="*/ 124 w 147"/>
                <a:gd name="T99" fmla="*/ 103 h 149"/>
                <a:gd name="T100" fmla="*/ 130 w 147"/>
                <a:gd name="T101" fmla="*/ 98 h 149"/>
                <a:gd name="T102" fmla="*/ 141 w 147"/>
                <a:gd name="T103" fmla="*/ 118 h 149"/>
                <a:gd name="T104" fmla="*/ 131 w 147"/>
                <a:gd name="T105" fmla="*/ 126 h 149"/>
                <a:gd name="T106" fmla="*/ 130 w 147"/>
                <a:gd name="T107" fmla="*/ 1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" h="149">
                  <a:moveTo>
                    <a:pt x="77" y="1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8" y="2"/>
                    <a:pt x="82" y="3"/>
                    <a:pt x="87" y="4"/>
                  </a:cubicBezTo>
                  <a:cubicBezTo>
                    <a:pt x="91" y="4"/>
                    <a:pt x="98" y="8"/>
                    <a:pt x="109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3" y="22"/>
                    <a:pt x="125" y="25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8"/>
                    <a:pt x="125" y="29"/>
                    <a:pt x="123" y="31"/>
                  </a:cubicBezTo>
                  <a:cubicBezTo>
                    <a:pt x="122" y="34"/>
                    <a:pt x="119" y="40"/>
                    <a:pt x="112" y="48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0" y="52"/>
                    <a:pt x="108" y="52"/>
                    <a:pt x="105" y="53"/>
                  </a:cubicBezTo>
                  <a:cubicBezTo>
                    <a:pt x="104" y="53"/>
                    <a:pt x="103" y="52"/>
                    <a:pt x="102" y="50"/>
                  </a:cubicBezTo>
                  <a:cubicBezTo>
                    <a:pt x="97" y="47"/>
                    <a:pt x="95" y="44"/>
                    <a:pt x="95" y="4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1"/>
                    <a:pt x="92" y="29"/>
                    <a:pt x="81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59" y="26"/>
                    <a:pt x="51" y="28"/>
                    <a:pt x="40" y="33"/>
                  </a:cubicBezTo>
                  <a:cubicBezTo>
                    <a:pt x="35" y="36"/>
                    <a:pt x="31" y="42"/>
                    <a:pt x="28" y="51"/>
                  </a:cubicBezTo>
                  <a:cubicBezTo>
                    <a:pt x="25" y="59"/>
                    <a:pt x="23" y="64"/>
                    <a:pt x="22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5"/>
                    <a:pt x="17" y="67"/>
                    <a:pt x="17" y="69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2" y="68"/>
                    <a:pt x="22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1" y="81"/>
                    <a:pt x="22" y="86"/>
                    <a:pt x="25" y="96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6" y="103"/>
                    <a:pt x="26" y="107"/>
                  </a:cubicBezTo>
                  <a:cubicBezTo>
                    <a:pt x="28" y="113"/>
                    <a:pt x="33" y="117"/>
                    <a:pt x="41" y="12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70" y="131"/>
                    <a:pt x="83" y="128"/>
                    <a:pt x="95" y="121"/>
                  </a:cubicBezTo>
                  <a:cubicBezTo>
                    <a:pt x="106" y="111"/>
                    <a:pt x="112" y="105"/>
                    <a:pt x="112" y="102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96"/>
                    <a:pt x="115" y="92"/>
                    <a:pt x="122" y="85"/>
                  </a:cubicBezTo>
                  <a:cubicBezTo>
                    <a:pt x="123" y="85"/>
                    <a:pt x="124" y="86"/>
                    <a:pt x="126" y="88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30" y="91"/>
                    <a:pt x="133" y="93"/>
                    <a:pt x="133" y="95"/>
                  </a:cubicBezTo>
                  <a:cubicBezTo>
                    <a:pt x="136" y="99"/>
                    <a:pt x="138" y="104"/>
                    <a:pt x="141" y="112"/>
                  </a:cubicBezTo>
                  <a:cubicBezTo>
                    <a:pt x="142" y="112"/>
                    <a:pt x="143" y="114"/>
                    <a:pt x="144" y="118"/>
                  </a:cubicBezTo>
                  <a:cubicBezTo>
                    <a:pt x="146" y="119"/>
                    <a:pt x="147" y="120"/>
                    <a:pt x="147" y="121"/>
                  </a:cubicBezTo>
                  <a:cubicBezTo>
                    <a:pt x="147" y="122"/>
                    <a:pt x="146" y="123"/>
                    <a:pt x="144" y="123"/>
                  </a:cubicBezTo>
                  <a:cubicBezTo>
                    <a:pt x="140" y="125"/>
                    <a:pt x="137" y="127"/>
                    <a:pt x="133" y="132"/>
                  </a:cubicBezTo>
                  <a:cubicBezTo>
                    <a:pt x="127" y="126"/>
                    <a:pt x="124" y="123"/>
                    <a:pt x="124" y="12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5" y="134"/>
                    <a:pt x="101" y="137"/>
                    <a:pt x="97" y="14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61" y="149"/>
                    <a:pt x="53" y="148"/>
                    <a:pt x="42" y="144"/>
                  </a:cubicBezTo>
                  <a:cubicBezTo>
                    <a:pt x="30" y="139"/>
                    <a:pt x="24" y="135"/>
                    <a:pt x="23" y="133"/>
                  </a:cubicBezTo>
                  <a:cubicBezTo>
                    <a:pt x="8" y="115"/>
                    <a:pt x="1" y="102"/>
                    <a:pt x="1" y="9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77"/>
                    <a:pt x="3" y="70"/>
                    <a:pt x="3" y="6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0"/>
                    <a:pt x="13" y="34"/>
                    <a:pt x="19" y="27"/>
                  </a:cubicBezTo>
                  <a:cubicBezTo>
                    <a:pt x="22" y="19"/>
                    <a:pt x="32" y="12"/>
                    <a:pt x="47" y="5"/>
                  </a:cubicBezTo>
                  <a:cubicBezTo>
                    <a:pt x="53" y="3"/>
                    <a:pt x="63" y="2"/>
                    <a:pt x="77" y="1"/>
                  </a:cubicBezTo>
                  <a:close/>
                  <a:moveTo>
                    <a:pt x="9" y="81"/>
                  </a:moveTo>
                  <a:cubicBezTo>
                    <a:pt x="9" y="82"/>
                    <a:pt x="9" y="82"/>
                    <a:pt x="9" y="82"/>
                  </a:cubicBezTo>
                  <a:cubicBezTo>
                    <a:pt x="9" y="84"/>
                    <a:pt x="10" y="85"/>
                    <a:pt x="12" y="85"/>
                  </a:cubicBezTo>
                  <a:cubicBezTo>
                    <a:pt x="13" y="85"/>
                    <a:pt x="13" y="82"/>
                    <a:pt x="12" y="7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0" y="78"/>
                    <a:pt x="9" y="81"/>
                  </a:cubicBezTo>
                  <a:close/>
                  <a:moveTo>
                    <a:pt x="20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8"/>
                    <a:pt x="18" y="55"/>
                    <a:pt x="20" y="50"/>
                  </a:cubicBezTo>
                  <a:lnTo>
                    <a:pt x="20" y="48"/>
                  </a:lnTo>
                  <a:close/>
                  <a:moveTo>
                    <a:pt x="17" y="86"/>
                  </a:moveTo>
                  <a:cubicBezTo>
                    <a:pt x="16" y="87"/>
                    <a:pt x="16" y="88"/>
                    <a:pt x="16" y="90"/>
                  </a:cubicBezTo>
                  <a:cubicBezTo>
                    <a:pt x="16" y="91"/>
                    <a:pt x="17" y="93"/>
                    <a:pt x="18" y="95"/>
                  </a:cubicBezTo>
                  <a:cubicBezTo>
                    <a:pt x="19" y="98"/>
                    <a:pt x="20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6"/>
                    <a:pt x="20" y="92"/>
                    <a:pt x="17" y="86"/>
                  </a:cubicBezTo>
                  <a:close/>
                  <a:moveTo>
                    <a:pt x="17" y="106"/>
                  </a:moveTo>
                  <a:cubicBezTo>
                    <a:pt x="16" y="106"/>
                    <a:pt x="16" y="106"/>
                    <a:pt x="16" y="106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7" y="109"/>
                    <a:pt x="18" y="110"/>
                    <a:pt x="20" y="110"/>
                  </a:cubicBezTo>
                  <a:cubicBezTo>
                    <a:pt x="20" y="109"/>
                    <a:pt x="19" y="107"/>
                    <a:pt x="17" y="106"/>
                  </a:cubicBezTo>
                  <a:close/>
                  <a:moveTo>
                    <a:pt x="19" y="118"/>
                  </a:moveTo>
                  <a:cubicBezTo>
                    <a:pt x="17" y="118"/>
                    <a:pt x="17" y="118"/>
                    <a:pt x="17" y="118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20" y="124"/>
                    <a:pt x="26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5"/>
                    <a:pt x="25" y="122"/>
                    <a:pt x="19" y="118"/>
                  </a:cubicBezTo>
                  <a:close/>
                  <a:moveTo>
                    <a:pt x="18" y="42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2"/>
                    <a:pt x="22" y="40"/>
                    <a:pt x="22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40"/>
                    <a:pt x="18" y="41"/>
                    <a:pt x="18" y="42"/>
                  </a:cubicBezTo>
                  <a:close/>
                  <a:moveTo>
                    <a:pt x="22" y="112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3" y="115"/>
                    <a:pt x="24" y="116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3"/>
                    <a:pt x="24" y="112"/>
                    <a:pt x="22" y="11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30" y="31"/>
                    <a:pt x="31" y="30"/>
                    <a:pt x="31" y="28"/>
                  </a:cubicBezTo>
                  <a:cubicBezTo>
                    <a:pt x="29" y="28"/>
                    <a:pt x="27" y="30"/>
                    <a:pt x="27" y="32"/>
                  </a:cubicBezTo>
                  <a:close/>
                  <a:moveTo>
                    <a:pt x="27" y="131"/>
                  </a:moveTo>
                  <a:cubicBezTo>
                    <a:pt x="28" y="133"/>
                    <a:pt x="35" y="137"/>
                    <a:pt x="45" y="142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40" y="138"/>
                    <a:pt x="34" y="134"/>
                    <a:pt x="31" y="131"/>
                  </a:cubicBezTo>
                  <a:cubicBezTo>
                    <a:pt x="30" y="130"/>
                    <a:pt x="30" y="130"/>
                    <a:pt x="29" y="130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0"/>
                    <a:pt x="27" y="130"/>
                    <a:pt x="27" y="131"/>
                  </a:cubicBezTo>
                  <a:close/>
                  <a:moveTo>
                    <a:pt x="30" y="17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30" y="17"/>
                  </a:lnTo>
                  <a:close/>
                  <a:moveTo>
                    <a:pt x="34" y="1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6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3" y="5"/>
                    <a:pt x="44" y="8"/>
                    <a:pt x="34" y="15"/>
                  </a:cubicBezTo>
                  <a:close/>
                  <a:moveTo>
                    <a:pt x="37" y="130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36" y="131"/>
                    <a:pt x="39" y="133"/>
                    <a:pt x="45" y="13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58" y="137"/>
                    <a:pt x="54" y="136"/>
                    <a:pt x="52" y="134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1" y="133"/>
                    <a:pt x="37" y="130"/>
                  </a:cubicBezTo>
                  <a:close/>
                  <a:moveTo>
                    <a:pt x="40" y="24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5"/>
                    <a:pt x="41" y="25"/>
                    <a:pt x="41" y="25"/>
                  </a:cubicBezTo>
                  <a:lnTo>
                    <a:pt x="40" y="24"/>
                  </a:lnTo>
                  <a:close/>
                  <a:moveTo>
                    <a:pt x="49" y="19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19"/>
                    <a:pt x="56" y="19"/>
                    <a:pt x="56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1" y="18"/>
                    <a:pt x="49" y="19"/>
                    <a:pt x="49" y="19"/>
                  </a:cubicBezTo>
                  <a:close/>
                  <a:moveTo>
                    <a:pt x="59" y="14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72" y="16"/>
                    <a:pt x="77" y="15"/>
                    <a:pt x="78" y="14"/>
                  </a:cubicBezTo>
                  <a:cubicBezTo>
                    <a:pt x="78" y="13"/>
                    <a:pt x="77" y="13"/>
                    <a:pt x="74" y="13"/>
                  </a:cubicBezTo>
                  <a:cubicBezTo>
                    <a:pt x="67" y="13"/>
                    <a:pt x="62" y="13"/>
                    <a:pt x="59" y="14"/>
                  </a:cubicBezTo>
                  <a:close/>
                  <a:moveTo>
                    <a:pt x="63" y="22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1" y="22"/>
                    <a:pt x="74" y="22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6" y="20"/>
                    <a:pt x="63" y="21"/>
                    <a:pt x="63" y="22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7"/>
                    <a:pt x="68" y="147"/>
                    <a:pt x="72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4"/>
                    <a:pt x="71" y="144"/>
                    <a:pt x="71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7" y="144"/>
                    <a:pt x="66" y="145"/>
                    <a:pt x="66" y="146"/>
                  </a:cubicBezTo>
                  <a:close/>
                  <a:moveTo>
                    <a:pt x="82" y="20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1"/>
                    <a:pt x="82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82" y="20"/>
                  </a:lnTo>
                  <a:close/>
                  <a:moveTo>
                    <a:pt x="81" y="134"/>
                  </a:moveTo>
                  <a:cubicBezTo>
                    <a:pt x="81" y="135"/>
                    <a:pt x="81" y="135"/>
                    <a:pt x="81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3" y="135"/>
                    <a:pt x="83" y="134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2" y="133"/>
                    <a:pt x="81" y="134"/>
                    <a:pt x="81" y="134"/>
                  </a:cubicBezTo>
                  <a:close/>
                  <a:moveTo>
                    <a:pt x="84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6"/>
                    <a:pt x="82" y="16"/>
                    <a:pt x="86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5"/>
                    <a:pt x="86" y="14"/>
                    <a:pt x="84" y="14"/>
                  </a:cubicBezTo>
                  <a:close/>
                  <a:moveTo>
                    <a:pt x="84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4" y="6"/>
                  </a:lnTo>
                  <a:close/>
                  <a:moveTo>
                    <a:pt x="88" y="138"/>
                  </a:moveTo>
                  <a:cubicBezTo>
                    <a:pt x="88" y="138"/>
                    <a:pt x="88" y="138"/>
                    <a:pt x="88" y="138"/>
                  </a:cubicBezTo>
                  <a:cubicBezTo>
                    <a:pt x="92" y="137"/>
                    <a:pt x="95" y="135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5" y="133"/>
                    <a:pt x="92" y="134"/>
                    <a:pt x="88" y="138"/>
                  </a:cubicBezTo>
                  <a:close/>
                  <a:moveTo>
                    <a:pt x="89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7"/>
                    <a:pt x="90" y="17"/>
                    <a:pt x="90" y="17"/>
                  </a:cubicBezTo>
                  <a:lnTo>
                    <a:pt x="89" y="17"/>
                  </a:lnTo>
                  <a:close/>
                  <a:moveTo>
                    <a:pt x="91" y="128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6" y="127"/>
                    <a:pt x="98" y="125"/>
                    <a:pt x="98" y="123"/>
                  </a:cubicBezTo>
                  <a:cubicBezTo>
                    <a:pt x="94" y="126"/>
                    <a:pt x="91" y="127"/>
                    <a:pt x="91" y="128"/>
                  </a:cubicBezTo>
                  <a:close/>
                  <a:moveTo>
                    <a:pt x="104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4"/>
                    <a:pt x="104" y="24"/>
                    <a:pt x="104" y="24"/>
                  </a:cubicBezTo>
                  <a:close/>
                  <a:moveTo>
                    <a:pt x="107" y="116"/>
                  </a:moveTo>
                  <a:cubicBezTo>
                    <a:pt x="108" y="116"/>
                    <a:pt x="108" y="116"/>
                    <a:pt x="108" y="116"/>
                  </a:cubicBezTo>
                  <a:cubicBezTo>
                    <a:pt x="109" y="116"/>
                    <a:pt x="110" y="115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09" y="112"/>
                    <a:pt x="108" y="113"/>
                    <a:pt x="107" y="116"/>
                  </a:cubicBezTo>
                  <a:close/>
                  <a:moveTo>
                    <a:pt x="116" y="30"/>
                  </a:moveTo>
                  <a:cubicBezTo>
                    <a:pt x="116" y="30"/>
                    <a:pt x="116" y="30"/>
                    <a:pt x="116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7" y="27"/>
                    <a:pt x="116" y="28"/>
                    <a:pt x="116" y="30"/>
                  </a:cubicBezTo>
                  <a:close/>
                  <a:moveTo>
                    <a:pt x="124" y="103"/>
                  </a:moveTo>
                  <a:cubicBezTo>
                    <a:pt x="124" y="103"/>
                    <a:pt x="124" y="103"/>
                    <a:pt x="124" y="103"/>
                  </a:cubicBezTo>
                  <a:cubicBezTo>
                    <a:pt x="125" y="107"/>
                    <a:pt x="126" y="109"/>
                    <a:pt x="127" y="109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7" y="104"/>
                    <a:pt x="125" y="103"/>
                    <a:pt x="124" y="103"/>
                  </a:cubicBezTo>
                  <a:close/>
                  <a:moveTo>
                    <a:pt x="130" y="98"/>
                  </a:moveTo>
                  <a:cubicBezTo>
                    <a:pt x="129" y="98"/>
                    <a:pt x="129" y="98"/>
                    <a:pt x="129" y="98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101"/>
                    <a:pt x="132" y="107"/>
                    <a:pt x="138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38" y="113"/>
                    <a:pt x="136" y="108"/>
                    <a:pt x="133" y="102"/>
                  </a:cubicBezTo>
                  <a:lnTo>
                    <a:pt x="130" y="98"/>
                  </a:lnTo>
                  <a:close/>
                  <a:moveTo>
                    <a:pt x="130" y="124"/>
                  </a:moveTo>
                  <a:cubicBezTo>
                    <a:pt x="130" y="125"/>
                    <a:pt x="130" y="125"/>
                    <a:pt x="130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3" y="126"/>
                    <a:pt x="134" y="125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5" y="121"/>
                    <a:pt x="132" y="120"/>
                  </a:cubicBezTo>
                  <a:cubicBezTo>
                    <a:pt x="131" y="120"/>
                    <a:pt x="130" y="121"/>
                    <a:pt x="13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21"/>
            <p:cNvSpPr>
              <a:spLocks noEditPoints="1"/>
            </p:cNvSpPr>
            <p:nvPr/>
          </p:nvSpPr>
          <p:spPr bwMode="auto">
            <a:xfrm>
              <a:off x="5611813" y="3308351"/>
              <a:ext cx="96838" cy="101600"/>
            </a:xfrm>
            <a:custGeom>
              <a:avLst/>
              <a:gdLst>
                <a:gd name="T0" fmla="*/ 105 w 124"/>
                <a:gd name="T1" fmla="*/ 19 h 130"/>
                <a:gd name="T2" fmla="*/ 113 w 124"/>
                <a:gd name="T3" fmla="*/ 33 h 130"/>
                <a:gd name="T4" fmla="*/ 119 w 124"/>
                <a:gd name="T5" fmla="*/ 41 h 130"/>
                <a:gd name="T6" fmla="*/ 123 w 124"/>
                <a:gd name="T7" fmla="*/ 57 h 130"/>
                <a:gd name="T8" fmla="*/ 77 w 124"/>
                <a:gd name="T9" fmla="*/ 129 h 130"/>
                <a:gd name="T10" fmla="*/ 5 w 124"/>
                <a:gd name="T11" fmla="*/ 91 h 130"/>
                <a:gd name="T12" fmla="*/ 43 w 124"/>
                <a:gd name="T13" fmla="*/ 6 h 130"/>
                <a:gd name="T14" fmla="*/ 4 w 124"/>
                <a:gd name="T15" fmla="*/ 79 h 130"/>
                <a:gd name="T16" fmla="*/ 10 w 124"/>
                <a:gd name="T17" fmla="*/ 88 h 130"/>
                <a:gd name="T18" fmla="*/ 14 w 124"/>
                <a:gd name="T19" fmla="*/ 100 h 130"/>
                <a:gd name="T20" fmla="*/ 14 w 124"/>
                <a:gd name="T21" fmla="*/ 46 h 130"/>
                <a:gd name="T22" fmla="*/ 17 w 124"/>
                <a:gd name="T23" fmla="*/ 39 h 130"/>
                <a:gd name="T24" fmla="*/ 18 w 124"/>
                <a:gd name="T25" fmla="*/ 70 h 130"/>
                <a:gd name="T26" fmla="*/ 19 w 124"/>
                <a:gd name="T27" fmla="*/ 71 h 130"/>
                <a:gd name="T28" fmla="*/ 19 w 124"/>
                <a:gd name="T29" fmla="*/ 105 h 130"/>
                <a:gd name="T30" fmla="*/ 20 w 124"/>
                <a:gd name="T31" fmla="*/ 105 h 130"/>
                <a:gd name="T32" fmla="*/ 40 w 124"/>
                <a:gd name="T33" fmla="*/ 104 h 130"/>
                <a:gd name="T34" fmla="*/ 88 w 124"/>
                <a:gd name="T35" fmla="*/ 101 h 130"/>
                <a:gd name="T36" fmla="*/ 101 w 124"/>
                <a:gd name="T37" fmla="*/ 48 h 130"/>
                <a:gd name="T38" fmla="*/ 43 w 124"/>
                <a:gd name="T39" fmla="*/ 31 h 130"/>
                <a:gd name="T40" fmla="*/ 25 w 124"/>
                <a:gd name="T41" fmla="*/ 114 h 130"/>
                <a:gd name="T42" fmla="*/ 38 w 124"/>
                <a:gd name="T43" fmla="*/ 118 h 130"/>
                <a:gd name="T44" fmla="*/ 28 w 124"/>
                <a:gd name="T45" fmla="*/ 39 h 130"/>
                <a:gd name="T46" fmla="*/ 27 w 124"/>
                <a:gd name="T47" fmla="*/ 38 h 130"/>
                <a:gd name="T48" fmla="*/ 45 w 124"/>
                <a:gd name="T49" fmla="*/ 10 h 130"/>
                <a:gd name="T50" fmla="*/ 66 w 124"/>
                <a:gd name="T51" fmla="*/ 6 h 130"/>
                <a:gd name="T52" fmla="*/ 37 w 124"/>
                <a:gd name="T53" fmla="*/ 21 h 130"/>
                <a:gd name="T54" fmla="*/ 32 w 124"/>
                <a:gd name="T55" fmla="*/ 32 h 130"/>
                <a:gd name="T56" fmla="*/ 37 w 124"/>
                <a:gd name="T57" fmla="*/ 121 h 130"/>
                <a:gd name="T58" fmla="*/ 40 w 124"/>
                <a:gd name="T59" fmla="*/ 120 h 130"/>
                <a:gd name="T60" fmla="*/ 42 w 124"/>
                <a:gd name="T61" fmla="*/ 118 h 130"/>
                <a:gd name="T62" fmla="*/ 42 w 124"/>
                <a:gd name="T63" fmla="*/ 117 h 130"/>
                <a:gd name="T64" fmla="*/ 68 w 124"/>
                <a:gd name="T65" fmla="*/ 13 h 130"/>
                <a:gd name="T66" fmla="*/ 50 w 124"/>
                <a:gd name="T67" fmla="*/ 24 h 130"/>
                <a:gd name="T68" fmla="*/ 73 w 124"/>
                <a:gd name="T69" fmla="*/ 21 h 130"/>
                <a:gd name="T70" fmla="*/ 67 w 124"/>
                <a:gd name="T71" fmla="*/ 124 h 130"/>
                <a:gd name="T72" fmla="*/ 74 w 124"/>
                <a:gd name="T73" fmla="*/ 121 h 130"/>
                <a:gd name="T74" fmla="*/ 77 w 124"/>
                <a:gd name="T75" fmla="*/ 9 h 130"/>
                <a:gd name="T76" fmla="*/ 75 w 124"/>
                <a:gd name="T77" fmla="*/ 5 h 130"/>
                <a:gd name="T78" fmla="*/ 75 w 124"/>
                <a:gd name="T79" fmla="*/ 15 h 130"/>
                <a:gd name="T80" fmla="*/ 76 w 124"/>
                <a:gd name="T81" fmla="*/ 14 h 130"/>
                <a:gd name="T82" fmla="*/ 77 w 124"/>
                <a:gd name="T83" fmla="*/ 14 h 130"/>
                <a:gd name="T84" fmla="*/ 85 w 124"/>
                <a:gd name="T85" fmla="*/ 122 h 130"/>
                <a:gd name="T86" fmla="*/ 89 w 124"/>
                <a:gd name="T87" fmla="*/ 28 h 130"/>
                <a:gd name="T88" fmla="*/ 90 w 124"/>
                <a:gd name="T89" fmla="*/ 11 h 130"/>
                <a:gd name="T90" fmla="*/ 93 w 124"/>
                <a:gd name="T91" fmla="*/ 23 h 130"/>
                <a:gd name="T92" fmla="*/ 102 w 124"/>
                <a:gd name="T93" fmla="*/ 29 h 130"/>
                <a:gd name="T94" fmla="*/ 98 w 124"/>
                <a:gd name="T95" fmla="*/ 31 h 130"/>
                <a:gd name="T96" fmla="*/ 107 w 124"/>
                <a:gd name="T97" fmla="*/ 35 h 130"/>
                <a:gd name="T98" fmla="*/ 113 w 124"/>
                <a:gd name="T99" fmla="*/ 89 h 130"/>
                <a:gd name="T100" fmla="*/ 114 w 124"/>
                <a:gd name="T101" fmla="*/ 89 h 130"/>
                <a:gd name="T102" fmla="*/ 114 w 124"/>
                <a:gd name="T103" fmla="*/ 86 h 130"/>
                <a:gd name="T104" fmla="*/ 117 w 124"/>
                <a:gd name="T105" fmla="*/ 83 h 130"/>
                <a:gd name="T106" fmla="*/ 117 w 124"/>
                <a:gd name="T107" fmla="*/ 72 h 130"/>
                <a:gd name="T108" fmla="*/ 119 w 124"/>
                <a:gd name="T109" fmla="*/ 57 h 130"/>
                <a:gd name="T110" fmla="*/ 121 w 124"/>
                <a:gd name="T111" fmla="*/ 5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30">
                  <a:moveTo>
                    <a:pt x="69" y="0"/>
                  </a:moveTo>
                  <a:cubicBezTo>
                    <a:pt x="76" y="2"/>
                    <a:pt x="76" y="2"/>
                    <a:pt x="76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8" y="7"/>
                    <a:pt x="97" y="13"/>
                    <a:pt x="105" y="19"/>
                  </a:cubicBezTo>
                  <a:cubicBezTo>
                    <a:pt x="114" y="27"/>
                    <a:pt x="118" y="33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6" y="34"/>
                    <a:pt x="115" y="33"/>
                    <a:pt x="114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4"/>
                  </a:cubicBezTo>
                  <a:cubicBezTo>
                    <a:pt x="113" y="36"/>
                    <a:pt x="115" y="39"/>
                    <a:pt x="117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44"/>
                    <a:pt x="119" y="43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4"/>
                    <a:pt x="121" y="48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3" y="70"/>
                    <a:pt x="121" y="76"/>
                    <a:pt x="120" y="83"/>
                  </a:cubicBezTo>
                  <a:cubicBezTo>
                    <a:pt x="120" y="86"/>
                    <a:pt x="112" y="98"/>
                    <a:pt x="97" y="120"/>
                  </a:cubicBezTo>
                  <a:cubicBezTo>
                    <a:pt x="90" y="126"/>
                    <a:pt x="83" y="129"/>
                    <a:pt x="77" y="129"/>
                  </a:cubicBezTo>
                  <a:cubicBezTo>
                    <a:pt x="71" y="130"/>
                    <a:pt x="64" y="130"/>
                    <a:pt x="56" y="130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48" y="130"/>
                    <a:pt x="41" y="128"/>
                    <a:pt x="29" y="123"/>
                  </a:cubicBezTo>
                  <a:cubicBezTo>
                    <a:pt x="13" y="109"/>
                    <a:pt x="5" y="98"/>
                    <a:pt x="5" y="91"/>
                  </a:cubicBezTo>
                  <a:cubicBezTo>
                    <a:pt x="3" y="86"/>
                    <a:pt x="1" y="82"/>
                    <a:pt x="0" y="78"/>
                  </a:cubicBezTo>
                  <a:cubicBezTo>
                    <a:pt x="0" y="76"/>
                    <a:pt x="2" y="69"/>
                    <a:pt x="6" y="56"/>
                  </a:cubicBezTo>
                  <a:cubicBezTo>
                    <a:pt x="6" y="48"/>
                    <a:pt x="8" y="43"/>
                    <a:pt x="12" y="40"/>
                  </a:cubicBezTo>
                  <a:cubicBezTo>
                    <a:pt x="20" y="22"/>
                    <a:pt x="30" y="11"/>
                    <a:pt x="43" y="6"/>
                  </a:cubicBezTo>
                  <a:cubicBezTo>
                    <a:pt x="53" y="2"/>
                    <a:pt x="62" y="0"/>
                    <a:pt x="69" y="0"/>
                  </a:cubicBezTo>
                  <a:close/>
                  <a:moveTo>
                    <a:pt x="4" y="76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8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lose/>
                  <a:moveTo>
                    <a:pt x="10" y="88"/>
                  </a:move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6"/>
                    <a:pt x="11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3" y="92"/>
                    <a:pt x="12" y="88"/>
                    <a:pt x="10" y="88"/>
                  </a:cubicBezTo>
                  <a:close/>
                  <a:moveTo>
                    <a:pt x="12" y="48"/>
                  </a:moveTo>
                  <a:cubicBezTo>
                    <a:pt x="12" y="48"/>
                    <a:pt x="13" y="48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2" y="48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8"/>
                    <a:pt x="17" y="38"/>
                    <a:pt x="17" y="39"/>
                  </a:cubicBezTo>
                  <a:close/>
                  <a:moveTo>
                    <a:pt x="18" y="70"/>
                  </a:moveTo>
                  <a:cubicBezTo>
                    <a:pt x="17" y="71"/>
                    <a:pt x="17" y="71"/>
                    <a:pt x="17" y="71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70"/>
                  </a:cubicBezTo>
                  <a:lnTo>
                    <a:pt x="18" y="70"/>
                  </a:lnTo>
                  <a:close/>
                  <a:moveTo>
                    <a:pt x="20" y="105"/>
                  </a:moveTo>
                  <a:cubicBezTo>
                    <a:pt x="19" y="105"/>
                    <a:pt x="19" y="105"/>
                    <a:pt x="19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7"/>
                    <a:pt x="21" y="106"/>
                    <a:pt x="20" y="105"/>
                  </a:cubicBezTo>
                  <a:close/>
                  <a:moveTo>
                    <a:pt x="22" y="81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5" y="87"/>
                    <a:pt x="27" y="92"/>
                    <a:pt x="30" y="97"/>
                  </a:cubicBezTo>
                  <a:cubicBezTo>
                    <a:pt x="30" y="99"/>
                    <a:pt x="34" y="101"/>
                    <a:pt x="40" y="104"/>
                  </a:cubicBezTo>
                  <a:cubicBezTo>
                    <a:pt x="43" y="108"/>
                    <a:pt x="49" y="111"/>
                    <a:pt x="57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9" y="112"/>
                    <a:pt x="75" y="110"/>
                    <a:pt x="79" y="108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8" y="91"/>
                    <a:pt x="102" y="82"/>
                    <a:pt x="102" y="75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0"/>
                    <a:pt x="100" y="65"/>
                    <a:pt x="100" y="59"/>
                  </a:cubicBezTo>
                  <a:cubicBezTo>
                    <a:pt x="100" y="54"/>
                    <a:pt x="101" y="51"/>
                    <a:pt x="101" y="48"/>
                  </a:cubicBezTo>
                  <a:cubicBezTo>
                    <a:pt x="101" y="47"/>
                    <a:pt x="98" y="44"/>
                    <a:pt x="91" y="39"/>
                  </a:cubicBezTo>
                  <a:cubicBezTo>
                    <a:pt x="87" y="32"/>
                    <a:pt x="82" y="28"/>
                    <a:pt x="77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53" y="27"/>
                    <a:pt x="43" y="29"/>
                    <a:pt x="43" y="31"/>
                  </a:cubicBezTo>
                  <a:cubicBezTo>
                    <a:pt x="39" y="36"/>
                    <a:pt x="36" y="40"/>
                    <a:pt x="34" y="44"/>
                  </a:cubicBezTo>
                  <a:cubicBezTo>
                    <a:pt x="29" y="50"/>
                    <a:pt x="26" y="54"/>
                    <a:pt x="26" y="56"/>
                  </a:cubicBezTo>
                  <a:cubicBezTo>
                    <a:pt x="24" y="63"/>
                    <a:pt x="23" y="71"/>
                    <a:pt x="22" y="81"/>
                  </a:cubicBezTo>
                  <a:close/>
                  <a:moveTo>
                    <a:pt x="25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5" y="117"/>
                    <a:pt x="29" y="118"/>
                    <a:pt x="35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7" y="117"/>
                    <a:pt x="33" y="116"/>
                    <a:pt x="25" y="114"/>
                  </a:cubicBezTo>
                  <a:close/>
                  <a:moveTo>
                    <a:pt x="27" y="38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0" y="37"/>
                    <a:pt x="31" y="36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5"/>
                    <a:pt x="28" y="36"/>
                    <a:pt x="27" y="38"/>
                  </a:cubicBezTo>
                  <a:close/>
                  <a:moveTo>
                    <a:pt x="30" y="19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6" y="17"/>
                    <a:pt x="45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60" y="9"/>
                    <a:pt x="66" y="7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0" y="5"/>
                    <a:pt x="40" y="10"/>
                    <a:pt x="30" y="19"/>
                  </a:cubicBezTo>
                  <a:close/>
                  <a:moveTo>
                    <a:pt x="32" y="24"/>
                  </a:moveTo>
                  <a:cubicBezTo>
                    <a:pt x="34" y="24"/>
                    <a:pt x="35" y="23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1"/>
                    <a:pt x="32" y="23"/>
                    <a:pt x="32" y="24"/>
                  </a:cubicBezTo>
                  <a:close/>
                  <a:moveTo>
                    <a:pt x="33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7" y="121"/>
                  </a:moveTo>
                  <a:cubicBezTo>
                    <a:pt x="37" y="121"/>
                    <a:pt x="37" y="121"/>
                    <a:pt x="37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8" y="120"/>
                    <a:pt x="37" y="120"/>
                    <a:pt x="37" y="121"/>
                  </a:cubicBezTo>
                  <a:close/>
                  <a:moveTo>
                    <a:pt x="42" y="117"/>
                  </a:moveTo>
                  <a:cubicBezTo>
                    <a:pt x="42" y="118"/>
                    <a:pt x="42" y="118"/>
                    <a:pt x="42" y="118"/>
                  </a:cubicBezTo>
                  <a:cubicBezTo>
                    <a:pt x="42" y="119"/>
                    <a:pt x="45" y="120"/>
                    <a:pt x="50" y="120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8" y="118"/>
                    <a:pt x="45" y="117"/>
                    <a:pt x="42" y="117"/>
                  </a:cubicBezTo>
                  <a:close/>
                  <a:moveTo>
                    <a:pt x="50" y="15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63" y="15"/>
                    <a:pt x="70" y="14"/>
                    <a:pt x="70" y="1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59" y="13"/>
                    <a:pt x="53" y="14"/>
                    <a:pt x="50" y="15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56" y="21"/>
                    <a:pt x="50" y="22"/>
                    <a:pt x="50" y="24"/>
                  </a:cubicBezTo>
                  <a:close/>
                  <a:moveTo>
                    <a:pt x="67" y="123"/>
                  </a:move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9" y="125"/>
                    <a:pt x="71" y="125"/>
                  </a:cubicBezTo>
                  <a:cubicBezTo>
                    <a:pt x="74" y="125"/>
                    <a:pt x="75" y="125"/>
                    <a:pt x="75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3"/>
                    <a:pt x="75" y="122"/>
                    <a:pt x="74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21"/>
                    <a:pt x="68" y="122"/>
                    <a:pt x="67" y="123"/>
                  </a:cubicBezTo>
                  <a:close/>
                  <a:moveTo>
                    <a:pt x="72" y="6"/>
                  </a:moveTo>
                  <a:cubicBezTo>
                    <a:pt x="72" y="8"/>
                    <a:pt x="74" y="9"/>
                    <a:pt x="77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6"/>
                    <a:pt x="79" y="5"/>
                    <a:pt x="75" y="5"/>
                  </a:cubicBezTo>
                  <a:cubicBezTo>
                    <a:pt x="73" y="5"/>
                    <a:pt x="72" y="5"/>
                    <a:pt x="72" y="6"/>
                  </a:cubicBezTo>
                  <a:close/>
                  <a:moveTo>
                    <a:pt x="72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6"/>
                    <a:pt x="72" y="16"/>
                    <a:pt x="72" y="17"/>
                  </a:cubicBezTo>
                  <a:close/>
                  <a:moveTo>
                    <a:pt x="77" y="14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79" y="17"/>
                    <a:pt x="82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5"/>
                    <a:pt x="79" y="14"/>
                    <a:pt x="77" y="14"/>
                  </a:cubicBezTo>
                  <a:close/>
                  <a:moveTo>
                    <a:pt x="81" y="125"/>
                  </a:moveTo>
                  <a:cubicBezTo>
                    <a:pt x="81" y="125"/>
                    <a:pt x="81" y="125"/>
                    <a:pt x="81" y="125"/>
                  </a:cubicBezTo>
                  <a:cubicBezTo>
                    <a:pt x="84" y="124"/>
                    <a:pt x="86" y="123"/>
                    <a:pt x="86" y="123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3" y="123"/>
                    <a:pt x="82" y="124"/>
                    <a:pt x="81" y="125"/>
                  </a:cubicBezTo>
                  <a:close/>
                  <a:moveTo>
                    <a:pt x="85" y="26"/>
                  </a:moveTo>
                  <a:cubicBezTo>
                    <a:pt x="86" y="28"/>
                    <a:pt x="87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6"/>
                    <a:pt x="88" y="25"/>
                    <a:pt x="87" y="25"/>
                  </a:cubicBezTo>
                  <a:cubicBezTo>
                    <a:pt x="86" y="25"/>
                    <a:pt x="85" y="26"/>
                    <a:pt x="85" y="26"/>
                  </a:cubicBezTo>
                  <a:close/>
                  <a:moveTo>
                    <a:pt x="90" y="11"/>
                  </a:moveTo>
                  <a:cubicBezTo>
                    <a:pt x="89" y="12"/>
                    <a:pt x="89" y="12"/>
                    <a:pt x="89" y="12"/>
                  </a:cubicBezTo>
                  <a:cubicBezTo>
                    <a:pt x="91" y="14"/>
                    <a:pt x="93" y="16"/>
                    <a:pt x="94" y="16"/>
                  </a:cubicBezTo>
                  <a:cubicBezTo>
                    <a:pt x="94" y="14"/>
                    <a:pt x="93" y="12"/>
                    <a:pt x="90" y="11"/>
                  </a:cubicBezTo>
                  <a:close/>
                  <a:moveTo>
                    <a:pt x="93" y="23"/>
                  </a:moveTo>
                  <a:cubicBezTo>
                    <a:pt x="93" y="23"/>
                    <a:pt x="93" y="23"/>
                    <a:pt x="93" y="23"/>
                  </a:cubicBezTo>
                  <a:cubicBezTo>
                    <a:pt x="94" y="25"/>
                    <a:pt x="96" y="27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7"/>
                    <a:pt x="98" y="25"/>
                    <a:pt x="93" y="23"/>
                  </a:cubicBezTo>
                  <a:close/>
                  <a:moveTo>
                    <a:pt x="99" y="3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99" y="33"/>
                    <a:pt x="102" y="35"/>
                    <a:pt x="105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4" y="32"/>
                    <a:pt x="102" y="31"/>
                    <a:pt x="99" y="31"/>
                  </a:cubicBezTo>
                  <a:close/>
                  <a:moveTo>
                    <a:pt x="110" y="93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1" y="94"/>
                    <a:pt x="112" y="92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2" y="89"/>
                    <a:pt x="111" y="90"/>
                    <a:pt x="110" y="93"/>
                  </a:cubicBezTo>
                  <a:close/>
                  <a:moveTo>
                    <a:pt x="114" y="89"/>
                  </a:moveTo>
                  <a:cubicBezTo>
                    <a:pt x="115" y="89"/>
                    <a:pt x="115" y="89"/>
                    <a:pt x="115" y="89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6" y="87"/>
                    <a:pt x="116" y="86"/>
                    <a:pt x="115" y="86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4"/>
                    <a:pt x="114" y="84"/>
                    <a:pt x="114" y="84"/>
                  </a:cubicBezTo>
                  <a:lnTo>
                    <a:pt x="114" y="89"/>
                  </a:lnTo>
                  <a:close/>
                  <a:moveTo>
                    <a:pt x="116" y="75"/>
                  </a:moveTo>
                  <a:cubicBezTo>
                    <a:pt x="116" y="80"/>
                    <a:pt x="117" y="82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1"/>
                    <a:pt x="119" y="79"/>
                    <a:pt x="120" y="77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3"/>
                    <a:pt x="116" y="75"/>
                  </a:cubicBezTo>
                  <a:close/>
                  <a:moveTo>
                    <a:pt x="120" y="56"/>
                  </a:moveTo>
                  <a:cubicBezTo>
                    <a:pt x="119" y="57"/>
                    <a:pt x="119" y="57"/>
                    <a:pt x="119" y="57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0" y="56"/>
                    <a:pt x="120" y="56"/>
                    <a:pt x="12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22"/>
            <p:cNvSpPr>
              <a:spLocks noEditPoints="1"/>
            </p:cNvSpPr>
            <p:nvPr/>
          </p:nvSpPr>
          <p:spPr bwMode="auto">
            <a:xfrm>
              <a:off x="5711826" y="3302001"/>
              <a:ext cx="153988" cy="103188"/>
            </a:xfrm>
            <a:custGeom>
              <a:avLst/>
              <a:gdLst>
                <a:gd name="T0" fmla="*/ 94 w 197"/>
                <a:gd name="T1" fmla="*/ 23 h 133"/>
                <a:gd name="T2" fmla="*/ 183 w 197"/>
                <a:gd name="T3" fmla="*/ 107 h 133"/>
                <a:gd name="T4" fmla="*/ 151 w 197"/>
                <a:gd name="T5" fmla="*/ 133 h 133"/>
                <a:gd name="T6" fmla="*/ 144 w 197"/>
                <a:gd name="T7" fmla="*/ 114 h 133"/>
                <a:gd name="T8" fmla="*/ 147 w 197"/>
                <a:gd name="T9" fmla="*/ 48 h 133"/>
                <a:gd name="T10" fmla="*/ 105 w 197"/>
                <a:gd name="T11" fmla="*/ 93 h 133"/>
                <a:gd name="T12" fmla="*/ 75 w 197"/>
                <a:gd name="T13" fmla="*/ 108 h 133"/>
                <a:gd name="T14" fmla="*/ 87 w 197"/>
                <a:gd name="T15" fmla="*/ 45 h 133"/>
                <a:gd name="T16" fmla="*/ 46 w 197"/>
                <a:gd name="T17" fmla="*/ 110 h 133"/>
                <a:gd name="T18" fmla="*/ 38 w 197"/>
                <a:gd name="T19" fmla="*/ 131 h 133"/>
                <a:gd name="T20" fmla="*/ 24 w 197"/>
                <a:gd name="T21" fmla="*/ 28 h 133"/>
                <a:gd name="T22" fmla="*/ 2 w 197"/>
                <a:gd name="T23" fmla="*/ 8 h 133"/>
                <a:gd name="T24" fmla="*/ 7 w 197"/>
                <a:gd name="T25" fmla="*/ 113 h 133"/>
                <a:gd name="T26" fmla="*/ 13 w 197"/>
                <a:gd name="T27" fmla="*/ 11 h 133"/>
                <a:gd name="T28" fmla="*/ 11 w 197"/>
                <a:gd name="T29" fmla="*/ 115 h 133"/>
                <a:gd name="T30" fmla="*/ 12 w 197"/>
                <a:gd name="T31" fmla="*/ 120 h 133"/>
                <a:gd name="T32" fmla="*/ 24 w 197"/>
                <a:gd name="T33" fmla="*/ 120 h 133"/>
                <a:gd name="T34" fmla="*/ 19 w 197"/>
                <a:gd name="T35" fmla="*/ 5 h 133"/>
                <a:gd name="T36" fmla="*/ 24 w 197"/>
                <a:gd name="T37" fmla="*/ 114 h 133"/>
                <a:gd name="T38" fmla="*/ 27 w 197"/>
                <a:gd name="T39" fmla="*/ 106 h 133"/>
                <a:gd name="T40" fmla="*/ 31 w 197"/>
                <a:gd name="T41" fmla="*/ 14 h 133"/>
                <a:gd name="T42" fmla="*/ 32 w 197"/>
                <a:gd name="T43" fmla="*/ 54 h 133"/>
                <a:gd name="T44" fmla="*/ 32 w 197"/>
                <a:gd name="T45" fmla="*/ 56 h 133"/>
                <a:gd name="T46" fmla="*/ 38 w 197"/>
                <a:gd name="T47" fmla="*/ 109 h 133"/>
                <a:gd name="T48" fmla="*/ 40 w 197"/>
                <a:gd name="T49" fmla="*/ 9 h 133"/>
                <a:gd name="T50" fmla="*/ 40 w 197"/>
                <a:gd name="T51" fmla="*/ 40 h 133"/>
                <a:gd name="T52" fmla="*/ 41 w 197"/>
                <a:gd name="T53" fmla="*/ 3 h 133"/>
                <a:gd name="T54" fmla="*/ 40 w 197"/>
                <a:gd name="T55" fmla="*/ 54 h 133"/>
                <a:gd name="T56" fmla="*/ 40 w 197"/>
                <a:gd name="T57" fmla="*/ 117 h 133"/>
                <a:gd name="T58" fmla="*/ 47 w 197"/>
                <a:gd name="T59" fmla="*/ 124 h 133"/>
                <a:gd name="T60" fmla="*/ 44 w 197"/>
                <a:gd name="T61" fmla="*/ 16 h 133"/>
                <a:gd name="T62" fmla="*/ 43 w 197"/>
                <a:gd name="T63" fmla="*/ 23 h 133"/>
                <a:gd name="T64" fmla="*/ 44 w 197"/>
                <a:gd name="T65" fmla="*/ 118 h 133"/>
                <a:gd name="T66" fmla="*/ 49 w 197"/>
                <a:gd name="T67" fmla="*/ 113 h 133"/>
                <a:gd name="T68" fmla="*/ 76 w 197"/>
                <a:gd name="T69" fmla="*/ 19 h 133"/>
                <a:gd name="T70" fmla="*/ 73 w 197"/>
                <a:gd name="T71" fmla="*/ 24 h 133"/>
                <a:gd name="T72" fmla="*/ 77 w 197"/>
                <a:gd name="T73" fmla="*/ 10 h 133"/>
                <a:gd name="T74" fmla="*/ 78 w 197"/>
                <a:gd name="T75" fmla="*/ 19 h 133"/>
                <a:gd name="T76" fmla="*/ 82 w 197"/>
                <a:gd name="T77" fmla="*/ 24 h 133"/>
                <a:gd name="T78" fmla="*/ 89 w 197"/>
                <a:gd name="T79" fmla="*/ 79 h 133"/>
                <a:gd name="T80" fmla="*/ 92 w 197"/>
                <a:gd name="T81" fmla="*/ 39 h 133"/>
                <a:gd name="T82" fmla="*/ 93 w 197"/>
                <a:gd name="T83" fmla="*/ 117 h 133"/>
                <a:gd name="T84" fmla="*/ 99 w 197"/>
                <a:gd name="T85" fmla="*/ 106 h 133"/>
                <a:gd name="T86" fmla="*/ 97 w 197"/>
                <a:gd name="T87" fmla="*/ 27 h 133"/>
                <a:gd name="T88" fmla="*/ 98 w 197"/>
                <a:gd name="T89" fmla="*/ 100 h 133"/>
                <a:gd name="T90" fmla="*/ 109 w 197"/>
                <a:gd name="T91" fmla="*/ 23 h 133"/>
                <a:gd name="T92" fmla="*/ 124 w 197"/>
                <a:gd name="T93" fmla="*/ 13 h 133"/>
                <a:gd name="T94" fmla="*/ 130 w 197"/>
                <a:gd name="T95" fmla="*/ 23 h 133"/>
                <a:gd name="T96" fmla="*/ 134 w 197"/>
                <a:gd name="T97" fmla="*/ 12 h 133"/>
                <a:gd name="T98" fmla="*/ 141 w 197"/>
                <a:gd name="T99" fmla="*/ 32 h 133"/>
                <a:gd name="T100" fmla="*/ 154 w 197"/>
                <a:gd name="T101" fmla="*/ 27 h 133"/>
                <a:gd name="T102" fmla="*/ 154 w 197"/>
                <a:gd name="T103" fmla="*/ 121 h 133"/>
                <a:gd name="T104" fmla="*/ 159 w 197"/>
                <a:gd name="T105" fmla="*/ 43 h 133"/>
                <a:gd name="T106" fmla="*/ 163 w 197"/>
                <a:gd name="T107" fmla="*/ 82 h 133"/>
                <a:gd name="T108" fmla="*/ 163 w 197"/>
                <a:gd name="T109" fmla="*/ 94 h 133"/>
                <a:gd name="T110" fmla="*/ 168 w 197"/>
                <a:gd name="T111" fmla="*/ 54 h 133"/>
                <a:gd name="T112" fmla="*/ 166 w 197"/>
                <a:gd name="T113" fmla="*/ 101 h 133"/>
                <a:gd name="T114" fmla="*/ 174 w 197"/>
                <a:gd name="T115" fmla="*/ 115 h 133"/>
                <a:gd name="T116" fmla="*/ 174 w 197"/>
                <a:gd name="T117" fmla="*/ 105 h 133"/>
                <a:gd name="T118" fmla="*/ 181 w 197"/>
                <a:gd name="T119" fmla="*/ 1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" h="133">
                  <a:moveTo>
                    <a:pt x="42" y="0"/>
                  </a:moveTo>
                  <a:cubicBezTo>
                    <a:pt x="44" y="0"/>
                    <a:pt x="45" y="1"/>
                    <a:pt x="45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73" y="3"/>
                    <a:pt x="83" y="6"/>
                    <a:pt x="88" y="14"/>
                  </a:cubicBezTo>
                  <a:cubicBezTo>
                    <a:pt x="91" y="19"/>
                    <a:pt x="94" y="22"/>
                    <a:pt x="94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7" y="23"/>
                    <a:pt x="106" y="18"/>
                    <a:pt x="124" y="9"/>
                  </a:cubicBezTo>
                  <a:cubicBezTo>
                    <a:pt x="126" y="8"/>
                    <a:pt x="128" y="7"/>
                    <a:pt x="130" y="7"/>
                  </a:cubicBezTo>
                  <a:cubicBezTo>
                    <a:pt x="137" y="7"/>
                    <a:pt x="144" y="10"/>
                    <a:pt x="152" y="15"/>
                  </a:cubicBezTo>
                  <a:cubicBezTo>
                    <a:pt x="166" y="27"/>
                    <a:pt x="173" y="37"/>
                    <a:pt x="173" y="45"/>
                  </a:cubicBezTo>
                  <a:cubicBezTo>
                    <a:pt x="175" y="48"/>
                    <a:pt x="178" y="65"/>
                    <a:pt x="181" y="97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1" y="106"/>
                    <a:pt x="182" y="107"/>
                    <a:pt x="183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85" y="107"/>
                    <a:pt x="188" y="106"/>
                    <a:pt x="192" y="105"/>
                  </a:cubicBezTo>
                  <a:cubicBezTo>
                    <a:pt x="195" y="105"/>
                    <a:pt x="196" y="110"/>
                    <a:pt x="196" y="120"/>
                  </a:cubicBezTo>
                  <a:cubicBezTo>
                    <a:pt x="196" y="125"/>
                    <a:pt x="197" y="129"/>
                    <a:pt x="197" y="132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86" y="133"/>
                    <a:pt x="179" y="133"/>
                    <a:pt x="17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2"/>
                    <a:pt x="148" y="131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2"/>
                    <a:pt x="146" y="111"/>
                    <a:pt x="149" y="111"/>
                  </a:cubicBezTo>
                  <a:cubicBezTo>
                    <a:pt x="155" y="111"/>
                    <a:pt x="158" y="109"/>
                    <a:pt x="157" y="104"/>
                  </a:cubicBezTo>
                  <a:cubicBezTo>
                    <a:pt x="157" y="90"/>
                    <a:pt x="157" y="80"/>
                    <a:pt x="158" y="74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5"/>
                    <a:pt x="156" y="52"/>
                    <a:pt x="151" y="48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47" y="48"/>
                    <a:pt x="147" y="48"/>
                    <a:pt x="147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4" y="48"/>
                    <a:pt x="144" y="46"/>
                  </a:cubicBezTo>
                  <a:cubicBezTo>
                    <a:pt x="141" y="41"/>
                    <a:pt x="134" y="39"/>
                    <a:pt x="126" y="39"/>
                  </a:cubicBezTo>
                  <a:cubicBezTo>
                    <a:pt x="114" y="40"/>
                    <a:pt x="108" y="43"/>
                    <a:pt x="105" y="49"/>
                  </a:cubicBezTo>
                  <a:cubicBezTo>
                    <a:pt x="105" y="50"/>
                    <a:pt x="105" y="54"/>
                    <a:pt x="104" y="6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5" y="100"/>
                    <a:pt x="107" y="105"/>
                    <a:pt x="111" y="106"/>
                  </a:cubicBezTo>
                  <a:cubicBezTo>
                    <a:pt x="113" y="106"/>
                    <a:pt x="114" y="107"/>
                    <a:pt x="114" y="108"/>
                  </a:cubicBezTo>
                  <a:cubicBezTo>
                    <a:pt x="112" y="116"/>
                    <a:pt x="111" y="121"/>
                    <a:pt x="110" y="122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77" y="122"/>
                    <a:pt x="75" y="117"/>
                    <a:pt x="75" y="109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7"/>
                    <a:pt x="78" y="105"/>
                    <a:pt x="83" y="104"/>
                  </a:cubicBezTo>
                  <a:cubicBezTo>
                    <a:pt x="84" y="104"/>
                    <a:pt x="85" y="103"/>
                    <a:pt x="85" y="102"/>
                  </a:cubicBezTo>
                  <a:cubicBezTo>
                    <a:pt x="84" y="98"/>
                    <a:pt x="84" y="93"/>
                    <a:pt x="84" y="8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6"/>
                    <a:pt x="83" y="53"/>
                    <a:pt x="83" y="50"/>
                  </a:cubicBezTo>
                  <a:cubicBezTo>
                    <a:pt x="83" y="46"/>
                    <a:pt x="83" y="44"/>
                    <a:pt x="84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1"/>
                    <a:pt x="81" y="35"/>
                    <a:pt x="70" y="28"/>
                  </a:cubicBezTo>
                  <a:cubicBezTo>
                    <a:pt x="67" y="27"/>
                    <a:pt x="63" y="27"/>
                    <a:pt x="60" y="27"/>
                  </a:cubicBezTo>
                  <a:cubicBezTo>
                    <a:pt x="56" y="27"/>
                    <a:pt x="50" y="29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110"/>
                    <a:pt x="48" y="109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3" y="108"/>
                    <a:pt x="56" y="109"/>
                    <a:pt x="57" y="112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7" y="127"/>
                    <a:pt x="56" y="130"/>
                    <a:pt x="52" y="130"/>
                  </a:cubicBezTo>
                  <a:cubicBezTo>
                    <a:pt x="51" y="131"/>
                    <a:pt x="46" y="131"/>
                    <a:pt x="38" y="131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3" y="129"/>
                    <a:pt x="1" y="124"/>
                    <a:pt x="0" y="11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2"/>
                    <a:pt x="3" y="110"/>
                    <a:pt x="10" y="108"/>
                  </a:cubicBezTo>
                  <a:cubicBezTo>
                    <a:pt x="10" y="107"/>
                    <a:pt x="14" y="106"/>
                    <a:pt x="20" y="105"/>
                  </a:cubicBezTo>
                  <a:cubicBezTo>
                    <a:pt x="22" y="104"/>
                    <a:pt x="22" y="104"/>
                    <a:pt x="22" y="10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6"/>
                    <a:pt x="23" y="26"/>
                    <a:pt x="20" y="26"/>
                  </a:cubicBezTo>
                  <a:cubicBezTo>
                    <a:pt x="16" y="26"/>
                    <a:pt x="12" y="26"/>
                    <a:pt x="8" y="27"/>
                  </a:cubicBezTo>
                  <a:cubicBezTo>
                    <a:pt x="5" y="25"/>
                    <a:pt x="3" y="24"/>
                    <a:pt x="3" y="22"/>
                  </a:cubicBezTo>
                  <a:cubicBezTo>
                    <a:pt x="5" y="21"/>
                    <a:pt x="5" y="20"/>
                    <a:pt x="5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1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17" y="2"/>
                    <a:pt x="29" y="1"/>
                    <a:pt x="42" y="0"/>
                  </a:cubicBezTo>
                  <a:close/>
                  <a:moveTo>
                    <a:pt x="7" y="112"/>
                  </a:moveTo>
                  <a:cubicBezTo>
                    <a:pt x="6" y="112"/>
                    <a:pt x="6" y="112"/>
                    <a:pt x="6" y="112"/>
                  </a:cubicBezTo>
                  <a:cubicBezTo>
                    <a:pt x="6" y="114"/>
                    <a:pt x="5" y="115"/>
                    <a:pt x="4" y="117"/>
                  </a:cubicBezTo>
                  <a:cubicBezTo>
                    <a:pt x="5" y="123"/>
                    <a:pt x="6" y="125"/>
                    <a:pt x="8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7" y="113"/>
                    <a:pt x="7" y="113"/>
                    <a:pt x="7" y="113"/>
                  </a:cubicBezTo>
                  <a:lnTo>
                    <a:pt x="7" y="112"/>
                  </a:lnTo>
                  <a:close/>
                  <a:moveTo>
                    <a:pt x="8" y="18"/>
                  </a:moveTo>
                  <a:cubicBezTo>
                    <a:pt x="8" y="20"/>
                    <a:pt x="9" y="21"/>
                    <a:pt x="12" y="21"/>
                  </a:cubicBezTo>
                  <a:cubicBezTo>
                    <a:pt x="16" y="21"/>
                    <a:pt x="20" y="20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3" y="16"/>
                    <a:pt x="8" y="17"/>
                    <a:pt x="8" y="18"/>
                  </a:cubicBezTo>
                  <a:close/>
                  <a:moveTo>
                    <a:pt x="13" y="11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13"/>
                    <a:pt x="20" y="13"/>
                    <a:pt x="20" y="12"/>
                  </a:cubicBezTo>
                  <a:cubicBezTo>
                    <a:pt x="19" y="11"/>
                    <a:pt x="19" y="11"/>
                    <a:pt x="19" y="11"/>
                  </a:cubicBezTo>
                  <a:lnTo>
                    <a:pt x="13" y="11"/>
                  </a:lnTo>
                  <a:close/>
                  <a:moveTo>
                    <a:pt x="11" y="111"/>
                  </a:move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3" y="113"/>
                    <a:pt x="14" y="112"/>
                    <a:pt x="16" y="111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10"/>
                    <a:pt x="11" y="110"/>
                    <a:pt x="11" y="111"/>
                  </a:cubicBezTo>
                  <a:close/>
                  <a:moveTo>
                    <a:pt x="12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0"/>
                    <a:pt x="13" y="120"/>
                    <a:pt x="13" y="120"/>
                  </a:cubicBezTo>
                  <a:lnTo>
                    <a:pt x="12" y="120"/>
                  </a:lnTo>
                  <a:close/>
                  <a:moveTo>
                    <a:pt x="16" y="117"/>
                  </a:moveTo>
                  <a:cubicBezTo>
                    <a:pt x="15" y="118"/>
                    <a:pt x="15" y="118"/>
                    <a:pt x="15" y="118"/>
                  </a:cubicBezTo>
                  <a:cubicBezTo>
                    <a:pt x="15" y="120"/>
                    <a:pt x="18" y="121"/>
                    <a:pt x="24" y="120"/>
                  </a:cubicBezTo>
                  <a:cubicBezTo>
                    <a:pt x="25" y="121"/>
                    <a:pt x="26" y="121"/>
                    <a:pt x="27" y="121"/>
                  </a:cubicBezTo>
                  <a:cubicBezTo>
                    <a:pt x="31" y="121"/>
                    <a:pt x="36" y="121"/>
                    <a:pt x="40" y="120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9" y="119"/>
                    <a:pt x="24" y="119"/>
                    <a:pt x="18" y="118"/>
                  </a:cubicBezTo>
                  <a:cubicBezTo>
                    <a:pt x="17" y="117"/>
                    <a:pt x="17" y="117"/>
                    <a:pt x="17" y="117"/>
                  </a:cubicBezTo>
                  <a:lnTo>
                    <a:pt x="16" y="117"/>
                  </a:lnTo>
                  <a:close/>
                  <a:moveTo>
                    <a:pt x="19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3" y="6"/>
                    <a:pt x="25" y="6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5"/>
                    <a:pt x="19" y="5"/>
                    <a:pt x="19" y="5"/>
                  </a:cubicBezTo>
                  <a:close/>
                  <a:moveTo>
                    <a:pt x="24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7" y="113"/>
                    <a:pt x="27" y="113"/>
                    <a:pt x="27" y="113"/>
                  </a:cubicBezTo>
                  <a:lnTo>
                    <a:pt x="24" y="113"/>
                  </a:lnTo>
                  <a:close/>
                  <a:moveTo>
                    <a:pt x="31" y="102"/>
                  </a:moveTo>
                  <a:cubicBezTo>
                    <a:pt x="26" y="102"/>
                    <a:pt x="26" y="102"/>
                    <a:pt x="26" y="102"/>
                  </a:cubicBezTo>
                  <a:cubicBezTo>
                    <a:pt x="26" y="105"/>
                    <a:pt x="27" y="106"/>
                    <a:pt x="27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30" y="106"/>
                    <a:pt x="31" y="105"/>
                    <a:pt x="31" y="102"/>
                  </a:cubicBezTo>
                  <a:close/>
                  <a:moveTo>
                    <a:pt x="30" y="1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lnTo>
                    <a:pt x="30" y="14"/>
                  </a:lnTo>
                  <a:close/>
                  <a:moveTo>
                    <a:pt x="31" y="23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9"/>
                    <a:pt x="31" y="41"/>
                    <a:pt x="30" y="44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44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2"/>
                    <a:pt x="32" y="21"/>
                  </a:cubicBezTo>
                  <a:cubicBezTo>
                    <a:pt x="32" y="21"/>
                    <a:pt x="31" y="22"/>
                    <a:pt x="31" y="23"/>
                  </a:cubicBezTo>
                  <a:close/>
                  <a:moveTo>
                    <a:pt x="32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6"/>
                    <a:pt x="33" y="56"/>
                    <a:pt x="33" y="56"/>
                  </a:cubicBezTo>
                  <a:lnTo>
                    <a:pt x="32" y="55"/>
                  </a:lnTo>
                  <a:close/>
                  <a:moveTo>
                    <a:pt x="40" y="107"/>
                  </a:move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7"/>
                    <a:pt x="36" y="109"/>
                    <a:pt x="38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0" y="109"/>
                    <a:pt x="40" y="108"/>
                    <a:pt x="40" y="107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9" y="8"/>
                    <a:pt x="39" y="8"/>
                  </a:cubicBezTo>
                  <a:lnTo>
                    <a:pt x="38" y="8"/>
                  </a:lnTo>
                  <a:close/>
                  <a:moveTo>
                    <a:pt x="39" y="33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8" y="36"/>
                    <a:pt x="38" y="39"/>
                    <a:pt x="38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6"/>
                    <a:pt x="40" y="44"/>
                    <a:pt x="40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5"/>
                    <a:pt x="40" y="33"/>
                    <a:pt x="39" y="33"/>
                  </a:cubicBezTo>
                  <a:close/>
                  <a:moveTo>
                    <a:pt x="39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1" y="5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39" y="3"/>
                  </a:lnTo>
                  <a:close/>
                  <a:moveTo>
                    <a:pt x="39" y="53"/>
                  </a:moveTo>
                  <a:cubicBezTo>
                    <a:pt x="38" y="54"/>
                    <a:pt x="38" y="54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lose/>
                  <a:moveTo>
                    <a:pt x="47" y="116"/>
                  </a:moveTo>
                  <a:cubicBezTo>
                    <a:pt x="40" y="116"/>
                    <a:pt x="40" y="116"/>
                    <a:pt x="40" y="116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49" y="116"/>
                    <a:pt x="49" y="116"/>
                  </a:cubicBezTo>
                  <a:lnTo>
                    <a:pt x="47" y="116"/>
                  </a:lnTo>
                  <a:close/>
                  <a:moveTo>
                    <a:pt x="42" y="125"/>
                  </a:move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4" y="126"/>
                    <a:pt x="46" y="125"/>
                    <a:pt x="47" y="124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5" y="123"/>
                    <a:pt x="44" y="124"/>
                    <a:pt x="42" y="125"/>
                  </a:cubicBezTo>
                  <a:close/>
                  <a:moveTo>
                    <a:pt x="44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44" y="15"/>
                  </a:ln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3"/>
                    <a:pt x="47" y="23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2"/>
                    <a:pt x="43" y="22"/>
                    <a:pt x="43" y="23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7" y="5"/>
                    <a:pt x="43" y="6"/>
                    <a:pt x="43" y="8"/>
                  </a:cubicBezTo>
                  <a:close/>
                  <a:moveTo>
                    <a:pt x="44" y="118"/>
                  </a:moveTo>
                  <a:cubicBezTo>
                    <a:pt x="43" y="119"/>
                    <a:pt x="43" y="119"/>
                    <a:pt x="43" y="119"/>
                  </a:cubicBezTo>
                  <a:cubicBezTo>
                    <a:pt x="43" y="120"/>
                    <a:pt x="45" y="121"/>
                    <a:pt x="48" y="121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8"/>
                    <a:pt x="48" y="118"/>
                    <a:pt x="44" y="118"/>
                  </a:cubicBezTo>
                  <a:close/>
                  <a:moveTo>
                    <a:pt x="51" y="111"/>
                  </a:moveTo>
                  <a:cubicBezTo>
                    <a:pt x="49" y="111"/>
                    <a:pt x="49" y="111"/>
                    <a:pt x="49" y="111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2" y="112"/>
                    <a:pt x="52" y="112"/>
                    <a:pt x="52" y="112"/>
                  </a:cubicBezTo>
                  <a:lnTo>
                    <a:pt x="51" y="111"/>
                  </a:lnTo>
                  <a:close/>
                  <a:moveTo>
                    <a:pt x="50" y="15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7" y="14"/>
                    <a:pt x="71" y="16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5"/>
                    <a:pt x="73" y="13"/>
                    <a:pt x="71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57" y="13"/>
                    <a:pt x="51" y="14"/>
                    <a:pt x="50" y="15"/>
                  </a:cubicBezTo>
                  <a:close/>
                  <a:moveTo>
                    <a:pt x="57" y="19"/>
                  </a:moveTo>
                  <a:cubicBezTo>
                    <a:pt x="57" y="20"/>
                    <a:pt x="59" y="21"/>
                    <a:pt x="64" y="22"/>
                  </a:cubicBezTo>
                  <a:cubicBezTo>
                    <a:pt x="67" y="24"/>
                    <a:pt x="70" y="24"/>
                    <a:pt x="72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9" y="20"/>
                    <a:pt x="65" y="18"/>
                    <a:pt x="6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7" y="19"/>
                    <a:pt x="57" y="19"/>
                    <a:pt x="57" y="19"/>
                  </a:cubicBezTo>
                  <a:close/>
                  <a:moveTo>
                    <a:pt x="71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3" y="10"/>
                    <a:pt x="75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75" y="8"/>
                    <a:pt x="71" y="8"/>
                  </a:cubicBezTo>
                  <a:close/>
                  <a:moveTo>
                    <a:pt x="78" y="19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8" y="22"/>
                    <a:pt x="80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79" y="19"/>
                    <a:pt x="78" y="19"/>
                  </a:cubicBezTo>
                  <a:close/>
                  <a:moveTo>
                    <a:pt x="82" y="17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1"/>
                    <a:pt x="84" y="22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1"/>
                    <a:pt x="84" y="19"/>
                    <a:pt x="82" y="17"/>
                  </a:cubicBezTo>
                  <a:close/>
                  <a:moveTo>
                    <a:pt x="82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4" y="27"/>
                    <a:pt x="87" y="2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5"/>
                    <a:pt x="85" y="25"/>
                    <a:pt x="82" y="24"/>
                  </a:cubicBezTo>
                  <a:close/>
                  <a:moveTo>
                    <a:pt x="89" y="67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0"/>
                    <a:pt x="91" y="77"/>
                  </a:cubicBezTo>
                  <a:cubicBezTo>
                    <a:pt x="91" y="71"/>
                    <a:pt x="90" y="67"/>
                    <a:pt x="89" y="67"/>
                  </a:cubicBezTo>
                  <a:close/>
                  <a:moveTo>
                    <a:pt x="90" y="37"/>
                  </a:moveTo>
                  <a:cubicBezTo>
                    <a:pt x="89" y="37"/>
                    <a:pt x="89" y="37"/>
                    <a:pt x="89" y="37"/>
                  </a:cubicBezTo>
                  <a:cubicBezTo>
                    <a:pt x="89" y="38"/>
                    <a:pt x="90" y="39"/>
                    <a:pt x="91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1" y="37"/>
                    <a:pt x="90" y="37"/>
                  </a:cubicBezTo>
                  <a:close/>
                  <a:moveTo>
                    <a:pt x="91" y="116"/>
                  </a:moveTo>
                  <a:cubicBezTo>
                    <a:pt x="90" y="117"/>
                    <a:pt x="90" y="117"/>
                    <a:pt x="90" y="117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91" y="116"/>
                  </a:lnTo>
                  <a:close/>
                  <a:moveTo>
                    <a:pt x="97" y="105"/>
                  </a:moveTo>
                  <a:cubicBezTo>
                    <a:pt x="95" y="106"/>
                    <a:pt x="95" y="106"/>
                    <a:pt x="95" y="106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8" y="105"/>
                    <a:pt x="98" y="105"/>
                    <a:pt x="98" y="105"/>
                  </a:cubicBezTo>
                  <a:lnTo>
                    <a:pt x="97" y="105"/>
                  </a:lnTo>
                  <a:close/>
                  <a:moveTo>
                    <a:pt x="97" y="27"/>
                  </a:moveTo>
                  <a:cubicBezTo>
                    <a:pt x="97" y="30"/>
                    <a:pt x="97" y="30"/>
                    <a:pt x="97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100" y="30"/>
                    <a:pt x="103" y="29"/>
                    <a:pt x="106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8" y="26"/>
                    <a:pt x="98" y="26"/>
                    <a:pt x="97" y="27"/>
                  </a:cubicBezTo>
                  <a:close/>
                  <a:moveTo>
                    <a:pt x="97" y="42"/>
                  </a:moveTo>
                  <a:cubicBezTo>
                    <a:pt x="97" y="43"/>
                    <a:pt x="97" y="43"/>
                    <a:pt x="97" y="43"/>
                  </a:cubicBezTo>
                  <a:cubicBezTo>
                    <a:pt x="97" y="44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2"/>
                    <a:pt x="99" y="42"/>
                    <a:pt x="97" y="42"/>
                  </a:cubicBezTo>
                  <a:close/>
                  <a:moveTo>
                    <a:pt x="98" y="100"/>
                  </a:moveTo>
                  <a:cubicBezTo>
                    <a:pt x="97" y="101"/>
                    <a:pt x="97" y="101"/>
                    <a:pt x="97" y="101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8" y="100"/>
                    <a:pt x="98" y="100"/>
                    <a:pt x="98" y="100"/>
                  </a:cubicBezTo>
                  <a:close/>
                  <a:moveTo>
                    <a:pt x="108" y="22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2" y="23"/>
                    <a:pt x="113" y="22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9" y="21"/>
                    <a:pt x="108" y="21"/>
                    <a:pt x="108" y="22"/>
                  </a:cubicBezTo>
                  <a:close/>
                  <a:moveTo>
                    <a:pt x="115" y="19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9" y="18"/>
                    <a:pt x="124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18" y="15"/>
                    <a:pt x="115" y="17"/>
                    <a:pt x="115" y="19"/>
                  </a:cubicBezTo>
                  <a:close/>
                  <a:moveTo>
                    <a:pt x="130" y="23"/>
                  </a:moveTo>
                  <a:cubicBezTo>
                    <a:pt x="130" y="24"/>
                    <a:pt x="130" y="24"/>
                    <a:pt x="130" y="24"/>
                  </a:cubicBezTo>
                  <a:cubicBezTo>
                    <a:pt x="130" y="24"/>
                    <a:pt x="131" y="25"/>
                    <a:pt x="131" y="25"/>
                  </a:cubicBezTo>
                  <a:cubicBezTo>
                    <a:pt x="138" y="25"/>
                    <a:pt x="142" y="24"/>
                    <a:pt x="142" y="24"/>
                  </a:cubicBezTo>
                  <a:cubicBezTo>
                    <a:pt x="142" y="22"/>
                    <a:pt x="139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1" y="21"/>
                    <a:pt x="130" y="22"/>
                    <a:pt x="130" y="23"/>
                  </a:cubicBezTo>
                  <a:close/>
                  <a:moveTo>
                    <a:pt x="135" y="15"/>
                  </a:moveTo>
                  <a:cubicBezTo>
                    <a:pt x="133" y="15"/>
                    <a:pt x="133" y="15"/>
                    <a:pt x="133" y="15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3" y="16"/>
                    <a:pt x="134" y="16"/>
                    <a:pt x="136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5"/>
                    <a:pt x="136" y="15"/>
                    <a:pt x="135" y="15"/>
                  </a:cubicBezTo>
                  <a:close/>
                  <a:moveTo>
                    <a:pt x="134" y="12"/>
                  </a:moveTo>
                  <a:cubicBezTo>
                    <a:pt x="134" y="13"/>
                    <a:pt x="136" y="13"/>
                    <a:pt x="139" y="14"/>
                  </a:cubicBezTo>
                  <a:cubicBezTo>
                    <a:pt x="140" y="16"/>
                    <a:pt x="142" y="17"/>
                    <a:pt x="144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5"/>
                    <a:pt x="145" y="13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5" y="12"/>
                    <a:pt x="134" y="12"/>
                    <a:pt x="134" y="12"/>
                  </a:cubicBezTo>
                  <a:close/>
                  <a:moveTo>
                    <a:pt x="141" y="32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44" y="37"/>
                    <a:pt x="147" y="39"/>
                    <a:pt x="151" y="39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36"/>
                    <a:pt x="148" y="34"/>
                    <a:pt x="146" y="32"/>
                  </a:cubicBezTo>
                  <a:lnTo>
                    <a:pt x="141" y="32"/>
                  </a:lnTo>
                  <a:close/>
                  <a:moveTo>
                    <a:pt x="154" y="27"/>
                  </a:moveTo>
                  <a:cubicBezTo>
                    <a:pt x="154" y="27"/>
                    <a:pt x="154" y="27"/>
                    <a:pt x="154" y="27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4" y="31"/>
                    <a:pt x="156" y="33"/>
                    <a:pt x="159" y="3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33"/>
                    <a:pt x="158" y="31"/>
                    <a:pt x="154" y="27"/>
                  </a:cubicBezTo>
                  <a:close/>
                  <a:moveTo>
                    <a:pt x="154" y="120"/>
                  </a:moveTo>
                  <a:cubicBezTo>
                    <a:pt x="154" y="121"/>
                    <a:pt x="154" y="121"/>
                    <a:pt x="154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3" y="121"/>
                    <a:pt x="164" y="120"/>
                    <a:pt x="164" y="120"/>
                  </a:cubicBezTo>
                  <a:cubicBezTo>
                    <a:pt x="164" y="119"/>
                    <a:pt x="163" y="119"/>
                    <a:pt x="162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6" y="119"/>
                    <a:pt x="154" y="120"/>
                  </a:cubicBezTo>
                  <a:close/>
                  <a:moveTo>
                    <a:pt x="160" y="42"/>
                  </a:moveTo>
                  <a:cubicBezTo>
                    <a:pt x="159" y="42"/>
                    <a:pt x="159" y="42"/>
                    <a:pt x="159" y="42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60" y="47"/>
                    <a:pt x="162" y="50"/>
                    <a:pt x="163" y="5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7"/>
                    <a:pt x="162" y="44"/>
                    <a:pt x="160" y="42"/>
                  </a:cubicBezTo>
                  <a:close/>
                  <a:moveTo>
                    <a:pt x="164" y="71"/>
                  </a:move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2"/>
                    <a:pt x="166" y="72"/>
                    <a:pt x="166" y="72"/>
                  </a:cubicBezTo>
                  <a:lnTo>
                    <a:pt x="164" y="71"/>
                  </a:lnTo>
                  <a:close/>
                  <a:moveTo>
                    <a:pt x="164" y="93"/>
                  </a:moveTo>
                  <a:cubicBezTo>
                    <a:pt x="163" y="93"/>
                    <a:pt x="163" y="93"/>
                    <a:pt x="163" y="93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4" y="95"/>
                    <a:pt x="164" y="95"/>
                    <a:pt x="164" y="95"/>
                  </a:cubicBezTo>
                  <a:cubicBezTo>
                    <a:pt x="164" y="93"/>
                    <a:pt x="164" y="93"/>
                    <a:pt x="164" y="93"/>
                  </a:cubicBezTo>
                  <a:close/>
                  <a:moveTo>
                    <a:pt x="163" y="53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3"/>
                    <a:pt x="167" y="52"/>
                    <a:pt x="167" y="52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2"/>
                    <a:pt x="164" y="53"/>
                    <a:pt x="163" y="53"/>
                  </a:cubicBezTo>
                  <a:close/>
                  <a:moveTo>
                    <a:pt x="165" y="100"/>
                  </a:moveTo>
                  <a:cubicBezTo>
                    <a:pt x="164" y="101"/>
                    <a:pt x="164" y="101"/>
                    <a:pt x="164" y="101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101"/>
                    <a:pt x="166" y="101"/>
                    <a:pt x="166" y="101"/>
                  </a:cubicBezTo>
                  <a:lnTo>
                    <a:pt x="165" y="100"/>
                  </a:lnTo>
                  <a:close/>
                  <a:moveTo>
                    <a:pt x="165" y="116"/>
                  </a:moveTo>
                  <a:cubicBezTo>
                    <a:pt x="165" y="117"/>
                    <a:pt x="165" y="117"/>
                    <a:pt x="165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3" y="117"/>
                    <a:pt x="176" y="117"/>
                    <a:pt x="176" y="116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8" y="115"/>
                    <a:pt x="165" y="116"/>
                    <a:pt x="165" y="116"/>
                  </a:cubicBezTo>
                  <a:close/>
                  <a:moveTo>
                    <a:pt x="172" y="107"/>
                  </a:moveTo>
                  <a:cubicBezTo>
                    <a:pt x="172" y="108"/>
                    <a:pt x="172" y="108"/>
                    <a:pt x="172" y="108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6"/>
                    <a:pt x="172" y="106"/>
                    <a:pt x="172" y="107"/>
                  </a:cubicBezTo>
                  <a:close/>
                  <a:moveTo>
                    <a:pt x="179" y="116"/>
                  </a:moveTo>
                  <a:cubicBezTo>
                    <a:pt x="179" y="116"/>
                    <a:pt x="179" y="116"/>
                    <a:pt x="179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1" y="116"/>
                    <a:pt x="182" y="116"/>
                    <a:pt x="182" y="116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4"/>
                    <a:pt x="182" y="113"/>
                    <a:pt x="181" y="113"/>
                  </a:cubicBezTo>
                  <a:cubicBezTo>
                    <a:pt x="181" y="113"/>
                    <a:pt x="180" y="114"/>
                    <a:pt x="179" y="116"/>
                  </a:cubicBezTo>
                  <a:close/>
                  <a:moveTo>
                    <a:pt x="188" y="111"/>
                  </a:moveTo>
                  <a:cubicBezTo>
                    <a:pt x="187" y="112"/>
                    <a:pt x="187" y="112"/>
                    <a:pt x="187" y="11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4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23"/>
            <p:cNvSpPr>
              <a:spLocks noEditPoints="1"/>
            </p:cNvSpPr>
            <p:nvPr/>
          </p:nvSpPr>
          <p:spPr bwMode="auto">
            <a:xfrm>
              <a:off x="5875338" y="3302001"/>
              <a:ext cx="98425" cy="107950"/>
            </a:xfrm>
            <a:custGeom>
              <a:avLst/>
              <a:gdLst>
                <a:gd name="T0" fmla="*/ 112 w 127"/>
                <a:gd name="T1" fmla="*/ 51 h 138"/>
                <a:gd name="T2" fmla="*/ 25 w 127"/>
                <a:gd name="T3" fmla="*/ 62 h 138"/>
                <a:gd name="T4" fmla="*/ 22 w 127"/>
                <a:gd name="T5" fmla="*/ 90 h 138"/>
                <a:gd name="T6" fmla="*/ 27 w 127"/>
                <a:gd name="T7" fmla="*/ 101 h 138"/>
                <a:gd name="T8" fmla="*/ 92 w 127"/>
                <a:gd name="T9" fmla="*/ 102 h 138"/>
                <a:gd name="T10" fmla="*/ 127 w 127"/>
                <a:gd name="T11" fmla="*/ 112 h 138"/>
                <a:gd name="T12" fmla="*/ 96 w 127"/>
                <a:gd name="T13" fmla="*/ 126 h 138"/>
                <a:gd name="T14" fmla="*/ 7 w 127"/>
                <a:gd name="T15" fmla="*/ 109 h 138"/>
                <a:gd name="T16" fmla="*/ 32 w 127"/>
                <a:gd name="T17" fmla="*/ 4 h 138"/>
                <a:gd name="T18" fmla="*/ 4 w 127"/>
                <a:gd name="T19" fmla="*/ 67 h 138"/>
                <a:gd name="T20" fmla="*/ 4 w 127"/>
                <a:gd name="T21" fmla="*/ 66 h 138"/>
                <a:gd name="T22" fmla="*/ 8 w 127"/>
                <a:gd name="T23" fmla="*/ 43 h 138"/>
                <a:gd name="T24" fmla="*/ 7 w 127"/>
                <a:gd name="T25" fmla="*/ 57 h 138"/>
                <a:gd name="T26" fmla="*/ 9 w 127"/>
                <a:gd name="T27" fmla="*/ 90 h 138"/>
                <a:gd name="T28" fmla="*/ 10 w 127"/>
                <a:gd name="T29" fmla="*/ 94 h 138"/>
                <a:gd name="T30" fmla="*/ 18 w 127"/>
                <a:gd name="T31" fmla="*/ 59 h 138"/>
                <a:gd name="T32" fmla="*/ 22 w 127"/>
                <a:gd name="T33" fmla="*/ 57 h 138"/>
                <a:gd name="T34" fmla="*/ 18 w 127"/>
                <a:gd name="T35" fmla="*/ 28 h 138"/>
                <a:gd name="T36" fmla="*/ 18 w 127"/>
                <a:gd name="T37" fmla="*/ 44 h 138"/>
                <a:gd name="T38" fmla="*/ 22 w 127"/>
                <a:gd name="T39" fmla="*/ 42 h 138"/>
                <a:gd name="T40" fmla="*/ 68 w 127"/>
                <a:gd name="T41" fmla="*/ 45 h 138"/>
                <a:gd name="T42" fmla="*/ 90 w 127"/>
                <a:gd name="T43" fmla="*/ 46 h 138"/>
                <a:gd name="T44" fmla="*/ 28 w 127"/>
                <a:gd name="T45" fmla="*/ 28 h 138"/>
                <a:gd name="T46" fmla="*/ 21 w 127"/>
                <a:gd name="T47" fmla="*/ 34 h 138"/>
                <a:gd name="T48" fmla="*/ 27 w 127"/>
                <a:gd name="T49" fmla="*/ 126 h 138"/>
                <a:gd name="T50" fmla="*/ 28 w 127"/>
                <a:gd name="T51" fmla="*/ 21 h 138"/>
                <a:gd name="T52" fmla="*/ 25 w 127"/>
                <a:gd name="T53" fmla="*/ 57 h 138"/>
                <a:gd name="T54" fmla="*/ 28 w 127"/>
                <a:gd name="T55" fmla="*/ 11 h 138"/>
                <a:gd name="T56" fmla="*/ 34 w 127"/>
                <a:gd name="T57" fmla="*/ 7 h 138"/>
                <a:gd name="T58" fmla="*/ 31 w 127"/>
                <a:gd name="T59" fmla="*/ 55 h 138"/>
                <a:gd name="T60" fmla="*/ 60 w 127"/>
                <a:gd name="T61" fmla="*/ 60 h 138"/>
                <a:gd name="T62" fmla="*/ 52 w 127"/>
                <a:gd name="T63" fmla="*/ 50 h 138"/>
                <a:gd name="T64" fmla="*/ 34 w 127"/>
                <a:gd name="T65" fmla="*/ 21 h 138"/>
                <a:gd name="T66" fmla="*/ 34 w 127"/>
                <a:gd name="T67" fmla="*/ 21 h 138"/>
                <a:gd name="T68" fmla="*/ 57 w 127"/>
                <a:gd name="T69" fmla="*/ 2 h 138"/>
                <a:gd name="T70" fmla="*/ 41 w 127"/>
                <a:gd name="T71" fmla="*/ 123 h 138"/>
                <a:gd name="T72" fmla="*/ 46 w 127"/>
                <a:gd name="T73" fmla="*/ 124 h 138"/>
                <a:gd name="T74" fmla="*/ 60 w 127"/>
                <a:gd name="T75" fmla="*/ 14 h 138"/>
                <a:gd name="T76" fmla="*/ 56 w 127"/>
                <a:gd name="T77" fmla="*/ 125 h 138"/>
                <a:gd name="T78" fmla="*/ 64 w 127"/>
                <a:gd name="T79" fmla="*/ 132 h 138"/>
                <a:gd name="T80" fmla="*/ 57 w 127"/>
                <a:gd name="T81" fmla="*/ 134 h 138"/>
                <a:gd name="T82" fmla="*/ 64 w 127"/>
                <a:gd name="T83" fmla="*/ 132 h 138"/>
                <a:gd name="T84" fmla="*/ 71 w 127"/>
                <a:gd name="T85" fmla="*/ 10 h 138"/>
                <a:gd name="T86" fmla="*/ 81 w 127"/>
                <a:gd name="T87" fmla="*/ 22 h 138"/>
                <a:gd name="T88" fmla="*/ 85 w 127"/>
                <a:gd name="T89" fmla="*/ 21 h 138"/>
                <a:gd name="T90" fmla="*/ 65 w 127"/>
                <a:gd name="T91" fmla="*/ 13 h 138"/>
                <a:gd name="T92" fmla="*/ 80 w 127"/>
                <a:gd name="T93" fmla="*/ 60 h 138"/>
                <a:gd name="T94" fmla="*/ 80 w 127"/>
                <a:gd name="T95" fmla="*/ 60 h 138"/>
                <a:gd name="T96" fmla="*/ 80 w 127"/>
                <a:gd name="T97" fmla="*/ 118 h 138"/>
                <a:gd name="T98" fmla="*/ 85 w 127"/>
                <a:gd name="T99" fmla="*/ 26 h 138"/>
                <a:gd name="T100" fmla="*/ 87 w 127"/>
                <a:gd name="T101" fmla="*/ 24 h 138"/>
                <a:gd name="T102" fmla="*/ 93 w 127"/>
                <a:gd name="T103" fmla="*/ 107 h 138"/>
                <a:gd name="T104" fmla="*/ 94 w 127"/>
                <a:gd name="T105" fmla="*/ 39 h 138"/>
                <a:gd name="T106" fmla="*/ 94 w 127"/>
                <a:gd name="T107" fmla="*/ 95 h 138"/>
                <a:gd name="T108" fmla="*/ 97 w 127"/>
                <a:gd name="T109" fmla="*/ 94 h 138"/>
                <a:gd name="T110" fmla="*/ 99 w 127"/>
                <a:gd name="T111" fmla="*/ 116 h 138"/>
                <a:gd name="T112" fmla="*/ 100 w 127"/>
                <a:gd name="T113" fmla="*/ 44 h 138"/>
                <a:gd name="T114" fmla="*/ 100 w 127"/>
                <a:gd name="T115" fmla="*/ 112 h 138"/>
                <a:gd name="T116" fmla="*/ 100 w 127"/>
                <a:gd name="T117" fmla="*/ 112 h 138"/>
                <a:gd name="T118" fmla="*/ 108 w 127"/>
                <a:gd name="T119" fmla="*/ 107 h 138"/>
                <a:gd name="T120" fmla="*/ 117 w 127"/>
                <a:gd name="T121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7" h="138">
                  <a:moveTo>
                    <a:pt x="62" y="1"/>
                  </a:moveTo>
                  <a:cubicBezTo>
                    <a:pt x="69" y="1"/>
                    <a:pt x="78" y="4"/>
                    <a:pt x="88" y="10"/>
                  </a:cubicBezTo>
                  <a:cubicBezTo>
                    <a:pt x="97" y="17"/>
                    <a:pt x="101" y="21"/>
                    <a:pt x="101" y="23"/>
                  </a:cubicBezTo>
                  <a:cubicBezTo>
                    <a:pt x="108" y="38"/>
                    <a:pt x="111" y="46"/>
                    <a:pt x="111" y="49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9" y="57"/>
                    <a:pt x="108" y="61"/>
                    <a:pt x="108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2" y="64"/>
                    <a:pt x="80" y="64"/>
                    <a:pt x="77" y="65"/>
                  </a:cubicBezTo>
                  <a:cubicBezTo>
                    <a:pt x="52" y="63"/>
                    <a:pt x="35" y="62"/>
                    <a:pt x="25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8" y="65"/>
                    <a:pt x="17" y="67"/>
                    <a:pt x="17" y="68"/>
                  </a:cubicBezTo>
                  <a:cubicBezTo>
                    <a:pt x="18" y="70"/>
                    <a:pt x="19" y="73"/>
                    <a:pt x="19" y="77"/>
                  </a:cubicBezTo>
                  <a:cubicBezTo>
                    <a:pt x="19" y="84"/>
                    <a:pt x="20" y="88"/>
                    <a:pt x="22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5"/>
                    <a:pt x="24" y="98"/>
                    <a:pt x="27" y="101"/>
                  </a:cubicBezTo>
                  <a:cubicBezTo>
                    <a:pt x="33" y="111"/>
                    <a:pt x="39" y="117"/>
                    <a:pt x="46" y="120"/>
                  </a:cubicBezTo>
                  <a:cubicBezTo>
                    <a:pt x="51" y="122"/>
                    <a:pt x="58" y="123"/>
                    <a:pt x="65" y="123"/>
                  </a:cubicBezTo>
                  <a:cubicBezTo>
                    <a:pt x="66" y="123"/>
                    <a:pt x="69" y="122"/>
                    <a:pt x="72" y="119"/>
                  </a:cubicBezTo>
                  <a:cubicBezTo>
                    <a:pt x="76" y="119"/>
                    <a:pt x="82" y="113"/>
                    <a:pt x="92" y="103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1" y="101"/>
                    <a:pt x="88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2" y="92"/>
                    <a:pt x="96" y="87"/>
                    <a:pt x="102" y="85"/>
                  </a:cubicBezTo>
                  <a:cubicBezTo>
                    <a:pt x="103" y="86"/>
                    <a:pt x="107" y="89"/>
                    <a:pt x="111" y="92"/>
                  </a:cubicBezTo>
                  <a:cubicBezTo>
                    <a:pt x="115" y="98"/>
                    <a:pt x="120" y="105"/>
                    <a:pt x="127" y="112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21" y="121"/>
                    <a:pt x="117" y="124"/>
                    <a:pt x="115" y="124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120"/>
                    <a:pt x="111" y="118"/>
                    <a:pt x="107" y="118"/>
                  </a:cubicBezTo>
                  <a:cubicBezTo>
                    <a:pt x="106" y="118"/>
                    <a:pt x="102" y="121"/>
                    <a:pt x="96" y="126"/>
                  </a:cubicBezTo>
                  <a:cubicBezTo>
                    <a:pt x="92" y="129"/>
                    <a:pt x="85" y="132"/>
                    <a:pt x="75" y="135"/>
                  </a:cubicBezTo>
                  <a:cubicBezTo>
                    <a:pt x="64" y="137"/>
                    <a:pt x="56" y="138"/>
                    <a:pt x="52" y="138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9" y="133"/>
                    <a:pt x="21" y="129"/>
                    <a:pt x="14" y="120"/>
                  </a:cubicBezTo>
                  <a:cubicBezTo>
                    <a:pt x="12" y="117"/>
                    <a:pt x="9" y="113"/>
                    <a:pt x="7" y="109"/>
                  </a:cubicBezTo>
                  <a:cubicBezTo>
                    <a:pt x="7" y="107"/>
                    <a:pt x="5" y="100"/>
                    <a:pt x="2" y="88"/>
                  </a:cubicBezTo>
                  <a:cubicBezTo>
                    <a:pt x="0" y="83"/>
                    <a:pt x="0" y="78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0"/>
                    <a:pt x="7" y="30"/>
                    <a:pt x="20" y="13"/>
                  </a:cubicBezTo>
                  <a:cubicBezTo>
                    <a:pt x="22" y="9"/>
                    <a:pt x="26" y="6"/>
                    <a:pt x="32" y="4"/>
                  </a:cubicBezTo>
                  <a:cubicBezTo>
                    <a:pt x="36" y="2"/>
                    <a:pt x="41" y="1"/>
                    <a:pt x="47" y="1"/>
                  </a:cubicBezTo>
                  <a:cubicBezTo>
                    <a:pt x="49" y="0"/>
                    <a:pt x="54" y="0"/>
                    <a:pt x="62" y="1"/>
                  </a:cubicBezTo>
                  <a:close/>
                  <a:moveTo>
                    <a:pt x="4" y="66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4" y="69"/>
                    <a:pt x="4" y="7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5"/>
                    <a:pt x="5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2"/>
                    <a:pt x="6" y="67"/>
                    <a:pt x="4" y="66"/>
                  </a:cubicBezTo>
                  <a:close/>
                  <a:moveTo>
                    <a:pt x="8" y="43"/>
                  </a:moveTo>
                  <a:cubicBezTo>
                    <a:pt x="6" y="44"/>
                    <a:pt x="5" y="48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3"/>
                    <a:pt x="7" y="50"/>
                    <a:pt x="9" y="44"/>
                  </a:cubicBezTo>
                  <a:cubicBezTo>
                    <a:pt x="9" y="43"/>
                    <a:pt x="8" y="43"/>
                    <a:pt x="8" y="43"/>
                  </a:cubicBezTo>
                  <a:close/>
                  <a:moveTo>
                    <a:pt x="6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60"/>
                    <a:pt x="5" y="60"/>
                  </a:cubicBezTo>
                  <a:cubicBezTo>
                    <a:pt x="6" y="60"/>
                    <a:pt x="6" y="59"/>
                    <a:pt x="7" y="57"/>
                  </a:cubicBezTo>
                  <a:lnTo>
                    <a:pt x="6" y="56"/>
                  </a:lnTo>
                  <a:close/>
                  <a:moveTo>
                    <a:pt x="9" y="89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lose/>
                  <a:moveTo>
                    <a:pt x="11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6"/>
                    <a:pt x="12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6"/>
                    <a:pt x="13" y="94"/>
                    <a:pt x="11" y="93"/>
                  </a:cubicBezTo>
                  <a:close/>
                  <a:moveTo>
                    <a:pt x="18" y="59"/>
                  </a:move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0" y="57"/>
                    <a:pt x="19" y="58"/>
                    <a:pt x="18" y="59"/>
                  </a:cubicBezTo>
                  <a:close/>
                  <a:moveTo>
                    <a:pt x="19" y="27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9" y="27"/>
                  </a:lnTo>
                  <a:close/>
                  <a:moveTo>
                    <a:pt x="18" y="44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1" y="45"/>
                    <a:pt x="22" y="44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3"/>
                    <a:pt x="18" y="44"/>
                  </a:cubicBezTo>
                  <a:close/>
                  <a:moveTo>
                    <a:pt x="21" y="38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36" y="43"/>
                    <a:pt x="68" y="45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80" y="48"/>
                    <a:pt x="85" y="49"/>
                    <a:pt x="87" y="49"/>
                  </a:cubicBezTo>
                  <a:cubicBezTo>
                    <a:pt x="87" y="49"/>
                    <a:pt x="88" y="50"/>
                    <a:pt x="89" y="50"/>
                  </a:cubicBezTo>
                  <a:cubicBezTo>
                    <a:pt x="90" y="49"/>
                    <a:pt x="90" y="47"/>
                    <a:pt x="90" y="46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39"/>
                    <a:pt x="86" y="34"/>
                    <a:pt x="78" y="26"/>
                  </a:cubicBezTo>
                  <a:cubicBezTo>
                    <a:pt x="74" y="22"/>
                    <a:pt x="69" y="20"/>
                    <a:pt x="64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1" y="21"/>
                    <a:pt x="32" y="24"/>
                    <a:pt x="28" y="28"/>
                  </a:cubicBezTo>
                  <a:cubicBezTo>
                    <a:pt x="26" y="32"/>
                    <a:pt x="23" y="35"/>
                    <a:pt x="21" y="38"/>
                  </a:cubicBezTo>
                  <a:close/>
                  <a:moveTo>
                    <a:pt x="21" y="34"/>
                  </a:moveTo>
                  <a:cubicBezTo>
                    <a:pt x="22" y="34"/>
                    <a:pt x="23" y="33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1" y="33"/>
                    <a:pt x="21" y="34"/>
                  </a:cubicBezTo>
                  <a:close/>
                  <a:moveTo>
                    <a:pt x="23" y="122"/>
                  </a:moveTo>
                  <a:cubicBezTo>
                    <a:pt x="22" y="122"/>
                    <a:pt x="22" y="122"/>
                    <a:pt x="22" y="122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3"/>
                    <a:pt x="24" y="124"/>
                    <a:pt x="26" y="125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5" y="123"/>
                    <a:pt x="24" y="122"/>
                    <a:pt x="23" y="122"/>
                  </a:cubicBezTo>
                  <a:close/>
                  <a:moveTo>
                    <a:pt x="24" y="22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8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lose/>
                  <a:moveTo>
                    <a:pt x="26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10"/>
                    <a:pt x="34" y="10"/>
                    <a:pt x="34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7"/>
                    <a:pt x="28" y="9"/>
                    <a:pt x="28" y="11"/>
                  </a:cubicBezTo>
                  <a:close/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5" y="56"/>
                    <a:pt x="44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60"/>
                    <a:pt x="55" y="60"/>
                    <a:pt x="60" y="60"/>
                  </a:cubicBezTo>
                  <a:cubicBezTo>
                    <a:pt x="67" y="60"/>
                    <a:pt x="71" y="59"/>
                    <a:pt x="71" y="59"/>
                  </a:cubicBezTo>
                  <a:cubicBezTo>
                    <a:pt x="71" y="57"/>
                    <a:pt x="58" y="56"/>
                    <a:pt x="31" y="55"/>
                  </a:cubicBezTo>
                  <a:close/>
                  <a:moveTo>
                    <a:pt x="34" y="46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7" y="49"/>
                    <a:pt x="43" y="50"/>
                    <a:pt x="52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0" y="47"/>
                    <a:pt x="43" y="46"/>
                    <a:pt x="34" y="46"/>
                  </a:cubicBezTo>
                  <a:close/>
                  <a:moveTo>
                    <a:pt x="34" y="21"/>
                  </a:moveTo>
                  <a:cubicBezTo>
                    <a:pt x="36" y="19"/>
                    <a:pt x="40" y="18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7"/>
                    <a:pt x="34" y="19"/>
                    <a:pt x="34" y="21"/>
                  </a:cubicBezTo>
                  <a:close/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2" y="6"/>
                    <a:pt x="47" y="6"/>
                    <a:pt x="54" y="4"/>
                  </a:cubicBezTo>
                  <a:cubicBezTo>
                    <a:pt x="56" y="3"/>
                    <a:pt x="57" y="3"/>
                    <a:pt x="57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2"/>
                    <a:pt x="45" y="3"/>
                    <a:pt x="39" y="6"/>
                  </a:cubicBezTo>
                  <a:lnTo>
                    <a:pt x="38" y="6"/>
                  </a:lnTo>
                  <a:close/>
                  <a:moveTo>
                    <a:pt x="41" y="123"/>
                  </a:move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4"/>
                    <a:pt x="42" y="124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4" y="123"/>
                    <a:pt x="42" y="123"/>
                    <a:pt x="41" y="123"/>
                  </a:cubicBezTo>
                  <a:close/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3" y="14"/>
                    <a:pt x="60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2"/>
                    <a:pt x="57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0" y="11"/>
                    <a:pt x="49" y="11"/>
                    <a:pt x="49" y="12"/>
                  </a:cubicBezTo>
                  <a:close/>
                  <a:moveTo>
                    <a:pt x="56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6" y="126"/>
                    <a:pt x="56" y="126"/>
                    <a:pt x="56" y="126"/>
                  </a:cubicBezTo>
                  <a:lnTo>
                    <a:pt x="56" y="125"/>
                  </a:lnTo>
                  <a:close/>
                  <a:moveTo>
                    <a:pt x="64" y="132"/>
                  </a:moveTo>
                  <a:cubicBezTo>
                    <a:pt x="59" y="131"/>
                    <a:pt x="59" y="131"/>
                    <a:pt x="59" y="131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7" y="131"/>
                    <a:pt x="56" y="132"/>
                    <a:pt x="56" y="132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6" y="134"/>
                    <a:pt x="73" y="133"/>
                    <a:pt x="80" y="131"/>
                  </a:cubicBezTo>
                  <a:cubicBezTo>
                    <a:pt x="80" y="130"/>
                    <a:pt x="79" y="129"/>
                    <a:pt x="77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1" y="129"/>
                    <a:pt x="68" y="130"/>
                    <a:pt x="64" y="132"/>
                  </a:cubicBezTo>
                  <a:close/>
                  <a:moveTo>
                    <a:pt x="68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3" y="10"/>
                    <a:pt x="70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0" y="8"/>
                    <a:pt x="68" y="8"/>
                  </a:cubicBezTo>
                  <a:close/>
                  <a:moveTo>
                    <a:pt x="65" y="13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75" y="19"/>
                    <a:pt x="80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0"/>
                    <a:pt x="83" y="20"/>
                    <a:pt x="81" y="19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14"/>
                    <a:pt x="72" y="13"/>
                    <a:pt x="68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3"/>
                    <a:pt x="65" y="13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0" y="60"/>
                  </a:moveTo>
                  <a:cubicBezTo>
                    <a:pt x="80" y="60"/>
                    <a:pt x="82" y="61"/>
                    <a:pt x="85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6" y="59"/>
                    <a:pt x="82" y="59"/>
                  </a:cubicBezTo>
                  <a:cubicBezTo>
                    <a:pt x="81" y="59"/>
                    <a:pt x="80" y="59"/>
                    <a:pt x="80" y="60"/>
                  </a:cubicBezTo>
                  <a:close/>
                  <a:moveTo>
                    <a:pt x="80" y="118"/>
                  </a:moveTo>
                  <a:cubicBezTo>
                    <a:pt x="81" y="118"/>
                    <a:pt x="81" y="118"/>
                    <a:pt x="81" y="118"/>
                  </a:cubicBezTo>
                  <a:cubicBezTo>
                    <a:pt x="82" y="118"/>
                    <a:pt x="83" y="117"/>
                    <a:pt x="83" y="115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1" y="116"/>
                    <a:pt x="80" y="117"/>
                    <a:pt x="80" y="118"/>
                  </a:cubicBezTo>
                  <a:close/>
                  <a:moveTo>
                    <a:pt x="82" y="129"/>
                  </a:moveTo>
                  <a:cubicBezTo>
                    <a:pt x="84" y="129"/>
                    <a:pt x="86" y="128"/>
                    <a:pt x="87" y="125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4" y="127"/>
                    <a:pt x="82" y="128"/>
                    <a:pt x="82" y="129"/>
                  </a:cubicBezTo>
                  <a:close/>
                  <a:moveTo>
                    <a:pt x="85" y="26"/>
                  </a:moveTo>
                  <a:cubicBezTo>
                    <a:pt x="85" y="27"/>
                    <a:pt x="86" y="28"/>
                    <a:pt x="87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5" y="25"/>
                    <a:pt x="85" y="26"/>
                  </a:cubicBezTo>
                  <a:close/>
                  <a:moveTo>
                    <a:pt x="88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0"/>
                    <a:pt x="92" y="109"/>
                    <a:pt x="93" y="10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1" y="106"/>
                    <a:pt x="89" y="108"/>
                    <a:pt x="88" y="110"/>
                  </a:cubicBezTo>
                  <a:close/>
                  <a:moveTo>
                    <a:pt x="91" y="29"/>
                  </a:moveTo>
                  <a:cubicBezTo>
                    <a:pt x="90" y="29"/>
                    <a:pt x="90" y="29"/>
                    <a:pt x="90" y="29"/>
                  </a:cubicBezTo>
                  <a:cubicBezTo>
                    <a:pt x="92" y="35"/>
                    <a:pt x="94" y="38"/>
                    <a:pt x="94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5" y="33"/>
                    <a:pt x="93" y="30"/>
                    <a:pt x="92" y="30"/>
                  </a:cubicBezTo>
                  <a:lnTo>
                    <a:pt x="91" y="29"/>
                  </a:lnTo>
                  <a:close/>
                  <a:moveTo>
                    <a:pt x="94" y="95"/>
                  </a:move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8" y="96"/>
                    <a:pt x="98" y="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5" y="94"/>
                    <a:pt x="95" y="94"/>
                    <a:pt x="94" y="95"/>
                  </a:cubicBezTo>
                  <a:close/>
                  <a:moveTo>
                    <a:pt x="96" y="119"/>
                  </a:moveTo>
                  <a:cubicBezTo>
                    <a:pt x="97" y="119"/>
                    <a:pt x="97" y="119"/>
                    <a:pt x="97" y="119"/>
                  </a:cubicBezTo>
                  <a:cubicBezTo>
                    <a:pt x="98" y="118"/>
                    <a:pt x="99" y="117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7" y="117"/>
                    <a:pt x="96" y="118"/>
                    <a:pt x="96" y="119"/>
                  </a:cubicBezTo>
                  <a:close/>
                  <a:moveTo>
                    <a:pt x="100" y="41"/>
                  </a:moveTo>
                  <a:cubicBezTo>
                    <a:pt x="99" y="41"/>
                    <a:pt x="99" y="41"/>
                    <a:pt x="99" y="41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4"/>
                    <a:pt x="101" y="43"/>
                    <a:pt x="101" y="42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0" y="41"/>
                  </a:lnTo>
                  <a:close/>
                  <a:moveTo>
                    <a:pt x="100" y="112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4" y="112"/>
                    <a:pt x="105" y="111"/>
                    <a:pt x="105" y="110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2" y="109"/>
                    <a:pt x="101" y="110"/>
                    <a:pt x="100" y="112"/>
                  </a:cubicBezTo>
                  <a:close/>
                  <a:moveTo>
                    <a:pt x="106" y="110"/>
                  </a:move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8" y="109"/>
                    <a:pt x="109" y="108"/>
                    <a:pt x="109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7" y="108"/>
                    <a:pt x="106" y="109"/>
                    <a:pt x="106" y="110"/>
                  </a:cubicBezTo>
                  <a:close/>
                  <a:moveTo>
                    <a:pt x="115" y="107"/>
                  </a:moveTo>
                  <a:cubicBezTo>
                    <a:pt x="115" y="107"/>
                    <a:pt x="115" y="107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10"/>
                    <a:pt x="116" y="111"/>
                    <a:pt x="117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8" y="108"/>
                    <a:pt x="117" y="107"/>
                    <a:pt x="115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24"/>
            <p:cNvSpPr>
              <a:spLocks noEditPoints="1"/>
            </p:cNvSpPr>
            <p:nvPr/>
          </p:nvSpPr>
          <p:spPr bwMode="auto">
            <a:xfrm>
              <a:off x="5337176" y="3503613"/>
              <a:ext cx="96838" cy="150813"/>
            </a:xfrm>
            <a:custGeom>
              <a:avLst/>
              <a:gdLst>
                <a:gd name="T0" fmla="*/ 15 w 126"/>
                <a:gd name="T1" fmla="*/ 2 h 194"/>
                <a:gd name="T2" fmla="*/ 25 w 126"/>
                <a:gd name="T3" fmla="*/ 0 h 194"/>
                <a:gd name="T4" fmla="*/ 37 w 126"/>
                <a:gd name="T5" fmla="*/ 5 h 194"/>
                <a:gd name="T6" fmla="*/ 47 w 126"/>
                <a:gd name="T7" fmla="*/ 63 h 194"/>
                <a:gd name="T8" fmla="*/ 122 w 126"/>
                <a:gd name="T9" fmla="*/ 99 h 194"/>
                <a:gd name="T10" fmla="*/ 67 w 126"/>
                <a:gd name="T11" fmla="*/ 185 h 194"/>
                <a:gd name="T12" fmla="*/ 27 w 126"/>
                <a:gd name="T13" fmla="*/ 194 h 194"/>
                <a:gd name="T14" fmla="*/ 15 w 126"/>
                <a:gd name="T15" fmla="*/ 179 h 194"/>
                <a:gd name="T16" fmla="*/ 19 w 126"/>
                <a:gd name="T17" fmla="*/ 140 h 194"/>
                <a:gd name="T18" fmla="*/ 17 w 126"/>
                <a:gd name="T19" fmla="*/ 76 h 194"/>
                <a:gd name="T20" fmla="*/ 18 w 126"/>
                <a:gd name="T21" fmla="*/ 25 h 194"/>
                <a:gd name="T22" fmla="*/ 1 w 126"/>
                <a:gd name="T23" fmla="*/ 12 h 194"/>
                <a:gd name="T24" fmla="*/ 2 w 126"/>
                <a:gd name="T25" fmla="*/ 1 h 194"/>
                <a:gd name="T26" fmla="*/ 7 w 126"/>
                <a:gd name="T27" fmla="*/ 7 h 194"/>
                <a:gd name="T28" fmla="*/ 5 w 126"/>
                <a:gd name="T29" fmla="*/ 11 h 194"/>
                <a:gd name="T30" fmla="*/ 6 w 126"/>
                <a:gd name="T31" fmla="*/ 11 h 194"/>
                <a:gd name="T32" fmla="*/ 16 w 126"/>
                <a:gd name="T33" fmla="*/ 13 h 194"/>
                <a:gd name="T34" fmla="*/ 17 w 126"/>
                <a:gd name="T35" fmla="*/ 171 h 194"/>
                <a:gd name="T36" fmla="*/ 19 w 126"/>
                <a:gd name="T37" fmla="*/ 13 h 194"/>
                <a:gd name="T38" fmla="*/ 23 w 126"/>
                <a:gd name="T39" fmla="*/ 11 h 194"/>
                <a:gd name="T40" fmla="*/ 21 w 126"/>
                <a:gd name="T41" fmla="*/ 5 h 194"/>
                <a:gd name="T42" fmla="*/ 24 w 126"/>
                <a:gd name="T43" fmla="*/ 181 h 194"/>
                <a:gd name="T44" fmla="*/ 25 w 126"/>
                <a:gd name="T45" fmla="*/ 5 h 194"/>
                <a:gd name="T46" fmla="*/ 29 w 126"/>
                <a:gd name="T47" fmla="*/ 9 h 194"/>
                <a:gd name="T48" fmla="*/ 30 w 126"/>
                <a:gd name="T49" fmla="*/ 9 h 194"/>
                <a:gd name="T50" fmla="*/ 30 w 126"/>
                <a:gd name="T51" fmla="*/ 38 h 194"/>
                <a:gd name="T52" fmla="*/ 33 w 126"/>
                <a:gd name="T53" fmla="*/ 178 h 194"/>
                <a:gd name="T54" fmla="*/ 32 w 126"/>
                <a:gd name="T55" fmla="*/ 165 h 194"/>
                <a:gd name="T56" fmla="*/ 33 w 126"/>
                <a:gd name="T57" fmla="*/ 163 h 194"/>
                <a:gd name="T58" fmla="*/ 34 w 126"/>
                <a:gd name="T59" fmla="*/ 1 h 194"/>
                <a:gd name="T60" fmla="*/ 40 w 126"/>
                <a:gd name="T61" fmla="*/ 145 h 194"/>
                <a:gd name="T62" fmla="*/ 108 w 126"/>
                <a:gd name="T63" fmla="*/ 136 h 194"/>
                <a:gd name="T64" fmla="*/ 44 w 126"/>
                <a:gd name="T65" fmla="*/ 88 h 194"/>
                <a:gd name="T66" fmla="*/ 42 w 126"/>
                <a:gd name="T67" fmla="*/ 175 h 194"/>
                <a:gd name="T68" fmla="*/ 42 w 126"/>
                <a:gd name="T69" fmla="*/ 163 h 194"/>
                <a:gd name="T70" fmla="*/ 47 w 126"/>
                <a:gd name="T71" fmla="*/ 77 h 194"/>
                <a:gd name="T72" fmla="*/ 54 w 126"/>
                <a:gd name="T73" fmla="*/ 75 h 194"/>
                <a:gd name="T74" fmla="*/ 63 w 126"/>
                <a:gd name="T75" fmla="*/ 70 h 194"/>
                <a:gd name="T76" fmla="*/ 65 w 126"/>
                <a:gd name="T77" fmla="*/ 176 h 194"/>
                <a:gd name="T78" fmla="*/ 64 w 126"/>
                <a:gd name="T79" fmla="*/ 176 h 194"/>
                <a:gd name="T80" fmla="*/ 81 w 126"/>
                <a:gd name="T81" fmla="*/ 69 h 194"/>
                <a:gd name="T82" fmla="*/ 83 w 126"/>
                <a:gd name="T83" fmla="*/ 173 h 194"/>
                <a:gd name="T84" fmla="*/ 86 w 126"/>
                <a:gd name="T85" fmla="*/ 182 h 194"/>
                <a:gd name="T86" fmla="*/ 86 w 126"/>
                <a:gd name="T87" fmla="*/ 76 h 194"/>
                <a:gd name="T88" fmla="*/ 88 w 126"/>
                <a:gd name="T89" fmla="*/ 76 h 194"/>
                <a:gd name="T90" fmla="*/ 92 w 126"/>
                <a:gd name="T91" fmla="*/ 163 h 194"/>
                <a:gd name="T92" fmla="*/ 96 w 126"/>
                <a:gd name="T93" fmla="*/ 171 h 194"/>
                <a:gd name="T94" fmla="*/ 106 w 126"/>
                <a:gd name="T95" fmla="*/ 157 h 194"/>
                <a:gd name="T96" fmla="*/ 106 w 126"/>
                <a:gd name="T97" fmla="*/ 157 h 194"/>
                <a:gd name="T98" fmla="*/ 111 w 126"/>
                <a:gd name="T99" fmla="*/ 109 h 194"/>
                <a:gd name="T100" fmla="*/ 118 w 126"/>
                <a:gd name="T101" fmla="*/ 150 h 194"/>
                <a:gd name="T102" fmla="*/ 119 w 126"/>
                <a:gd name="T103" fmla="*/ 101 h 194"/>
                <a:gd name="T104" fmla="*/ 119 w 126"/>
                <a:gd name="T105" fmla="*/ 10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9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4" y="2"/>
                    <a:pt x="34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1" y="3"/>
                    <a:pt x="43" y="7"/>
                    <a:pt x="43" y="17"/>
                  </a:cubicBezTo>
                  <a:cubicBezTo>
                    <a:pt x="43" y="37"/>
                    <a:pt x="44" y="53"/>
                    <a:pt x="47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83" y="63"/>
                    <a:pt x="93" y="65"/>
                    <a:pt x="93" y="67"/>
                  </a:cubicBezTo>
                  <a:cubicBezTo>
                    <a:pt x="94" y="67"/>
                    <a:pt x="97" y="70"/>
                    <a:pt x="103" y="75"/>
                  </a:cubicBezTo>
                  <a:cubicBezTo>
                    <a:pt x="113" y="83"/>
                    <a:pt x="119" y="91"/>
                    <a:pt x="122" y="99"/>
                  </a:cubicBezTo>
                  <a:cubicBezTo>
                    <a:pt x="125" y="102"/>
                    <a:pt x="126" y="112"/>
                    <a:pt x="126" y="127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1" y="145"/>
                    <a:pt x="119" y="152"/>
                    <a:pt x="119" y="154"/>
                  </a:cubicBezTo>
                  <a:cubicBezTo>
                    <a:pt x="119" y="160"/>
                    <a:pt x="112" y="168"/>
                    <a:pt x="98" y="178"/>
                  </a:cubicBezTo>
                  <a:cubicBezTo>
                    <a:pt x="96" y="182"/>
                    <a:pt x="86" y="185"/>
                    <a:pt x="67" y="185"/>
                  </a:cubicBezTo>
                  <a:cubicBezTo>
                    <a:pt x="59" y="183"/>
                    <a:pt x="53" y="182"/>
                    <a:pt x="50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1" y="182"/>
                    <a:pt x="39" y="184"/>
                    <a:pt x="39" y="186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1" y="194"/>
                    <a:pt x="29" y="194"/>
                    <a:pt x="27" y="194"/>
                  </a:cubicBezTo>
                  <a:cubicBezTo>
                    <a:pt x="25" y="194"/>
                    <a:pt x="21" y="193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6" y="187"/>
                    <a:pt x="16" y="186"/>
                    <a:pt x="16" y="184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7" y="154"/>
                    <a:pt x="18" y="147"/>
                    <a:pt x="18" y="143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3"/>
                    <a:pt x="19" y="99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62"/>
                    <a:pt x="18" y="53"/>
                    <a:pt x="18" y="4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1" y="27"/>
                    <a:pt x="6" y="28"/>
                    <a:pt x="3" y="28"/>
                  </a:cubicBezTo>
                  <a:cubicBezTo>
                    <a:pt x="1" y="28"/>
                    <a:pt x="0" y="24"/>
                    <a:pt x="0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3" y="0"/>
                    <a:pt x="7" y="0"/>
                    <a:pt x="13" y="0"/>
                  </a:cubicBezTo>
                  <a:close/>
                  <a:moveTo>
                    <a:pt x="4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7"/>
                    <a:pt x="7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5"/>
                    <a:pt x="8" y="5"/>
                    <a:pt x="4" y="5"/>
                  </a:cubicBezTo>
                  <a:close/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9" y="12"/>
                    <a:pt x="7" y="11"/>
                    <a:pt x="6" y="11"/>
                  </a:cubicBezTo>
                  <a:close/>
                  <a:moveTo>
                    <a:pt x="15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5" y="12"/>
                  </a:lnTo>
                  <a:close/>
                  <a:moveTo>
                    <a:pt x="18" y="170"/>
                  </a:move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8" y="171"/>
                    <a:pt x="18" y="171"/>
                    <a:pt x="18" y="171"/>
                  </a:cubicBezTo>
                  <a:lnTo>
                    <a:pt x="18" y="170"/>
                  </a:lnTo>
                  <a:close/>
                  <a:moveTo>
                    <a:pt x="19" y="13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11"/>
                    <a:pt x="19" y="12"/>
                    <a:pt x="19" y="13"/>
                  </a:cubicBezTo>
                  <a:close/>
                  <a:moveTo>
                    <a:pt x="21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21" y="4"/>
                  </a:lnTo>
                  <a:close/>
                  <a:moveTo>
                    <a:pt x="24" y="179"/>
                  </a:moveTo>
                  <a:cubicBezTo>
                    <a:pt x="23" y="180"/>
                    <a:pt x="23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0"/>
                    <a:pt x="25" y="180"/>
                    <a:pt x="25" y="180"/>
                  </a:cubicBezTo>
                  <a:lnTo>
                    <a:pt x="24" y="179"/>
                  </a:lnTo>
                  <a:close/>
                  <a:moveTo>
                    <a:pt x="25" y="4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5" y="4"/>
                  </a:lnTo>
                  <a:close/>
                  <a:moveTo>
                    <a:pt x="29" y="9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2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9" y="9"/>
                  </a:lnTo>
                  <a:close/>
                  <a:moveTo>
                    <a:pt x="28" y="33"/>
                  </a:moveTo>
                  <a:cubicBezTo>
                    <a:pt x="28" y="36"/>
                    <a:pt x="29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4"/>
                    <a:pt x="29" y="32"/>
                    <a:pt x="28" y="32"/>
                  </a:cubicBezTo>
                  <a:cubicBezTo>
                    <a:pt x="28" y="32"/>
                    <a:pt x="28" y="32"/>
                    <a:pt x="28" y="33"/>
                  </a:cubicBezTo>
                  <a:close/>
                  <a:moveTo>
                    <a:pt x="30" y="180"/>
                  </a:moveTo>
                  <a:cubicBezTo>
                    <a:pt x="30" y="180"/>
                    <a:pt x="30" y="180"/>
                    <a:pt x="30" y="180"/>
                  </a:cubicBezTo>
                  <a:cubicBezTo>
                    <a:pt x="32" y="179"/>
                    <a:pt x="33" y="178"/>
                    <a:pt x="33" y="178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8"/>
                    <a:pt x="30" y="178"/>
                    <a:pt x="30" y="180"/>
                  </a:cubicBezTo>
                  <a:close/>
                  <a:moveTo>
                    <a:pt x="33" y="163"/>
                  </a:moveTo>
                  <a:cubicBezTo>
                    <a:pt x="32" y="164"/>
                    <a:pt x="32" y="164"/>
                    <a:pt x="32" y="16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4" y="164"/>
                    <a:pt x="33" y="163"/>
                    <a:pt x="33" y="163"/>
                  </a:cubicBezTo>
                  <a:close/>
                  <a:moveTo>
                    <a:pt x="35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5" y="0"/>
                  </a:lnTo>
                  <a:close/>
                  <a:moveTo>
                    <a:pt x="40" y="127"/>
                  </a:moveTo>
                  <a:cubicBezTo>
                    <a:pt x="40" y="131"/>
                    <a:pt x="40" y="135"/>
                    <a:pt x="40" y="139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59"/>
                    <a:pt x="44" y="162"/>
                    <a:pt x="52" y="164"/>
                  </a:cubicBezTo>
                  <a:cubicBezTo>
                    <a:pt x="54" y="165"/>
                    <a:pt x="57" y="165"/>
                    <a:pt x="62" y="165"/>
                  </a:cubicBezTo>
                  <a:cubicBezTo>
                    <a:pt x="70" y="165"/>
                    <a:pt x="81" y="162"/>
                    <a:pt x="94" y="157"/>
                  </a:cubicBezTo>
                  <a:cubicBezTo>
                    <a:pt x="98" y="153"/>
                    <a:pt x="103" y="147"/>
                    <a:pt x="108" y="136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21"/>
                    <a:pt x="107" y="112"/>
                    <a:pt x="101" y="102"/>
                  </a:cubicBezTo>
                  <a:cubicBezTo>
                    <a:pt x="100" y="97"/>
                    <a:pt x="97" y="92"/>
                    <a:pt x="93" y="88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69" y="80"/>
                    <a:pt x="57" y="83"/>
                    <a:pt x="44" y="88"/>
                  </a:cubicBezTo>
                  <a:cubicBezTo>
                    <a:pt x="43" y="88"/>
                    <a:pt x="42" y="94"/>
                    <a:pt x="41" y="106"/>
                  </a:cubicBezTo>
                  <a:cubicBezTo>
                    <a:pt x="40" y="112"/>
                    <a:pt x="40" y="119"/>
                    <a:pt x="40" y="127"/>
                  </a:cubicBezTo>
                  <a:close/>
                  <a:moveTo>
                    <a:pt x="43" y="175"/>
                  </a:move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6"/>
                    <a:pt x="43" y="177"/>
                    <a:pt x="46" y="177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6" y="176"/>
                    <a:pt x="45" y="175"/>
                    <a:pt x="43" y="175"/>
                  </a:cubicBezTo>
                  <a:close/>
                  <a:moveTo>
                    <a:pt x="42" y="163"/>
                  </a:moveTo>
                  <a:cubicBezTo>
                    <a:pt x="42" y="163"/>
                    <a:pt x="42" y="163"/>
                    <a:pt x="42" y="163"/>
                  </a:cubicBezTo>
                  <a:cubicBezTo>
                    <a:pt x="42" y="164"/>
                    <a:pt x="43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3"/>
                    <a:pt x="43" y="163"/>
                    <a:pt x="42" y="163"/>
                  </a:cubicBezTo>
                  <a:close/>
                  <a:moveTo>
                    <a:pt x="47" y="77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2" y="78"/>
                    <a:pt x="54" y="77"/>
                    <a:pt x="54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75"/>
                    <a:pt x="50" y="76"/>
                    <a:pt x="47" y="77"/>
                  </a:cubicBezTo>
                  <a:close/>
                  <a:moveTo>
                    <a:pt x="59" y="70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8"/>
                    <a:pt x="60" y="69"/>
                    <a:pt x="59" y="70"/>
                  </a:cubicBezTo>
                  <a:close/>
                  <a:moveTo>
                    <a:pt x="64" y="176"/>
                  </a:moveTo>
                  <a:cubicBezTo>
                    <a:pt x="65" y="176"/>
                    <a:pt x="65" y="176"/>
                    <a:pt x="65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4" y="175"/>
                    <a:pt x="74" y="174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69" y="173"/>
                    <a:pt x="66" y="174"/>
                    <a:pt x="64" y="176"/>
                  </a:cubicBezTo>
                  <a:close/>
                  <a:moveTo>
                    <a:pt x="80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9"/>
                    <a:pt x="79" y="69"/>
                    <a:pt x="81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0" y="67"/>
                  </a:lnTo>
                  <a:close/>
                  <a:moveTo>
                    <a:pt x="83" y="171"/>
                  </a:moveTo>
                  <a:cubicBezTo>
                    <a:pt x="83" y="172"/>
                    <a:pt x="83" y="172"/>
                    <a:pt x="83" y="172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86" y="171"/>
                    <a:pt x="86" y="171"/>
                    <a:pt x="86" y="171"/>
                  </a:cubicBezTo>
                  <a:lnTo>
                    <a:pt x="83" y="171"/>
                  </a:lnTo>
                  <a:close/>
                  <a:moveTo>
                    <a:pt x="86" y="182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6" y="182"/>
                    <a:pt x="86" y="182"/>
                    <a:pt x="86" y="182"/>
                  </a:cubicBezTo>
                  <a:close/>
                  <a:moveTo>
                    <a:pt x="88" y="7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86" y="78"/>
                    <a:pt x="89" y="79"/>
                    <a:pt x="94" y="81"/>
                  </a:cubicBezTo>
                  <a:cubicBezTo>
                    <a:pt x="97" y="85"/>
                    <a:pt x="100" y="88"/>
                    <a:pt x="101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4"/>
                    <a:pt x="99" y="81"/>
                    <a:pt x="97" y="80"/>
                  </a:cubicBezTo>
                  <a:cubicBezTo>
                    <a:pt x="92" y="77"/>
                    <a:pt x="89" y="76"/>
                    <a:pt x="88" y="76"/>
                  </a:cubicBezTo>
                  <a:close/>
                  <a:moveTo>
                    <a:pt x="88" y="163"/>
                  </a:moveTo>
                  <a:cubicBezTo>
                    <a:pt x="88" y="164"/>
                    <a:pt x="88" y="164"/>
                    <a:pt x="88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91" y="164"/>
                    <a:pt x="92" y="163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89" y="162"/>
                    <a:pt x="88" y="162"/>
                    <a:pt x="88" y="163"/>
                  </a:cubicBezTo>
                  <a:close/>
                  <a:moveTo>
                    <a:pt x="96" y="170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101" y="169"/>
                    <a:pt x="104" y="168"/>
                    <a:pt x="105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3" y="166"/>
                    <a:pt x="100" y="168"/>
                    <a:pt x="96" y="170"/>
                  </a:cubicBezTo>
                  <a:close/>
                  <a:moveTo>
                    <a:pt x="106" y="157"/>
                  </a:moveTo>
                  <a:cubicBezTo>
                    <a:pt x="106" y="157"/>
                    <a:pt x="106" y="157"/>
                    <a:pt x="106" y="157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9" y="157"/>
                    <a:pt x="110" y="156"/>
                    <a:pt x="110" y="15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5"/>
                    <a:pt x="106" y="156"/>
                    <a:pt x="106" y="157"/>
                  </a:cubicBezTo>
                  <a:close/>
                  <a:moveTo>
                    <a:pt x="111" y="107"/>
                  </a:moveTo>
                  <a:cubicBezTo>
                    <a:pt x="110" y="107"/>
                    <a:pt x="110" y="107"/>
                    <a:pt x="110" y="107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lnTo>
                    <a:pt x="111" y="107"/>
                  </a:lnTo>
                  <a:close/>
                  <a:moveTo>
                    <a:pt x="112" y="161"/>
                  </a:moveTo>
                  <a:cubicBezTo>
                    <a:pt x="112" y="161"/>
                    <a:pt x="112" y="161"/>
                    <a:pt x="112" y="161"/>
                  </a:cubicBezTo>
                  <a:cubicBezTo>
                    <a:pt x="115" y="161"/>
                    <a:pt x="116" y="158"/>
                    <a:pt x="118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5" y="150"/>
                    <a:pt x="114" y="153"/>
                    <a:pt x="113" y="159"/>
                  </a:cubicBezTo>
                  <a:cubicBezTo>
                    <a:pt x="113" y="159"/>
                    <a:pt x="112" y="160"/>
                    <a:pt x="112" y="161"/>
                  </a:cubicBezTo>
                  <a:close/>
                  <a:moveTo>
                    <a:pt x="11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03"/>
                    <a:pt x="119" y="103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102"/>
                    <a:pt x="120" y="101"/>
                    <a:pt x="11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Freeform 25"/>
            <p:cNvSpPr>
              <a:spLocks noEditPoints="1"/>
            </p:cNvSpPr>
            <p:nvPr/>
          </p:nvSpPr>
          <p:spPr bwMode="auto">
            <a:xfrm>
              <a:off x="5443538" y="3540126"/>
              <a:ext cx="101600" cy="111125"/>
            </a:xfrm>
            <a:custGeom>
              <a:avLst/>
              <a:gdLst>
                <a:gd name="T0" fmla="*/ 97 w 130"/>
                <a:gd name="T1" fmla="*/ 26 h 143"/>
                <a:gd name="T2" fmla="*/ 109 w 130"/>
                <a:gd name="T3" fmla="*/ 99 h 143"/>
                <a:gd name="T4" fmla="*/ 121 w 130"/>
                <a:gd name="T5" fmla="*/ 137 h 143"/>
                <a:gd name="T6" fmla="*/ 61 w 130"/>
                <a:gd name="T7" fmla="*/ 140 h 143"/>
                <a:gd name="T8" fmla="*/ 6 w 130"/>
                <a:gd name="T9" fmla="*/ 120 h 143"/>
                <a:gd name="T10" fmla="*/ 17 w 130"/>
                <a:gd name="T11" fmla="*/ 65 h 143"/>
                <a:gd name="T12" fmla="*/ 65 w 130"/>
                <a:gd name="T13" fmla="*/ 51 h 143"/>
                <a:gd name="T14" fmla="*/ 72 w 130"/>
                <a:gd name="T15" fmla="*/ 30 h 143"/>
                <a:gd name="T16" fmla="*/ 21 w 130"/>
                <a:gd name="T17" fmla="*/ 42 h 143"/>
                <a:gd name="T18" fmla="*/ 0 w 130"/>
                <a:gd name="T19" fmla="*/ 45 h 143"/>
                <a:gd name="T20" fmla="*/ 12 w 130"/>
                <a:gd name="T21" fmla="*/ 36 h 143"/>
                <a:gd name="T22" fmla="*/ 13 w 130"/>
                <a:gd name="T23" fmla="*/ 38 h 143"/>
                <a:gd name="T24" fmla="*/ 14 w 130"/>
                <a:gd name="T25" fmla="*/ 17 h 143"/>
                <a:gd name="T26" fmla="*/ 21 w 130"/>
                <a:gd name="T27" fmla="*/ 11 h 143"/>
                <a:gd name="T28" fmla="*/ 18 w 130"/>
                <a:gd name="T29" fmla="*/ 120 h 143"/>
                <a:gd name="T30" fmla="*/ 19 w 130"/>
                <a:gd name="T31" fmla="*/ 119 h 143"/>
                <a:gd name="T32" fmla="*/ 31 w 130"/>
                <a:gd name="T33" fmla="*/ 140 h 143"/>
                <a:gd name="T34" fmla="*/ 20 w 130"/>
                <a:gd name="T35" fmla="*/ 133 h 143"/>
                <a:gd name="T36" fmla="*/ 22 w 130"/>
                <a:gd name="T37" fmla="*/ 69 h 143"/>
                <a:gd name="T38" fmla="*/ 24 w 130"/>
                <a:gd name="T39" fmla="*/ 67 h 143"/>
                <a:gd name="T40" fmla="*/ 28 w 130"/>
                <a:gd name="T41" fmla="*/ 110 h 143"/>
                <a:gd name="T42" fmla="*/ 51 w 130"/>
                <a:gd name="T43" fmla="*/ 124 h 143"/>
                <a:gd name="T44" fmla="*/ 85 w 130"/>
                <a:gd name="T45" fmla="*/ 80 h 143"/>
                <a:gd name="T46" fmla="*/ 26 w 130"/>
                <a:gd name="T47" fmla="*/ 83 h 143"/>
                <a:gd name="T48" fmla="*/ 40 w 130"/>
                <a:gd name="T49" fmla="*/ 10 h 143"/>
                <a:gd name="T50" fmla="*/ 37 w 130"/>
                <a:gd name="T51" fmla="*/ 8 h 143"/>
                <a:gd name="T52" fmla="*/ 51 w 130"/>
                <a:gd name="T53" fmla="*/ 130 h 143"/>
                <a:gd name="T54" fmla="*/ 50 w 130"/>
                <a:gd name="T55" fmla="*/ 15 h 143"/>
                <a:gd name="T56" fmla="*/ 54 w 130"/>
                <a:gd name="T57" fmla="*/ 16 h 143"/>
                <a:gd name="T58" fmla="*/ 58 w 130"/>
                <a:gd name="T59" fmla="*/ 6 h 143"/>
                <a:gd name="T60" fmla="*/ 60 w 130"/>
                <a:gd name="T61" fmla="*/ 5 h 143"/>
                <a:gd name="T62" fmla="*/ 68 w 130"/>
                <a:gd name="T63" fmla="*/ 127 h 143"/>
                <a:gd name="T64" fmla="*/ 67 w 130"/>
                <a:gd name="T65" fmla="*/ 126 h 143"/>
                <a:gd name="T66" fmla="*/ 82 w 130"/>
                <a:gd name="T67" fmla="*/ 10 h 143"/>
                <a:gd name="T68" fmla="*/ 91 w 130"/>
                <a:gd name="T69" fmla="*/ 95 h 143"/>
                <a:gd name="T70" fmla="*/ 92 w 130"/>
                <a:gd name="T71" fmla="*/ 97 h 143"/>
                <a:gd name="T72" fmla="*/ 91 w 130"/>
                <a:gd name="T73" fmla="*/ 95 h 143"/>
                <a:gd name="T74" fmla="*/ 93 w 130"/>
                <a:gd name="T75" fmla="*/ 87 h 143"/>
                <a:gd name="T76" fmla="*/ 98 w 130"/>
                <a:gd name="T77" fmla="*/ 74 h 143"/>
                <a:gd name="T78" fmla="*/ 100 w 130"/>
                <a:gd name="T79" fmla="*/ 79 h 143"/>
                <a:gd name="T80" fmla="*/ 100 w 130"/>
                <a:gd name="T81" fmla="*/ 80 h 143"/>
                <a:gd name="T82" fmla="*/ 99 w 130"/>
                <a:gd name="T83" fmla="*/ 66 h 143"/>
                <a:gd name="T84" fmla="*/ 101 w 130"/>
                <a:gd name="T85" fmla="*/ 86 h 143"/>
                <a:gd name="T86" fmla="*/ 103 w 130"/>
                <a:gd name="T87" fmla="*/ 96 h 143"/>
                <a:gd name="T88" fmla="*/ 104 w 130"/>
                <a:gd name="T89" fmla="*/ 124 h 143"/>
                <a:gd name="T90" fmla="*/ 107 w 130"/>
                <a:gd name="T91" fmla="*/ 124 h 143"/>
                <a:gd name="T92" fmla="*/ 105 w 130"/>
                <a:gd name="T93" fmla="*/ 56 h 143"/>
                <a:gd name="T94" fmla="*/ 105 w 130"/>
                <a:gd name="T95" fmla="*/ 56 h 143"/>
                <a:gd name="T96" fmla="*/ 111 w 130"/>
                <a:gd name="T97" fmla="*/ 130 h 143"/>
                <a:gd name="T98" fmla="*/ 111 w 130"/>
                <a:gd name="T99" fmla="*/ 127 h 143"/>
                <a:gd name="T100" fmla="*/ 112 w 130"/>
                <a:gd name="T101" fmla="*/ 120 h 143"/>
                <a:gd name="T102" fmla="*/ 113 w 130"/>
                <a:gd name="T10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143">
                  <a:moveTo>
                    <a:pt x="30" y="1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71" y="1"/>
                    <a:pt x="79" y="4"/>
                  </a:cubicBezTo>
                  <a:cubicBezTo>
                    <a:pt x="89" y="13"/>
                    <a:pt x="95" y="20"/>
                    <a:pt x="97" y="26"/>
                  </a:cubicBezTo>
                  <a:cubicBezTo>
                    <a:pt x="101" y="30"/>
                    <a:pt x="104" y="37"/>
                    <a:pt x="106" y="49"/>
                  </a:cubicBezTo>
                  <a:cubicBezTo>
                    <a:pt x="109" y="52"/>
                    <a:pt x="110" y="58"/>
                    <a:pt x="110" y="67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12" y="110"/>
                    <a:pt x="119" y="118"/>
                  </a:cubicBezTo>
                  <a:cubicBezTo>
                    <a:pt x="125" y="124"/>
                    <a:pt x="128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9"/>
                    <a:pt x="127" y="132"/>
                    <a:pt x="121" y="137"/>
                  </a:cubicBezTo>
                  <a:cubicBezTo>
                    <a:pt x="117" y="141"/>
                    <a:pt x="114" y="143"/>
                    <a:pt x="113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0" y="143"/>
                    <a:pt x="103" y="138"/>
                    <a:pt x="92" y="128"/>
                  </a:cubicBezTo>
                  <a:cubicBezTo>
                    <a:pt x="71" y="136"/>
                    <a:pt x="61" y="140"/>
                    <a:pt x="61" y="140"/>
                  </a:cubicBezTo>
                  <a:cubicBezTo>
                    <a:pt x="54" y="142"/>
                    <a:pt x="47" y="143"/>
                    <a:pt x="39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28" y="142"/>
                    <a:pt x="20" y="138"/>
                    <a:pt x="14" y="133"/>
                  </a:cubicBezTo>
                  <a:cubicBezTo>
                    <a:pt x="13" y="132"/>
                    <a:pt x="10" y="127"/>
                    <a:pt x="6" y="120"/>
                  </a:cubicBezTo>
                  <a:cubicBezTo>
                    <a:pt x="3" y="116"/>
                    <a:pt x="2" y="111"/>
                    <a:pt x="2" y="106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4"/>
                    <a:pt x="3" y="89"/>
                    <a:pt x="6" y="85"/>
                  </a:cubicBezTo>
                  <a:cubicBezTo>
                    <a:pt x="8" y="78"/>
                    <a:pt x="12" y="71"/>
                    <a:pt x="17" y="65"/>
                  </a:cubicBezTo>
                  <a:cubicBezTo>
                    <a:pt x="20" y="62"/>
                    <a:pt x="23" y="60"/>
                    <a:pt x="25" y="59"/>
                  </a:cubicBezTo>
                  <a:cubicBezTo>
                    <a:pt x="34" y="54"/>
                    <a:pt x="43" y="52"/>
                    <a:pt x="52" y="52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1"/>
                    <a:pt x="76" y="52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2" y="54"/>
                    <a:pt x="82" y="53"/>
                  </a:cubicBezTo>
                  <a:cubicBezTo>
                    <a:pt x="80" y="45"/>
                    <a:pt x="77" y="38"/>
                    <a:pt x="72" y="30"/>
                  </a:cubicBezTo>
                  <a:cubicBezTo>
                    <a:pt x="69" y="24"/>
                    <a:pt x="62" y="21"/>
                    <a:pt x="51" y="2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2" y="21"/>
                    <a:pt x="27" y="23"/>
                    <a:pt x="27" y="25"/>
                  </a:cubicBezTo>
                  <a:cubicBezTo>
                    <a:pt x="24" y="29"/>
                    <a:pt x="21" y="35"/>
                    <a:pt x="21" y="42"/>
                  </a:cubicBezTo>
                  <a:cubicBezTo>
                    <a:pt x="20" y="43"/>
                    <a:pt x="17" y="43"/>
                    <a:pt x="12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8" y="45"/>
                    <a:pt x="7" y="48"/>
                  </a:cubicBezTo>
                  <a:cubicBezTo>
                    <a:pt x="3" y="47"/>
                    <a:pt x="0" y="46"/>
                    <a:pt x="0" y="45"/>
                  </a:cubicBezTo>
                  <a:cubicBezTo>
                    <a:pt x="1" y="44"/>
                    <a:pt x="1" y="38"/>
                    <a:pt x="2" y="27"/>
                  </a:cubicBezTo>
                  <a:cubicBezTo>
                    <a:pt x="5" y="19"/>
                    <a:pt x="11" y="11"/>
                    <a:pt x="22" y="5"/>
                  </a:cubicBezTo>
                  <a:cubicBezTo>
                    <a:pt x="26" y="2"/>
                    <a:pt x="29" y="1"/>
                    <a:pt x="30" y="1"/>
                  </a:cubicBezTo>
                  <a:close/>
                  <a:moveTo>
                    <a:pt x="1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3" y="39"/>
                    <a:pt x="13" y="38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2" y="36"/>
                  </a:ln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8" y="16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17" y="13"/>
                    <a:pt x="14" y="17"/>
                  </a:cubicBezTo>
                  <a:close/>
                  <a:moveTo>
                    <a:pt x="18" y="119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19"/>
                    <a:pt x="19" y="119"/>
                    <a:pt x="19" y="119"/>
                  </a:cubicBezTo>
                  <a:lnTo>
                    <a:pt x="18" y="119"/>
                  </a:lnTo>
                  <a:close/>
                  <a:moveTo>
                    <a:pt x="19" y="133"/>
                  </a:moveTo>
                  <a:cubicBezTo>
                    <a:pt x="18" y="134"/>
                    <a:pt x="18" y="134"/>
                    <a:pt x="18" y="134"/>
                  </a:cubicBezTo>
                  <a:cubicBezTo>
                    <a:pt x="19" y="135"/>
                    <a:pt x="23" y="137"/>
                    <a:pt x="31" y="140"/>
                  </a:cubicBezTo>
                  <a:cubicBezTo>
                    <a:pt x="34" y="141"/>
                    <a:pt x="37" y="142"/>
                    <a:pt x="41" y="142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1"/>
                    <a:pt x="38" y="140"/>
                    <a:pt x="32" y="138"/>
                  </a:cubicBezTo>
                  <a:cubicBezTo>
                    <a:pt x="28" y="137"/>
                    <a:pt x="24" y="136"/>
                    <a:pt x="20" y="133"/>
                  </a:cubicBezTo>
                  <a:lnTo>
                    <a:pt x="19" y="133"/>
                  </a:lnTo>
                  <a:close/>
                  <a:moveTo>
                    <a:pt x="24" y="67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3" y="69"/>
                    <a:pt x="24" y="69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lnTo>
                    <a:pt x="24" y="67"/>
                  </a:lnTo>
                  <a:close/>
                  <a:moveTo>
                    <a:pt x="22" y="91"/>
                  </a:moveTo>
                  <a:cubicBezTo>
                    <a:pt x="23" y="101"/>
                    <a:pt x="24" y="106"/>
                    <a:pt x="26" y="106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9" y="115"/>
                    <a:pt x="36" y="119"/>
                    <a:pt x="46" y="123"/>
                  </a:cubicBezTo>
                  <a:cubicBezTo>
                    <a:pt x="47" y="123"/>
                    <a:pt x="49" y="124"/>
                    <a:pt x="51" y="124"/>
                  </a:cubicBezTo>
                  <a:cubicBezTo>
                    <a:pt x="54" y="124"/>
                    <a:pt x="66" y="119"/>
                    <a:pt x="87" y="109"/>
                  </a:cubicBezTo>
                  <a:cubicBezTo>
                    <a:pt x="88" y="108"/>
                    <a:pt x="89" y="107"/>
                    <a:pt x="89" y="106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7" y="98"/>
                    <a:pt x="86" y="90"/>
                    <a:pt x="85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7"/>
                    <a:pt x="79" y="76"/>
                  </a:cubicBezTo>
                  <a:cubicBezTo>
                    <a:pt x="66" y="72"/>
                    <a:pt x="57" y="70"/>
                    <a:pt x="53" y="70"/>
                  </a:cubicBezTo>
                  <a:cubicBezTo>
                    <a:pt x="40" y="73"/>
                    <a:pt x="31" y="77"/>
                    <a:pt x="26" y="83"/>
                  </a:cubicBezTo>
                  <a:cubicBezTo>
                    <a:pt x="23" y="86"/>
                    <a:pt x="22" y="89"/>
                    <a:pt x="22" y="91"/>
                  </a:cubicBezTo>
                  <a:close/>
                  <a:moveTo>
                    <a:pt x="37" y="8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8" y="10"/>
                    <a:pt x="40" y="10"/>
                  </a:cubicBezTo>
                  <a:cubicBezTo>
                    <a:pt x="42" y="10"/>
                    <a:pt x="44" y="9"/>
                    <a:pt x="46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2" y="7"/>
                    <a:pt x="39" y="8"/>
                    <a:pt x="37" y="8"/>
                  </a:cubicBezTo>
                  <a:close/>
                  <a:moveTo>
                    <a:pt x="47" y="129"/>
                  </a:moveTo>
                  <a:cubicBezTo>
                    <a:pt x="46" y="130"/>
                    <a:pt x="46" y="130"/>
                    <a:pt x="46" y="130"/>
                  </a:cubicBezTo>
                  <a:cubicBezTo>
                    <a:pt x="47" y="131"/>
                    <a:pt x="47" y="131"/>
                    <a:pt x="48" y="131"/>
                  </a:cubicBezTo>
                  <a:cubicBezTo>
                    <a:pt x="50" y="131"/>
                    <a:pt x="51" y="130"/>
                    <a:pt x="51" y="130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0" y="129"/>
                    <a:pt x="50" y="129"/>
                    <a:pt x="50" y="129"/>
                  </a:cubicBezTo>
                  <a:lnTo>
                    <a:pt x="47" y="129"/>
                  </a:lnTo>
                  <a:close/>
                  <a:moveTo>
                    <a:pt x="50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0" y="15"/>
                  </a:lnTo>
                  <a:close/>
                  <a:moveTo>
                    <a:pt x="59" y="5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5"/>
                    <a:pt x="60" y="5"/>
                    <a:pt x="60" y="5"/>
                  </a:cubicBezTo>
                  <a:lnTo>
                    <a:pt x="59" y="5"/>
                  </a:lnTo>
                  <a:close/>
                  <a:moveTo>
                    <a:pt x="67" y="126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71" y="127"/>
                    <a:pt x="74" y="126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1" y="124"/>
                    <a:pt x="68" y="125"/>
                    <a:pt x="67" y="126"/>
                  </a:cubicBezTo>
                  <a:close/>
                  <a:moveTo>
                    <a:pt x="78" y="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9" y="9"/>
                    <a:pt x="81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0" y="8"/>
                    <a:pt x="79" y="7"/>
                    <a:pt x="78" y="7"/>
                  </a:cubicBezTo>
                  <a:close/>
                  <a:moveTo>
                    <a:pt x="91" y="95"/>
                  </a:moveTo>
                  <a:cubicBezTo>
                    <a:pt x="91" y="95"/>
                    <a:pt x="91" y="95"/>
                    <a:pt x="91" y="95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2" y="95"/>
                    <a:pt x="92" y="95"/>
                    <a:pt x="92" y="95"/>
                  </a:cubicBezTo>
                  <a:lnTo>
                    <a:pt x="91" y="95"/>
                  </a:lnTo>
                  <a:close/>
                  <a:moveTo>
                    <a:pt x="92" y="86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2" y="86"/>
                    <a:pt x="92" y="86"/>
                    <a:pt x="92" y="86"/>
                  </a:cubicBezTo>
                  <a:close/>
                  <a:moveTo>
                    <a:pt x="99" y="74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75"/>
                    <a:pt x="99" y="75"/>
                    <a:pt x="99" y="75"/>
                  </a:cubicBezTo>
                  <a:lnTo>
                    <a:pt x="99" y="74"/>
                  </a:lnTo>
                  <a:close/>
                  <a:moveTo>
                    <a:pt x="100" y="79"/>
                  </a:move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100" y="80"/>
                    <a:pt x="100" y="80"/>
                    <a:pt x="100" y="80"/>
                  </a:cubicBezTo>
                  <a:lnTo>
                    <a:pt x="100" y="79"/>
                  </a:lnTo>
                  <a:close/>
                  <a:moveTo>
                    <a:pt x="100" y="65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9"/>
                    <a:pt x="100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68"/>
                    <a:pt x="101" y="66"/>
                    <a:pt x="100" y="65"/>
                  </a:cubicBezTo>
                  <a:close/>
                  <a:moveTo>
                    <a:pt x="101" y="86"/>
                  </a:moveTo>
                  <a:cubicBezTo>
                    <a:pt x="100" y="86"/>
                    <a:pt x="100" y="86"/>
                    <a:pt x="100" y="86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93"/>
                    <a:pt x="101" y="96"/>
                    <a:pt x="102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2"/>
                    <a:pt x="102" y="89"/>
                    <a:pt x="101" y="86"/>
                  </a:cubicBezTo>
                  <a:close/>
                  <a:moveTo>
                    <a:pt x="105" y="123"/>
                  </a:moveTo>
                  <a:cubicBezTo>
                    <a:pt x="104" y="124"/>
                    <a:pt x="104" y="124"/>
                    <a:pt x="104" y="124"/>
                  </a:cubicBezTo>
                  <a:cubicBezTo>
                    <a:pt x="104" y="125"/>
                    <a:pt x="105" y="126"/>
                    <a:pt x="106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6" y="123"/>
                    <a:pt x="106" y="123"/>
                    <a:pt x="106" y="123"/>
                  </a:cubicBezTo>
                  <a:lnTo>
                    <a:pt x="105" y="123"/>
                  </a:lnTo>
                  <a:close/>
                  <a:moveTo>
                    <a:pt x="105" y="56"/>
                  </a:move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5" y="58"/>
                    <a:pt x="106" y="59"/>
                    <a:pt x="106" y="59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6"/>
                    <a:pt x="105" y="56"/>
                  </a:cubicBezTo>
                  <a:close/>
                  <a:moveTo>
                    <a:pt x="110" y="127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27"/>
                    <a:pt x="111" y="127"/>
                    <a:pt x="111" y="127"/>
                  </a:cubicBezTo>
                  <a:lnTo>
                    <a:pt x="110" y="127"/>
                  </a:lnTo>
                  <a:close/>
                  <a:moveTo>
                    <a:pt x="113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3" y="122"/>
                    <a:pt x="113" y="124"/>
                    <a:pt x="114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0"/>
                    <a:pt x="113" y="119"/>
                    <a:pt x="1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Freeform 26"/>
            <p:cNvSpPr>
              <a:spLocks noEditPoints="1"/>
            </p:cNvSpPr>
            <p:nvPr/>
          </p:nvSpPr>
          <p:spPr bwMode="auto">
            <a:xfrm>
              <a:off x="5549901" y="3536951"/>
              <a:ext cx="114300" cy="115888"/>
            </a:xfrm>
            <a:custGeom>
              <a:avLst/>
              <a:gdLst>
                <a:gd name="T0" fmla="*/ 112 w 147"/>
                <a:gd name="T1" fmla="*/ 17 h 149"/>
                <a:gd name="T2" fmla="*/ 123 w 147"/>
                <a:gd name="T3" fmla="*/ 31 h 149"/>
                <a:gd name="T4" fmla="*/ 102 w 147"/>
                <a:gd name="T5" fmla="*/ 50 h 149"/>
                <a:gd name="T6" fmla="*/ 40 w 147"/>
                <a:gd name="T7" fmla="*/ 33 h 149"/>
                <a:gd name="T8" fmla="*/ 20 w 147"/>
                <a:gd name="T9" fmla="*/ 68 h 149"/>
                <a:gd name="T10" fmla="*/ 24 w 147"/>
                <a:gd name="T11" fmla="*/ 99 h 149"/>
                <a:gd name="T12" fmla="*/ 112 w 147"/>
                <a:gd name="T13" fmla="*/ 102 h 149"/>
                <a:gd name="T14" fmla="*/ 126 w 147"/>
                <a:gd name="T15" fmla="*/ 90 h 149"/>
                <a:gd name="T16" fmla="*/ 133 w 147"/>
                <a:gd name="T17" fmla="*/ 96 h 149"/>
                <a:gd name="T18" fmla="*/ 133 w 147"/>
                <a:gd name="T19" fmla="*/ 132 h 149"/>
                <a:gd name="T20" fmla="*/ 66 w 147"/>
                <a:gd name="T21" fmla="*/ 149 h 149"/>
                <a:gd name="T22" fmla="*/ 2 w 147"/>
                <a:gd name="T23" fmla="*/ 62 h 149"/>
                <a:gd name="T24" fmla="*/ 9 w 147"/>
                <a:gd name="T25" fmla="*/ 81 h 149"/>
                <a:gd name="T26" fmla="*/ 11 w 147"/>
                <a:gd name="T27" fmla="*/ 76 h 149"/>
                <a:gd name="T28" fmla="*/ 14 w 147"/>
                <a:gd name="T29" fmla="*/ 57 h 149"/>
                <a:gd name="T30" fmla="*/ 17 w 147"/>
                <a:gd name="T31" fmla="*/ 86 h 149"/>
                <a:gd name="T32" fmla="*/ 17 w 147"/>
                <a:gd name="T33" fmla="*/ 86 h 149"/>
                <a:gd name="T34" fmla="*/ 17 w 147"/>
                <a:gd name="T35" fmla="*/ 106 h 149"/>
                <a:gd name="T36" fmla="*/ 28 w 147"/>
                <a:gd name="T37" fmla="*/ 127 h 149"/>
                <a:gd name="T38" fmla="*/ 19 w 147"/>
                <a:gd name="T39" fmla="*/ 43 h 149"/>
                <a:gd name="T40" fmla="*/ 18 w 147"/>
                <a:gd name="T41" fmla="*/ 42 h 149"/>
                <a:gd name="T42" fmla="*/ 25 w 147"/>
                <a:gd name="T43" fmla="*/ 115 h 149"/>
                <a:gd name="T44" fmla="*/ 26 w 147"/>
                <a:gd name="T45" fmla="*/ 32 h 149"/>
                <a:gd name="T46" fmla="*/ 51 w 147"/>
                <a:gd name="T47" fmla="*/ 143 h 149"/>
                <a:gd name="T48" fmla="*/ 30 w 147"/>
                <a:gd name="T49" fmla="*/ 18 h 149"/>
                <a:gd name="T50" fmla="*/ 31 w 147"/>
                <a:gd name="T51" fmla="*/ 18 h 149"/>
                <a:gd name="T52" fmla="*/ 55 w 147"/>
                <a:gd name="T53" fmla="*/ 7 h 149"/>
                <a:gd name="T54" fmla="*/ 36 w 147"/>
                <a:gd name="T55" fmla="*/ 130 h 149"/>
                <a:gd name="T56" fmla="*/ 61 w 147"/>
                <a:gd name="T57" fmla="*/ 138 h 149"/>
                <a:gd name="T58" fmla="*/ 45 w 147"/>
                <a:gd name="T59" fmla="*/ 134 h 149"/>
                <a:gd name="T60" fmla="*/ 39 w 147"/>
                <a:gd name="T61" fmla="*/ 26 h 149"/>
                <a:gd name="T62" fmla="*/ 48 w 147"/>
                <a:gd name="T63" fmla="*/ 20 h 149"/>
                <a:gd name="T64" fmla="*/ 48 w 147"/>
                <a:gd name="T65" fmla="*/ 19 h 149"/>
                <a:gd name="T66" fmla="*/ 74 w 147"/>
                <a:gd name="T67" fmla="*/ 13 h 149"/>
                <a:gd name="T68" fmla="*/ 74 w 147"/>
                <a:gd name="T69" fmla="*/ 21 h 149"/>
                <a:gd name="T70" fmla="*/ 66 w 147"/>
                <a:gd name="T71" fmla="*/ 146 h 149"/>
                <a:gd name="T72" fmla="*/ 71 w 147"/>
                <a:gd name="T73" fmla="*/ 144 h 149"/>
                <a:gd name="T74" fmla="*/ 79 w 147"/>
                <a:gd name="T75" fmla="*/ 21 h 149"/>
                <a:gd name="T76" fmla="*/ 80 w 147"/>
                <a:gd name="T77" fmla="*/ 135 h 149"/>
                <a:gd name="T78" fmla="*/ 84 w 147"/>
                <a:gd name="T79" fmla="*/ 14 h 149"/>
                <a:gd name="T80" fmla="*/ 84 w 147"/>
                <a:gd name="T81" fmla="*/ 14 h 149"/>
                <a:gd name="T82" fmla="*/ 83 w 147"/>
                <a:gd name="T83" fmla="*/ 8 h 149"/>
                <a:gd name="T84" fmla="*/ 97 w 147"/>
                <a:gd name="T85" fmla="*/ 133 h 149"/>
                <a:gd name="T86" fmla="*/ 89 w 147"/>
                <a:gd name="T87" fmla="*/ 17 h 149"/>
                <a:gd name="T88" fmla="*/ 89 w 147"/>
                <a:gd name="T89" fmla="*/ 17 h 149"/>
                <a:gd name="T90" fmla="*/ 91 w 147"/>
                <a:gd name="T91" fmla="*/ 129 h 149"/>
                <a:gd name="T92" fmla="*/ 104 w 147"/>
                <a:gd name="T93" fmla="*/ 24 h 149"/>
                <a:gd name="T94" fmla="*/ 107 w 147"/>
                <a:gd name="T95" fmla="*/ 116 h 149"/>
                <a:gd name="T96" fmla="*/ 119 w 147"/>
                <a:gd name="T97" fmla="*/ 29 h 149"/>
                <a:gd name="T98" fmla="*/ 123 w 147"/>
                <a:gd name="T99" fmla="*/ 103 h 149"/>
                <a:gd name="T100" fmla="*/ 129 w 147"/>
                <a:gd name="T101" fmla="*/ 98 h 149"/>
                <a:gd name="T102" fmla="*/ 141 w 147"/>
                <a:gd name="T103" fmla="*/ 118 h 149"/>
                <a:gd name="T104" fmla="*/ 131 w 147"/>
                <a:gd name="T105" fmla="*/ 126 h 149"/>
                <a:gd name="T106" fmla="*/ 130 w 147"/>
                <a:gd name="T107" fmla="*/ 1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" h="149">
                  <a:moveTo>
                    <a:pt x="77" y="1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8" y="2"/>
                    <a:pt x="82" y="3"/>
                    <a:pt x="87" y="4"/>
                  </a:cubicBezTo>
                  <a:cubicBezTo>
                    <a:pt x="90" y="4"/>
                    <a:pt x="98" y="8"/>
                    <a:pt x="108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23"/>
                    <a:pt x="125" y="25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8"/>
                    <a:pt x="125" y="29"/>
                    <a:pt x="123" y="31"/>
                  </a:cubicBezTo>
                  <a:cubicBezTo>
                    <a:pt x="122" y="34"/>
                    <a:pt x="118" y="40"/>
                    <a:pt x="112" y="48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0" y="52"/>
                    <a:pt x="107" y="52"/>
                    <a:pt x="105" y="53"/>
                  </a:cubicBezTo>
                  <a:cubicBezTo>
                    <a:pt x="104" y="53"/>
                    <a:pt x="103" y="52"/>
                    <a:pt x="102" y="50"/>
                  </a:cubicBezTo>
                  <a:cubicBezTo>
                    <a:pt x="97" y="47"/>
                    <a:pt x="95" y="44"/>
                    <a:pt x="95" y="4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1"/>
                    <a:pt x="92" y="29"/>
                    <a:pt x="81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58" y="26"/>
                    <a:pt x="50" y="29"/>
                    <a:pt x="40" y="33"/>
                  </a:cubicBezTo>
                  <a:cubicBezTo>
                    <a:pt x="35" y="36"/>
                    <a:pt x="30" y="42"/>
                    <a:pt x="27" y="51"/>
                  </a:cubicBezTo>
                  <a:cubicBezTo>
                    <a:pt x="25" y="59"/>
                    <a:pt x="23" y="64"/>
                    <a:pt x="22" y="66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5"/>
                    <a:pt x="17" y="67"/>
                    <a:pt x="17" y="7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68"/>
                    <a:pt x="21" y="68"/>
                    <a:pt x="22" y="7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2" y="87"/>
                    <a:pt x="25" y="97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3"/>
                    <a:pt x="26" y="108"/>
                  </a:cubicBezTo>
                  <a:cubicBezTo>
                    <a:pt x="27" y="113"/>
                    <a:pt x="32" y="117"/>
                    <a:pt x="40" y="12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69" y="131"/>
                    <a:pt x="83" y="128"/>
                    <a:pt x="94" y="121"/>
                  </a:cubicBezTo>
                  <a:cubicBezTo>
                    <a:pt x="106" y="111"/>
                    <a:pt x="112" y="105"/>
                    <a:pt x="112" y="102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96"/>
                    <a:pt x="115" y="92"/>
                    <a:pt x="122" y="85"/>
                  </a:cubicBezTo>
                  <a:cubicBezTo>
                    <a:pt x="122" y="85"/>
                    <a:pt x="124" y="86"/>
                    <a:pt x="126" y="89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9" y="91"/>
                    <a:pt x="133" y="93"/>
                    <a:pt x="133" y="96"/>
                  </a:cubicBezTo>
                  <a:cubicBezTo>
                    <a:pt x="135" y="99"/>
                    <a:pt x="138" y="105"/>
                    <a:pt x="141" y="112"/>
                  </a:cubicBezTo>
                  <a:cubicBezTo>
                    <a:pt x="142" y="112"/>
                    <a:pt x="143" y="114"/>
                    <a:pt x="144" y="118"/>
                  </a:cubicBezTo>
                  <a:cubicBezTo>
                    <a:pt x="146" y="119"/>
                    <a:pt x="147" y="120"/>
                    <a:pt x="147" y="121"/>
                  </a:cubicBezTo>
                  <a:cubicBezTo>
                    <a:pt x="147" y="122"/>
                    <a:pt x="146" y="123"/>
                    <a:pt x="144" y="123"/>
                  </a:cubicBezTo>
                  <a:cubicBezTo>
                    <a:pt x="140" y="125"/>
                    <a:pt x="136" y="128"/>
                    <a:pt x="133" y="132"/>
                  </a:cubicBezTo>
                  <a:cubicBezTo>
                    <a:pt x="127" y="126"/>
                    <a:pt x="124" y="123"/>
                    <a:pt x="124" y="12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5" y="134"/>
                    <a:pt x="101" y="137"/>
                    <a:pt x="96" y="140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60" y="149"/>
                    <a:pt x="52" y="148"/>
                    <a:pt x="42" y="144"/>
                  </a:cubicBezTo>
                  <a:cubicBezTo>
                    <a:pt x="30" y="139"/>
                    <a:pt x="24" y="135"/>
                    <a:pt x="23" y="133"/>
                  </a:cubicBezTo>
                  <a:cubicBezTo>
                    <a:pt x="8" y="115"/>
                    <a:pt x="1" y="102"/>
                    <a:pt x="1" y="9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77"/>
                    <a:pt x="2" y="70"/>
                    <a:pt x="2" y="6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0"/>
                    <a:pt x="12" y="34"/>
                    <a:pt x="19" y="27"/>
                  </a:cubicBezTo>
                  <a:cubicBezTo>
                    <a:pt x="22" y="19"/>
                    <a:pt x="32" y="12"/>
                    <a:pt x="47" y="5"/>
                  </a:cubicBezTo>
                  <a:cubicBezTo>
                    <a:pt x="53" y="3"/>
                    <a:pt x="63" y="2"/>
                    <a:pt x="77" y="1"/>
                  </a:cubicBezTo>
                  <a:close/>
                  <a:moveTo>
                    <a:pt x="9" y="81"/>
                  </a:moveTo>
                  <a:cubicBezTo>
                    <a:pt x="9" y="82"/>
                    <a:pt x="9" y="82"/>
                    <a:pt x="9" y="82"/>
                  </a:cubicBezTo>
                  <a:cubicBezTo>
                    <a:pt x="9" y="84"/>
                    <a:pt x="10" y="85"/>
                    <a:pt x="12" y="85"/>
                  </a:cubicBezTo>
                  <a:cubicBezTo>
                    <a:pt x="13" y="85"/>
                    <a:pt x="13" y="83"/>
                    <a:pt x="12" y="7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8"/>
                    <a:pt x="9" y="81"/>
                  </a:cubicBezTo>
                  <a:close/>
                  <a:moveTo>
                    <a:pt x="20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8"/>
                    <a:pt x="18" y="56"/>
                    <a:pt x="20" y="50"/>
                  </a:cubicBezTo>
                  <a:lnTo>
                    <a:pt x="20" y="48"/>
                  </a:lnTo>
                  <a:close/>
                  <a:moveTo>
                    <a:pt x="17" y="86"/>
                  </a:moveTo>
                  <a:cubicBezTo>
                    <a:pt x="16" y="87"/>
                    <a:pt x="16" y="88"/>
                    <a:pt x="16" y="90"/>
                  </a:cubicBezTo>
                  <a:cubicBezTo>
                    <a:pt x="16" y="91"/>
                    <a:pt x="16" y="93"/>
                    <a:pt x="18" y="95"/>
                  </a:cubicBezTo>
                  <a:cubicBezTo>
                    <a:pt x="19" y="98"/>
                    <a:pt x="20" y="100"/>
                    <a:pt x="22" y="100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6"/>
                    <a:pt x="20" y="92"/>
                    <a:pt x="17" y="86"/>
                  </a:cubicBezTo>
                  <a:close/>
                  <a:moveTo>
                    <a:pt x="17" y="106"/>
                  </a:moveTo>
                  <a:cubicBezTo>
                    <a:pt x="16" y="106"/>
                    <a:pt x="16" y="106"/>
                    <a:pt x="16" y="10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9"/>
                    <a:pt x="18" y="110"/>
                    <a:pt x="19" y="110"/>
                  </a:cubicBezTo>
                  <a:cubicBezTo>
                    <a:pt x="19" y="109"/>
                    <a:pt x="19" y="107"/>
                    <a:pt x="17" y="106"/>
                  </a:cubicBezTo>
                  <a:close/>
                  <a:moveTo>
                    <a:pt x="19" y="119"/>
                  </a:move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20" y="124"/>
                    <a:pt x="25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5"/>
                    <a:pt x="25" y="122"/>
                    <a:pt x="19" y="119"/>
                  </a:cubicBezTo>
                  <a:close/>
                  <a:moveTo>
                    <a:pt x="18" y="42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2"/>
                    <a:pt x="22" y="40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9" y="40"/>
                    <a:pt x="18" y="41"/>
                    <a:pt x="18" y="42"/>
                  </a:cubicBezTo>
                  <a:close/>
                  <a:moveTo>
                    <a:pt x="22" y="112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3" y="115"/>
                    <a:pt x="24" y="116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3"/>
                    <a:pt x="23" y="112"/>
                    <a:pt x="22" y="112"/>
                  </a:cubicBezTo>
                  <a:close/>
                  <a:moveTo>
                    <a:pt x="26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9" y="31"/>
                    <a:pt x="30" y="30"/>
                    <a:pt x="30" y="28"/>
                  </a:cubicBezTo>
                  <a:cubicBezTo>
                    <a:pt x="28" y="28"/>
                    <a:pt x="27" y="30"/>
                    <a:pt x="26" y="32"/>
                  </a:cubicBezTo>
                  <a:close/>
                  <a:moveTo>
                    <a:pt x="27" y="131"/>
                  </a:moveTo>
                  <a:cubicBezTo>
                    <a:pt x="28" y="133"/>
                    <a:pt x="34" y="137"/>
                    <a:pt x="45" y="142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40" y="139"/>
                    <a:pt x="33" y="135"/>
                    <a:pt x="31" y="131"/>
                  </a:cubicBezTo>
                  <a:cubicBezTo>
                    <a:pt x="30" y="131"/>
                    <a:pt x="29" y="130"/>
                    <a:pt x="28" y="130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0"/>
                    <a:pt x="27" y="130"/>
                    <a:pt x="27" y="131"/>
                  </a:cubicBezTo>
                  <a:close/>
                  <a:moveTo>
                    <a:pt x="30" y="18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lnTo>
                    <a:pt x="30" y="18"/>
                  </a:lnTo>
                  <a:close/>
                  <a:moveTo>
                    <a:pt x="34" y="1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6"/>
                    <a:pt x="60" y="6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3" y="5"/>
                    <a:pt x="44" y="8"/>
                    <a:pt x="34" y="15"/>
                  </a:cubicBezTo>
                  <a:close/>
                  <a:moveTo>
                    <a:pt x="36" y="130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36" y="132"/>
                    <a:pt x="39" y="133"/>
                    <a:pt x="45" y="135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57" y="138"/>
                    <a:pt x="54" y="136"/>
                    <a:pt x="51" y="134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1" y="133"/>
                    <a:pt x="36" y="130"/>
                  </a:cubicBezTo>
                  <a:close/>
                  <a:moveTo>
                    <a:pt x="40" y="24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5"/>
                    <a:pt x="41" y="25"/>
                    <a:pt x="41" y="25"/>
                  </a:cubicBezTo>
                  <a:lnTo>
                    <a:pt x="40" y="24"/>
                  </a:lnTo>
                  <a:close/>
                  <a:moveTo>
                    <a:pt x="48" y="19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20"/>
                    <a:pt x="55" y="19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8"/>
                    <a:pt x="48" y="19"/>
                    <a:pt x="48" y="19"/>
                  </a:cubicBezTo>
                  <a:close/>
                  <a:moveTo>
                    <a:pt x="58" y="14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1" y="16"/>
                    <a:pt x="77" y="15"/>
                    <a:pt x="78" y="14"/>
                  </a:cubicBezTo>
                  <a:cubicBezTo>
                    <a:pt x="78" y="13"/>
                    <a:pt x="77" y="13"/>
                    <a:pt x="74" y="13"/>
                  </a:cubicBezTo>
                  <a:cubicBezTo>
                    <a:pt x="67" y="13"/>
                    <a:pt x="61" y="13"/>
                    <a:pt x="58" y="14"/>
                  </a:cubicBezTo>
                  <a:close/>
                  <a:moveTo>
                    <a:pt x="63" y="22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1" y="23"/>
                    <a:pt x="74" y="22"/>
                    <a:pt x="74" y="2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6" y="20"/>
                    <a:pt x="63" y="21"/>
                    <a:pt x="63" y="22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7"/>
                    <a:pt x="68" y="147"/>
                    <a:pt x="71" y="148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1" y="144"/>
                    <a:pt x="71" y="144"/>
                    <a:pt x="71" y="144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7" y="145"/>
                    <a:pt x="66" y="145"/>
                    <a:pt x="66" y="146"/>
                  </a:cubicBezTo>
                  <a:close/>
                  <a:moveTo>
                    <a:pt x="82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82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lnTo>
                    <a:pt x="82" y="20"/>
                  </a:lnTo>
                  <a:close/>
                  <a:moveTo>
                    <a:pt x="80" y="135"/>
                  </a:moveTo>
                  <a:cubicBezTo>
                    <a:pt x="80" y="135"/>
                    <a:pt x="80" y="135"/>
                    <a:pt x="80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3" y="134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1" y="133"/>
                    <a:pt x="80" y="134"/>
                    <a:pt x="80" y="135"/>
                  </a:cubicBezTo>
                  <a:close/>
                  <a:moveTo>
                    <a:pt x="84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6"/>
                    <a:pt x="82" y="16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5"/>
                    <a:pt x="85" y="14"/>
                    <a:pt x="84" y="14"/>
                  </a:cubicBezTo>
                  <a:close/>
                  <a:moveTo>
                    <a:pt x="84" y="7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4" y="7"/>
                  </a:lnTo>
                  <a:close/>
                  <a:moveTo>
                    <a:pt x="87" y="138"/>
                  </a:moveTo>
                  <a:cubicBezTo>
                    <a:pt x="88" y="138"/>
                    <a:pt x="88" y="138"/>
                    <a:pt x="88" y="138"/>
                  </a:cubicBezTo>
                  <a:cubicBezTo>
                    <a:pt x="92" y="137"/>
                    <a:pt x="95" y="136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2" y="135"/>
                    <a:pt x="87" y="138"/>
                  </a:cubicBezTo>
                  <a:close/>
                  <a:moveTo>
                    <a:pt x="89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lnTo>
                    <a:pt x="89" y="17"/>
                  </a:lnTo>
                  <a:close/>
                  <a:moveTo>
                    <a:pt x="91" y="129"/>
                  </a:moveTo>
                  <a:cubicBezTo>
                    <a:pt x="91" y="129"/>
                    <a:pt x="91" y="129"/>
                    <a:pt x="91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6" y="127"/>
                    <a:pt x="98" y="125"/>
                    <a:pt x="98" y="123"/>
                  </a:cubicBezTo>
                  <a:cubicBezTo>
                    <a:pt x="93" y="126"/>
                    <a:pt x="91" y="127"/>
                    <a:pt x="91" y="129"/>
                  </a:cubicBezTo>
                  <a:close/>
                  <a:moveTo>
                    <a:pt x="104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4"/>
                    <a:pt x="104" y="24"/>
                    <a:pt x="104" y="24"/>
                  </a:cubicBezTo>
                  <a:close/>
                  <a:moveTo>
                    <a:pt x="107" y="116"/>
                  </a:moveTo>
                  <a:cubicBezTo>
                    <a:pt x="107" y="116"/>
                    <a:pt x="107" y="116"/>
                    <a:pt x="107" y="116"/>
                  </a:cubicBezTo>
                  <a:cubicBezTo>
                    <a:pt x="108" y="116"/>
                    <a:pt x="109" y="115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09" y="112"/>
                    <a:pt x="108" y="113"/>
                    <a:pt x="107" y="116"/>
                  </a:cubicBezTo>
                  <a:close/>
                  <a:moveTo>
                    <a:pt x="116" y="30"/>
                  </a:moveTo>
                  <a:cubicBezTo>
                    <a:pt x="116" y="30"/>
                    <a:pt x="116" y="30"/>
                    <a:pt x="116" y="30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7" y="27"/>
                    <a:pt x="116" y="28"/>
                    <a:pt x="116" y="30"/>
                  </a:cubicBezTo>
                  <a:close/>
                  <a:moveTo>
                    <a:pt x="123" y="103"/>
                  </a:moveTo>
                  <a:cubicBezTo>
                    <a:pt x="123" y="103"/>
                    <a:pt x="123" y="103"/>
                    <a:pt x="123" y="103"/>
                  </a:cubicBezTo>
                  <a:cubicBezTo>
                    <a:pt x="125" y="107"/>
                    <a:pt x="126" y="109"/>
                    <a:pt x="127" y="109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6" y="104"/>
                    <a:pt x="125" y="103"/>
                    <a:pt x="123" y="103"/>
                  </a:cubicBezTo>
                  <a:close/>
                  <a:moveTo>
                    <a:pt x="129" y="98"/>
                  </a:moveTo>
                  <a:cubicBezTo>
                    <a:pt x="128" y="98"/>
                    <a:pt x="128" y="98"/>
                    <a:pt x="128" y="98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1"/>
                    <a:pt x="132" y="107"/>
                    <a:pt x="138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38" y="113"/>
                    <a:pt x="135" y="108"/>
                    <a:pt x="133" y="102"/>
                  </a:cubicBezTo>
                  <a:lnTo>
                    <a:pt x="129" y="98"/>
                  </a:lnTo>
                  <a:close/>
                  <a:moveTo>
                    <a:pt x="130" y="124"/>
                  </a:moveTo>
                  <a:cubicBezTo>
                    <a:pt x="130" y="126"/>
                    <a:pt x="130" y="126"/>
                    <a:pt x="130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3" y="126"/>
                    <a:pt x="134" y="125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4" y="121"/>
                    <a:pt x="132" y="120"/>
                  </a:cubicBezTo>
                  <a:cubicBezTo>
                    <a:pt x="130" y="120"/>
                    <a:pt x="130" y="121"/>
                    <a:pt x="13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Freeform 27"/>
            <p:cNvSpPr>
              <a:spLocks noEditPoints="1"/>
            </p:cNvSpPr>
            <p:nvPr/>
          </p:nvSpPr>
          <p:spPr bwMode="auto">
            <a:xfrm>
              <a:off x="5665788" y="3497263"/>
              <a:ext cx="111125" cy="158750"/>
            </a:xfrm>
            <a:custGeom>
              <a:avLst/>
              <a:gdLst>
                <a:gd name="T0" fmla="*/ 35 w 142"/>
                <a:gd name="T1" fmla="*/ 19 h 204"/>
                <a:gd name="T2" fmla="*/ 89 w 142"/>
                <a:gd name="T3" fmla="*/ 64 h 204"/>
                <a:gd name="T4" fmla="*/ 125 w 142"/>
                <a:gd name="T5" fmla="*/ 62 h 204"/>
                <a:gd name="T6" fmla="*/ 126 w 142"/>
                <a:gd name="T7" fmla="*/ 86 h 204"/>
                <a:gd name="T8" fmla="*/ 113 w 142"/>
                <a:gd name="T9" fmla="*/ 95 h 204"/>
                <a:gd name="T10" fmla="*/ 115 w 142"/>
                <a:gd name="T11" fmla="*/ 175 h 204"/>
                <a:gd name="T12" fmla="*/ 139 w 142"/>
                <a:gd name="T13" fmla="*/ 204 h 204"/>
                <a:gd name="T14" fmla="*/ 78 w 142"/>
                <a:gd name="T15" fmla="*/ 135 h 204"/>
                <a:gd name="T16" fmla="*/ 52 w 142"/>
                <a:gd name="T17" fmla="*/ 131 h 204"/>
                <a:gd name="T18" fmla="*/ 46 w 142"/>
                <a:gd name="T19" fmla="*/ 171 h 204"/>
                <a:gd name="T20" fmla="*/ 66 w 142"/>
                <a:gd name="T21" fmla="*/ 191 h 204"/>
                <a:gd name="T22" fmla="*/ 64 w 142"/>
                <a:gd name="T23" fmla="*/ 199 h 204"/>
                <a:gd name="T24" fmla="*/ 10 w 142"/>
                <a:gd name="T25" fmla="*/ 188 h 204"/>
                <a:gd name="T26" fmla="*/ 15 w 142"/>
                <a:gd name="T27" fmla="*/ 183 h 204"/>
                <a:gd name="T28" fmla="*/ 19 w 142"/>
                <a:gd name="T29" fmla="*/ 178 h 204"/>
                <a:gd name="T30" fmla="*/ 14 w 142"/>
                <a:gd name="T31" fmla="*/ 176 h 204"/>
                <a:gd name="T32" fmla="*/ 29 w 142"/>
                <a:gd name="T33" fmla="*/ 147 h 204"/>
                <a:gd name="T34" fmla="*/ 0 w 142"/>
                <a:gd name="T35" fmla="*/ 14 h 204"/>
                <a:gd name="T36" fmla="*/ 2 w 142"/>
                <a:gd name="T37" fmla="*/ 4 h 204"/>
                <a:gd name="T38" fmla="*/ 14 w 142"/>
                <a:gd name="T39" fmla="*/ 21 h 204"/>
                <a:gd name="T40" fmla="*/ 18 w 142"/>
                <a:gd name="T41" fmla="*/ 21 h 204"/>
                <a:gd name="T42" fmla="*/ 17 w 142"/>
                <a:gd name="T43" fmla="*/ 187 h 204"/>
                <a:gd name="T44" fmla="*/ 39 w 142"/>
                <a:gd name="T45" fmla="*/ 186 h 204"/>
                <a:gd name="T46" fmla="*/ 52 w 142"/>
                <a:gd name="T47" fmla="*/ 194 h 204"/>
                <a:gd name="T48" fmla="*/ 32 w 142"/>
                <a:gd name="T49" fmla="*/ 13 h 204"/>
                <a:gd name="T50" fmla="*/ 32 w 142"/>
                <a:gd name="T51" fmla="*/ 54 h 204"/>
                <a:gd name="T52" fmla="*/ 30 w 142"/>
                <a:gd name="T53" fmla="*/ 79 h 204"/>
                <a:gd name="T54" fmla="*/ 36 w 142"/>
                <a:gd name="T55" fmla="*/ 184 h 204"/>
                <a:gd name="T56" fmla="*/ 36 w 142"/>
                <a:gd name="T57" fmla="*/ 123 h 204"/>
                <a:gd name="T58" fmla="*/ 36 w 142"/>
                <a:gd name="T59" fmla="*/ 148 h 204"/>
                <a:gd name="T60" fmla="*/ 36 w 142"/>
                <a:gd name="T61" fmla="*/ 145 h 204"/>
                <a:gd name="T62" fmla="*/ 39 w 142"/>
                <a:gd name="T63" fmla="*/ 134 h 204"/>
                <a:gd name="T64" fmla="*/ 38 w 142"/>
                <a:gd name="T65" fmla="*/ 171 h 204"/>
                <a:gd name="T66" fmla="*/ 38 w 142"/>
                <a:gd name="T67" fmla="*/ 156 h 204"/>
                <a:gd name="T68" fmla="*/ 44 w 142"/>
                <a:gd name="T69" fmla="*/ 122 h 204"/>
                <a:gd name="T70" fmla="*/ 44 w 142"/>
                <a:gd name="T71" fmla="*/ 184 h 204"/>
                <a:gd name="T72" fmla="*/ 52 w 142"/>
                <a:gd name="T73" fmla="*/ 190 h 204"/>
                <a:gd name="T74" fmla="*/ 59 w 142"/>
                <a:gd name="T75" fmla="*/ 186 h 204"/>
                <a:gd name="T76" fmla="*/ 55 w 142"/>
                <a:gd name="T77" fmla="*/ 128 h 204"/>
                <a:gd name="T78" fmla="*/ 55 w 142"/>
                <a:gd name="T79" fmla="*/ 195 h 204"/>
                <a:gd name="T80" fmla="*/ 62 w 142"/>
                <a:gd name="T81" fmla="*/ 181 h 204"/>
                <a:gd name="T82" fmla="*/ 75 w 142"/>
                <a:gd name="T83" fmla="*/ 121 h 204"/>
                <a:gd name="T84" fmla="*/ 85 w 142"/>
                <a:gd name="T85" fmla="*/ 134 h 204"/>
                <a:gd name="T86" fmla="*/ 85 w 142"/>
                <a:gd name="T87" fmla="*/ 134 h 204"/>
                <a:gd name="T88" fmla="*/ 113 w 142"/>
                <a:gd name="T89" fmla="*/ 88 h 204"/>
                <a:gd name="T90" fmla="*/ 99 w 142"/>
                <a:gd name="T91" fmla="*/ 85 h 204"/>
                <a:gd name="T92" fmla="*/ 93 w 142"/>
                <a:gd name="T93" fmla="*/ 81 h 204"/>
                <a:gd name="T94" fmla="*/ 93 w 142"/>
                <a:gd name="T95" fmla="*/ 77 h 204"/>
                <a:gd name="T96" fmla="*/ 95 w 142"/>
                <a:gd name="T97" fmla="*/ 68 h 204"/>
                <a:gd name="T98" fmla="*/ 101 w 142"/>
                <a:gd name="T99" fmla="*/ 168 h 204"/>
                <a:gd name="T100" fmla="*/ 98 w 142"/>
                <a:gd name="T101" fmla="*/ 61 h 204"/>
                <a:gd name="T102" fmla="*/ 98 w 142"/>
                <a:gd name="T103" fmla="*/ 144 h 204"/>
                <a:gd name="T104" fmla="*/ 106 w 142"/>
                <a:gd name="T105" fmla="*/ 177 h 204"/>
                <a:gd name="T106" fmla="*/ 116 w 142"/>
                <a:gd name="T107" fmla="*/ 76 h 204"/>
                <a:gd name="T108" fmla="*/ 116 w 142"/>
                <a:gd name="T109" fmla="*/ 76 h 204"/>
                <a:gd name="T110" fmla="*/ 133 w 142"/>
                <a:gd name="T111" fmla="*/ 200 h 204"/>
                <a:gd name="T112" fmla="*/ 121 w 142"/>
                <a:gd name="T113" fmla="*/ 186 h 204"/>
                <a:gd name="T114" fmla="*/ 121 w 142"/>
                <a:gd name="T115" fmla="*/ 186 h 204"/>
                <a:gd name="T116" fmla="*/ 128 w 142"/>
                <a:gd name="T117" fmla="*/ 188 h 204"/>
                <a:gd name="T118" fmla="*/ 138 w 142"/>
                <a:gd name="T119" fmla="*/ 184 h 204"/>
                <a:gd name="T120" fmla="*/ 139 w 142"/>
                <a:gd name="T121" fmla="*/ 18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20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1" y="2"/>
                    <a:pt x="30" y="4"/>
                    <a:pt x="33" y="6"/>
                  </a:cubicBezTo>
                  <a:cubicBezTo>
                    <a:pt x="34" y="6"/>
                    <a:pt x="35" y="10"/>
                    <a:pt x="36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22"/>
                    <a:pt x="38" y="33"/>
                    <a:pt x="39" y="52"/>
                  </a:cubicBezTo>
                  <a:cubicBezTo>
                    <a:pt x="39" y="86"/>
                    <a:pt x="40" y="108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52" y="110"/>
                    <a:pt x="66" y="100"/>
                    <a:pt x="86" y="87"/>
                  </a:cubicBezTo>
                  <a:cubicBezTo>
                    <a:pt x="87" y="87"/>
                    <a:pt x="88" y="79"/>
                    <a:pt x="89" y="64"/>
                  </a:cubicBezTo>
                  <a:cubicBezTo>
                    <a:pt x="89" y="60"/>
                    <a:pt x="91" y="59"/>
                    <a:pt x="95" y="59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20" y="58"/>
                    <a:pt x="129" y="59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29" y="63"/>
                    <a:pt x="126" y="62"/>
                    <a:pt x="125" y="62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4"/>
                    <a:pt x="126" y="65"/>
                    <a:pt x="131" y="66"/>
                  </a:cubicBezTo>
                  <a:cubicBezTo>
                    <a:pt x="133" y="66"/>
                    <a:pt x="133" y="70"/>
                    <a:pt x="133" y="78"/>
                  </a:cubicBezTo>
                  <a:cubicBezTo>
                    <a:pt x="133" y="81"/>
                    <a:pt x="132" y="83"/>
                    <a:pt x="129" y="83"/>
                  </a:cubicBezTo>
                  <a:cubicBezTo>
                    <a:pt x="129" y="83"/>
                    <a:pt x="128" y="84"/>
                    <a:pt x="126" y="8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19" y="88"/>
                    <a:pt x="117" y="90"/>
                    <a:pt x="113" y="92"/>
                  </a:cubicBezTo>
                  <a:cubicBezTo>
                    <a:pt x="112" y="92"/>
                    <a:pt x="112" y="92"/>
                    <a:pt x="112" y="93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4"/>
                    <a:pt x="97" y="131"/>
                    <a:pt x="113" y="165"/>
                  </a:cubicBezTo>
                  <a:cubicBezTo>
                    <a:pt x="116" y="170"/>
                    <a:pt x="117" y="174"/>
                    <a:pt x="118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5" y="175"/>
                    <a:pt x="115" y="175"/>
                    <a:pt x="115" y="175"/>
                  </a:cubicBezTo>
                  <a:cubicBezTo>
                    <a:pt x="114" y="175"/>
                    <a:pt x="114" y="175"/>
                    <a:pt x="114" y="175"/>
                  </a:cubicBezTo>
                  <a:cubicBezTo>
                    <a:pt x="114" y="177"/>
                    <a:pt x="117" y="178"/>
                    <a:pt x="124" y="178"/>
                  </a:cubicBezTo>
                  <a:cubicBezTo>
                    <a:pt x="135" y="178"/>
                    <a:pt x="141" y="179"/>
                    <a:pt x="141" y="181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41" y="187"/>
                    <a:pt x="142" y="193"/>
                    <a:pt x="142" y="200"/>
                  </a:cubicBezTo>
                  <a:cubicBezTo>
                    <a:pt x="142" y="203"/>
                    <a:pt x="141" y="204"/>
                    <a:pt x="139" y="204"/>
                  </a:cubicBezTo>
                  <a:cubicBezTo>
                    <a:pt x="136" y="204"/>
                    <a:pt x="136" y="204"/>
                    <a:pt x="136" y="204"/>
                  </a:cubicBezTo>
                  <a:cubicBezTo>
                    <a:pt x="132" y="204"/>
                    <a:pt x="122" y="203"/>
                    <a:pt x="106" y="203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3" y="203"/>
                    <a:pt x="101" y="201"/>
                    <a:pt x="100" y="195"/>
                  </a:cubicBezTo>
                  <a:cubicBezTo>
                    <a:pt x="99" y="186"/>
                    <a:pt x="98" y="178"/>
                    <a:pt x="95" y="171"/>
                  </a:cubicBezTo>
                  <a:cubicBezTo>
                    <a:pt x="91" y="162"/>
                    <a:pt x="85" y="150"/>
                    <a:pt x="78" y="135"/>
                  </a:cubicBezTo>
                  <a:cubicBezTo>
                    <a:pt x="75" y="127"/>
                    <a:pt x="73" y="122"/>
                    <a:pt x="71" y="122"/>
                  </a:cubicBezTo>
                  <a:cubicBezTo>
                    <a:pt x="68" y="123"/>
                    <a:pt x="64" y="125"/>
                    <a:pt x="57" y="130"/>
                  </a:cubicBezTo>
                  <a:cubicBezTo>
                    <a:pt x="55" y="132"/>
                    <a:pt x="54" y="133"/>
                    <a:pt x="53" y="133"/>
                  </a:cubicBezTo>
                  <a:cubicBezTo>
                    <a:pt x="52" y="133"/>
                    <a:pt x="51" y="133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49" y="130"/>
                    <a:pt x="48" y="133"/>
                    <a:pt x="47" y="137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40"/>
                    <a:pt x="45" y="141"/>
                    <a:pt x="45" y="143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3"/>
                    <a:pt x="49" y="174"/>
                    <a:pt x="57" y="175"/>
                  </a:cubicBezTo>
                  <a:cubicBezTo>
                    <a:pt x="58" y="176"/>
                    <a:pt x="61" y="177"/>
                    <a:pt x="65" y="179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4" y="194"/>
                    <a:pt x="62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7"/>
                    <a:pt x="62" y="198"/>
                    <a:pt x="64" y="199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3" y="201"/>
                    <a:pt x="61" y="201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32" y="197"/>
                    <a:pt x="22" y="196"/>
                    <a:pt x="17" y="195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1" y="195"/>
                    <a:pt x="10" y="192"/>
                    <a:pt x="10" y="188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3"/>
                    <a:pt x="11" y="180"/>
                    <a:pt x="13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0" y="181"/>
                    <a:pt x="20" y="181"/>
                    <a:pt x="20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76"/>
                    <a:pt x="22" y="176"/>
                    <a:pt x="20" y="176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4" y="175"/>
                    <a:pt x="18" y="174"/>
                    <a:pt x="25" y="172"/>
                  </a:cubicBezTo>
                  <a:cubicBezTo>
                    <a:pt x="27" y="172"/>
                    <a:pt x="30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69"/>
                    <a:pt x="34" y="169"/>
                    <a:pt x="31" y="169"/>
                  </a:cubicBezTo>
                  <a:cubicBezTo>
                    <a:pt x="30" y="169"/>
                    <a:pt x="29" y="162"/>
                    <a:pt x="29" y="147"/>
                  </a:cubicBezTo>
                  <a:cubicBezTo>
                    <a:pt x="28" y="129"/>
                    <a:pt x="27" y="117"/>
                    <a:pt x="24" y="110"/>
                  </a:cubicBezTo>
                  <a:cubicBezTo>
                    <a:pt x="23" y="68"/>
                    <a:pt x="22" y="42"/>
                    <a:pt x="20" y="34"/>
                  </a:cubicBezTo>
                  <a:cubicBezTo>
                    <a:pt x="20" y="34"/>
                    <a:pt x="17" y="33"/>
                    <a:pt x="11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3"/>
                    <a:pt x="1" y="31"/>
                    <a:pt x="1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3" y="7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  <a:moveTo>
                    <a:pt x="10" y="19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2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2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4"/>
                    <a:pt x="18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7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9"/>
                    <a:pt x="10" y="19"/>
                  </a:cubicBezTo>
                  <a:close/>
                  <a:moveTo>
                    <a:pt x="17" y="187"/>
                  </a:moveTo>
                  <a:cubicBezTo>
                    <a:pt x="17" y="187"/>
                    <a:pt x="17" y="187"/>
                    <a:pt x="17" y="187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6" y="188"/>
                    <a:pt x="39" y="188"/>
                    <a:pt x="39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6"/>
                    <a:pt x="37" y="186"/>
                    <a:pt x="33" y="186"/>
                  </a:cubicBezTo>
                  <a:cubicBezTo>
                    <a:pt x="24" y="186"/>
                    <a:pt x="18" y="186"/>
                    <a:pt x="17" y="187"/>
                  </a:cubicBezTo>
                  <a:close/>
                  <a:moveTo>
                    <a:pt x="25" y="191"/>
                  </a:moveTo>
                  <a:cubicBezTo>
                    <a:pt x="24" y="191"/>
                    <a:pt x="24" y="191"/>
                    <a:pt x="24" y="191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2" y="192"/>
                    <a:pt x="47" y="191"/>
                    <a:pt x="36" y="191"/>
                  </a:cubicBezTo>
                  <a:lnTo>
                    <a:pt x="25" y="191"/>
                  </a:ln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7"/>
                    <a:pt x="28" y="18"/>
                    <a:pt x="30" y="18"/>
                  </a:cubicBezTo>
                  <a:cubicBezTo>
                    <a:pt x="31" y="17"/>
                    <a:pt x="32" y="15"/>
                    <a:pt x="32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7" y="14"/>
                    <a:pt x="27" y="15"/>
                  </a:cubicBezTo>
                  <a:close/>
                  <a:moveTo>
                    <a:pt x="31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52"/>
                    <a:pt x="31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4"/>
                    <a:pt x="32" y="42"/>
                    <a:pt x="31" y="42"/>
                  </a:cubicBezTo>
                  <a:close/>
                  <a:moveTo>
                    <a:pt x="31" y="79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1" y="79"/>
                  </a:lnTo>
                  <a:close/>
                  <a:moveTo>
                    <a:pt x="36" y="184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lnTo>
                    <a:pt x="36" y="184"/>
                  </a:lnTo>
                  <a:close/>
                  <a:moveTo>
                    <a:pt x="37" y="122"/>
                  </a:move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lnTo>
                    <a:pt x="37" y="122"/>
                  </a:lnTo>
                  <a:close/>
                  <a:moveTo>
                    <a:pt x="36" y="145"/>
                  </a:moveTo>
                  <a:cubicBezTo>
                    <a:pt x="36" y="148"/>
                    <a:pt x="36" y="148"/>
                    <a:pt x="36" y="148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9" y="149"/>
                    <a:pt x="39" y="148"/>
                    <a:pt x="39" y="146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7" y="142"/>
                    <a:pt x="36" y="143"/>
                    <a:pt x="36" y="145"/>
                  </a:cubicBezTo>
                  <a:close/>
                  <a:moveTo>
                    <a:pt x="37" y="135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9" y="137"/>
                    <a:pt x="39" y="136"/>
                    <a:pt x="39" y="135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9" y="132"/>
                    <a:pt x="39" y="130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31"/>
                    <a:pt x="37" y="135"/>
                  </a:cubicBezTo>
                  <a:close/>
                  <a:moveTo>
                    <a:pt x="37" y="170"/>
                  </a:moveTo>
                  <a:cubicBezTo>
                    <a:pt x="38" y="171"/>
                    <a:pt x="38" y="171"/>
                    <a:pt x="38" y="171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9" y="171"/>
                    <a:pt x="39" y="170"/>
                    <a:pt x="39" y="169"/>
                  </a:cubicBezTo>
                  <a:cubicBezTo>
                    <a:pt x="39" y="168"/>
                    <a:pt x="39" y="167"/>
                    <a:pt x="39" y="167"/>
                  </a:cubicBezTo>
                  <a:cubicBezTo>
                    <a:pt x="37" y="168"/>
                    <a:pt x="37" y="169"/>
                    <a:pt x="37" y="170"/>
                  </a:cubicBezTo>
                  <a:close/>
                  <a:moveTo>
                    <a:pt x="39" y="154"/>
                  </a:moveTo>
                  <a:cubicBezTo>
                    <a:pt x="38" y="154"/>
                    <a:pt x="38" y="154"/>
                    <a:pt x="38" y="154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8"/>
                    <a:pt x="39" y="158"/>
                    <a:pt x="39" y="156"/>
                  </a:cubicBezTo>
                  <a:lnTo>
                    <a:pt x="39" y="154"/>
                  </a:lnTo>
                  <a:close/>
                  <a:moveTo>
                    <a:pt x="44" y="121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2"/>
                    <a:pt x="49" y="121"/>
                    <a:pt x="51" y="119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8" y="118"/>
                    <a:pt x="46" y="119"/>
                    <a:pt x="44" y="121"/>
                  </a:cubicBezTo>
                  <a:close/>
                  <a:moveTo>
                    <a:pt x="45" y="184"/>
                  </a:moveTo>
                  <a:cubicBezTo>
                    <a:pt x="44" y="184"/>
                    <a:pt x="44" y="184"/>
                    <a:pt x="44" y="184"/>
                  </a:cubicBezTo>
                  <a:cubicBezTo>
                    <a:pt x="45" y="184"/>
                    <a:pt x="45" y="184"/>
                    <a:pt x="45" y="184"/>
                  </a:cubicBezTo>
                  <a:close/>
                  <a:moveTo>
                    <a:pt x="47" y="189"/>
                  </a:moveTo>
                  <a:cubicBezTo>
                    <a:pt x="46" y="189"/>
                    <a:pt x="46" y="189"/>
                    <a:pt x="46" y="189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0" y="189"/>
                    <a:pt x="47" y="189"/>
                  </a:cubicBezTo>
                  <a:close/>
                  <a:moveTo>
                    <a:pt x="53" y="184"/>
                  </a:moveTo>
                  <a:cubicBezTo>
                    <a:pt x="54" y="186"/>
                    <a:pt x="56" y="187"/>
                    <a:pt x="58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4"/>
                    <a:pt x="58" y="183"/>
                    <a:pt x="57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4" y="182"/>
                    <a:pt x="53" y="183"/>
                    <a:pt x="53" y="184"/>
                  </a:cubicBezTo>
                  <a:close/>
                  <a:moveTo>
                    <a:pt x="55" y="127"/>
                  </a:move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9" y="126"/>
                    <a:pt x="62" y="125"/>
                    <a:pt x="64" y="122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58" y="124"/>
                    <a:pt x="55" y="126"/>
                    <a:pt x="55" y="127"/>
                  </a:cubicBezTo>
                  <a:close/>
                  <a:moveTo>
                    <a:pt x="56" y="194"/>
                  </a:moveTo>
                  <a:cubicBezTo>
                    <a:pt x="55" y="194"/>
                    <a:pt x="55" y="194"/>
                    <a:pt x="55" y="194"/>
                  </a:cubicBezTo>
                  <a:cubicBezTo>
                    <a:pt x="55" y="195"/>
                    <a:pt x="55" y="195"/>
                    <a:pt x="55" y="19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7" y="196"/>
                    <a:pt x="57" y="196"/>
                    <a:pt x="57" y="196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58" y="194"/>
                    <a:pt x="57" y="194"/>
                    <a:pt x="56" y="194"/>
                  </a:cubicBezTo>
                  <a:close/>
                  <a:moveTo>
                    <a:pt x="62" y="181"/>
                  </a:moveTo>
                  <a:cubicBezTo>
                    <a:pt x="62" y="181"/>
                    <a:pt x="62" y="181"/>
                    <a:pt x="62" y="181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1"/>
                    <a:pt x="63" y="181"/>
                    <a:pt x="63" y="181"/>
                  </a:cubicBezTo>
                  <a:lnTo>
                    <a:pt x="62" y="181"/>
                  </a:lnTo>
                  <a:close/>
                  <a:moveTo>
                    <a:pt x="75" y="121"/>
                  </a:moveTo>
                  <a:cubicBezTo>
                    <a:pt x="76" y="124"/>
                    <a:pt x="78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2"/>
                    <a:pt x="78" y="120"/>
                    <a:pt x="76" y="120"/>
                  </a:cubicBezTo>
                  <a:cubicBezTo>
                    <a:pt x="75" y="120"/>
                    <a:pt x="75" y="120"/>
                    <a:pt x="75" y="121"/>
                  </a:cubicBezTo>
                  <a:close/>
                  <a:moveTo>
                    <a:pt x="85" y="134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6" y="141"/>
                    <a:pt x="89" y="148"/>
                    <a:pt x="93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2"/>
                    <a:pt x="91" y="145"/>
                    <a:pt x="85" y="134"/>
                  </a:cubicBezTo>
                  <a:close/>
                  <a:moveTo>
                    <a:pt x="88" y="103"/>
                  </a:moveTo>
                  <a:cubicBezTo>
                    <a:pt x="88" y="103"/>
                    <a:pt x="88" y="103"/>
                    <a:pt x="88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5" y="102"/>
                    <a:pt x="103" y="97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4" y="91"/>
                    <a:pt x="96" y="96"/>
                    <a:pt x="88" y="103"/>
                  </a:cubicBezTo>
                  <a:close/>
                  <a:moveTo>
                    <a:pt x="89" y="91"/>
                  </a:move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90" y="92"/>
                    <a:pt x="92" y="90"/>
                    <a:pt x="97" y="87"/>
                  </a:cubicBezTo>
                  <a:cubicBezTo>
                    <a:pt x="99" y="87"/>
                    <a:pt x="99" y="86"/>
                    <a:pt x="99" y="85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6" y="84"/>
                    <a:pt x="93" y="87"/>
                    <a:pt x="89" y="91"/>
                  </a:cubicBezTo>
                  <a:close/>
                  <a:moveTo>
                    <a:pt x="91" y="80"/>
                  </a:moveTo>
                  <a:cubicBezTo>
                    <a:pt x="92" y="81"/>
                    <a:pt x="92" y="81"/>
                    <a:pt x="92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1"/>
                    <a:pt x="95" y="80"/>
                    <a:pt x="95" y="80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2" y="79"/>
                    <a:pt x="92" y="79"/>
                    <a:pt x="91" y="80"/>
                  </a:cubicBezTo>
                  <a:close/>
                  <a:moveTo>
                    <a:pt x="92" y="74"/>
                  </a:moveTo>
                  <a:cubicBezTo>
                    <a:pt x="92" y="76"/>
                    <a:pt x="93" y="77"/>
                    <a:pt x="93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6" y="77"/>
                    <a:pt x="96" y="77"/>
                    <a:pt x="96" y="76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3" y="69"/>
                    <a:pt x="92" y="71"/>
                    <a:pt x="92" y="74"/>
                  </a:cubicBezTo>
                  <a:close/>
                  <a:moveTo>
                    <a:pt x="96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60"/>
                    <a:pt x="95" y="160"/>
                    <a:pt x="95" y="160"/>
                  </a:cubicBezTo>
                  <a:cubicBezTo>
                    <a:pt x="97" y="164"/>
                    <a:pt x="98" y="167"/>
                    <a:pt x="100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6"/>
                    <a:pt x="99" y="163"/>
                    <a:pt x="96" y="159"/>
                  </a:cubicBezTo>
                  <a:close/>
                  <a:moveTo>
                    <a:pt x="98" y="59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lnTo>
                    <a:pt x="98" y="59"/>
                  </a:lnTo>
                  <a:close/>
                  <a:moveTo>
                    <a:pt x="98" y="144"/>
                  </a:move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4"/>
                    <a:pt x="99" y="144"/>
                    <a:pt x="99" y="144"/>
                  </a:cubicBezTo>
                  <a:lnTo>
                    <a:pt x="98" y="144"/>
                  </a:lnTo>
                  <a:close/>
                  <a:moveTo>
                    <a:pt x="106" y="176"/>
                  </a:moveTo>
                  <a:cubicBezTo>
                    <a:pt x="106" y="177"/>
                    <a:pt x="106" y="177"/>
                    <a:pt x="106" y="177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09" y="178"/>
                    <a:pt x="109" y="178"/>
                    <a:pt x="109" y="178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09" y="176"/>
                    <a:pt x="108" y="175"/>
                    <a:pt x="107" y="175"/>
                  </a:cubicBezTo>
                  <a:cubicBezTo>
                    <a:pt x="106" y="175"/>
                    <a:pt x="106" y="176"/>
                    <a:pt x="106" y="176"/>
                  </a:cubicBezTo>
                  <a:close/>
                  <a:moveTo>
                    <a:pt x="116" y="76"/>
                  </a:moveTo>
                  <a:cubicBezTo>
                    <a:pt x="116" y="77"/>
                    <a:pt x="118" y="77"/>
                    <a:pt x="124" y="77"/>
                  </a:cubicBezTo>
                  <a:cubicBezTo>
                    <a:pt x="126" y="77"/>
                    <a:pt x="127" y="77"/>
                    <a:pt x="127" y="76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17" y="75"/>
                    <a:pt x="116" y="75"/>
                    <a:pt x="116" y="76"/>
                  </a:cubicBezTo>
                  <a:close/>
                  <a:moveTo>
                    <a:pt x="119" y="200"/>
                  </a:moveTo>
                  <a:cubicBezTo>
                    <a:pt x="119" y="200"/>
                    <a:pt x="119" y="200"/>
                    <a:pt x="119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26" y="200"/>
                    <a:pt x="126" y="200"/>
                    <a:pt x="126" y="200"/>
                  </a:cubicBezTo>
                  <a:cubicBezTo>
                    <a:pt x="132" y="200"/>
                    <a:pt x="132" y="200"/>
                    <a:pt x="132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22" y="199"/>
                    <a:pt x="122" y="199"/>
                    <a:pt x="122" y="199"/>
                  </a:cubicBezTo>
                  <a:cubicBezTo>
                    <a:pt x="120" y="199"/>
                    <a:pt x="119" y="199"/>
                    <a:pt x="119" y="200"/>
                  </a:cubicBezTo>
                  <a:close/>
                  <a:moveTo>
                    <a:pt x="121" y="186"/>
                  </a:moveTo>
                  <a:cubicBezTo>
                    <a:pt x="121" y="187"/>
                    <a:pt x="121" y="187"/>
                    <a:pt x="121" y="187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6"/>
                    <a:pt x="123" y="186"/>
                    <a:pt x="123" y="186"/>
                  </a:cubicBezTo>
                  <a:lnTo>
                    <a:pt x="121" y="186"/>
                  </a:lnTo>
                  <a:close/>
                  <a:moveTo>
                    <a:pt x="128" y="188"/>
                  </a:moveTo>
                  <a:cubicBezTo>
                    <a:pt x="126" y="188"/>
                    <a:pt x="126" y="188"/>
                    <a:pt x="126" y="188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8" y="189"/>
                    <a:pt x="128" y="189"/>
                    <a:pt x="128" y="189"/>
                  </a:cubicBezTo>
                  <a:lnTo>
                    <a:pt x="128" y="188"/>
                  </a:lnTo>
                  <a:close/>
                  <a:moveTo>
                    <a:pt x="137" y="183"/>
                  </a:moveTo>
                  <a:cubicBezTo>
                    <a:pt x="137" y="183"/>
                    <a:pt x="137" y="183"/>
                    <a:pt x="137" y="183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8" y="184"/>
                    <a:pt x="138" y="184"/>
                    <a:pt x="138" y="184"/>
                  </a:cubicBezTo>
                  <a:lnTo>
                    <a:pt x="137" y="183"/>
                  </a:lnTo>
                  <a:close/>
                  <a:moveTo>
                    <a:pt x="137" y="191"/>
                  </a:moveTo>
                  <a:cubicBezTo>
                    <a:pt x="137" y="196"/>
                    <a:pt x="137" y="196"/>
                    <a:pt x="137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6"/>
                    <a:pt x="139" y="194"/>
                    <a:pt x="139" y="190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8" y="189"/>
                    <a:pt x="137" y="190"/>
                    <a:pt x="13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28"/>
            <p:cNvSpPr>
              <a:spLocks noEditPoints="1"/>
            </p:cNvSpPr>
            <p:nvPr/>
          </p:nvSpPr>
          <p:spPr bwMode="auto">
            <a:xfrm>
              <a:off x="5791201" y="3505201"/>
              <a:ext cx="26988" cy="144463"/>
            </a:xfrm>
            <a:custGeom>
              <a:avLst/>
              <a:gdLst>
                <a:gd name="T0" fmla="*/ 34 w 35"/>
                <a:gd name="T1" fmla="*/ 169 h 187"/>
                <a:gd name="T2" fmla="*/ 24 w 35"/>
                <a:gd name="T3" fmla="*/ 186 h 187"/>
                <a:gd name="T4" fmla="*/ 14 w 35"/>
                <a:gd name="T5" fmla="*/ 156 h 187"/>
                <a:gd name="T6" fmla="*/ 33 w 35"/>
                <a:gd name="T7" fmla="*/ 25 h 187"/>
                <a:gd name="T8" fmla="*/ 32 w 35"/>
                <a:gd name="T9" fmla="*/ 93 h 187"/>
                <a:gd name="T10" fmla="*/ 33 w 35"/>
                <a:gd name="T11" fmla="*/ 112 h 187"/>
                <a:gd name="T12" fmla="*/ 19 w 35"/>
                <a:gd name="T13" fmla="*/ 125 h 187"/>
                <a:gd name="T14" fmla="*/ 11 w 35"/>
                <a:gd name="T15" fmla="*/ 129 h 187"/>
                <a:gd name="T16" fmla="*/ 14 w 35"/>
                <a:gd name="T17" fmla="*/ 125 h 187"/>
                <a:gd name="T18" fmla="*/ 15 w 35"/>
                <a:gd name="T19" fmla="*/ 116 h 187"/>
                <a:gd name="T20" fmla="*/ 5 w 35"/>
                <a:gd name="T21" fmla="*/ 25 h 187"/>
                <a:gd name="T22" fmla="*/ 9 w 35"/>
                <a:gd name="T23" fmla="*/ 4 h 187"/>
                <a:gd name="T24" fmla="*/ 20 w 35"/>
                <a:gd name="T25" fmla="*/ 0 h 187"/>
                <a:gd name="T26" fmla="*/ 9 w 35"/>
                <a:gd name="T27" fmla="*/ 168 h 187"/>
                <a:gd name="T28" fmla="*/ 9 w 35"/>
                <a:gd name="T29" fmla="*/ 27 h 187"/>
                <a:gd name="T30" fmla="*/ 10 w 35"/>
                <a:gd name="T31" fmla="*/ 32 h 187"/>
                <a:gd name="T32" fmla="*/ 9 w 35"/>
                <a:gd name="T33" fmla="*/ 35 h 187"/>
                <a:gd name="T34" fmla="*/ 12 w 35"/>
                <a:gd name="T35" fmla="*/ 42 h 187"/>
                <a:gd name="T36" fmla="*/ 10 w 35"/>
                <a:gd name="T37" fmla="*/ 54 h 187"/>
                <a:gd name="T38" fmla="*/ 11 w 35"/>
                <a:gd name="T39" fmla="*/ 53 h 187"/>
                <a:gd name="T40" fmla="*/ 12 w 35"/>
                <a:gd name="T41" fmla="*/ 6 h 187"/>
                <a:gd name="T42" fmla="*/ 14 w 35"/>
                <a:gd name="T43" fmla="*/ 6 h 187"/>
                <a:gd name="T44" fmla="*/ 12 w 35"/>
                <a:gd name="T45" fmla="*/ 100 h 187"/>
                <a:gd name="T46" fmla="*/ 16 w 35"/>
                <a:gd name="T47" fmla="*/ 96 h 187"/>
                <a:gd name="T48" fmla="*/ 13 w 35"/>
                <a:gd name="T49" fmla="*/ 86 h 187"/>
                <a:gd name="T50" fmla="*/ 16 w 35"/>
                <a:gd name="T51" fmla="*/ 106 h 187"/>
                <a:gd name="T52" fmla="*/ 16 w 35"/>
                <a:gd name="T53" fmla="*/ 167 h 187"/>
                <a:gd name="T54" fmla="*/ 20 w 35"/>
                <a:gd name="T55" fmla="*/ 166 h 187"/>
                <a:gd name="T56" fmla="*/ 17 w 35"/>
                <a:gd name="T57" fmla="*/ 57 h 187"/>
                <a:gd name="T58" fmla="*/ 18 w 35"/>
                <a:gd name="T59" fmla="*/ 57 h 187"/>
                <a:gd name="T60" fmla="*/ 17 w 35"/>
                <a:gd name="T61" fmla="*/ 71 h 187"/>
                <a:gd name="T62" fmla="*/ 17 w 35"/>
                <a:gd name="T63" fmla="*/ 70 h 187"/>
                <a:gd name="T64" fmla="*/ 23 w 35"/>
                <a:gd name="T65" fmla="*/ 163 h 187"/>
                <a:gd name="T66" fmla="*/ 20 w 35"/>
                <a:gd name="T67" fmla="*/ 95 h 187"/>
                <a:gd name="T68" fmla="*/ 21 w 35"/>
                <a:gd name="T69" fmla="*/ 96 h 187"/>
                <a:gd name="T70" fmla="*/ 19 w 35"/>
                <a:gd name="T71" fmla="*/ 172 h 187"/>
                <a:gd name="T72" fmla="*/ 21 w 35"/>
                <a:gd name="T73" fmla="*/ 172 h 187"/>
                <a:gd name="T74" fmla="*/ 22 w 35"/>
                <a:gd name="T75" fmla="*/ 20 h 187"/>
                <a:gd name="T76" fmla="*/ 21 w 35"/>
                <a:gd name="T77" fmla="*/ 36 h 187"/>
                <a:gd name="T78" fmla="*/ 24 w 35"/>
                <a:gd name="T79" fmla="*/ 28 h 187"/>
                <a:gd name="T80" fmla="*/ 22 w 35"/>
                <a:gd name="T81" fmla="*/ 17 h 187"/>
                <a:gd name="T82" fmla="*/ 23 w 35"/>
                <a:gd name="T83" fmla="*/ 19 h 187"/>
                <a:gd name="T84" fmla="*/ 25 w 35"/>
                <a:gd name="T85" fmla="*/ 112 h 187"/>
                <a:gd name="T86" fmla="*/ 29 w 35"/>
                <a:gd name="T87" fmla="*/ 107 h 187"/>
                <a:gd name="T88" fmla="*/ 25 w 35"/>
                <a:gd name="T89" fmla="*/ 51 h 187"/>
                <a:gd name="T90" fmla="*/ 27 w 35"/>
                <a:gd name="T91" fmla="*/ 49 h 187"/>
                <a:gd name="T92" fmla="*/ 26 w 35"/>
                <a:gd name="T93" fmla="*/ 11 h 187"/>
                <a:gd name="T94" fmla="*/ 30 w 35"/>
                <a:gd name="T95" fmla="*/ 10 h 187"/>
                <a:gd name="T96" fmla="*/ 27 w 35"/>
                <a:gd name="T97" fmla="*/ 62 h 187"/>
                <a:gd name="T98" fmla="*/ 28 w 35"/>
                <a:gd name="T99" fmla="*/ 6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" h="187">
                  <a:moveTo>
                    <a:pt x="14" y="156"/>
                  </a:moveTo>
                  <a:cubicBezTo>
                    <a:pt x="20" y="154"/>
                    <a:pt x="20" y="154"/>
                    <a:pt x="20" y="154"/>
                  </a:cubicBezTo>
                  <a:cubicBezTo>
                    <a:pt x="23" y="156"/>
                    <a:pt x="28" y="160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1"/>
                    <a:pt x="29" y="176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15" y="187"/>
                    <a:pt x="9" y="184"/>
                    <a:pt x="3" y="179"/>
                  </a:cubicBezTo>
                  <a:cubicBezTo>
                    <a:pt x="1" y="176"/>
                    <a:pt x="0" y="174"/>
                    <a:pt x="0" y="172"/>
                  </a:cubicBezTo>
                  <a:cubicBezTo>
                    <a:pt x="0" y="164"/>
                    <a:pt x="5" y="159"/>
                    <a:pt x="14" y="156"/>
                  </a:cubicBezTo>
                  <a:close/>
                  <a:moveTo>
                    <a:pt x="2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30" y="2"/>
                    <a:pt x="34" y="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72"/>
                    <a:pt x="34" y="81"/>
                    <a:pt x="32" y="8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8"/>
                    <a:pt x="32" y="111"/>
                    <a:pt x="33" y="112"/>
                  </a:cubicBezTo>
                  <a:cubicBezTo>
                    <a:pt x="32" y="117"/>
                    <a:pt x="31" y="119"/>
                    <a:pt x="31" y="119"/>
                  </a:cubicBezTo>
                  <a:cubicBezTo>
                    <a:pt x="30" y="118"/>
                    <a:pt x="29" y="118"/>
                    <a:pt x="28" y="118"/>
                  </a:cubicBezTo>
                  <a:cubicBezTo>
                    <a:pt x="22" y="122"/>
                    <a:pt x="18" y="124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6" y="124"/>
                    <a:pt x="30" y="123"/>
                    <a:pt x="30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6"/>
                    <a:pt x="25" y="128"/>
                    <a:pt x="11" y="129"/>
                  </a:cubicBezTo>
                  <a:cubicBezTo>
                    <a:pt x="10" y="129"/>
                    <a:pt x="10" y="129"/>
                    <a:pt x="9" y="128"/>
                  </a:cubicBezTo>
                  <a:cubicBezTo>
                    <a:pt x="9" y="127"/>
                    <a:pt x="10" y="126"/>
                    <a:pt x="13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5"/>
                    <a:pt x="13" y="124"/>
                    <a:pt x="10" y="123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1" y="120"/>
                    <a:pt x="14" y="119"/>
                  </a:cubicBezTo>
                  <a:cubicBezTo>
                    <a:pt x="14" y="118"/>
                    <a:pt x="15" y="117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5"/>
                    <a:pt x="13" y="114"/>
                    <a:pt x="9" y="114"/>
                  </a:cubicBezTo>
                  <a:cubicBezTo>
                    <a:pt x="8" y="114"/>
                    <a:pt x="7" y="93"/>
                    <a:pt x="6" y="51"/>
                  </a:cubicBezTo>
                  <a:cubicBezTo>
                    <a:pt x="5" y="46"/>
                    <a:pt x="5" y="37"/>
                    <a:pt x="5" y="2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5"/>
                    <a:pt x="7" y="12"/>
                    <a:pt x="9" y="1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3" y="0"/>
                    <a:pt x="20" y="0"/>
                  </a:cubicBezTo>
                  <a:close/>
                  <a:moveTo>
                    <a:pt x="8" y="169"/>
                  </a:moveTo>
                  <a:cubicBezTo>
                    <a:pt x="9" y="170"/>
                    <a:pt x="9" y="170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8" y="167"/>
                    <a:pt x="8" y="168"/>
                    <a:pt x="8" y="169"/>
                  </a:cubicBezTo>
                  <a:close/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7"/>
                    <a:pt x="9" y="27"/>
                  </a:cubicBezTo>
                  <a:close/>
                  <a:moveTo>
                    <a:pt x="10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2" y="46"/>
                    <a:pt x="12" y="42"/>
                  </a:cubicBezTo>
                  <a:cubicBezTo>
                    <a:pt x="10" y="36"/>
                    <a:pt x="10" y="36"/>
                    <a:pt x="10" y="36"/>
                  </a:cubicBezTo>
                  <a:lnTo>
                    <a:pt x="10" y="35"/>
                  </a:lnTo>
                  <a:close/>
                  <a:moveTo>
                    <a:pt x="10" y="53"/>
                  </a:moveTo>
                  <a:cubicBezTo>
                    <a:pt x="10" y="54"/>
                    <a:pt x="10" y="54"/>
                    <a:pt x="10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lnTo>
                    <a:pt x="10" y="53"/>
                  </a:ln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13" y="6"/>
                  </a:lnTo>
                  <a:close/>
                  <a:moveTo>
                    <a:pt x="13" y="86"/>
                  </a:moveTo>
                  <a:cubicBezTo>
                    <a:pt x="13" y="88"/>
                    <a:pt x="13" y="88"/>
                    <a:pt x="13" y="88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3"/>
                    <a:pt x="13" y="104"/>
                    <a:pt x="13" y="104"/>
                  </a:cubicBezTo>
                  <a:cubicBezTo>
                    <a:pt x="16" y="102"/>
                    <a:pt x="17" y="100"/>
                    <a:pt x="17" y="98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7"/>
                    <a:pt x="17" y="96"/>
                    <a:pt x="16" y="96"/>
                  </a:cubicBezTo>
                  <a:cubicBezTo>
                    <a:pt x="15" y="96"/>
                    <a:pt x="15" y="93"/>
                    <a:pt x="14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4" y="86"/>
                    <a:pt x="13" y="86"/>
                  </a:cubicBezTo>
                  <a:close/>
                  <a:moveTo>
                    <a:pt x="14" y="108"/>
                  </a:move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7"/>
                    <a:pt x="16" y="107"/>
                    <a:pt x="16" y="106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4" y="106"/>
                    <a:pt x="14" y="108"/>
                  </a:cubicBezTo>
                  <a:close/>
                  <a:moveTo>
                    <a:pt x="16" y="167"/>
                  </a:moveTo>
                  <a:cubicBezTo>
                    <a:pt x="16" y="168"/>
                    <a:pt x="16" y="168"/>
                    <a:pt x="16" y="16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9" y="168"/>
                    <a:pt x="20" y="167"/>
                    <a:pt x="20" y="167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6" y="166"/>
                    <a:pt x="16" y="167"/>
                    <a:pt x="16" y="167"/>
                  </a:cubicBezTo>
                  <a:close/>
                  <a:moveTo>
                    <a:pt x="17" y="56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17" y="56"/>
                  </a:lnTo>
                  <a:close/>
                  <a:moveTo>
                    <a:pt x="17" y="70"/>
                  </a:moveTo>
                  <a:cubicBezTo>
                    <a:pt x="17" y="71"/>
                    <a:pt x="17" y="71"/>
                    <a:pt x="17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9" y="69"/>
                    <a:pt x="19" y="66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7" y="64"/>
                    <a:pt x="17" y="70"/>
                  </a:cubicBezTo>
                  <a:close/>
                  <a:moveTo>
                    <a:pt x="18" y="161"/>
                  </a:moveTo>
                  <a:cubicBezTo>
                    <a:pt x="17" y="161"/>
                    <a:pt x="17" y="161"/>
                    <a:pt x="17" y="161"/>
                  </a:cubicBezTo>
                  <a:cubicBezTo>
                    <a:pt x="17" y="162"/>
                    <a:pt x="19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1"/>
                    <a:pt x="22" y="161"/>
                    <a:pt x="19" y="161"/>
                  </a:cubicBezTo>
                  <a:lnTo>
                    <a:pt x="18" y="161"/>
                  </a:lnTo>
                  <a:close/>
                  <a:moveTo>
                    <a:pt x="20" y="95"/>
                  </a:moveTo>
                  <a:cubicBezTo>
                    <a:pt x="19" y="96"/>
                    <a:pt x="19" y="96"/>
                    <a:pt x="19" y="96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5"/>
                    <a:pt x="21" y="95"/>
                    <a:pt x="21" y="95"/>
                  </a:cubicBezTo>
                  <a:lnTo>
                    <a:pt x="20" y="95"/>
                  </a:lnTo>
                  <a:close/>
                  <a:moveTo>
                    <a:pt x="20" y="171"/>
                  </a:move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lnTo>
                    <a:pt x="20" y="171"/>
                  </a:ln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2"/>
                    <a:pt x="22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0"/>
                    <a:pt x="23" y="29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2" y="25"/>
                    <a:pt x="22" y="20"/>
                  </a:cubicBezTo>
                  <a:close/>
                  <a:moveTo>
                    <a:pt x="23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17"/>
                  </a:lnTo>
                  <a:close/>
                  <a:moveTo>
                    <a:pt x="25" y="111"/>
                  </a:moveTo>
                  <a:cubicBezTo>
                    <a:pt x="25" y="112"/>
                    <a:pt x="25" y="112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8" y="112"/>
                    <a:pt x="29" y="111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7" y="108"/>
                    <a:pt x="25" y="111"/>
                  </a:cubicBezTo>
                  <a:close/>
                  <a:moveTo>
                    <a:pt x="25" y="50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8"/>
                    <a:pt x="25" y="48"/>
                    <a:pt x="25" y="50"/>
                  </a:cubicBezTo>
                  <a:close/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3"/>
                    <a:pt x="26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3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7" y="8"/>
                    <a:pt x="26" y="9"/>
                    <a:pt x="26" y="11"/>
                  </a:cubicBezTo>
                  <a:close/>
                  <a:moveTo>
                    <a:pt x="2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Freeform 29"/>
          <p:cNvSpPr>
            <a:spLocks noEditPoints="1"/>
          </p:cNvSpPr>
          <p:nvPr/>
        </p:nvSpPr>
        <p:spPr bwMode="auto">
          <a:xfrm>
            <a:off x="6833341" y="5294380"/>
            <a:ext cx="690103" cy="1093718"/>
          </a:xfrm>
          <a:custGeom>
            <a:avLst/>
            <a:gdLst>
              <a:gd name="T0" fmla="*/ 14 w 939"/>
              <a:gd name="T1" fmla="*/ 370 h 978"/>
              <a:gd name="T2" fmla="*/ 115 w 939"/>
              <a:gd name="T3" fmla="*/ 87 h 978"/>
              <a:gd name="T4" fmla="*/ 517 w 939"/>
              <a:gd name="T5" fmla="*/ 9 h 978"/>
              <a:gd name="T6" fmla="*/ 818 w 939"/>
              <a:gd name="T7" fmla="*/ 112 h 978"/>
              <a:gd name="T8" fmla="*/ 896 w 939"/>
              <a:gd name="T9" fmla="*/ 454 h 978"/>
              <a:gd name="T10" fmla="*/ 825 w 939"/>
              <a:gd name="T11" fmla="*/ 864 h 978"/>
              <a:gd name="T12" fmla="*/ 345 w 939"/>
              <a:gd name="T13" fmla="*/ 944 h 978"/>
              <a:gd name="T14" fmla="*/ 41 w 939"/>
              <a:gd name="T15" fmla="*/ 801 h 978"/>
              <a:gd name="T16" fmla="*/ 393 w 939"/>
              <a:gd name="T17" fmla="*/ 430 h 978"/>
              <a:gd name="T18" fmla="*/ 275 w 939"/>
              <a:gd name="T19" fmla="*/ 25 h 978"/>
              <a:gd name="T20" fmla="*/ 395 w 939"/>
              <a:gd name="T21" fmla="*/ 25 h 978"/>
              <a:gd name="T22" fmla="*/ 571 w 939"/>
              <a:gd name="T23" fmla="*/ 43 h 978"/>
              <a:gd name="T24" fmla="*/ 497 w 939"/>
              <a:gd name="T25" fmla="*/ 67 h 978"/>
              <a:gd name="T26" fmla="*/ 283 w 939"/>
              <a:gd name="T27" fmla="*/ 63 h 978"/>
              <a:gd name="T28" fmla="*/ 416 w 939"/>
              <a:gd name="T29" fmla="*/ 97 h 978"/>
              <a:gd name="T30" fmla="*/ 526 w 939"/>
              <a:gd name="T31" fmla="*/ 92 h 978"/>
              <a:gd name="T32" fmla="*/ 317 w 939"/>
              <a:gd name="T33" fmla="*/ 69 h 978"/>
              <a:gd name="T34" fmla="*/ 568 w 939"/>
              <a:gd name="T35" fmla="*/ 81 h 978"/>
              <a:gd name="T36" fmla="*/ 538 w 939"/>
              <a:gd name="T37" fmla="*/ 107 h 978"/>
              <a:gd name="T38" fmla="*/ 26 w 939"/>
              <a:gd name="T39" fmla="*/ 211 h 978"/>
              <a:gd name="T40" fmla="*/ 121 w 939"/>
              <a:gd name="T41" fmla="*/ 421 h 978"/>
              <a:gd name="T42" fmla="*/ 157 w 939"/>
              <a:gd name="T43" fmla="*/ 417 h 978"/>
              <a:gd name="T44" fmla="*/ 44 w 939"/>
              <a:gd name="T45" fmla="*/ 203 h 978"/>
              <a:gd name="T46" fmla="*/ 59 w 939"/>
              <a:gd name="T47" fmla="*/ 188 h 978"/>
              <a:gd name="T48" fmla="*/ 266 w 939"/>
              <a:gd name="T49" fmla="*/ 421 h 978"/>
              <a:gd name="T50" fmla="*/ 400 w 939"/>
              <a:gd name="T51" fmla="*/ 439 h 978"/>
              <a:gd name="T52" fmla="*/ 733 w 939"/>
              <a:gd name="T53" fmla="*/ 312 h 978"/>
              <a:gd name="T54" fmla="*/ 782 w 939"/>
              <a:gd name="T55" fmla="*/ 126 h 978"/>
              <a:gd name="T56" fmla="*/ 247 w 939"/>
              <a:gd name="T57" fmla="*/ 104 h 978"/>
              <a:gd name="T58" fmla="*/ 554 w 939"/>
              <a:gd name="T59" fmla="*/ 486 h 978"/>
              <a:gd name="T60" fmla="*/ 696 w 939"/>
              <a:gd name="T61" fmla="*/ 471 h 978"/>
              <a:gd name="T62" fmla="*/ 845 w 939"/>
              <a:gd name="T63" fmla="*/ 142 h 978"/>
              <a:gd name="T64" fmla="*/ 874 w 939"/>
              <a:gd name="T65" fmla="*/ 211 h 978"/>
              <a:gd name="T66" fmla="*/ 830 w 939"/>
              <a:gd name="T67" fmla="*/ 309 h 978"/>
              <a:gd name="T68" fmla="*/ 780 w 939"/>
              <a:gd name="T69" fmla="*/ 437 h 978"/>
              <a:gd name="T70" fmla="*/ 806 w 939"/>
              <a:gd name="T71" fmla="*/ 714 h 978"/>
              <a:gd name="T72" fmla="*/ 845 w 939"/>
              <a:gd name="T73" fmla="*/ 831 h 978"/>
              <a:gd name="T74" fmla="*/ 878 w 939"/>
              <a:gd name="T75" fmla="*/ 254 h 978"/>
              <a:gd name="T76" fmla="*/ 264 w 939"/>
              <a:gd name="T77" fmla="*/ 363 h 978"/>
              <a:gd name="T78" fmla="*/ 330 w 939"/>
              <a:gd name="T79" fmla="*/ 429 h 978"/>
              <a:gd name="T80" fmla="*/ 368 w 939"/>
              <a:gd name="T81" fmla="*/ 406 h 978"/>
              <a:gd name="T82" fmla="*/ 762 w 939"/>
              <a:gd name="T83" fmla="*/ 857 h 978"/>
              <a:gd name="T84" fmla="*/ 791 w 939"/>
              <a:gd name="T85" fmla="*/ 909 h 978"/>
              <a:gd name="T86" fmla="*/ 759 w 939"/>
              <a:gd name="T87" fmla="*/ 390 h 978"/>
              <a:gd name="T88" fmla="*/ 716 w 939"/>
              <a:gd name="T89" fmla="*/ 855 h 978"/>
              <a:gd name="T90" fmla="*/ 755 w 939"/>
              <a:gd name="T91" fmla="*/ 405 h 978"/>
              <a:gd name="T92" fmla="*/ 58 w 939"/>
              <a:gd name="T93" fmla="*/ 757 h 978"/>
              <a:gd name="T94" fmla="*/ 401 w 939"/>
              <a:gd name="T95" fmla="*/ 918 h 978"/>
              <a:gd name="T96" fmla="*/ 674 w 939"/>
              <a:gd name="T97" fmla="*/ 602 h 978"/>
              <a:gd name="T98" fmla="*/ 287 w 939"/>
              <a:gd name="T99" fmla="*/ 563 h 978"/>
              <a:gd name="T100" fmla="*/ 56 w 939"/>
              <a:gd name="T101" fmla="*/ 476 h 978"/>
              <a:gd name="T102" fmla="*/ 389 w 939"/>
              <a:gd name="T103" fmla="*/ 441 h 978"/>
              <a:gd name="T104" fmla="*/ 354 w 939"/>
              <a:gd name="T105" fmla="*/ 477 h 978"/>
              <a:gd name="T106" fmla="*/ 284 w 939"/>
              <a:gd name="T107" fmla="*/ 466 h 978"/>
              <a:gd name="T108" fmla="*/ 292 w 939"/>
              <a:gd name="T109" fmla="*/ 468 h 978"/>
              <a:gd name="T110" fmla="*/ 332 w 939"/>
              <a:gd name="T111" fmla="*/ 496 h 978"/>
              <a:gd name="T112" fmla="*/ 686 w 939"/>
              <a:gd name="T113" fmla="*/ 554 h 978"/>
              <a:gd name="T114" fmla="*/ 535 w 939"/>
              <a:gd name="T115" fmla="*/ 952 h 978"/>
              <a:gd name="T116" fmla="*/ 49 w 939"/>
              <a:gd name="T117" fmla="*/ 815 h 978"/>
              <a:gd name="T118" fmla="*/ 304 w 939"/>
              <a:gd name="T119" fmla="*/ 919 h 978"/>
              <a:gd name="T120" fmla="*/ 680 w 939"/>
              <a:gd name="T121" fmla="*/ 949 h 978"/>
              <a:gd name="T122" fmla="*/ 699 w 939"/>
              <a:gd name="T123" fmla="*/ 49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9" h="978">
                <a:moveTo>
                  <a:pt x="41" y="801"/>
                </a:moveTo>
                <a:cubicBezTo>
                  <a:pt x="46" y="758"/>
                  <a:pt x="57" y="718"/>
                  <a:pt x="55" y="679"/>
                </a:cubicBezTo>
                <a:cubicBezTo>
                  <a:pt x="55" y="673"/>
                  <a:pt x="53" y="668"/>
                  <a:pt x="53" y="663"/>
                </a:cubicBezTo>
                <a:cubicBezTo>
                  <a:pt x="49" y="620"/>
                  <a:pt x="53" y="574"/>
                  <a:pt x="53" y="541"/>
                </a:cubicBezTo>
                <a:cubicBezTo>
                  <a:pt x="51" y="494"/>
                  <a:pt x="39" y="449"/>
                  <a:pt x="39" y="405"/>
                </a:cubicBezTo>
                <a:cubicBezTo>
                  <a:pt x="28" y="396"/>
                  <a:pt x="21" y="380"/>
                  <a:pt x="14" y="370"/>
                </a:cubicBezTo>
                <a:cubicBezTo>
                  <a:pt x="8" y="340"/>
                  <a:pt x="7" y="306"/>
                  <a:pt x="0" y="279"/>
                </a:cubicBezTo>
                <a:cubicBezTo>
                  <a:pt x="4" y="270"/>
                  <a:pt x="1" y="261"/>
                  <a:pt x="7" y="256"/>
                </a:cubicBezTo>
                <a:cubicBezTo>
                  <a:pt x="6" y="228"/>
                  <a:pt x="13" y="213"/>
                  <a:pt x="19" y="191"/>
                </a:cubicBezTo>
                <a:cubicBezTo>
                  <a:pt x="24" y="174"/>
                  <a:pt x="28" y="163"/>
                  <a:pt x="34" y="150"/>
                </a:cubicBezTo>
                <a:cubicBezTo>
                  <a:pt x="43" y="128"/>
                  <a:pt x="53" y="104"/>
                  <a:pt x="70" y="87"/>
                </a:cubicBezTo>
                <a:cubicBezTo>
                  <a:pt x="83" y="80"/>
                  <a:pt x="106" y="71"/>
                  <a:pt x="115" y="87"/>
                </a:cubicBezTo>
                <a:cubicBezTo>
                  <a:pt x="154" y="86"/>
                  <a:pt x="207" y="82"/>
                  <a:pt x="243" y="90"/>
                </a:cubicBezTo>
                <a:cubicBezTo>
                  <a:pt x="240" y="73"/>
                  <a:pt x="243" y="54"/>
                  <a:pt x="252" y="34"/>
                </a:cubicBezTo>
                <a:cubicBezTo>
                  <a:pt x="272" y="2"/>
                  <a:pt x="313" y="10"/>
                  <a:pt x="360" y="9"/>
                </a:cubicBezTo>
                <a:cubicBezTo>
                  <a:pt x="372" y="9"/>
                  <a:pt x="385" y="5"/>
                  <a:pt x="398" y="4"/>
                </a:cubicBezTo>
                <a:cubicBezTo>
                  <a:pt x="431" y="1"/>
                  <a:pt x="466" y="0"/>
                  <a:pt x="495" y="3"/>
                </a:cubicBezTo>
                <a:cubicBezTo>
                  <a:pt x="503" y="4"/>
                  <a:pt x="510" y="8"/>
                  <a:pt x="517" y="9"/>
                </a:cubicBezTo>
                <a:cubicBezTo>
                  <a:pt x="521" y="10"/>
                  <a:pt x="527" y="8"/>
                  <a:pt x="531" y="9"/>
                </a:cubicBezTo>
                <a:cubicBezTo>
                  <a:pt x="550" y="13"/>
                  <a:pt x="569" y="25"/>
                  <a:pt x="583" y="31"/>
                </a:cubicBezTo>
                <a:cubicBezTo>
                  <a:pt x="586" y="57"/>
                  <a:pt x="597" y="73"/>
                  <a:pt x="593" y="102"/>
                </a:cubicBezTo>
                <a:cubicBezTo>
                  <a:pt x="635" y="107"/>
                  <a:pt x="682" y="102"/>
                  <a:pt x="728" y="106"/>
                </a:cubicBezTo>
                <a:cubicBezTo>
                  <a:pt x="741" y="107"/>
                  <a:pt x="754" y="113"/>
                  <a:pt x="767" y="114"/>
                </a:cubicBezTo>
                <a:cubicBezTo>
                  <a:pt x="785" y="115"/>
                  <a:pt x="803" y="111"/>
                  <a:pt x="818" y="112"/>
                </a:cubicBezTo>
                <a:cubicBezTo>
                  <a:pt x="844" y="115"/>
                  <a:pt x="866" y="132"/>
                  <a:pt x="878" y="148"/>
                </a:cubicBezTo>
                <a:cubicBezTo>
                  <a:pt x="884" y="158"/>
                  <a:pt x="882" y="167"/>
                  <a:pt x="884" y="181"/>
                </a:cubicBezTo>
                <a:cubicBezTo>
                  <a:pt x="887" y="194"/>
                  <a:pt x="894" y="207"/>
                  <a:pt x="894" y="217"/>
                </a:cubicBezTo>
                <a:cubicBezTo>
                  <a:pt x="895" y="231"/>
                  <a:pt x="887" y="243"/>
                  <a:pt x="888" y="261"/>
                </a:cubicBezTo>
                <a:cubicBezTo>
                  <a:pt x="891" y="302"/>
                  <a:pt x="892" y="350"/>
                  <a:pt x="894" y="393"/>
                </a:cubicBezTo>
                <a:cubicBezTo>
                  <a:pt x="896" y="413"/>
                  <a:pt x="893" y="433"/>
                  <a:pt x="896" y="454"/>
                </a:cubicBezTo>
                <a:cubicBezTo>
                  <a:pt x="902" y="505"/>
                  <a:pt x="899" y="558"/>
                  <a:pt x="903" y="604"/>
                </a:cubicBezTo>
                <a:cubicBezTo>
                  <a:pt x="904" y="618"/>
                  <a:pt x="909" y="631"/>
                  <a:pt x="906" y="644"/>
                </a:cubicBezTo>
                <a:cubicBezTo>
                  <a:pt x="907" y="648"/>
                  <a:pt x="910" y="651"/>
                  <a:pt x="911" y="655"/>
                </a:cubicBezTo>
                <a:cubicBezTo>
                  <a:pt x="910" y="720"/>
                  <a:pt x="939" y="783"/>
                  <a:pt x="908" y="830"/>
                </a:cubicBezTo>
                <a:cubicBezTo>
                  <a:pt x="886" y="840"/>
                  <a:pt x="864" y="830"/>
                  <a:pt x="843" y="843"/>
                </a:cubicBezTo>
                <a:cubicBezTo>
                  <a:pt x="839" y="852"/>
                  <a:pt x="834" y="866"/>
                  <a:pt x="825" y="864"/>
                </a:cubicBezTo>
                <a:cubicBezTo>
                  <a:pt x="814" y="893"/>
                  <a:pt x="812" y="924"/>
                  <a:pt x="790" y="939"/>
                </a:cubicBezTo>
                <a:cubicBezTo>
                  <a:pt x="767" y="955"/>
                  <a:pt x="733" y="949"/>
                  <a:pt x="704" y="950"/>
                </a:cubicBezTo>
                <a:cubicBezTo>
                  <a:pt x="699" y="953"/>
                  <a:pt x="697" y="956"/>
                  <a:pt x="694" y="959"/>
                </a:cubicBezTo>
                <a:cubicBezTo>
                  <a:pt x="677" y="976"/>
                  <a:pt x="647" y="972"/>
                  <a:pt x="617" y="978"/>
                </a:cubicBezTo>
                <a:cubicBezTo>
                  <a:pt x="551" y="967"/>
                  <a:pt x="473" y="973"/>
                  <a:pt x="405" y="957"/>
                </a:cubicBezTo>
                <a:cubicBezTo>
                  <a:pt x="384" y="952"/>
                  <a:pt x="366" y="945"/>
                  <a:pt x="345" y="944"/>
                </a:cubicBezTo>
                <a:cubicBezTo>
                  <a:pt x="325" y="939"/>
                  <a:pt x="301" y="928"/>
                  <a:pt x="282" y="922"/>
                </a:cubicBezTo>
                <a:cubicBezTo>
                  <a:pt x="244" y="910"/>
                  <a:pt x="208" y="895"/>
                  <a:pt x="168" y="883"/>
                </a:cubicBezTo>
                <a:cubicBezTo>
                  <a:pt x="150" y="878"/>
                  <a:pt x="134" y="874"/>
                  <a:pt x="111" y="866"/>
                </a:cubicBezTo>
                <a:cubicBezTo>
                  <a:pt x="91" y="858"/>
                  <a:pt x="73" y="851"/>
                  <a:pt x="54" y="845"/>
                </a:cubicBezTo>
                <a:cubicBezTo>
                  <a:pt x="47" y="840"/>
                  <a:pt x="42" y="833"/>
                  <a:pt x="34" y="830"/>
                </a:cubicBezTo>
                <a:cubicBezTo>
                  <a:pt x="31" y="819"/>
                  <a:pt x="25" y="802"/>
                  <a:pt x="41" y="801"/>
                </a:cubicBezTo>
                <a:close/>
                <a:moveTo>
                  <a:pt x="409" y="415"/>
                </a:moveTo>
                <a:cubicBezTo>
                  <a:pt x="419" y="398"/>
                  <a:pt x="427" y="386"/>
                  <a:pt x="421" y="369"/>
                </a:cubicBezTo>
                <a:cubicBezTo>
                  <a:pt x="421" y="369"/>
                  <a:pt x="424" y="370"/>
                  <a:pt x="424" y="370"/>
                </a:cubicBezTo>
                <a:cubicBezTo>
                  <a:pt x="420" y="354"/>
                  <a:pt x="404" y="342"/>
                  <a:pt x="383" y="341"/>
                </a:cubicBezTo>
                <a:cubicBezTo>
                  <a:pt x="396" y="347"/>
                  <a:pt x="404" y="357"/>
                  <a:pt x="410" y="369"/>
                </a:cubicBezTo>
                <a:cubicBezTo>
                  <a:pt x="407" y="399"/>
                  <a:pt x="403" y="410"/>
                  <a:pt x="393" y="430"/>
                </a:cubicBezTo>
                <a:cubicBezTo>
                  <a:pt x="393" y="429"/>
                  <a:pt x="392" y="428"/>
                  <a:pt x="391" y="430"/>
                </a:cubicBezTo>
                <a:cubicBezTo>
                  <a:pt x="401" y="434"/>
                  <a:pt x="401" y="417"/>
                  <a:pt x="409" y="415"/>
                </a:cubicBezTo>
                <a:close/>
                <a:moveTo>
                  <a:pt x="571" y="43"/>
                </a:moveTo>
                <a:cubicBezTo>
                  <a:pt x="560" y="22"/>
                  <a:pt x="505" y="14"/>
                  <a:pt x="482" y="13"/>
                </a:cubicBezTo>
                <a:cubicBezTo>
                  <a:pt x="443" y="11"/>
                  <a:pt x="396" y="15"/>
                  <a:pt x="356" y="19"/>
                </a:cubicBezTo>
                <a:cubicBezTo>
                  <a:pt x="326" y="22"/>
                  <a:pt x="290" y="16"/>
                  <a:pt x="275" y="25"/>
                </a:cubicBezTo>
                <a:cubicBezTo>
                  <a:pt x="267" y="30"/>
                  <a:pt x="258" y="47"/>
                  <a:pt x="258" y="53"/>
                </a:cubicBezTo>
                <a:cubicBezTo>
                  <a:pt x="264" y="51"/>
                  <a:pt x="270" y="50"/>
                  <a:pt x="277" y="49"/>
                </a:cubicBezTo>
                <a:cubicBezTo>
                  <a:pt x="279" y="45"/>
                  <a:pt x="280" y="42"/>
                  <a:pt x="284" y="40"/>
                </a:cubicBezTo>
                <a:cubicBezTo>
                  <a:pt x="296" y="33"/>
                  <a:pt x="310" y="32"/>
                  <a:pt x="324" y="30"/>
                </a:cubicBezTo>
                <a:cubicBezTo>
                  <a:pt x="330" y="29"/>
                  <a:pt x="335" y="26"/>
                  <a:pt x="340" y="25"/>
                </a:cubicBezTo>
                <a:cubicBezTo>
                  <a:pt x="358" y="23"/>
                  <a:pt x="377" y="24"/>
                  <a:pt x="395" y="25"/>
                </a:cubicBezTo>
                <a:cubicBezTo>
                  <a:pt x="408" y="26"/>
                  <a:pt x="422" y="23"/>
                  <a:pt x="431" y="25"/>
                </a:cubicBezTo>
                <a:cubicBezTo>
                  <a:pt x="435" y="26"/>
                  <a:pt x="439" y="29"/>
                  <a:pt x="444" y="30"/>
                </a:cubicBezTo>
                <a:cubicBezTo>
                  <a:pt x="458" y="33"/>
                  <a:pt x="472" y="30"/>
                  <a:pt x="487" y="33"/>
                </a:cubicBezTo>
                <a:cubicBezTo>
                  <a:pt x="503" y="36"/>
                  <a:pt x="518" y="43"/>
                  <a:pt x="535" y="44"/>
                </a:cubicBezTo>
                <a:cubicBezTo>
                  <a:pt x="542" y="54"/>
                  <a:pt x="551" y="65"/>
                  <a:pt x="548" y="77"/>
                </a:cubicBezTo>
                <a:cubicBezTo>
                  <a:pt x="565" y="73"/>
                  <a:pt x="582" y="65"/>
                  <a:pt x="571" y="43"/>
                </a:cubicBezTo>
                <a:close/>
                <a:moveTo>
                  <a:pt x="288" y="51"/>
                </a:moveTo>
                <a:cubicBezTo>
                  <a:pt x="293" y="52"/>
                  <a:pt x="296" y="56"/>
                  <a:pt x="299" y="59"/>
                </a:cubicBezTo>
                <a:cubicBezTo>
                  <a:pt x="307" y="55"/>
                  <a:pt x="314" y="62"/>
                  <a:pt x="324" y="55"/>
                </a:cubicBezTo>
                <a:cubicBezTo>
                  <a:pt x="352" y="51"/>
                  <a:pt x="382" y="56"/>
                  <a:pt x="412" y="56"/>
                </a:cubicBezTo>
                <a:cubicBezTo>
                  <a:pt x="423" y="56"/>
                  <a:pt x="433" y="54"/>
                  <a:pt x="442" y="55"/>
                </a:cubicBezTo>
                <a:cubicBezTo>
                  <a:pt x="461" y="57"/>
                  <a:pt x="475" y="69"/>
                  <a:pt x="497" y="67"/>
                </a:cubicBezTo>
                <a:cubicBezTo>
                  <a:pt x="504" y="60"/>
                  <a:pt x="515" y="56"/>
                  <a:pt x="526" y="53"/>
                </a:cubicBezTo>
                <a:cubicBezTo>
                  <a:pt x="447" y="38"/>
                  <a:pt x="356" y="24"/>
                  <a:pt x="288" y="51"/>
                </a:cubicBezTo>
                <a:close/>
                <a:moveTo>
                  <a:pt x="257" y="67"/>
                </a:moveTo>
                <a:cubicBezTo>
                  <a:pt x="255" y="78"/>
                  <a:pt x="248" y="119"/>
                  <a:pt x="268" y="112"/>
                </a:cubicBezTo>
                <a:cubicBezTo>
                  <a:pt x="271" y="105"/>
                  <a:pt x="270" y="100"/>
                  <a:pt x="268" y="92"/>
                </a:cubicBezTo>
                <a:cubicBezTo>
                  <a:pt x="269" y="83"/>
                  <a:pt x="281" y="71"/>
                  <a:pt x="283" y="63"/>
                </a:cubicBezTo>
                <a:cubicBezTo>
                  <a:pt x="274" y="57"/>
                  <a:pt x="264" y="62"/>
                  <a:pt x="257" y="67"/>
                </a:cubicBezTo>
                <a:close/>
                <a:moveTo>
                  <a:pt x="444" y="65"/>
                </a:moveTo>
                <a:cubicBezTo>
                  <a:pt x="430" y="64"/>
                  <a:pt x="415" y="67"/>
                  <a:pt x="400" y="66"/>
                </a:cubicBezTo>
                <a:cubicBezTo>
                  <a:pt x="377" y="65"/>
                  <a:pt x="353" y="61"/>
                  <a:pt x="334" y="67"/>
                </a:cubicBezTo>
                <a:cubicBezTo>
                  <a:pt x="343" y="75"/>
                  <a:pt x="349" y="87"/>
                  <a:pt x="348" y="99"/>
                </a:cubicBezTo>
                <a:cubicBezTo>
                  <a:pt x="370" y="101"/>
                  <a:pt x="395" y="98"/>
                  <a:pt x="416" y="97"/>
                </a:cubicBezTo>
                <a:cubicBezTo>
                  <a:pt x="447" y="96"/>
                  <a:pt x="474" y="103"/>
                  <a:pt x="500" y="100"/>
                </a:cubicBezTo>
                <a:cubicBezTo>
                  <a:pt x="499" y="91"/>
                  <a:pt x="496" y="86"/>
                  <a:pt x="496" y="79"/>
                </a:cubicBezTo>
                <a:cubicBezTo>
                  <a:pt x="480" y="77"/>
                  <a:pt x="463" y="67"/>
                  <a:pt x="444" y="65"/>
                </a:cubicBezTo>
                <a:close/>
                <a:moveTo>
                  <a:pt x="516" y="127"/>
                </a:moveTo>
                <a:cubicBezTo>
                  <a:pt x="522" y="126"/>
                  <a:pt x="526" y="124"/>
                  <a:pt x="528" y="120"/>
                </a:cubicBezTo>
                <a:cubicBezTo>
                  <a:pt x="529" y="109"/>
                  <a:pt x="525" y="100"/>
                  <a:pt x="526" y="92"/>
                </a:cubicBezTo>
                <a:cubicBezTo>
                  <a:pt x="526" y="83"/>
                  <a:pt x="534" y="75"/>
                  <a:pt x="531" y="65"/>
                </a:cubicBezTo>
                <a:cubicBezTo>
                  <a:pt x="496" y="62"/>
                  <a:pt x="510" y="110"/>
                  <a:pt x="516" y="127"/>
                </a:cubicBezTo>
                <a:close/>
                <a:moveTo>
                  <a:pt x="318" y="96"/>
                </a:moveTo>
                <a:cubicBezTo>
                  <a:pt x="319" y="98"/>
                  <a:pt x="327" y="97"/>
                  <a:pt x="333" y="97"/>
                </a:cubicBezTo>
                <a:cubicBezTo>
                  <a:pt x="334" y="87"/>
                  <a:pt x="328" y="78"/>
                  <a:pt x="325" y="67"/>
                </a:cubicBezTo>
                <a:cubicBezTo>
                  <a:pt x="321" y="67"/>
                  <a:pt x="321" y="70"/>
                  <a:pt x="317" y="69"/>
                </a:cubicBezTo>
                <a:cubicBezTo>
                  <a:pt x="317" y="80"/>
                  <a:pt x="318" y="97"/>
                  <a:pt x="318" y="96"/>
                </a:cubicBezTo>
                <a:close/>
                <a:moveTo>
                  <a:pt x="568" y="81"/>
                </a:moveTo>
                <a:cubicBezTo>
                  <a:pt x="569" y="87"/>
                  <a:pt x="573" y="96"/>
                  <a:pt x="576" y="104"/>
                </a:cubicBezTo>
                <a:cubicBezTo>
                  <a:pt x="578" y="104"/>
                  <a:pt x="581" y="104"/>
                  <a:pt x="583" y="104"/>
                </a:cubicBezTo>
                <a:cubicBezTo>
                  <a:pt x="587" y="94"/>
                  <a:pt x="588" y="79"/>
                  <a:pt x="579" y="74"/>
                </a:cubicBezTo>
                <a:cubicBezTo>
                  <a:pt x="576" y="79"/>
                  <a:pt x="574" y="79"/>
                  <a:pt x="568" y="81"/>
                </a:cubicBezTo>
                <a:close/>
                <a:moveTo>
                  <a:pt x="287" y="79"/>
                </a:moveTo>
                <a:cubicBezTo>
                  <a:pt x="287" y="83"/>
                  <a:pt x="282" y="84"/>
                  <a:pt x="280" y="90"/>
                </a:cubicBezTo>
                <a:cubicBezTo>
                  <a:pt x="293" y="95"/>
                  <a:pt x="313" y="98"/>
                  <a:pt x="308" y="75"/>
                </a:cubicBezTo>
                <a:cubicBezTo>
                  <a:pt x="302" y="76"/>
                  <a:pt x="295" y="78"/>
                  <a:pt x="287" y="79"/>
                </a:cubicBezTo>
                <a:close/>
                <a:moveTo>
                  <a:pt x="546" y="94"/>
                </a:moveTo>
                <a:cubicBezTo>
                  <a:pt x="539" y="91"/>
                  <a:pt x="533" y="101"/>
                  <a:pt x="538" y="107"/>
                </a:cubicBezTo>
                <a:cubicBezTo>
                  <a:pt x="546" y="105"/>
                  <a:pt x="552" y="106"/>
                  <a:pt x="563" y="105"/>
                </a:cubicBezTo>
                <a:cubicBezTo>
                  <a:pt x="563" y="99"/>
                  <a:pt x="561" y="93"/>
                  <a:pt x="559" y="86"/>
                </a:cubicBezTo>
                <a:cubicBezTo>
                  <a:pt x="553" y="87"/>
                  <a:pt x="548" y="89"/>
                  <a:pt x="546" y="94"/>
                </a:cubicBezTo>
                <a:close/>
                <a:moveTo>
                  <a:pt x="79" y="96"/>
                </a:moveTo>
                <a:cubicBezTo>
                  <a:pt x="75" y="101"/>
                  <a:pt x="74" y="107"/>
                  <a:pt x="68" y="109"/>
                </a:cubicBezTo>
                <a:cubicBezTo>
                  <a:pt x="45" y="139"/>
                  <a:pt x="34" y="177"/>
                  <a:pt x="26" y="211"/>
                </a:cubicBezTo>
                <a:cubicBezTo>
                  <a:pt x="12" y="240"/>
                  <a:pt x="15" y="294"/>
                  <a:pt x="26" y="330"/>
                </a:cubicBezTo>
                <a:cubicBezTo>
                  <a:pt x="23" y="339"/>
                  <a:pt x="28" y="343"/>
                  <a:pt x="28" y="353"/>
                </a:cubicBezTo>
                <a:cubicBezTo>
                  <a:pt x="32" y="353"/>
                  <a:pt x="30" y="360"/>
                  <a:pt x="34" y="360"/>
                </a:cubicBezTo>
                <a:cubicBezTo>
                  <a:pt x="31" y="367"/>
                  <a:pt x="38" y="375"/>
                  <a:pt x="39" y="383"/>
                </a:cubicBezTo>
                <a:cubicBezTo>
                  <a:pt x="44" y="387"/>
                  <a:pt x="49" y="391"/>
                  <a:pt x="50" y="400"/>
                </a:cubicBezTo>
                <a:cubicBezTo>
                  <a:pt x="72" y="413"/>
                  <a:pt x="97" y="419"/>
                  <a:pt x="121" y="421"/>
                </a:cubicBezTo>
                <a:cubicBezTo>
                  <a:pt x="124" y="421"/>
                  <a:pt x="128" y="425"/>
                  <a:pt x="131" y="425"/>
                </a:cubicBezTo>
                <a:cubicBezTo>
                  <a:pt x="135" y="425"/>
                  <a:pt x="139" y="423"/>
                  <a:pt x="142" y="424"/>
                </a:cubicBezTo>
                <a:cubicBezTo>
                  <a:pt x="153" y="425"/>
                  <a:pt x="157" y="429"/>
                  <a:pt x="166" y="431"/>
                </a:cubicBezTo>
                <a:cubicBezTo>
                  <a:pt x="198" y="440"/>
                  <a:pt x="231" y="441"/>
                  <a:pt x="259" y="445"/>
                </a:cubicBezTo>
                <a:cubicBezTo>
                  <a:pt x="256" y="444"/>
                  <a:pt x="260" y="436"/>
                  <a:pt x="257" y="435"/>
                </a:cubicBezTo>
                <a:cubicBezTo>
                  <a:pt x="226" y="428"/>
                  <a:pt x="192" y="423"/>
                  <a:pt x="157" y="417"/>
                </a:cubicBezTo>
                <a:cubicBezTo>
                  <a:pt x="142" y="415"/>
                  <a:pt x="129" y="410"/>
                  <a:pt x="112" y="405"/>
                </a:cubicBezTo>
                <a:cubicBezTo>
                  <a:pt x="79" y="395"/>
                  <a:pt x="57" y="383"/>
                  <a:pt x="39" y="363"/>
                </a:cubicBezTo>
                <a:cubicBezTo>
                  <a:pt x="32" y="350"/>
                  <a:pt x="33" y="337"/>
                  <a:pt x="33" y="328"/>
                </a:cubicBezTo>
                <a:cubicBezTo>
                  <a:pt x="32" y="322"/>
                  <a:pt x="29" y="316"/>
                  <a:pt x="29" y="310"/>
                </a:cubicBezTo>
                <a:cubicBezTo>
                  <a:pt x="28" y="296"/>
                  <a:pt x="32" y="277"/>
                  <a:pt x="34" y="263"/>
                </a:cubicBezTo>
                <a:cubicBezTo>
                  <a:pt x="37" y="243"/>
                  <a:pt x="40" y="223"/>
                  <a:pt x="44" y="203"/>
                </a:cubicBezTo>
                <a:cubicBezTo>
                  <a:pt x="52" y="160"/>
                  <a:pt x="75" y="123"/>
                  <a:pt x="97" y="94"/>
                </a:cubicBezTo>
                <a:cubicBezTo>
                  <a:pt x="87" y="92"/>
                  <a:pt x="87" y="94"/>
                  <a:pt x="79" y="96"/>
                </a:cubicBezTo>
                <a:close/>
                <a:moveTo>
                  <a:pt x="247" y="104"/>
                </a:moveTo>
                <a:cubicBezTo>
                  <a:pt x="241" y="103"/>
                  <a:pt x="239" y="98"/>
                  <a:pt x="233" y="97"/>
                </a:cubicBezTo>
                <a:cubicBezTo>
                  <a:pt x="201" y="93"/>
                  <a:pt x="164" y="98"/>
                  <a:pt x="124" y="95"/>
                </a:cubicBezTo>
                <a:cubicBezTo>
                  <a:pt x="89" y="115"/>
                  <a:pt x="71" y="146"/>
                  <a:pt x="59" y="188"/>
                </a:cubicBezTo>
                <a:cubicBezTo>
                  <a:pt x="54" y="207"/>
                  <a:pt x="54" y="226"/>
                  <a:pt x="53" y="244"/>
                </a:cubicBezTo>
                <a:cubicBezTo>
                  <a:pt x="52" y="254"/>
                  <a:pt x="46" y="263"/>
                  <a:pt x="45" y="273"/>
                </a:cubicBezTo>
                <a:cubicBezTo>
                  <a:pt x="41" y="299"/>
                  <a:pt x="39" y="329"/>
                  <a:pt x="50" y="358"/>
                </a:cubicBezTo>
                <a:cubicBezTo>
                  <a:pt x="72" y="384"/>
                  <a:pt x="104" y="388"/>
                  <a:pt x="135" y="401"/>
                </a:cubicBezTo>
                <a:cubicBezTo>
                  <a:pt x="152" y="406"/>
                  <a:pt x="170" y="406"/>
                  <a:pt x="187" y="409"/>
                </a:cubicBezTo>
                <a:cubicBezTo>
                  <a:pt x="215" y="412"/>
                  <a:pt x="241" y="426"/>
                  <a:pt x="266" y="421"/>
                </a:cubicBezTo>
                <a:cubicBezTo>
                  <a:pt x="269" y="396"/>
                  <a:pt x="246" y="378"/>
                  <a:pt x="254" y="356"/>
                </a:cubicBezTo>
                <a:cubicBezTo>
                  <a:pt x="264" y="333"/>
                  <a:pt x="316" y="325"/>
                  <a:pt x="338" y="328"/>
                </a:cubicBezTo>
                <a:cubicBezTo>
                  <a:pt x="356" y="330"/>
                  <a:pt x="378" y="328"/>
                  <a:pt x="394" y="331"/>
                </a:cubicBezTo>
                <a:cubicBezTo>
                  <a:pt x="412" y="336"/>
                  <a:pt x="422" y="349"/>
                  <a:pt x="432" y="358"/>
                </a:cubicBezTo>
                <a:cubicBezTo>
                  <a:pt x="433" y="361"/>
                  <a:pt x="436" y="365"/>
                  <a:pt x="437" y="370"/>
                </a:cubicBezTo>
                <a:cubicBezTo>
                  <a:pt x="434" y="395"/>
                  <a:pt x="421" y="424"/>
                  <a:pt x="400" y="439"/>
                </a:cubicBezTo>
                <a:cubicBezTo>
                  <a:pt x="406" y="447"/>
                  <a:pt x="396" y="453"/>
                  <a:pt x="401" y="461"/>
                </a:cubicBezTo>
                <a:cubicBezTo>
                  <a:pt x="430" y="460"/>
                  <a:pt x="449" y="464"/>
                  <a:pt x="475" y="465"/>
                </a:cubicBezTo>
                <a:cubicBezTo>
                  <a:pt x="504" y="471"/>
                  <a:pt x="549" y="472"/>
                  <a:pt x="573" y="478"/>
                </a:cubicBezTo>
                <a:cubicBezTo>
                  <a:pt x="594" y="477"/>
                  <a:pt x="601" y="481"/>
                  <a:pt x="620" y="476"/>
                </a:cubicBezTo>
                <a:cubicBezTo>
                  <a:pt x="643" y="462"/>
                  <a:pt x="666" y="455"/>
                  <a:pt x="681" y="435"/>
                </a:cubicBezTo>
                <a:cubicBezTo>
                  <a:pt x="705" y="404"/>
                  <a:pt x="725" y="359"/>
                  <a:pt x="733" y="312"/>
                </a:cubicBezTo>
                <a:cubicBezTo>
                  <a:pt x="735" y="296"/>
                  <a:pt x="734" y="280"/>
                  <a:pt x="737" y="266"/>
                </a:cubicBezTo>
                <a:cubicBezTo>
                  <a:pt x="739" y="260"/>
                  <a:pt x="742" y="255"/>
                  <a:pt x="744" y="249"/>
                </a:cubicBezTo>
                <a:cubicBezTo>
                  <a:pt x="751" y="218"/>
                  <a:pt x="758" y="186"/>
                  <a:pt x="767" y="157"/>
                </a:cubicBezTo>
                <a:cubicBezTo>
                  <a:pt x="774" y="154"/>
                  <a:pt x="776" y="145"/>
                  <a:pt x="781" y="138"/>
                </a:cubicBezTo>
                <a:cubicBezTo>
                  <a:pt x="785" y="133"/>
                  <a:pt x="796" y="128"/>
                  <a:pt x="794" y="124"/>
                </a:cubicBezTo>
                <a:cubicBezTo>
                  <a:pt x="792" y="124"/>
                  <a:pt x="784" y="123"/>
                  <a:pt x="782" y="126"/>
                </a:cubicBezTo>
                <a:cubicBezTo>
                  <a:pt x="707" y="110"/>
                  <a:pt x="611" y="113"/>
                  <a:pt x="541" y="116"/>
                </a:cubicBezTo>
                <a:cubicBezTo>
                  <a:pt x="537" y="122"/>
                  <a:pt x="540" y="122"/>
                  <a:pt x="538" y="129"/>
                </a:cubicBezTo>
                <a:cubicBezTo>
                  <a:pt x="532" y="134"/>
                  <a:pt x="524" y="137"/>
                  <a:pt x="513" y="138"/>
                </a:cubicBezTo>
                <a:cubicBezTo>
                  <a:pt x="506" y="133"/>
                  <a:pt x="502" y="125"/>
                  <a:pt x="501" y="114"/>
                </a:cubicBezTo>
                <a:cubicBezTo>
                  <a:pt x="433" y="106"/>
                  <a:pt x="353" y="109"/>
                  <a:pt x="280" y="107"/>
                </a:cubicBezTo>
                <a:cubicBezTo>
                  <a:pt x="278" y="126"/>
                  <a:pt x="245" y="127"/>
                  <a:pt x="247" y="104"/>
                </a:cubicBezTo>
                <a:close/>
                <a:moveTo>
                  <a:pt x="803" y="135"/>
                </a:moveTo>
                <a:cubicBezTo>
                  <a:pt x="782" y="154"/>
                  <a:pt x="766" y="189"/>
                  <a:pt x="766" y="214"/>
                </a:cubicBezTo>
                <a:cubicBezTo>
                  <a:pt x="749" y="256"/>
                  <a:pt x="748" y="300"/>
                  <a:pt x="735" y="343"/>
                </a:cubicBezTo>
                <a:cubicBezTo>
                  <a:pt x="729" y="364"/>
                  <a:pt x="722" y="384"/>
                  <a:pt x="714" y="400"/>
                </a:cubicBezTo>
                <a:cubicBezTo>
                  <a:pt x="706" y="415"/>
                  <a:pt x="699" y="427"/>
                  <a:pt x="694" y="444"/>
                </a:cubicBezTo>
                <a:cubicBezTo>
                  <a:pt x="665" y="480"/>
                  <a:pt x="614" y="494"/>
                  <a:pt x="554" y="486"/>
                </a:cubicBezTo>
                <a:cubicBezTo>
                  <a:pt x="500" y="479"/>
                  <a:pt x="446" y="471"/>
                  <a:pt x="399" y="468"/>
                </a:cubicBezTo>
                <a:cubicBezTo>
                  <a:pt x="393" y="475"/>
                  <a:pt x="396" y="482"/>
                  <a:pt x="394" y="492"/>
                </a:cubicBezTo>
                <a:cubicBezTo>
                  <a:pt x="434" y="498"/>
                  <a:pt x="478" y="501"/>
                  <a:pt x="521" y="506"/>
                </a:cubicBezTo>
                <a:cubicBezTo>
                  <a:pt x="553" y="510"/>
                  <a:pt x="576" y="515"/>
                  <a:pt x="604" y="511"/>
                </a:cubicBezTo>
                <a:cubicBezTo>
                  <a:pt x="631" y="507"/>
                  <a:pt x="662" y="501"/>
                  <a:pt x="681" y="486"/>
                </a:cubicBezTo>
                <a:cubicBezTo>
                  <a:pt x="686" y="482"/>
                  <a:pt x="691" y="476"/>
                  <a:pt x="696" y="471"/>
                </a:cubicBezTo>
                <a:cubicBezTo>
                  <a:pt x="718" y="451"/>
                  <a:pt x="730" y="430"/>
                  <a:pt x="744" y="402"/>
                </a:cubicBezTo>
                <a:cubicBezTo>
                  <a:pt x="758" y="362"/>
                  <a:pt x="768" y="309"/>
                  <a:pt x="766" y="270"/>
                </a:cubicBezTo>
                <a:cubicBezTo>
                  <a:pt x="776" y="256"/>
                  <a:pt x="773" y="237"/>
                  <a:pt x="777" y="221"/>
                </a:cubicBezTo>
                <a:cubicBezTo>
                  <a:pt x="780" y="212"/>
                  <a:pt x="786" y="199"/>
                  <a:pt x="791" y="190"/>
                </a:cubicBezTo>
                <a:cubicBezTo>
                  <a:pt x="801" y="168"/>
                  <a:pt x="812" y="158"/>
                  <a:pt x="830" y="147"/>
                </a:cubicBezTo>
                <a:cubicBezTo>
                  <a:pt x="837" y="146"/>
                  <a:pt x="839" y="145"/>
                  <a:pt x="845" y="142"/>
                </a:cubicBezTo>
                <a:cubicBezTo>
                  <a:pt x="852" y="143"/>
                  <a:pt x="856" y="148"/>
                  <a:pt x="862" y="150"/>
                </a:cubicBezTo>
                <a:cubicBezTo>
                  <a:pt x="853" y="130"/>
                  <a:pt x="822" y="125"/>
                  <a:pt x="803" y="135"/>
                </a:cubicBezTo>
                <a:close/>
                <a:moveTo>
                  <a:pt x="782" y="241"/>
                </a:moveTo>
                <a:cubicBezTo>
                  <a:pt x="781" y="250"/>
                  <a:pt x="781" y="261"/>
                  <a:pt x="781" y="270"/>
                </a:cubicBezTo>
                <a:cubicBezTo>
                  <a:pt x="811" y="272"/>
                  <a:pt x="861" y="264"/>
                  <a:pt x="872" y="246"/>
                </a:cubicBezTo>
                <a:cubicBezTo>
                  <a:pt x="877" y="237"/>
                  <a:pt x="875" y="223"/>
                  <a:pt x="874" y="211"/>
                </a:cubicBezTo>
                <a:cubicBezTo>
                  <a:pt x="874" y="210"/>
                  <a:pt x="873" y="209"/>
                  <a:pt x="872" y="209"/>
                </a:cubicBezTo>
                <a:cubicBezTo>
                  <a:pt x="857" y="237"/>
                  <a:pt x="814" y="241"/>
                  <a:pt x="782" y="241"/>
                </a:cubicBezTo>
                <a:close/>
                <a:moveTo>
                  <a:pt x="833" y="273"/>
                </a:moveTo>
                <a:cubicBezTo>
                  <a:pt x="839" y="314"/>
                  <a:pt x="839" y="350"/>
                  <a:pt x="833" y="388"/>
                </a:cubicBezTo>
                <a:cubicBezTo>
                  <a:pt x="831" y="405"/>
                  <a:pt x="834" y="426"/>
                  <a:pt x="825" y="441"/>
                </a:cubicBezTo>
                <a:cubicBezTo>
                  <a:pt x="820" y="412"/>
                  <a:pt x="832" y="356"/>
                  <a:pt x="830" y="309"/>
                </a:cubicBezTo>
                <a:cubicBezTo>
                  <a:pt x="829" y="298"/>
                  <a:pt x="831" y="275"/>
                  <a:pt x="818" y="277"/>
                </a:cubicBezTo>
                <a:cubicBezTo>
                  <a:pt x="817" y="291"/>
                  <a:pt x="822" y="327"/>
                  <a:pt x="815" y="349"/>
                </a:cubicBezTo>
                <a:cubicBezTo>
                  <a:pt x="807" y="322"/>
                  <a:pt x="814" y="305"/>
                  <a:pt x="810" y="279"/>
                </a:cubicBezTo>
                <a:cubicBezTo>
                  <a:pt x="800" y="278"/>
                  <a:pt x="791" y="280"/>
                  <a:pt x="782" y="278"/>
                </a:cubicBezTo>
                <a:cubicBezTo>
                  <a:pt x="785" y="308"/>
                  <a:pt x="783" y="333"/>
                  <a:pt x="781" y="358"/>
                </a:cubicBezTo>
                <a:cubicBezTo>
                  <a:pt x="779" y="383"/>
                  <a:pt x="781" y="409"/>
                  <a:pt x="780" y="437"/>
                </a:cubicBezTo>
                <a:cubicBezTo>
                  <a:pt x="777" y="491"/>
                  <a:pt x="774" y="559"/>
                  <a:pt x="770" y="613"/>
                </a:cubicBezTo>
                <a:cubicBezTo>
                  <a:pt x="764" y="697"/>
                  <a:pt x="765" y="785"/>
                  <a:pt x="785" y="857"/>
                </a:cubicBezTo>
                <a:cubicBezTo>
                  <a:pt x="794" y="873"/>
                  <a:pt x="795" y="891"/>
                  <a:pt x="800" y="908"/>
                </a:cubicBezTo>
                <a:cubicBezTo>
                  <a:pt x="810" y="887"/>
                  <a:pt x="813" y="869"/>
                  <a:pt x="811" y="841"/>
                </a:cubicBezTo>
                <a:cubicBezTo>
                  <a:pt x="809" y="812"/>
                  <a:pt x="805" y="776"/>
                  <a:pt x="802" y="745"/>
                </a:cubicBezTo>
                <a:cubicBezTo>
                  <a:pt x="801" y="735"/>
                  <a:pt x="793" y="720"/>
                  <a:pt x="806" y="714"/>
                </a:cubicBezTo>
                <a:cubicBezTo>
                  <a:pt x="815" y="759"/>
                  <a:pt x="814" y="808"/>
                  <a:pt x="825" y="850"/>
                </a:cubicBezTo>
                <a:cubicBezTo>
                  <a:pt x="835" y="842"/>
                  <a:pt x="833" y="829"/>
                  <a:pt x="835" y="817"/>
                </a:cubicBezTo>
                <a:cubicBezTo>
                  <a:pt x="840" y="781"/>
                  <a:pt x="847" y="741"/>
                  <a:pt x="841" y="699"/>
                </a:cubicBezTo>
                <a:cubicBezTo>
                  <a:pt x="835" y="658"/>
                  <a:pt x="823" y="618"/>
                  <a:pt x="832" y="586"/>
                </a:cubicBezTo>
                <a:cubicBezTo>
                  <a:pt x="840" y="605"/>
                  <a:pt x="836" y="626"/>
                  <a:pt x="840" y="647"/>
                </a:cubicBezTo>
                <a:cubicBezTo>
                  <a:pt x="850" y="711"/>
                  <a:pt x="859" y="768"/>
                  <a:pt x="845" y="831"/>
                </a:cubicBezTo>
                <a:cubicBezTo>
                  <a:pt x="859" y="823"/>
                  <a:pt x="889" y="831"/>
                  <a:pt x="902" y="820"/>
                </a:cubicBezTo>
                <a:cubicBezTo>
                  <a:pt x="921" y="802"/>
                  <a:pt x="910" y="746"/>
                  <a:pt x="909" y="721"/>
                </a:cubicBezTo>
                <a:cubicBezTo>
                  <a:pt x="909" y="721"/>
                  <a:pt x="910" y="719"/>
                  <a:pt x="909" y="718"/>
                </a:cubicBezTo>
                <a:cubicBezTo>
                  <a:pt x="907" y="699"/>
                  <a:pt x="900" y="681"/>
                  <a:pt x="899" y="662"/>
                </a:cubicBezTo>
                <a:cubicBezTo>
                  <a:pt x="899" y="632"/>
                  <a:pt x="895" y="603"/>
                  <a:pt x="893" y="574"/>
                </a:cubicBezTo>
                <a:cubicBezTo>
                  <a:pt x="887" y="472"/>
                  <a:pt x="884" y="359"/>
                  <a:pt x="878" y="254"/>
                </a:cubicBezTo>
                <a:cubicBezTo>
                  <a:pt x="878" y="254"/>
                  <a:pt x="878" y="253"/>
                  <a:pt x="877" y="253"/>
                </a:cubicBezTo>
                <a:cubicBezTo>
                  <a:pt x="865" y="262"/>
                  <a:pt x="851" y="269"/>
                  <a:pt x="833" y="273"/>
                </a:cubicBezTo>
                <a:close/>
                <a:moveTo>
                  <a:pt x="373" y="346"/>
                </a:moveTo>
                <a:cubicBezTo>
                  <a:pt x="365" y="344"/>
                  <a:pt x="358" y="345"/>
                  <a:pt x="350" y="344"/>
                </a:cubicBezTo>
                <a:cubicBezTo>
                  <a:pt x="344" y="343"/>
                  <a:pt x="337" y="340"/>
                  <a:pt x="330" y="339"/>
                </a:cubicBezTo>
                <a:cubicBezTo>
                  <a:pt x="307" y="337"/>
                  <a:pt x="270" y="341"/>
                  <a:pt x="264" y="363"/>
                </a:cubicBezTo>
                <a:cubicBezTo>
                  <a:pt x="259" y="383"/>
                  <a:pt x="275" y="397"/>
                  <a:pt x="278" y="419"/>
                </a:cubicBezTo>
                <a:cubicBezTo>
                  <a:pt x="282" y="419"/>
                  <a:pt x="285" y="421"/>
                  <a:pt x="289" y="421"/>
                </a:cubicBezTo>
                <a:cubicBezTo>
                  <a:pt x="288" y="413"/>
                  <a:pt x="277" y="407"/>
                  <a:pt x="279" y="399"/>
                </a:cubicBezTo>
                <a:cubicBezTo>
                  <a:pt x="294" y="407"/>
                  <a:pt x="296" y="428"/>
                  <a:pt x="319" y="427"/>
                </a:cubicBezTo>
                <a:cubicBezTo>
                  <a:pt x="313" y="412"/>
                  <a:pt x="297" y="401"/>
                  <a:pt x="294" y="386"/>
                </a:cubicBezTo>
                <a:cubicBezTo>
                  <a:pt x="308" y="399"/>
                  <a:pt x="320" y="413"/>
                  <a:pt x="330" y="429"/>
                </a:cubicBezTo>
                <a:cubicBezTo>
                  <a:pt x="338" y="428"/>
                  <a:pt x="347" y="433"/>
                  <a:pt x="353" y="430"/>
                </a:cubicBezTo>
                <a:cubicBezTo>
                  <a:pt x="342" y="413"/>
                  <a:pt x="325" y="402"/>
                  <a:pt x="320" y="380"/>
                </a:cubicBezTo>
                <a:cubicBezTo>
                  <a:pt x="335" y="396"/>
                  <a:pt x="349" y="412"/>
                  <a:pt x="361" y="430"/>
                </a:cubicBezTo>
                <a:cubicBezTo>
                  <a:pt x="366" y="427"/>
                  <a:pt x="370" y="434"/>
                  <a:pt x="373" y="429"/>
                </a:cubicBezTo>
                <a:cubicBezTo>
                  <a:pt x="366" y="416"/>
                  <a:pt x="355" y="402"/>
                  <a:pt x="351" y="390"/>
                </a:cubicBezTo>
                <a:cubicBezTo>
                  <a:pt x="359" y="390"/>
                  <a:pt x="363" y="400"/>
                  <a:pt x="368" y="406"/>
                </a:cubicBezTo>
                <a:cubicBezTo>
                  <a:pt x="373" y="413"/>
                  <a:pt x="377" y="421"/>
                  <a:pt x="383" y="426"/>
                </a:cubicBezTo>
                <a:cubicBezTo>
                  <a:pt x="400" y="395"/>
                  <a:pt x="409" y="360"/>
                  <a:pt x="373" y="346"/>
                </a:cubicBezTo>
                <a:close/>
                <a:moveTo>
                  <a:pt x="759" y="390"/>
                </a:moveTo>
                <a:cubicBezTo>
                  <a:pt x="767" y="417"/>
                  <a:pt x="763" y="450"/>
                  <a:pt x="760" y="476"/>
                </a:cubicBezTo>
                <a:cubicBezTo>
                  <a:pt x="756" y="507"/>
                  <a:pt x="754" y="534"/>
                  <a:pt x="752" y="563"/>
                </a:cubicBezTo>
                <a:cubicBezTo>
                  <a:pt x="747" y="660"/>
                  <a:pt x="738" y="762"/>
                  <a:pt x="762" y="857"/>
                </a:cubicBezTo>
                <a:cubicBezTo>
                  <a:pt x="766" y="861"/>
                  <a:pt x="770" y="868"/>
                  <a:pt x="772" y="874"/>
                </a:cubicBezTo>
                <a:cubicBezTo>
                  <a:pt x="776" y="887"/>
                  <a:pt x="777" y="910"/>
                  <a:pt x="771" y="918"/>
                </a:cubicBezTo>
                <a:cubicBezTo>
                  <a:pt x="760" y="933"/>
                  <a:pt x="733" y="927"/>
                  <a:pt x="715" y="926"/>
                </a:cubicBezTo>
                <a:cubicBezTo>
                  <a:pt x="711" y="930"/>
                  <a:pt x="711" y="938"/>
                  <a:pt x="708" y="943"/>
                </a:cubicBezTo>
                <a:cubicBezTo>
                  <a:pt x="739" y="939"/>
                  <a:pt x="770" y="946"/>
                  <a:pt x="789" y="927"/>
                </a:cubicBezTo>
                <a:cubicBezTo>
                  <a:pt x="781" y="921"/>
                  <a:pt x="789" y="916"/>
                  <a:pt x="791" y="909"/>
                </a:cubicBezTo>
                <a:cubicBezTo>
                  <a:pt x="781" y="870"/>
                  <a:pt x="770" y="836"/>
                  <a:pt x="764" y="798"/>
                </a:cubicBezTo>
                <a:cubicBezTo>
                  <a:pt x="754" y="746"/>
                  <a:pt x="762" y="695"/>
                  <a:pt x="762" y="638"/>
                </a:cubicBezTo>
                <a:cubicBezTo>
                  <a:pt x="762" y="631"/>
                  <a:pt x="760" y="623"/>
                  <a:pt x="760" y="615"/>
                </a:cubicBezTo>
                <a:cubicBezTo>
                  <a:pt x="761" y="572"/>
                  <a:pt x="767" y="522"/>
                  <a:pt x="769" y="482"/>
                </a:cubicBezTo>
                <a:cubicBezTo>
                  <a:pt x="770" y="435"/>
                  <a:pt x="775" y="392"/>
                  <a:pt x="767" y="350"/>
                </a:cubicBezTo>
                <a:cubicBezTo>
                  <a:pt x="764" y="363"/>
                  <a:pt x="764" y="379"/>
                  <a:pt x="759" y="390"/>
                </a:cubicBezTo>
                <a:close/>
                <a:moveTo>
                  <a:pt x="713" y="477"/>
                </a:moveTo>
                <a:cubicBezTo>
                  <a:pt x="720" y="485"/>
                  <a:pt x="710" y="492"/>
                  <a:pt x="709" y="501"/>
                </a:cubicBezTo>
                <a:cubicBezTo>
                  <a:pt x="701" y="550"/>
                  <a:pt x="709" y="598"/>
                  <a:pt x="709" y="644"/>
                </a:cubicBezTo>
                <a:cubicBezTo>
                  <a:pt x="708" y="706"/>
                  <a:pt x="713" y="754"/>
                  <a:pt x="714" y="808"/>
                </a:cubicBezTo>
                <a:cubicBezTo>
                  <a:pt x="714" y="819"/>
                  <a:pt x="712" y="830"/>
                  <a:pt x="713" y="840"/>
                </a:cubicBezTo>
                <a:cubicBezTo>
                  <a:pt x="713" y="845"/>
                  <a:pt x="716" y="849"/>
                  <a:pt x="716" y="855"/>
                </a:cubicBezTo>
                <a:cubicBezTo>
                  <a:pt x="718" y="876"/>
                  <a:pt x="715" y="896"/>
                  <a:pt x="715" y="917"/>
                </a:cubicBezTo>
                <a:cubicBezTo>
                  <a:pt x="734" y="920"/>
                  <a:pt x="745" y="923"/>
                  <a:pt x="761" y="914"/>
                </a:cubicBezTo>
                <a:cubicBezTo>
                  <a:pt x="774" y="895"/>
                  <a:pt x="759" y="873"/>
                  <a:pt x="754" y="857"/>
                </a:cubicBezTo>
                <a:cubicBezTo>
                  <a:pt x="740" y="820"/>
                  <a:pt x="736" y="767"/>
                  <a:pt x="737" y="724"/>
                </a:cubicBezTo>
                <a:cubicBezTo>
                  <a:pt x="740" y="641"/>
                  <a:pt x="742" y="559"/>
                  <a:pt x="751" y="478"/>
                </a:cubicBezTo>
                <a:cubicBezTo>
                  <a:pt x="754" y="451"/>
                  <a:pt x="761" y="432"/>
                  <a:pt x="755" y="405"/>
                </a:cubicBezTo>
                <a:cubicBezTo>
                  <a:pt x="748" y="430"/>
                  <a:pt x="735" y="456"/>
                  <a:pt x="713" y="477"/>
                </a:cubicBezTo>
                <a:close/>
                <a:moveTo>
                  <a:pt x="56" y="476"/>
                </a:moveTo>
                <a:cubicBezTo>
                  <a:pt x="58" y="495"/>
                  <a:pt x="62" y="515"/>
                  <a:pt x="63" y="531"/>
                </a:cubicBezTo>
                <a:cubicBezTo>
                  <a:pt x="65" y="571"/>
                  <a:pt x="63" y="599"/>
                  <a:pt x="61" y="634"/>
                </a:cubicBezTo>
                <a:cubicBezTo>
                  <a:pt x="61" y="654"/>
                  <a:pt x="64" y="672"/>
                  <a:pt x="65" y="689"/>
                </a:cubicBezTo>
                <a:cubicBezTo>
                  <a:pt x="66" y="712"/>
                  <a:pt x="61" y="735"/>
                  <a:pt x="58" y="757"/>
                </a:cubicBezTo>
                <a:cubicBezTo>
                  <a:pt x="55" y="773"/>
                  <a:pt x="51" y="787"/>
                  <a:pt x="50" y="803"/>
                </a:cubicBezTo>
                <a:cubicBezTo>
                  <a:pt x="72" y="817"/>
                  <a:pt x="98" y="822"/>
                  <a:pt x="126" y="831"/>
                </a:cubicBezTo>
                <a:cubicBezTo>
                  <a:pt x="158" y="841"/>
                  <a:pt x="194" y="851"/>
                  <a:pt x="228" y="864"/>
                </a:cubicBezTo>
                <a:cubicBezTo>
                  <a:pt x="261" y="877"/>
                  <a:pt x="293" y="892"/>
                  <a:pt x="325" y="901"/>
                </a:cubicBezTo>
                <a:cubicBezTo>
                  <a:pt x="345" y="906"/>
                  <a:pt x="367" y="907"/>
                  <a:pt x="385" y="912"/>
                </a:cubicBezTo>
                <a:cubicBezTo>
                  <a:pt x="390" y="913"/>
                  <a:pt x="396" y="917"/>
                  <a:pt x="401" y="918"/>
                </a:cubicBezTo>
                <a:cubicBezTo>
                  <a:pt x="437" y="928"/>
                  <a:pt x="478" y="927"/>
                  <a:pt x="515" y="935"/>
                </a:cubicBezTo>
                <a:cubicBezTo>
                  <a:pt x="554" y="945"/>
                  <a:pt x="602" y="943"/>
                  <a:pt x="642" y="942"/>
                </a:cubicBezTo>
                <a:cubicBezTo>
                  <a:pt x="649" y="937"/>
                  <a:pt x="653" y="937"/>
                  <a:pt x="663" y="934"/>
                </a:cubicBezTo>
                <a:cubicBezTo>
                  <a:pt x="693" y="911"/>
                  <a:pt x="683" y="855"/>
                  <a:pt x="680" y="815"/>
                </a:cubicBezTo>
                <a:cubicBezTo>
                  <a:pt x="677" y="765"/>
                  <a:pt x="672" y="718"/>
                  <a:pt x="671" y="680"/>
                </a:cubicBezTo>
                <a:cubicBezTo>
                  <a:pt x="671" y="653"/>
                  <a:pt x="675" y="628"/>
                  <a:pt x="674" y="602"/>
                </a:cubicBezTo>
                <a:cubicBezTo>
                  <a:pt x="673" y="568"/>
                  <a:pt x="673" y="536"/>
                  <a:pt x="676" y="506"/>
                </a:cubicBezTo>
                <a:cubicBezTo>
                  <a:pt x="648" y="513"/>
                  <a:pt x="620" y="527"/>
                  <a:pt x="587" y="525"/>
                </a:cubicBezTo>
                <a:cubicBezTo>
                  <a:pt x="521" y="520"/>
                  <a:pt x="450" y="509"/>
                  <a:pt x="394" y="501"/>
                </a:cubicBezTo>
                <a:cubicBezTo>
                  <a:pt x="392" y="523"/>
                  <a:pt x="393" y="550"/>
                  <a:pt x="376" y="561"/>
                </a:cubicBezTo>
                <a:cubicBezTo>
                  <a:pt x="365" y="568"/>
                  <a:pt x="353" y="565"/>
                  <a:pt x="341" y="564"/>
                </a:cubicBezTo>
                <a:cubicBezTo>
                  <a:pt x="324" y="564"/>
                  <a:pt x="301" y="570"/>
                  <a:pt x="287" y="563"/>
                </a:cubicBezTo>
                <a:cubicBezTo>
                  <a:pt x="268" y="554"/>
                  <a:pt x="259" y="517"/>
                  <a:pt x="259" y="496"/>
                </a:cubicBezTo>
                <a:cubicBezTo>
                  <a:pt x="259" y="486"/>
                  <a:pt x="266" y="476"/>
                  <a:pt x="264" y="466"/>
                </a:cubicBezTo>
                <a:cubicBezTo>
                  <a:pt x="260" y="464"/>
                  <a:pt x="254" y="463"/>
                  <a:pt x="247" y="464"/>
                </a:cubicBezTo>
                <a:cubicBezTo>
                  <a:pt x="188" y="439"/>
                  <a:pt x="113" y="437"/>
                  <a:pt x="54" y="415"/>
                </a:cubicBezTo>
                <a:cubicBezTo>
                  <a:pt x="53" y="415"/>
                  <a:pt x="52" y="415"/>
                  <a:pt x="53" y="416"/>
                </a:cubicBezTo>
                <a:cubicBezTo>
                  <a:pt x="49" y="426"/>
                  <a:pt x="54" y="455"/>
                  <a:pt x="56" y="476"/>
                </a:cubicBezTo>
                <a:close/>
                <a:moveTo>
                  <a:pt x="364" y="445"/>
                </a:moveTo>
                <a:cubicBezTo>
                  <a:pt x="335" y="438"/>
                  <a:pt x="307" y="434"/>
                  <a:pt x="274" y="430"/>
                </a:cubicBezTo>
                <a:cubicBezTo>
                  <a:pt x="269" y="436"/>
                  <a:pt x="271" y="441"/>
                  <a:pt x="274" y="450"/>
                </a:cubicBezTo>
                <a:cubicBezTo>
                  <a:pt x="305" y="466"/>
                  <a:pt x="351" y="468"/>
                  <a:pt x="386" y="464"/>
                </a:cubicBezTo>
                <a:cubicBezTo>
                  <a:pt x="386" y="461"/>
                  <a:pt x="387" y="460"/>
                  <a:pt x="389" y="460"/>
                </a:cubicBezTo>
                <a:cubicBezTo>
                  <a:pt x="385" y="451"/>
                  <a:pt x="386" y="446"/>
                  <a:pt x="389" y="441"/>
                </a:cubicBezTo>
                <a:cubicBezTo>
                  <a:pt x="376" y="440"/>
                  <a:pt x="372" y="441"/>
                  <a:pt x="364" y="445"/>
                </a:cubicBezTo>
                <a:close/>
                <a:moveTo>
                  <a:pt x="297" y="556"/>
                </a:moveTo>
                <a:cubicBezTo>
                  <a:pt x="312" y="554"/>
                  <a:pt x="329" y="561"/>
                  <a:pt x="341" y="553"/>
                </a:cubicBezTo>
                <a:cubicBezTo>
                  <a:pt x="350" y="547"/>
                  <a:pt x="355" y="531"/>
                  <a:pt x="358" y="520"/>
                </a:cubicBezTo>
                <a:cubicBezTo>
                  <a:pt x="361" y="504"/>
                  <a:pt x="362" y="495"/>
                  <a:pt x="363" y="477"/>
                </a:cubicBezTo>
                <a:cubicBezTo>
                  <a:pt x="358" y="477"/>
                  <a:pt x="359" y="477"/>
                  <a:pt x="354" y="477"/>
                </a:cubicBezTo>
                <a:cubicBezTo>
                  <a:pt x="352" y="502"/>
                  <a:pt x="355" y="535"/>
                  <a:pt x="322" y="542"/>
                </a:cubicBezTo>
                <a:cubicBezTo>
                  <a:pt x="305" y="524"/>
                  <a:pt x="327" y="499"/>
                  <a:pt x="317" y="472"/>
                </a:cubicBezTo>
                <a:cubicBezTo>
                  <a:pt x="296" y="476"/>
                  <a:pt x="304" y="517"/>
                  <a:pt x="304" y="527"/>
                </a:cubicBezTo>
                <a:cubicBezTo>
                  <a:pt x="288" y="554"/>
                  <a:pt x="272" y="508"/>
                  <a:pt x="277" y="491"/>
                </a:cubicBezTo>
                <a:cubicBezTo>
                  <a:pt x="278" y="488"/>
                  <a:pt x="280" y="489"/>
                  <a:pt x="280" y="486"/>
                </a:cubicBezTo>
                <a:cubicBezTo>
                  <a:pt x="282" y="479"/>
                  <a:pt x="279" y="469"/>
                  <a:pt x="284" y="466"/>
                </a:cubicBezTo>
                <a:cubicBezTo>
                  <a:pt x="280" y="466"/>
                  <a:pt x="279" y="468"/>
                  <a:pt x="277" y="465"/>
                </a:cubicBezTo>
                <a:cubicBezTo>
                  <a:pt x="269" y="499"/>
                  <a:pt x="269" y="538"/>
                  <a:pt x="297" y="556"/>
                </a:cubicBezTo>
                <a:close/>
                <a:moveTo>
                  <a:pt x="293" y="523"/>
                </a:moveTo>
                <a:cubicBezTo>
                  <a:pt x="294" y="523"/>
                  <a:pt x="294" y="523"/>
                  <a:pt x="294" y="522"/>
                </a:cubicBezTo>
                <a:cubicBezTo>
                  <a:pt x="292" y="517"/>
                  <a:pt x="296" y="498"/>
                  <a:pt x="297" y="483"/>
                </a:cubicBezTo>
                <a:cubicBezTo>
                  <a:pt x="297" y="478"/>
                  <a:pt x="301" y="469"/>
                  <a:pt x="292" y="468"/>
                </a:cubicBezTo>
                <a:cubicBezTo>
                  <a:pt x="286" y="486"/>
                  <a:pt x="281" y="513"/>
                  <a:pt x="293" y="523"/>
                </a:cubicBezTo>
                <a:close/>
                <a:moveTo>
                  <a:pt x="332" y="496"/>
                </a:moveTo>
                <a:cubicBezTo>
                  <a:pt x="329" y="509"/>
                  <a:pt x="320" y="521"/>
                  <a:pt x="325" y="531"/>
                </a:cubicBezTo>
                <a:cubicBezTo>
                  <a:pt x="347" y="523"/>
                  <a:pt x="341" y="489"/>
                  <a:pt x="343" y="475"/>
                </a:cubicBezTo>
                <a:cubicBezTo>
                  <a:pt x="337" y="475"/>
                  <a:pt x="333" y="474"/>
                  <a:pt x="329" y="473"/>
                </a:cubicBezTo>
                <a:cubicBezTo>
                  <a:pt x="329" y="479"/>
                  <a:pt x="325" y="492"/>
                  <a:pt x="332" y="496"/>
                </a:cubicBezTo>
                <a:close/>
                <a:moveTo>
                  <a:pt x="351" y="558"/>
                </a:moveTo>
                <a:cubicBezTo>
                  <a:pt x="390" y="552"/>
                  <a:pt x="379" y="513"/>
                  <a:pt x="385" y="477"/>
                </a:cubicBezTo>
                <a:cubicBezTo>
                  <a:pt x="380" y="476"/>
                  <a:pt x="375" y="479"/>
                  <a:pt x="373" y="477"/>
                </a:cubicBezTo>
                <a:cubicBezTo>
                  <a:pt x="370" y="514"/>
                  <a:pt x="366" y="541"/>
                  <a:pt x="351" y="558"/>
                </a:cubicBezTo>
                <a:close/>
                <a:moveTo>
                  <a:pt x="688" y="507"/>
                </a:moveTo>
                <a:cubicBezTo>
                  <a:pt x="685" y="525"/>
                  <a:pt x="685" y="540"/>
                  <a:pt x="686" y="554"/>
                </a:cubicBezTo>
                <a:cubicBezTo>
                  <a:pt x="688" y="576"/>
                  <a:pt x="686" y="609"/>
                  <a:pt x="685" y="639"/>
                </a:cubicBezTo>
                <a:cubicBezTo>
                  <a:pt x="683" y="693"/>
                  <a:pt x="686" y="737"/>
                  <a:pt x="689" y="784"/>
                </a:cubicBezTo>
                <a:cubicBezTo>
                  <a:pt x="693" y="833"/>
                  <a:pt x="703" y="882"/>
                  <a:pt x="688" y="927"/>
                </a:cubicBezTo>
                <a:cubicBezTo>
                  <a:pt x="679" y="931"/>
                  <a:pt x="676" y="940"/>
                  <a:pt x="669" y="944"/>
                </a:cubicBezTo>
                <a:cubicBezTo>
                  <a:pt x="641" y="961"/>
                  <a:pt x="600" y="951"/>
                  <a:pt x="568" y="952"/>
                </a:cubicBezTo>
                <a:cubicBezTo>
                  <a:pt x="556" y="952"/>
                  <a:pt x="545" y="952"/>
                  <a:pt x="535" y="952"/>
                </a:cubicBezTo>
                <a:cubicBezTo>
                  <a:pt x="524" y="951"/>
                  <a:pt x="516" y="946"/>
                  <a:pt x="506" y="944"/>
                </a:cubicBezTo>
                <a:cubicBezTo>
                  <a:pt x="485" y="940"/>
                  <a:pt x="463" y="939"/>
                  <a:pt x="442" y="935"/>
                </a:cubicBezTo>
                <a:cubicBezTo>
                  <a:pt x="412" y="931"/>
                  <a:pt x="385" y="920"/>
                  <a:pt x="358" y="918"/>
                </a:cubicBezTo>
                <a:cubicBezTo>
                  <a:pt x="336" y="910"/>
                  <a:pt x="306" y="904"/>
                  <a:pt x="287" y="897"/>
                </a:cubicBezTo>
                <a:cubicBezTo>
                  <a:pt x="276" y="893"/>
                  <a:pt x="269" y="889"/>
                  <a:pt x="261" y="886"/>
                </a:cubicBezTo>
                <a:cubicBezTo>
                  <a:pt x="188" y="858"/>
                  <a:pt x="114" y="845"/>
                  <a:pt x="49" y="815"/>
                </a:cubicBezTo>
                <a:cubicBezTo>
                  <a:pt x="50" y="822"/>
                  <a:pt x="43" y="815"/>
                  <a:pt x="41" y="813"/>
                </a:cubicBezTo>
                <a:cubicBezTo>
                  <a:pt x="39" y="824"/>
                  <a:pt x="49" y="825"/>
                  <a:pt x="55" y="828"/>
                </a:cubicBezTo>
                <a:cubicBezTo>
                  <a:pt x="69" y="837"/>
                  <a:pt x="83" y="849"/>
                  <a:pt x="105" y="848"/>
                </a:cubicBezTo>
                <a:cubicBezTo>
                  <a:pt x="119" y="858"/>
                  <a:pt x="134" y="859"/>
                  <a:pt x="150" y="867"/>
                </a:cubicBezTo>
                <a:cubicBezTo>
                  <a:pt x="160" y="868"/>
                  <a:pt x="180" y="875"/>
                  <a:pt x="191" y="876"/>
                </a:cubicBezTo>
                <a:cubicBezTo>
                  <a:pt x="228" y="893"/>
                  <a:pt x="265" y="905"/>
                  <a:pt x="304" y="919"/>
                </a:cubicBezTo>
                <a:cubicBezTo>
                  <a:pt x="332" y="930"/>
                  <a:pt x="360" y="935"/>
                  <a:pt x="393" y="940"/>
                </a:cubicBezTo>
                <a:cubicBezTo>
                  <a:pt x="409" y="943"/>
                  <a:pt x="427" y="944"/>
                  <a:pt x="442" y="949"/>
                </a:cubicBezTo>
                <a:cubicBezTo>
                  <a:pt x="446" y="950"/>
                  <a:pt x="450" y="954"/>
                  <a:pt x="454" y="955"/>
                </a:cubicBezTo>
                <a:cubicBezTo>
                  <a:pt x="470" y="960"/>
                  <a:pt x="491" y="959"/>
                  <a:pt x="510" y="960"/>
                </a:cubicBezTo>
                <a:cubicBezTo>
                  <a:pt x="559" y="964"/>
                  <a:pt x="615" y="967"/>
                  <a:pt x="663" y="964"/>
                </a:cubicBezTo>
                <a:cubicBezTo>
                  <a:pt x="669" y="960"/>
                  <a:pt x="677" y="957"/>
                  <a:pt x="680" y="949"/>
                </a:cubicBezTo>
                <a:cubicBezTo>
                  <a:pt x="686" y="948"/>
                  <a:pt x="689" y="945"/>
                  <a:pt x="695" y="942"/>
                </a:cubicBezTo>
                <a:cubicBezTo>
                  <a:pt x="712" y="913"/>
                  <a:pt x="704" y="870"/>
                  <a:pt x="703" y="837"/>
                </a:cubicBezTo>
                <a:cubicBezTo>
                  <a:pt x="702" y="810"/>
                  <a:pt x="702" y="782"/>
                  <a:pt x="701" y="755"/>
                </a:cubicBezTo>
                <a:cubicBezTo>
                  <a:pt x="700" y="713"/>
                  <a:pt x="697" y="670"/>
                  <a:pt x="696" y="628"/>
                </a:cubicBezTo>
                <a:cubicBezTo>
                  <a:pt x="695" y="581"/>
                  <a:pt x="695" y="535"/>
                  <a:pt x="700" y="491"/>
                </a:cubicBezTo>
                <a:cubicBezTo>
                  <a:pt x="700" y="490"/>
                  <a:pt x="700" y="489"/>
                  <a:pt x="699" y="490"/>
                </a:cubicBezTo>
                <a:cubicBezTo>
                  <a:pt x="692" y="494"/>
                  <a:pt x="689" y="499"/>
                  <a:pt x="688" y="5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57475" y="6151456"/>
            <a:ext cx="267736" cy="150154"/>
            <a:chOff x="2617788" y="5121276"/>
            <a:chExt cx="428626" cy="158750"/>
          </a:xfrm>
          <a:solidFill>
            <a:schemeClr val="bg1"/>
          </a:solidFill>
        </p:grpSpPr>
        <p:sp>
          <p:nvSpPr>
            <p:cNvPr id="132" name="Freeform 30"/>
            <p:cNvSpPr/>
            <p:nvPr/>
          </p:nvSpPr>
          <p:spPr bwMode="auto">
            <a:xfrm>
              <a:off x="2917826" y="5121276"/>
              <a:ext cx="128588" cy="158750"/>
            </a:xfrm>
            <a:custGeom>
              <a:avLst/>
              <a:gdLst>
                <a:gd name="T0" fmla="*/ 165 w 165"/>
                <a:gd name="T1" fmla="*/ 48 h 203"/>
                <a:gd name="T2" fmla="*/ 154 w 165"/>
                <a:gd name="T3" fmla="*/ 61 h 203"/>
                <a:gd name="T4" fmla="*/ 132 w 165"/>
                <a:gd name="T5" fmla="*/ 34 h 203"/>
                <a:gd name="T6" fmla="*/ 118 w 165"/>
                <a:gd name="T7" fmla="*/ 18 h 203"/>
                <a:gd name="T8" fmla="*/ 75 w 165"/>
                <a:gd name="T9" fmla="*/ 43 h 203"/>
                <a:gd name="T10" fmla="*/ 49 w 165"/>
                <a:gd name="T11" fmla="*/ 95 h 203"/>
                <a:gd name="T12" fmla="*/ 51 w 165"/>
                <a:gd name="T13" fmla="*/ 104 h 203"/>
                <a:gd name="T14" fmla="*/ 44 w 165"/>
                <a:gd name="T15" fmla="*/ 112 h 203"/>
                <a:gd name="T16" fmla="*/ 42 w 165"/>
                <a:gd name="T17" fmla="*/ 160 h 203"/>
                <a:gd name="T18" fmla="*/ 107 w 165"/>
                <a:gd name="T19" fmla="*/ 142 h 203"/>
                <a:gd name="T20" fmla="*/ 127 w 165"/>
                <a:gd name="T21" fmla="*/ 142 h 203"/>
                <a:gd name="T22" fmla="*/ 129 w 165"/>
                <a:gd name="T23" fmla="*/ 155 h 203"/>
                <a:gd name="T24" fmla="*/ 33 w 165"/>
                <a:gd name="T25" fmla="*/ 193 h 203"/>
                <a:gd name="T26" fmla="*/ 11 w 165"/>
                <a:gd name="T27" fmla="*/ 168 h 203"/>
                <a:gd name="T28" fmla="*/ 0 w 165"/>
                <a:gd name="T29" fmla="*/ 124 h 203"/>
                <a:gd name="T30" fmla="*/ 84 w 165"/>
                <a:gd name="T31" fmla="*/ 9 h 203"/>
                <a:gd name="T32" fmla="*/ 141 w 165"/>
                <a:gd name="T33" fmla="*/ 5 h 203"/>
                <a:gd name="T34" fmla="*/ 165 w 165"/>
                <a:gd name="T35" fmla="*/ 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03">
                  <a:moveTo>
                    <a:pt x="165" y="48"/>
                  </a:moveTo>
                  <a:cubicBezTo>
                    <a:pt x="160" y="46"/>
                    <a:pt x="158" y="57"/>
                    <a:pt x="154" y="61"/>
                  </a:cubicBezTo>
                  <a:cubicBezTo>
                    <a:pt x="132" y="70"/>
                    <a:pt x="115" y="38"/>
                    <a:pt x="132" y="34"/>
                  </a:cubicBezTo>
                  <a:cubicBezTo>
                    <a:pt x="132" y="24"/>
                    <a:pt x="123" y="23"/>
                    <a:pt x="118" y="18"/>
                  </a:cubicBezTo>
                  <a:cubicBezTo>
                    <a:pt x="100" y="23"/>
                    <a:pt x="85" y="31"/>
                    <a:pt x="75" y="43"/>
                  </a:cubicBezTo>
                  <a:cubicBezTo>
                    <a:pt x="65" y="53"/>
                    <a:pt x="51" y="81"/>
                    <a:pt x="49" y="95"/>
                  </a:cubicBezTo>
                  <a:cubicBezTo>
                    <a:pt x="49" y="99"/>
                    <a:pt x="52" y="101"/>
                    <a:pt x="51" y="104"/>
                  </a:cubicBezTo>
                  <a:cubicBezTo>
                    <a:pt x="50" y="108"/>
                    <a:pt x="45" y="108"/>
                    <a:pt x="44" y="112"/>
                  </a:cubicBezTo>
                  <a:cubicBezTo>
                    <a:pt x="37" y="127"/>
                    <a:pt x="43" y="143"/>
                    <a:pt x="42" y="160"/>
                  </a:cubicBezTo>
                  <a:cubicBezTo>
                    <a:pt x="58" y="182"/>
                    <a:pt x="103" y="175"/>
                    <a:pt x="107" y="142"/>
                  </a:cubicBezTo>
                  <a:cubicBezTo>
                    <a:pt x="113" y="137"/>
                    <a:pt x="121" y="136"/>
                    <a:pt x="127" y="142"/>
                  </a:cubicBezTo>
                  <a:cubicBezTo>
                    <a:pt x="128" y="146"/>
                    <a:pt x="125" y="154"/>
                    <a:pt x="129" y="155"/>
                  </a:cubicBezTo>
                  <a:cubicBezTo>
                    <a:pt x="106" y="184"/>
                    <a:pt x="70" y="203"/>
                    <a:pt x="33" y="193"/>
                  </a:cubicBezTo>
                  <a:cubicBezTo>
                    <a:pt x="31" y="182"/>
                    <a:pt x="17" y="180"/>
                    <a:pt x="11" y="168"/>
                  </a:cubicBezTo>
                  <a:cubicBezTo>
                    <a:pt x="5" y="155"/>
                    <a:pt x="9" y="137"/>
                    <a:pt x="0" y="124"/>
                  </a:cubicBezTo>
                  <a:cubicBezTo>
                    <a:pt x="8" y="71"/>
                    <a:pt x="43" y="34"/>
                    <a:pt x="84" y="9"/>
                  </a:cubicBezTo>
                  <a:cubicBezTo>
                    <a:pt x="104" y="0"/>
                    <a:pt x="129" y="7"/>
                    <a:pt x="141" y="5"/>
                  </a:cubicBezTo>
                  <a:cubicBezTo>
                    <a:pt x="158" y="15"/>
                    <a:pt x="164" y="29"/>
                    <a:pt x="16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1"/>
            <p:cNvSpPr>
              <a:spLocks noEditPoints="1"/>
            </p:cNvSpPr>
            <p:nvPr/>
          </p:nvSpPr>
          <p:spPr bwMode="auto">
            <a:xfrm>
              <a:off x="2617788" y="5129213"/>
              <a:ext cx="146050" cy="150813"/>
            </a:xfrm>
            <a:custGeom>
              <a:avLst/>
              <a:gdLst>
                <a:gd name="T0" fmla="*/ 188 w 188"/>
                <a:gd name="T1" fmla="*/ 13 h 192"/>
                <a:gd name="T2" fmla="*/ 179 w 188"/>
                <a:gd name="T3" fmla="*/ 27 h 192"/>
                <a:gd name="T4" fmla="*/ 167 w 188"/>
                <a:gd name="T5" fmla="*/ 26 h 192"/>
                <a:gd name="T6" fmla="*/ 159 w 188"/>
                <a:gd name="T7" fmla="*/ 112 h 192"/>
                <a:gd name="T8" fmla="*/ 156 w 188"/>
                <a:gd name="T9" fmla="*/ 111 h 192"/>
                <a:gd name="T10" fmla="*/ 159 w 188"/>
                <a:gd name="T11" fmla="*/ 163 h 192"/>
                <a:gd name="T12" fmla="*/ 170 w 188"/>
                <a:gd name="T13" fmla="*/ 167 h 192"/>
                <a:gd name="T14" fmla="*/ 174 w 188"/>
                <a:gd name="T15" fmla="*/ 183 h 192"/>
                <a:gd name="T16" fmla="*/ 152 w 188"/>
                <a:gd name="T17" fmla="*/ 183 h 192"/>
                <a:gd name="T18" fmla="*/ 96 w 188"/>
                <a:gd name="T19" fmla="*/ 168 h 192"/>
                <a:gd name="T20" fmla="*/ 120 w 188"/>
                <a:gd name="T21" fmla="*/ 165 h 192"/>
                <a:gd name="T22" fmla="*/ 129 w 188"/>
                <a:gd name="T23" fmla="*/ 123 h 192"/>
                <a:gd name="T24" fmla="*/ 78 w 188"/>
                <a:gd name="T25" fmla="*/ 121 h 192"/>
                <a:gd name="T26" fmla="*/ 44 w 188"/>
                <a:gd name="T27" fmla="*/ 158 h 192"/>
                <a:gd name="T28" fmla="*/ 60 w 188"/>
                <a:gd name="T29" fmla="*/ 170 h 192"/>
                <a:gd name="T30" fmla="*/ 6 w 188"/>
                <a:gd name="T31" fmla="*/ 183 h 192"/>
                <a:gd name="T32" fmla="*/ 2 w 188"/>
                <a:gd name="T33" fmla="*/ 168 h 192"/>
                <a:gd name="T34" fmla="*/ 22 w 188"/>
                <a:gd name="T35" fmla="*/ 163 h 192"/>
                <a:gd name="T36" fmla="*/ 22 w 188"/>
                <a:gd name="T37" fmla="*/ 156 h 192"/>
                <a:gd name="T38" fmla="*/ 49 w 188"/>
                <a:gd name="T39" fmla="*/ 125 h 192"/>
                <a:gd name="T40" fmla="*/ 102 w 188"/>
                <a:gd name="T41" fmla="*/ 58 h 192"/>
                <a:gd name="T42" fmla="*/ 111 w 188"/>
                <a:gd name="T43" fmla="*/ 37 h 192"/>
                <a:gd name="T44" fmla="*/ 116 w 188"/>
                <a:gd name="T45" fmla="*/ 37 h 192"/>
                <a:gd name="T46" fmla="*/ 116 w 188"/>
                <a:gd name="T47" fmla="*/ 29 h 192"/>
                <a:gd name="T48" fmla="*/ 129 w 188"/>
                <a:gd name="T49" fmla="*/ 8 h 192"/>
                <a:gd name="T50" fmla="*/ 181 w 188"/>
                <a:gd name="T51" fmla="*/ 0 h 192"/>
                <a:gd name="T52" fmla="*/ 188 w 188"/>
                <a:gd name="T53" fmla="*/ 13 h 192"/>
                <a:gd name="T54" fmla="*/ 91 w 188"/>
                <a:gd name="T55" fmla="*/ 105 h 192"/>
                <a:gd name="T56" fmla="*/ 129 w 188"/>
                <a:gd name="T57" fmla="*/ 103 h 192"/>
                <a:gd name="T58" fmla="*/ 132 w 188"/>
                <a:gd name="T59" fmla="*/ 37 h 192"/>
                <a:gd name="T60" fmla="*/ 91 w 188"/>
                <a:gd name="T61" fmla="*/ 10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92">
                  <a:moveTo>
                    <a:pt x="188" y="13"/>
                  </a:moveTo>
                  <a:cubicBezTo>
                    <a:pt x="187" y="20"/>
                    <a:pt x="180" y="21"/>
                    <a:pt x="179" y="27"/>
                  </a:cubicBezTo>
                  <a:cubicBezTo>
                    <a:pt x="175" y="26"/>
                    <a:pt x="175" y="26"/>
                    <a:pt x="167" y="26"/>
                  </a:cubicBezTo>
                  <a:cubicBezTo>
                    <a:pt x="167" y="50"/>
                    <a:pt x="157" y="97"/>
                    <a:pt x="159" y="112"/>
                  </a:cubicBezTo>
                  <a:cubicBezTo>
                    <a:pt x="158" y="112"/>
                    <a:pt x="158" y="111"/>
                    <a:pt x="156" y="111"/>
                  </a:cubicBezTo>
                  <a:cubicBezTo>
                    <a:pt x="163" y="125"/>
                    <a:pt x="153" y="144"/>
                    <a:pt x="159" y="163"/>
                  </a:cubicBezTo>
                  <a:cubicBezTo>
                    <a:pt x="162" y="166"/>
                    <a:pt x="166" y="166"/>
                    <a:pt x="170" y="167"/>
                  </a:cubicBezTo>
                  <a:cubicBezTo>
                    <a:pt x="173" y="172"/>
                    <a:pt x="173" y="180"/>
                    <a:pt x="174" y="183"/>
                  </a:cubicBezTo>
                  <a:cubicBezTo>
                    <a:pt x="168" y="189"/>
                    <a:pt x="157" y="189"/>
                    <a:pt x="152" y="183"/>
                  </a:cubicBezTo>
                  <a:cubicBezTo>
                    <a:pt x="133" y="184"/>
                    <a:pt x="99" y="192"/>
                    <a:pt x="96" y="168"/>
                  </a:cubicBezTo>
                  <a:cubicBezTo>
                    <a:pt x="104" y="164"/>
                    <a:pt x="112" y="163"/>
                    <a:pt x="120" y="165"/>
                  </a:cubicBezTo>
                  <a:cubicBezTo>
                    <a:pt x="129" y="159"/>
                    <a:pt x="127" y="135"/>
                    <a:pt x="129" y="123"/>
                  </a:cubicBezTo>
                  <a:cubicBezTo>
                    <a:pt x="116" y="129"/>
                    <a:pt x="101" y="115"/>
                    <a:pt x="78" y="121"/>
                  </a:cubicBezTo>
                  <a:cubicBezTo>
                    <a:pt x="62" y="126"/>
                    <a:pt x="57" y="150"/>
                    <a:pt x="44" y="158"/>
                  </a:cubicBezTo>
                  <a:cubicBezTo>
                    <a:pt x="47" y="164"/>
                    <a:pt x="60" y="161"/>
                    <a:pt x="60" y="170"/>
                  </a:cubicBezTo>
                  <a:cubicBezTo>
                    <a:pt x="54" y="191"/>
                    <a:pt x="27" y="177"/>
                    <a:pt x="6" y="183"/>
                  </a:cubicBezTo>
                  <a:cubicBezTo>
                    <a:pt x="5" y="177"/>
                    <a:pt x="0" y="176"/>
                    <a:pt x="2" y="168"/>
                  </a:cubicBezTo>
                  <a:cubicBezTo>
                    <a:pt x="9" y="164"/>
                    <a:pt x="13" y="167"/>
                    <a:pt x="22" y="163"/>
                  </a:cubicBezTo>
                  <a:cubicBezTo>
                    <a:pt x="27" y="163"/>
                    <a:pt x="20" y="160"/>
                    <a:pt x="22" y="156"/>
                  </a:cubicBezTo>
                  <a:cubicBezTo>
                    <a:pt x="35" y="152"/>
                    <a:pt x="40" y="137"/>
                    <a:pt x="49" y="125"/>
                  </a:cubicBezTo>
                  <a:cubicBezTo>
                    <a:pt x="68" y="102"/>
                    <a:pt x="86" y="84"/>
                    <a:pt x="102" y="58"/>
                  </a:cubicBezTo>
                  <a:cubicBezTo>
                    <a:pt x="106" y="51"/>
                    <a:pt x="107" y="41"/>
                    <a:pt x="111" y="37"/>
                  </a:cubicBezTo>
                  <a:cubicBezTo>
                    <a:pt x="111" y="36"/>
                    <a:pt x="115" y="37"/>
                    <a:pt x="116" y="37"/>
                  </a:cubicBezTo>
                  <a:cubicBezTo>
                    <a:pt x="117" y="35"/>
                    <a:pt x="115" y="31"/>
                    <a:pt x="116" y="29"/>
                  </a:cubicBezTo>
                  <a:cubicBezTo>
                    <a:pt x="121" y="22"/>
                    <a:pt x="132" y="18"/>
                    <a:pt x="129" y="8"/>
                  </a:cubicBezTo>
                  <a:cubicBezTo>
                    <a:pt x="147" y="0"/>
                    <a:pt x="156" y="1"/>
                    <a:pt x="181" y="0"/>
                  </a:cubicBezTo>
                  <a:cubicBezTo>
                    <a:pt x="181" y="7"/>
                    <a:pt x="185" y="3"/>
                    <a:pt x="188" y="13"/>
                  </a:cubicBezTo>
                  <a:close/>
                  <a:moveTo>
                    <a:pt x="91" y="105"/>
                  </a:moveTo>
                  <a:cubicBezTo>
                    <a:pt x="106" y="105"/>
                    <a:pt x="119" y="103"/>
                    <a:pt x="129" y="103"/>
                  </a:cubicBezTo>
                  <a:cubicBezTo>
                    <a:pt x="129" y="73"/>
                    <a:pt x="140" y="56"/>
                    <a:pt x="132" y="37"/>
                  </a:cubicBezTo>
                  <a:cubicBezTo>
                    <a:pt x="119" y="60"/>
                    <a:pt x="102" y="80"/>
                    <a:pt x="9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"/>
            <p:cNvSpPr>
              <a:spLocks noEditPoints="1"/>
            </p:cNvSpPr>
            <p:nvPr/>
          </p:nvSpPr>
          <p:spPr bwMode="auto">
            <a:xfrm>
              <a:off x="2767013" y="5129213"/>
              <a:ext cx="144463" cy="146050"/>
            </a:xfrm>
            <a:custGeom>
              <a:avLst/>
              <a:gdLst>
                <a:gd name="T0" fmla="*/ 0 w 186"/>
                <a:gd name="T1" fmla="*/ 172 h 187"/>
                <a:gd name="T2" fmla="*/ 20 w 186"/>
                <a:gd name="T3" fmla="*/ 167 h 187"/>
                <a:gd name="T4" fmla="*/ 78 w 186"/>
                <a:gd name="T5" fmla="*/ 27 h 187"/>
                <a:gd name="T6" fmla="*/ 58 w 186"/>
                <a:gd name="T7" fmla="*/ 29 h 187"/>
                <a:gd name="T8" fmla="*/ 54 w 186"/>
                <a:gd name="T9" fmla="*/ 9 h 187"/>
                <a:gd name="T10" fmla="*/ 166 w 186"/>
                <a:gd name="T11" fmla="*/ 13 h 187"/>
                <a:gd name="T12" fmla="*/ 184 w 186"/>
                <a:gd name="T13" fmla="*/ 38 h 187"/>
                <a:gd name="T14" fmla="*/ 139 w 186"/>
                <a:gd name="T15" fmla="*/ 84 h 187"/>
                <a:gd name="T16" fmla="*/ 141 w 186"/>
                <a:gd name="T17" fmla="*/ 84 h 187"/>
                <a:gd name="T18" fmla="*/ 165 w 186"/>
                <a:gd name="T19" fmla="*/ 123 h 187"/>
                <a:gd name="T20" fmla="*/ 9 w 186"/>
                <a:gd name="T21" fmla="*/ 181 h 187"/>
                <a:gd name="T22" fmla="*/ 0 w 186"/>
                <a:gd name="T23" fmla="*/ 172 h 187"/>
                <a:gd name="T24" fmla="*/ 116 w 186"/>
                <a:gd name="T25" fmla="*/ 20 h 187"/>
                <a:gd name="T26" fmla="*/ 94 w 186"/>
                <a:gd name="T27" fmla="*/ 67 h 187"/>
                <a:gd name="T28" fmla="*/ 114 w 186"/>
                <a:gd name="T29" fmla="*/ 69 h 187"/>
                <a:gd name="T30" fmla="*/ 136 w 186"/>
                <a:gd name="T31" fmla="*/ 20 h 187"/>
                <a:gd name="T32" fmla="*/ 116 w 186"/>
                <a:gd name="T33" fmla="*/ 20 h 187"/>
                <a:gd name="T34" fmla="*/ 89 w 186"/>
                <a:gd name="T35" fmla="*/ 85 h 187"/>
                <a:gd name="T36" fmla="*/ 47 w 186"/>
                <a:gd name="T37" fmla="*/ 168 h 187"/>
                <a:gd name="T38" fmla="*/ 119 w 186"/>
                <a:gd name="T39" fmla="*/ 96 h 187"/>
                <a:gd name="T40" fmla="*/ 89 w 186"/>
                <a:gd name="T41" fmla="*/ 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187">
                  <a:moveTo>
                    <a:pt x="0" y="172"/>
                  </a:moveTo>
                  <a:cubicBezTo>
                    <a:pt x="5" y="169"/>
                    <a:pt x="10" y="165"/>
                    <a:pt x="20" y="167"/>
                  </a:cubicBezTo>
                  <a:cubicBezTo>
                    <a:pt x="44" y="118"/>
                    <a:pt x="56" y="79"/>
                    <a:pt x="78" y="27"/>
                  </a:cubicBezTo>
                  <a:cubicBezTo>
                    <a:pt x="69" y="32"/>
                    <a:pt x="68" y="31"/>
                    <a:pt x="58" y="29"/>
                  </a:cubicBezTo>
                  <a:cubicBezTo>
                    <a:pt x="53" y="24"/>
                    <a:pt x="52" y="17"/>
                    <a:pt x="54" y="9"/>
                  </a:cubicBezTo>
                  <a:cubicBezTo>
                    <a:pt x="84" y="1"/>
                    <a:pt x="131" y="0"/>
                    <a:pt x="166" y="13"/>
                  </a:cubicBezTo>
                  <a:cubicBezTo>
                    <a:pt x="170" y="24"/>
                    <a:pt x="177" y="31"/>
                    <a:pt x="184" y="38"/>
                  </a:cubicBezTo>
                  <a:cubicBezTo>
                    <a:pt x="186" y="70"/>
                    <a:pt x="156" y="70"/>
                    <a:pt x="139" y="84"/>
                  </a:cubicBezTo>
                  <a:cubicBezTo>
                    <a:pt x="141" y="81"/>
                    <a:pt x="144" y="83"/>
                    <a:pt x="141" y="84"/>
                  </a:cubicBezTo>
                  <a:cubicBezTo>
                    <a:pt x="152" y="93"/>
                    <a:pt x="157" y="109"/>
                    <a:pt x="165" y="123"/>
                  </a:cubicBezTo>
                  <a:cubicBezTo>
                    <a:pt x="158" y="187"/>
                    <a:pt x="75" y="187"/>
                    <a:pt x="9" y="181"/>
                  </a:cubicBezTo>
                  <a:cubicBezTo>
                    <a:pt x="7" y="177"/>
                    <a:pt x="0" y="178"/>
                    <a:pt x="0" y="172"/>
                  </a:cubicBezTo>
                  <a:close/>
                  <a:moveTo>
                    <a:pt x="116" y="20"/>
                  </a:moveTo>
                  <a:cubicBezTo>
                    <a:pt x="109" y="35"/>
                    <a:pt x="102" y="51"/>
                    <a:pt x="94" y="67"/>
                  </a:cubicBezTo>
                  <a:cubicBezTo>
                    <a:pt x="102" y="72"/>
                    <a:pt x="109" y="61"/>
                    <a:pt x="114" y="69"/>
                  </a:cubicBezTo>
                  <a:cubicBezTo>
                    <a:pt x="126" y="58"/>
                    <a:pt x="148" y="45"/>
                    <a:pt x="136" y="20"/>
                  </a:cubicBezTo>
                  <a:cubicBezTo>
                    <a:pt x="128" y="18"/>
                    <a:pt x="127" y="20"/>
                    <a:pt x="116" y="20"/>
                  </a:cubicBezTo>
                  <a:close/>
                  <a:moveTo>
                    <a:pt x="89" y="85"/>
                  </a:moveTo>
                  <a:cubicBezTo>
                    <a:pt x="79" y="118"/>
                    <a:pt x="61" y="144"/>
                    <a:pt x="47" y="168"/>
                  </a:cubicBezTo>
                  <a:cubicBezTo>
                    <a:pt x="103" y="172"/>
                    <a:pt x="125" y="141"/>
                    <a:pt x="119" y="96"/>
                  </a:cubicBezTo>
                  <a:cubicBezTo>
                    <a:pt x="108" y="82"/>
                    <a:pt x="106" y="92"/>
                    <a:pt x="8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8710263" y="5818716"/>
            <a:ext cx="537845" cy="611425"/>
          </a:xfrm>
          <a:custGeom>
            <a:avLst/>
            <a:gdLst>
              <a:gd name="T0" fmla="*/ 1029 w 1108"/>
              <a:gd name="T1" fmla="*/ 156 h 829"/>
              <a:gd name="T2" fmla="*/ 997 w 1108"/>
              <a:gd name="T3" fmla="*/ 369 h 829"/>
              <a:gd name="T4" fmla="*/ 778 w 1108"/>
              <a:gd name="T5" fmla="*/ 794 h 829"/>
              <a:gd name="T6" fmla="*/ 720 w 1108"/>
              <a:gd name="T7" fmla="*/ 823 h 829"/>
              <a:gd name="T8" fmla="*/ 207 w 1108"/>
              <a:gd name="T9" fmla="*/ 801 h 829"/>
              <a:gd name="T10" fmla="*/ 11 w 1108"/>
              <a:gd name="T11" fmla="*/ 742 h 829"/>
              <a:gd name="T12" fmla="*/ 78 w 1108"/>
              <a:gd name="T13" fmla="*/ 536 h 829"/>
              <a:gd name="T14" fmla="*/ 228 w 1108"/>
              <a:gd name="T15" fmla="*/ 301 h 829"/>
              <a:gd name="T16" fmla="*/ 391 w 1108"/>
              <a:gd name="T17" fmla="*/ 69 h 829"/>
              <a:gd name="T18" fmla="*/ 586 w 1108"/>
              <a:gd name="T19" fmla="*/ 46 h 829"/>
              <a:gd name="T20" fmla="*/ 836 w 1108"/>
              <a:gd name="T21" fmla="*/ 20 h 829"/>
              <a:gd name="T22" fmla="*/ 1065 w 1108"/>
              <a:gd name="T23" fmla="*/ 29 h 829"/>
              <a:gd name="T24" fmla="*/ 910 w 1108"/>
              <a:gd name="T25" fmla="*/ 38 h 829"/>
              <a:gd name="T26" fmla="*/ 658 w 1108"/>
              <a:gd name="T27" fmla="*/ 60 h 829"/>
              <a:gd name="T28" fmla="*/ 552 w 1108"/>
              <a:gd name="T29" fmla="*/ 62 h 829"/>
              <a:gd name="T30" fmla="*/ 315 w 1108"/>
              <a:gd name="T31" fmla="*/ 208 h 829"/>
              <a:gd name="T32" fmla="*/ 230 w 1108"/>
              <a:gd name="T33" fmla="*/ 339 h 829"/>
              <a:gd name="T34" fmla="*/ 353 w 1108"/>
              <a:gd name="T35" fmla="*/ 653 h 829"/>
              <a:gd name="T36" fmla="*/ 593 w 1108"/>
              <a:gd name="T37" fmla="*/ 666 h 829"/>
              <a:gd name="T38" fmla="*/ 720 w 1108"/>
              <a:gd name="T39" fmla="*/ 624 h 829"/>
              <a:gd name="T40" fmla="*/ 886 w 1108"/>
              <a:gd name="T41" fmla="*/ 324 h 829"/>
              <a:gd name="T42" fmla="*/ 1049 w 1108"/>
              <a:gd name="T43" fmla="*/ 37 h 829"/>
              <a:gd name="T44" fmla="*/ 986 w 1108"/>
              <a:gd name="T45" fmla="*/ 181 h 829"/>
              <a:gd name="T46" fmla="*/ 702 w 1108"/>
              <a:gd name="T47" fmla="*/ 680 h 829"/>
              <a:gd name="T48" fmla="*/ 715 w 1108"/>
              <a:gd name="T49" fmla="*/ 776 h 829"/>
              <a:gd name="T50" fmla="*/ 892 w 1108"/>
              <a:gd name="T51" fmla="*/ 427 h 829"/>
              <a:gd name="T52" fmla="*/ 930 w 1108"/>
              <a:gd name="T53" fmla="*/ 367 h 829"/>
              <a:gd name="T54" fmla="*/ 948 w 1108"/>
              <a:gd name="T55" fmla="*/ 328 h 829"/>
              <a:gd name="T56" fmla="*/ 1016 w 1108"/>
              <a:gd name="T57" fmla="*/ 210 h 829"/>
              <a:gd name="T58" fmla="*/ 971 w 1108"/>
              <a:gd name="T59" fmla="*/ 261 h 829"/>
              <a:gd name="T60" fmla="*/ 997 w 1108"/>
              <a:gd name="T61" fmla="*/ 178 h 829"/>
              <a:gd name="T62" fmla="*/ 1004 w 1108"/>
              <a:gd name="T63" fmla="*/ 152 h 829"/>
              <a:gd name="T64" fmla="*/ 76 w 1108"/>
              <a:gd name="T65" fmla="*/ 776 h 829"/>
              <a:gd name="T66" fmla="*/ 612 w 1108"/>
              <a:gd name="T67" fmla="*/ 803 h 829"/>
              <a:gd name="T68" fmla="*/ 756 w 1108"/>
              <a:gd name="T69" fmla="*/ 789 h 829"/>
              <a:gd name="T70" fmla="*/ 850 w 1108"/>
              <a:gd name="T71" fmla="*/ 624 h 829"/>
              <a:gd name="T72" fmla="*/ 1062 w 1108"/>
              <a:gd name="T73" fmla="*/ 216 h 829"/>
              <a:gd name="T74" fmla="*/ 1047 w 1108"/>
              <a:gd name="T75" fmla="*/ 192 h 829"/>
              <a:gd name="T76" fmla="*/ 991 w 1108"/>
              <a:gd name="T77" fmla="*/ 293 h 829"/>
              <a:gd name="T78" fmla="*/ 930 w 1108"/>
              <a:gd name="T79" fmla="*/ 409 h 829"/>
              <a:gd name="T80" fmla="*/ 899 w 1108"/>
              <a:gd name="T81" fmla="*/ 460 h 829"/>
              <a:gd name="T82" fmla="*/ 713 w 1108"/>
              <a:gd name="T83" fmla="*/ 798 h 829"/>
              <a:gd name="T84" fmla="*/ 429 w 1108"/>
              <a:gd name="T85" fmla="*/ 794 h 829"/>
              <a:gd name="T86" fmla="*/ 245 w 1108"/>
              <a:gd name="T87" fmla="*/ 772 h 829"/>
              <a:gd name="T88" fmla="*/ 82 w 1108"/>
              <a:gd name="T89" fmla="*/ 649 h 829"/>
              <a:gd name="T90" fmla="*/ 44 w 1108"/>
              <a:gd name="T91" fmla="*/ 763 h 829"/>
              <a:gd name="T92" fmla="*/ 47 w 1108"/>
              <a:gd name="T93" fmla="*/ 648 h 829"/>
              <a:gd name="T94" fmla="*/ 107 w 1108"/>
              <a:gd name="T95" fmla="*/ 673 h 829"/>
              <a:gd name="T96" fmla="*/ 270 w 1108"/>
              <a:gd name="T97" fmla="*/ 691 h 829"/>
              <a:gd name="T98" fmla="*/ 163 w 1108"/>
              <a:gd name="T99" fmla="*/ 707 h 829"/>
              <a:gd name="T100" fmla="*/ 107 w 1108"/>
              <a:gd name="T101" fmla="*/ 733 h 829"/>
              <a:gd name="T102" fmla="*/ 541 w 1108"/>
              <a:gd name="T103" fmla="*/ 776 h 829"/>
              <a:gd name="T104" fmla="*/ 584 w 1108"/>
              <a:gd name="T105" fmla="*/ 753 h 829"/>
              <a:gd name="T106" fmla="*/ 631 w 1108"/>
              <a:gd name="T107" fmla="*/ 727 h 829"/>
              <a:gd name="T108" fmla="*/ 691 w 1108"/>
              <a:gd name="T109" fmla="*/ 693 h 829"/>
              <a:gd name="T110" fmla="*/ 409 w 1108"/>
              <a:gd name="T111" fmla="*/ 671 h 829"/>
              <a:gd name="T112" fmla="*/ 107 w 1108"/>
              <a:gd name="T113" fmla="*/ 673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08" h="829">
                <a:moveTo>
                  <a:pt x="1065" y="29"/>
                </a:moveTo>
                <a:cubicBezTo>
                  <a:pt x="1057" y="61"/>
                  <a:pt x="1037" y="81"/>
                  <a:pt x="1025" y="109"/>
                </a:cubicBezTo>
                <a:cubicBezTo>
                  <a:pt x="1040" y="119"/>
                  <a:pt x="1032" y="139"/>
                  <a:pt x="1029" y="156"/>
                </a:cubicBezTo>
                <a:cubicBezTo>
                  <a:pt x="1048" y="146"/>
                  <a:pt x="1088" y="141"/>
                  <a:pt x="1103" y="160"/>
                </a:cubicBezTo>
                <a:cubicBezTo>
                  <a:pt x="1108" y="179"/>
                  <a:pt x="1100" y="195"/>
                  <a:pt x="1094" y="214"/>
                </a:cubicBezTo>
                <a:cubicBezTo>
                  <a:pt x="1055" y="255"/>
                  <a:pt x="1035" y="322"/>
                  <a:pt x="997" y="369"/>
                </a:cubicBezTo>
                <a:cubicBezTo>
                  <a:pt x="969" y="442"/>
                  <a:pt x="929" y="486"/>
                  <a:pt x="903" y="559"/>
                </a:cubicBezTo>
                <a:cubicBezTo>
                  <a:pt x="878" y="591"/>
                  <a:pt x="866" y="626"/>
                  <a:pt x="843" y="658"/>
                </a:cubicBezTo>
                <a:cubicBezTo>
                  <a:pt x="825" y="711"/>
                  <a:pt x="799" y="744"/>
                  <a:pt x="778" y="794"/>
                </a:cubicBezTo>
                <a:cubicBezTo>
                  <a:pt x="771" y="797"/>
                  <a:pt x="768" y="804"/>
                  <a:pt x="763" y="809"/>
                </a:cubicBezTo>
                <a:cubicBezTo>
                  <a:pt x="759" y="810"/>
                  <a:pt x="767" y="816"/>
                  <a:pt x="762" y="819"/>
                </a:cubicBezTo>
                <a:cubicBezTo>
                  <a:pt x="749" y="826"/>
                  <a:pt x="734" y="822"/>
                  <a:pt x="720" y="823"/>
                </a:cubicBezTo>
                <a:cubicBezTo>
                  <a:pt x="707" y="824"/>
                  <a:pt x="703" y="829"/>
                  <a:pt x="687" y="825"/>
                </a:cubicBezTo>
                <a:cubicBezTo>
                  <a:pt x="654" y="817"/>
                  <a:pt x="609" y="821"/>
                  <a:pt x="568" y="818"/>
                </a:cubicBezTo>
                <a:cubicBezTo>
                  <a:pt x="464" y="810"/>
                  <a:pt x="324" y="804"/>
                  <a:pt x="207" y="801"/>
                </a:cubicBezTo>
                <a:cubicBezTo>
                  <a:pt x="199" y="801"/>
                  <a:pt x="190" y="797"/>
                  <a:pt x="179" y="796"/>
                </a:cubicBezTo>
                <a:cubicBezTo>
                  <a:pt x="120" y="788"/>
                  <a:pt x="40" y="812"/>
                  <a:pt x="22" y="753"/>
                </a:cubicBezTo>
                <a:cubicBezTo>
                  <a:pt x="19" y="749"/>
                  <a:pt x="15" y="745"/>
                  <a:pt x="11" y="742"/>
                </a:cubicBezTo>
                <a:cubicBezTo>
                  <a:pt x="2" y="719"/>
                  <a:pt x="0" y="699"/>
                  <a:pt x="8" y="668"/>
                </a:cubicBezTo>
                <a:cubicBezTo>
                  <a:pt x="14" y="660"/>
                  <a:pt x="15" y="657"/>
                  <a:pt x="17" y="646"/>
                </a:cubicBezTo>
                <a:cubicBezTo>
                  <a:pt x="41" y="616"/>
                  <a:pt x="54" y="572"/>
                  <a:pt x="78" y="536"/>
                </a:cubicBezTo>
                <a:cubicBezTo>
                  <a:pt x="78" y="529"/>
                  <a:pt x="76" y="530"/>
                  <a:pt x="78" y="525"/>
                </a:cubicBezTo>
                <a:cubicBezTo>
                  <a:pt x="93" y="524"/>
                  <a:pt x="91" y="507"/>
                  <a:pt x="104" y="505"/>
                </a:cubicBezTo>
                <a:cubicBezTo>
                  <a:pt x="139" y="431"/>
                  <a:pt x="196" y="372"/>
                  <a:pt x="228" y="301"/>
                </a:cubicBezTo>
                <a:cubicBezTo>
                  <a:pt x="260" y="272"/>
                  <a:pt x="274" y="225"/>
                  <a:pt x="302" y="194"/>
                </a:cubicBezTo>
                <a:cubicBezTo>
                  <a:pt x="300" y="180"/>
                  <a:pt x="321" y="168"/>
                  <a:pt x="320" y="156"/>
                </a:cubicBezTo>
                <a:cubicBezTo>
                  <a:pt x="343" y="129"/>
                  <a:pt x="371" y="103"/>
                  <a:pt x="391" y="69"/>
                </a:cubicBezTo>
                <a:cubicBezTo>
                  <a:pt x="402" y="69"/>
                  <a:pt x="418" y="65"/>
                  <a:pt x="427" y="58"/>
                </a:cubicBezTo>
                <a:cubicBezTo>
                  <a:pt x="452" y="61"/>
                  <a:pt x="477" y="50"/>
                  <a:pt x="503" y="49"/>
                </a:cubicBezTo>
                <a:cubicBezTo>
                  <a:pt x="531" y="48"/>
                  <a:pt x="557" y="48"/>
                  <a:pt x="586" y="46"/>
                </a:cubicBezTo>
                <a:cubicBezTo>
                  <a:pt x="615" y="43"/>
                  <a:pt x="644" y="44"/>
                  <a:pt x="673" y="42"/>
                </a:cubicBezTo>
                <a:cubicBezTo>
                  <a:pt x="702" y="40"/>
                  <a:pt x="723" y="33"/>
                  <a:pt x="760" y="31"/>
                </a:cubicBezTo>
                <a:cubicBezTo>
                  <a:pt x="785" y="30"/>
                  <a:pt x="812" y="20"/>
                  <a:pt x="836" y="20"/>
                </a:cubicBezTo>
                <a:cubicBezTo>
                  <a:pt x="881" y="20"/>
                  <a:pt x="923" y="24"/>
                  <a:pt x="964" y="8"/>
                </a:cubicBezTo>
                <a:cubicBezTo>
                  <a:pt x="966" y="7"/>
                  <a:pt x="966" y="8"/>
                  <a:pt x="966" y="10"/>
                </a:cubicBezTo>
                <a:cubicBezTo>
                  <a:pt x="1005" y="18"/>
                  <a:pt x="1045" y="0"/>
                  <a:pt x="1065" y="29"/>
                </a:cubicBezTo>
                <a:close/>
                <a:moveTo>
                  <a:pt x="1009" y="31"/>
                </a:moveTo>
                <a:cubicBezTo>
                  <a:pt x="995" y="31"/>
                  <a:pt x="978" y="28"/>
                  <a:pt x="964" y="29"/>
                </a:cubicBezTo>
                <a:cubicBezTo>
                  <a:pt x="947" y="31"/>
                  <a:pt x="929" y="37"/>
                  <a:pt x="910" y="38"/>
                </a:cubicBezTo>
                <a:cubicBezTo>
                  <a:pt x="899" y="39"/>
                  <a:pt x="887" y="38"/>
                  <a:pt x="875" y="38"/>
                </a:cubicBezTo>
                <a:cubicBezTo>
                  <a:pt x="831" y="39"/>
                  <a:pt x="785" y="43"/>
                  <a:pt x="740" y="47"/>
                </a:cubicBezTo>
                <a:cubicBezTo>
                  <a:pt x="709" y="50"/>
                  <a:pt x="682" y="61"/>
                  <a:pt x="658" y="60"/>
                </a:cubicBezTo>
                <a:cubicBezTo>
                  <a:pt x="652" y="60"/>
                  <a:pt x="647" y="56"/>
                  <a:pt x="640" y="57"/>
                </a:cubicBezTo>
                <a:cubicBezTo>
                  <a:pt x="623" y="57"/>
                  <a:pt x="606" y="64"/>
                  <a:pt x="588" y="66"/>
                </a:cubicBezTo>
                <a:cubicBezTo>
                  <a:pt x="575" y="67"/>
                  <a:pt x="564" y="63"/>
                  <a:pt x="552" y="62"/>
                </a:cubicBezTo>
                <a:cubicBezTo>
                  <a:pt x="501" y="57"/>
                  <a:pt x="456" y="72"/>
                  <a:pt x="409" y="76"/>
                </a:cubicBezTo>
                <a:cubicBezTo>
                  <a:pt x="394" y="100"/>
                  <a:pt x="369" y="122"/>
                  <a:pt x="355" y="145"/>
                </a:cubicBezTo>
                <a:cubicBezTo>
                  <a:pt x="341" y="167"/>
                  <a:pt x="328" y="187"/>
                  <a:pt x="315" y="208"/>
                </a:cubicBezTo>
                <a:cubicBezTo>
                  <a:pt x="295" y="239"/>
                  <a:pt x="269" y="274"/>
                  <a:pt x="250" y="301"/>
                </a:cubicBezTo>
                <a:cubicBezTo>
                  <a:pt x="243" y="310"/>
                  <a:pt x="241" y="323"/>
                  <a:pt x="230" y="329"/>
                </a:cubicBezTo>
                <a:cubicBezTo>
                  <a:pt x="228" y="334"/>
                  <a:pt x="234" y="338"/>
                  <a:pt x="230" y="339"/>
                </a:cubicBezTo>
                <a:cubicBezTo>
                  <a:pt x="168" y="433"/>
                  <a:pt x="103" y="534"/>
                  <a:pt x="57" y="639"/>
                </a:cubicBezTo>
                <a:cubicBezTo>
                  <a:pt x="123" y="638"/>
                  <a:pt x="172" y="645"/>
                  <a:pt x="228" y="640"/>
                </a:cubicBezTo>
                <a:cubicBezTo>
                  <a:pt x="268" y="654"/>
                  <a:pt x="312" y="651"/>
                  <a:pt x="353" y="653"/>
                </a:cubicBezTo>
                <a:cubicBezTo>
                  <a:pt x="385" y="655"/>
                  <a:pt x="440" y="663"/>
                  <a:pt x="470" y="664"/>
                </a:cubicBezTo>
                <a:cubicBezTo>
                  <a:pt x="478" y="664"/>
                  <a:pt x="486" y="660"/>
                  <a:pt x="494" y="660"/>
                </a:cubicBezTo>
                <a:cubicBezTo>
                  <a:pt x="526" y="661"/>
                  <a:pt x="561" y="663"/>
                  <a:pt x="593" y="666"/>
                </a:cubicBezTo>
                <a:cubicBezTo>
                  <a:pt x="614" y="667"/>
                  <a:pt x="639" y="673"/>
                  <a:pt x="662" y="671"/>
                </a:cubicBezTo>
                <a:cubicBezTo>
                  <a:pt x="675" y="670"/>
                  <a:pt x="681" y="662"/>
                  <a:pt x="693" y="669"/>
                </a:cubicBezTo>
                <a:cubicBezTo>
                  <a:pt x="707" y="658"/>
                  <a:pt x="711" y="641"/>
                  <a:pt x="720" y="624"/>
                </a:cubicBezTo>
                <a:cubicBezTo>
                  <a:pt x="738" y="590"/>
                  <a:pt x="758" y="559"/>
                  <a:pt x="776" y="525"/>
                </a:cubicBezTo>
                <a:cubicBezTo>
                  <a:pt x="781" y="515"/>
                  <a:pt x="788" y="503"/>
                  <a:pt x="790" y="490"/>
                </a:cubicBezTo>
                <a:cubicBezTo>
                  <a:pt x="826" y="437"/>
                  <a:pt x="853" y="378"/>
                  <a:pt x="886" y="324"/>
                </a:cubicBezTo>
                <a:cubicBezTo>
                  <a:pt x="920" y="269"/>
                  <a:pt x="944" y="208"/>
                  <a:pt x="982" y="154"/>
                </a:cubicBezTo>
                <a:cubicBezTo>
                  <a:pt x="982" y="148"/>
                  <a:pt x="986" y="146"/>
                  <a:pt x="986" y="140"/>
                </a:cubicBezTo>
                <a:cubicBezTo>
                  <a:pt x="1013" y="111"/>
                  <a:pt x="1027" y="70"/>
                  <a:pt x="1049" y="37"/>
                </a:cubicBezTo>
                <a:cubicBezTo>
                  <a:pt x="1038" y="26"/>
                  <a:pt x="1023" y="31"/>
                  <a:pt x="1009" y="31"/>
                </a:cubicBezTo>
                <a:close/>
                <a:moveTo>
                  <a:pt x="1004" y="152"/>
                </a:moveTo>
                <a:cubicBezTo>
                  <a:pt x="994" y="158"/>
                  <a:pt x="989" y="169"/>
                  <a:pt x="986" y="181"/>
                </a:cubicBezTo>
                <a:cubicBezTo>
                  <a:pt x="945" y="236"/>
                  <a:pt x="918" y="304"/>
                  <a:pt x="884" y="366"/>
                </a:cubicBezTo>
                <a:cubicBezTo>
                  <a:pt x="827" y="452"/>
                  <a:pt x="767" y="569"/>
                  <a:pt x="720" y="664"/>
                </a:cubicBezTo>
                <a:cubicBezTo>
                  <a:pt x="714" y="670"/>
                  <a:pt x="708" y="675"/>
                  <a:pt x="702" y="680"/>
                </a:cubicBezTo>
                <a:cubicBezTo>
                  <a:pt x="706" y="699"/>
                  <a:pt x="702" y="718"/>
                  <a:pt x="702" y="733"/>
                </a:cubicBezTo>
                <a:cubicBezTo>
                  <a:pt x="721" y="711"/>
                  <a:pt x="731" y="672"/>
                  <a:pt x="753" y="658"/>
                </a:cubicBezTo>
                <a:cubicBezTo>
                  <a:pt x="739" y="696"/>
                  <a:pt x="700" y="733"/>
                  <a:pt x="715" y="776"/>
                </a:cubicBezTo>
                <a:cubicBezTo>
                  <a:pt x="737" y="725"/>
                  <a:pt x="769" y="680"/>
                  <a:pt x="798" y="631"/>
                </a:cubicBezTo>
                <a:cubicBezTo>
                  <a:pt x="828" y="580"/>
                  <a:pt x="842" y="519"/>
                  <a:pt x="874" y="476"/>
                </a:cubicBezTo>
                <a:cubicBezTo>
                  <a:pt x="875" y="460"/>
                  <a:pt x="889" y="446"/>
                  <a:pt x="892" y="427"/>
                </a:cubicBezTo>
                <a:cubicBezTo>
                  <a:pt x="901" y="416"/>
                  <a:pt x="911" y="405"/>
                  <a:pt x="917" y="393"/>
                </a:cubicBezTo>
                <a:cubicBezTo>
                  <a:pt x="921" y="386"/>
                  <a:pt x="919" y="378"/>
                  <a:pt x="922" y="371"/>
                </a:cubicBezTo>
                <a:cubicBezTo>
                  <a:pt x="924" y="369"/>
                  <a:pt x="928" y="370"/>
                  <a:pt x="930" y="367"/>
                </a:cubicBezTo>
                <a:cubicBezTo>
                  <a:pt x="932" y="365"/>
                  <a:pt x="930" y="359"/>
                  <a:pt x="931" y="357"/>
                </a:cubicBezTo>
                <a:cubicBezTo>
                  <a:pt x="934" y="352"/>
                  <a:pt x="940" y="349"/>
                  <a:pt x="942" y="344"/>
                </a:cubicBezTo>
                <a:cubicBezTo>
                  <a:pt x="945" y="339"/>
                  <a:pt x="945" y="332"/>
                  <a:pt x="948" y="328"/>
                </a:cubicBezTo>
                <a:cubicBezTo>
                  <a:pt x="952" y="320"/>
                  <a:pt x="961" y="315"/>
                  <a:pt x="966" y="308"/>
                </a:cubicBezTo>
                <a:cubicBezTo>
                  <a:pt x="975" y="293"/>
                  <a:pt x="980" y="274"/>
                  <a:pt x="989" y="259"/>
                </a:cubicBezTo>
                <a:cubicBezTo>
                  <a:pt x="1000" y="243"/>
                  <a:pt x="1016" y="231"/>
                  <a:pt x="1016" y="210"/>
                </a:cubicBezTo>
                <a:cubicBezTo>
                  <a:pt x="1025" y="202"/>
                  <a:pt x="1036" y="189"/>
                  <a:pt x="1033" y="176"/>
                </a:cubicBezTo>
                <a:cubicBezTo>
                  <a:pt x="1021" y="183"/>
                  <a:pt x="1011" y="200"/>
                  <a:pt x="1002" y="216"/>
                </a:cubicBezTo>
                <a:cubicBezTo>
                  <a:pt x="993" y="231"/>
                  <a:pt x="989" y="254"/>
                  <a:pt x="971" y="261"/>
                </a:cubicBezTo>
                <a:cubicBezTo>
                  <a:pt x="975" y="246"/>
                  <a:pt x="987" y="238"/>
                  <a:pt x="988" y="219"/>
                </a:cubicBezTo>
                <a:cubicBezTo>
                  <a:pt x="997" y="200"/>
                  <a:pt x="1016" y="183"/>
                  <a:pt x="1018" y="163"/>
                </a:cubicBezTo>
                <a:cubicBezTo>
                  <a:pt x="1014" y="163"/>
                  <a:pt x="1004" y="181"/>
                  <a:pt x="997" y="178"/>
                </a:cubicBezTo>
                <a:cubicBezTo>
                  <a:pt x="1000" y="155"/>
                  <a:pt x="1021" y="151"/>
                  <a:pt x="1022" y="125"/>
                </a:cubicBezTo>
                <a:cubicBezTo>
                  <a:pt x="1019" y="125"/>
                  <a:pt x="1018" y="124"/>
                  <a:pt x="1016" y="123"/>
                </a:cubicBezTo>
                <a:cubicBezTo>
                  <a:pt x="1014" y="135"/>
                  <a:pt x="1006" y="140"/>
                  <a:pt x="1004" y="152"/>
                </a:cubicBezTo>
                <a:close/>
                <a:moveTo>
                  <a:pt x="58" y="682"/>
                </a:moveTo>
                <a:cubicBezTo>
                  <a:pt x="56" y="688"/>
                  <a:pt x="51" y="692"/>
                  <a:pt x="51" y="695"/>
                </a:cubicBezTo>
                <a:cubicBezTo>
                  <a:pt x="49" y="728"/>
                  <a:pt x="95" y="743"/>
                  <a:pt x="76" y="776"/>
                </a:cubicBezTo>
                <a:cubicBezTo>
                  <a:pt x="90" y="783"/>
                  <a:pt x="105" y="778"/>
                  <a:pt x="120" y="778"/>
                </a:cubicBezTo>
                <a:cubicBezTo>
                  <a:pt x="155" y="776"/>
                  <a:pt x="190" y="791"/>
                  <a:pt x="223" y="783"/>
                </a:cubicBezTo>
                <a:cubicBezTo>
                  <a:pt x="353" y="789"/>
                  <a:pt x="476" y="805"/>
                  <a:pt x="612" y="803"/>
                </a:cubicBezTo>
                <a:cubicBezTo>
                  <a:pt x="627" y="803"/>
                  <a:pt x="640" y="807"/>
                  <a:pt x="657" y="809"/>
                </a:cubicBezTo>
                <a:cubicBezTo>
                  <a:pt x="687" y="812"/>
                  <a:pt x="720" y="802"/>
                  <a:pt x="742" y="812"/>
                </a:cubicBezTo>
                <a:cubicBezTo>
                  <a:pt x="749" y="807"/>
                  <a:pt x="756" y="801"/>
                  <a:pt x="756" y="789"/>
                </a:cubicBezTo>
                <a:cubicBezTo>
                  <a:pt x="762" y="787"/>
                  <a:pt x="765" y="781"/>
                  <a:pt x="769" y="776"/>
                </a:cubicBezTo>
                <a:cubicBezTo>
                  <a:pt x="781" y="747"/>
                  <a:pt x="801" y="725"/>
                  <a:pt x="810" y="689"/>
                </a:cubicBezTo>
                <a:cubicBezTo>
                  <a:pt x="825" y="669"/>
                  <a:pt x="838" y="647"/>
                  <a:pt x="850" y="624"/>
                </a:cubicBezTo>
                <a:cubicBezTo>
                  <a:pt x="879" y="570"/>
                  <a:pt x="908" y="516"/>
                  <a:pt x="933" y="458"/>
                </a:cubicBezTo>
                <a:cubicBezTo>
                  <a:pt x="976" y="389"/>
                  <a:pt x="1011" y="312"/>
                  <a:pt x="1054" y="243"/>
                </a:cubicBezTo>
                <a:cubicBezTo>
                  <a:pt x="1056" y="230"/>
                  <a:pt x="1064" y="226"/>
                  <a:pt x="1062" y="216"/>
                </a:cubicBezTo>
                <a:cubicBezTo>
                  <a:pt x="1077" y="207"/>
                  <a:pt x="1075" y="180"/>
                  <a:pt x="1092" y="172"/>
                </a:cubicBezTo>
                <a:cubicBezTo>
                  <a:pt x="1077" y="168"/>
                  <a:pt x="1052" y="167"/>
                  <a:pt x="1045" y="174"/>
                </a:cubicBezTo>
                <a:cubicBezTo>
                  <a:pt x="1040" y="179"/>
                  <a:pt x="1049" y="185"/>
                  <a:pt x="1047" y="192"/>
                </a:cubicBezTo>
                <a:cubicBezTo>
                  <a:pt x="1039" y="219"/>
                  <a:pt x="1021" y="239"/>
                  <a:pt x="1007" y="263"/>
                </a:cubicBezTo>
                <a:cubicBezTo>
                  <a:pt x="1004" y="269"/>
                  <a:pt x="997" y="274"/>
                  <a:pt x="995" y="279"/>
                </a:cubicBezTo>
                <a:cubicBezTo>
                  <a:pt x="993" y="283"/>
                  <a:pt x="994" y="289"/>
                  <a:pt x="991" y="293"/>
                </a:cubicBezTo>
                <a:cubicBezTo>
                  <a:pt x="990" y="295"/>
                  <a:pt x="985" y="295"/>
                  <a:pt x="984" y="297"/>
                </a:cubicBezTo>
                <a:cubicBezTo>
                  <a:pt x="974" y="311"/>
                  <a:pt x="969" y="327"/>
                  <a:pt x="962" y="342"/>
                </a:cubicBezTo>
                <a:cubicBezTo>
                  <a:pt x="952" y="364"/>
                  <a:pt x="938" y="383"/>
                  <a:pt x="930" y="409"/>
                </a:cubicBezTo>
                <a:cubicBezTo>
                  <a:pt x="920" y="414"/>
                  <a:pt x="922" y="423"/>
                  <a:pt x="919" y="429"/>
                </a:cubicBezTo>
                <a:cubicBezTo>
                  <a:pt x="916" y="434"/>
                  <a:pt x="909" y="437"/>
                  <a:pt x="906" y="442"/>
                </a:cubicBezTo>
                <a:cubicBezTo>
                  <a:pt x="903" y="447"/>
                  <a:pt x="902" y="454"/>
                  <a:pt x="899" y="460"/>
                </a:cubicBezTo>
                <a:cubicBezTo>
                  <a:pt x="886" y="486"/>
                  <a:pt x="872" y="506"/>
                  <a:pt x="861" y="530"/>
                </a:cubicBezTo>
                <a:cubicBezTo>
                  <a:pt x="851" y="553"/>
                  <a:pt x="843" y="579"/>
                  <a:pt x="832" y="599"/>
                </a:cubicBezTo>
                <a:cubicBezTo>
                  <a:pt x="795" y="665"/>
                  <a:pt x="756" y="740"/>
                  <a:pt x="713" y="798"/>
                </a:cubicBezTo>
                <a:cubicBezTo>
                  <a:pt x="700" y="791"/>
                  <a:pt x="689" y="793"/>
                  <a:pt x="673" y="792"/>
                </a:cubicBezTo>
                <a:cubicBezTo>
                  <a:pt x="613" y="795"/>
                  <a:pt x="534" y="794"/>
                  <a:pt x="460" y="792"/>
                </a:cubicBezTo>
                <a:cubicBezTo>
                  <a:pt x="451" y="792"/>
                  <a:pt x="440" y="795"/>
                  <a:pt x="429" y="794"/>
                </a:cubicBezTo>
                <a:cubicBezTo>
                  <a:pt x="422" y="793"/>
                  <a:pt x="416" y="789"/>
                  <a:pt x="411" y="789"/>
                </a:cubicBezTo>
                <a:cubicBezTo>
                  <a:pt x="390" y="786"/>
                  <a:pt x="360" y="790"/>
                  <a:pt x="335" y="785"/>
                </a:cubicBezTo>
                <a:cubicBezTo>
                  <a:pt x="307" y="780"/>
                  <a:pt x="275" y="775"/>
                  <a:pt x="245" y="772"/>
                </a:cubicBezTo>
                <a:cubicBezTo>
                  <a:pt x="228" y="771"/>
                  <a:pt x="211" y="773"/>
                  <a:pt x="196" y="771"/>
                </a:cubicBezTo>
                <a:cubicBezTo>
                  <a:pt x="163" y="766"/>
                  <a:pt x="108" y="771"/>
                  <a:pt x="89" y="756"/>
                </a:cubicBezTo>
                <a:cubicBezTo>
                  <a:pt x="62" y="735"/>
                  <a:pt x="70" y="673"/>
                  <a:pt x="82" y="649"/>
                </a:cubicBezTo>
                <a:cubicBezTo>
                  <a:pt x="64" y="650"/>
                  <a:pt x="63" y="667"/>
                  <a:pt x="58" y="682"/>
                </a:cubicBezTo>
                <a:close/>
                <a:moveTo>
                  <a:pt x="42" y="754"/>
                </a:moveTo>
                <a:cubicBezTo>
                  <a:pt x="41" y="759"/>
                  <a:pt x="45" y="759"/>
                  <a:pt x="44" y="763"/>
                </a:cubicBezTo>
                <a:cubicBezTo>
                  <a:pt x="51" y="765"/>
                  <a:pt x="58" y="774"/>
                  <a:pt x="64" y="767"/>
                </a:cubicBezTo>
                <a:cubicBezTo>
                  <a:pt x="48" y="736"/>
                  <a:pt x="31" y="720"/>
                  <a:pt x="37" y="686"/>
                </a:cubicBezTo>
                <a:cubicBezTo>
                  <a:pt x="43" y="677"/>
                  <a:pt x="46" y="655"/>
                  <a:pt x="47" y="648"/>
                </a:cubicBezTo>
                <a:cubicBezTo>
                  <a:pt x="38" y="654"/>
                  <a:pt x="30" y="667"/>
                  <a:pt x="26" y="669"/>
                </a:cubicBezTo>
                <a:cubicBezTo>
                  <a:pt x="21" y="698"/>
                  <a:pt x="19" y="731"/>
                  <a:pt x="42" y="754"/>
                </a:cubicBezTo>
                <a:close/>
                <a:moveTo>
                  <a:pt x="107" y="673"/>
                </a:moveTo>
                <a:cubicBezTo>
                  <a:pt x="115" y="669"/>
                  <a:pt x="110" y="681"/>
                  <a:pt x="116" y="686"/>
                </a:cubicBezTo>
                <a:cubicBezTo>
                  <a:pt x="172" y="689"/>
                  <a:pt x="248" y="674"/>
                  <a:pt x="319" y="687"/>
                </a:cubicBezTo>
                <a:cubicBezTo>
                  <a:pt x="306" y="695"/>
                  <a:pt x="287" y="691"/>
                  <a:pt x="270" y="691"/>
                </a:cubicBezTo>
                <a:cubicBezTo>
                  <a:pt x="252" y="691"/>
                  <a:pt x="233" y="692"/>
                  <a:pt x="217" y="693"/>
                </a:cubicBezTo>
                <a:cubicBezTo>
                  <a:pt x="183" y="694"/>
                  <a:pt x="140" y="691"/>
                  <a:pt x="114" y="700"/>
                </a:cubicBezTo>
                <a:cubicBezTo>
                  <a:pt x="128" y="708"/>
                  <a:pt x="151" y="695"/>
                  <a:pt x="163" y="707"/>
                </a:cubicBezTo>
                <a:cubicBezTo>
                  <a:pt x="153" y="714"/>
                  <a:pt x="114" y="706"/>
                  <a:pt x="105" y="720"/>
                </a:cubicBezTo>
                <a:cubicBezTo>
                  <a:pt x="145" y="728"/>
                  <a:pt x="203" y="706"/>
                  <a:pt x="237" y="727"/>
                </a:cubicBezTo>
                <a:cubicBezTo>
                  <a:pt x="192" y="722"/>
                  <a:pt x="153" y="732"/>
                  <a:pt x="107" y="733"/>
                </a:cubicBezTo>
                <a:cubicBezTo>
                  <a:pt x="111" y="738"/>
                  <a:pt x="113" y="745"/>
                  <a:pt x="114" y="753"/>
                </a:cubicBezTo>
                <a:cubicBezTo>
                  <a:pt x="264" y="757"/>
                  <a:pt x="376" y="778"/>
                  <a:pt x="496" y="780"/>
                </a:cubicBezTo>
                <a:cubicBezTo>
                  <a:pt x="510" y="775"/>
                  <a:pt x="526" y="775"/>
                  <a:pt x="541" y="776"/>
                </a:cubicBezTo>
                <a:cubicBezTo>
                  <a:pt x="592" y="781"/>
                  <a:pt x="642" y="784"/>
                  <a:pt x="695" y="778"/>
                </a:cubicBezTo>
                <a:cubicBezTo>
                  <a:pt x="692" y="775"/>
                  <a:pt x="697" y="763"/>
                  <a:pt x="695" y="758"/>
                </a:cubicBezTo>
                <a:cubicBezTo>
                  <a:pt x="657" y="755"/>
                  <a:pt x="626" y="753"/>
                  <a:pt x="584" y="753"/>
                </a:cubicBezTo>
                <a:cubicBezTo>
                  <a:pt x="609" y="737"/>
                  <a:pt x="666" y="751"/>
                  <a:pt x="689" y="745"/>
                </a:cubicBezTo>
                <a:cubicBezTo>
                  <a:pt x="686" y="742"/>
                  <a:pt x="682" y="740"/>
                  <a:pt x="684" y="733"/>
                </a:cubicBezTo>
                <a:cubicBezTo>
                  <a:pt x="671" y="729"/>
                  <a:pt x="646" y="733"/>
                  <a:pt x="631" y="727"/>
                </a:cubicBezTo>
                <a:cubicBezTo>
                  <a:pt x="647" y="710"/>
                  <a:pt x="686" y="738"/>
                  <a:pt x="689" y="709"/>
                </a:cubicBezTo>
                <a:cubicBezTo>
                  <a:pt x="626" y="715"/>
                  <a:pt x="572" y="709"/>
                  <a:pt x="525" y="707"/>
                </a:cubicBezTo>
                <a:cubicBezTo>
                  <a:pt x="579" y="698"/>
                  <a:pt x="641" y="710"/>
                  <a:pt x="691" y="693"/>
                </a:cubicBezTo>
                <a:cubicBezTo>
                  <a:pt x="674" y="683"/>
                  <a:pt x="654" y="688"/>
                  <a:pt x="633" y="687"/>
                </a:cubicBezTo>
                <a:cubicBezTo>
                  <a:pt x="620" y="687"/>
                  <a:pt x="606" y="682"/>
                  <a:pt x="592" y="680"/>
                </a:cubicBezTo>
                <a:cubicBezTo>
                  <a:pt x="536" y="673"/>
                  <a:pt x="465" y="682"/>
                  <a:pt x="409" y="671"/>
                </a:cubicBezTo>
                <a:cubicBezTo>
                  <a:pt x="367" y="672"/>
                  <a:pt x="307" y="670"/>
                  <a:pt x="268" y="662"/>
                </a:cubicBezTo>
                <a:cubicBezTo>
                  <a:pt x="230" y="670"/>
                  <a:pt x="155" y="655"/>
                  <a:pt x="109" y="657"/>
                </a:cubicBezTo>
                <a:cubicBezTo>
                  <a:pt x="114" y="660"/>
                  <a:pt x="105" y="673"/>
                  <a:pt x="10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40"/>
          <p:cNvSpPr>
            <a:spLocks noEditPoints="1"/>
          </p:cNvSpPr>
          <p:nvPr/>
        </p:nvSpPr>
        <p:spPr bwMode="auto">
          <a:xfrm>
            <a:off x="10910683" y="3182020"/>
            <a:ext cx="796881" cy="1096121"/>
          </a:xfrm>
          <a:custGeom>
            <a:avLst/>
            <a:gdLst>
              <a:gd name="T0" fmla="*/ 1405 w 1644"/>
              <a:gd name="T1" fmla="*/ 12 h 1488"/>
              <a:gd name="T2" fmla="*/ 1574 w 1644"/>
              <a:gd name="T3" fmla="*/ 254 h 1488"/>
              <a:gd name="T4" fmla="*/ 1578 w 1644"/>
              <a:gd name="T5" fmla="*/ 791 h 1488"/>
              <a:gd name="T6" fmla="*/ 1451 w 1644"/>
              <a:gd name="T7" fmla="*/ 1454 h 1488"/>
              <a:gd name="T8" fmla="*/ 1195 w 1644"/>
              <a:gd name="T9" fmla="*/ 1435 h 1488"/>
              <a:gd name="T10" fmla="*/ 246 w 1644"/>
              <a:gd name="T11" fmla="*/ 1431 h 1488"/>
              <a:gd name="T12" fmla="*/ 126 w 1644"/>
              <a:gd name="T13" fmla="*/ 1207 h 1488"/>
              <a:gd name="T14" fmla="*/ 11 w 1644"/>
              <a:gd name="T15" fmla="*/ 1400 h 1488"/>
              <a:gd name="T16" fmla="*/ 155 w 1644"/>
              <a:gd name="T17" fmla="*/ 255 h 1488"/>
              <a:gd name="T18" fmla="*/ 171 w 1644"/>
              <a:gd name="T19" fmla="*/ 735 h 1488"/>
              <a:gd name="T20" fmla="*/ 204 w 1644"/>
              <a:gd name="T21" fmla="*/ 174 h 1488"/>
              <a:gd name="T22" fmla="*/ 1225 w 1644"/>
              <a:gd name="T23" fmla="*/ 937 h 1488"/>
              <a:gd name="T24" fmla="*/ 780 w 1644"/>
              <a:gd name="T25" fmla="*/ 933 h 1488"/>
              <a:gd name="T26" fmla="*/ 146 w 1644"/>
              <a:gd name="T27" fmla="*/ 953 h 1488"/>
              <a:gd name="T28" fmla="*/ 819 w 1644"/>
              <a:gd name="T29" fmla="*/ 962 h 1488"/>
              <a:gd name="T30" fmla="*/ 1612 w 1644"/>
              <a:gd name="T31" fmla="*/ 974 h 1488"/>
              <a:gd name="T32" fmla="*/ 1528 w 1644"/>
              <a:gd name="T33" fmla="*/ 623 h 1488"/>
              <a:gd name="T34" fmla="*/ 1503 w 1644"/>
              <a:gd name="T35" fmla="*/ 901 h 1488"/>
              <a:gd name="T36" fmla="*/ 236 w 1644"/>
              <a:gd name="T37" fmla="*/ 58 h 1488"/>
              <a:gd name="T38" fmla="*/ 1346 w 1644"/>
              <a:gd name="T39" fmla="*/ 62 h 1488"/>
              <a:gd name="T40" fmla="*/ 164 w 1644"/>
              <a:gd name="T41" fmla="*/ 22 h 1488"/>
              <a:gd name="T42" fmla="*/ 1382 w 1644"/>
              <a:gd name="T43" fmla="*/ 76 h 1488"/>
              <a:gd name="T44" fmla="*/ 373 w 1644"/>
              <a:gd name="T45" fmla="*/ 69 h 1488"/>
              <a:gd name="T46" fmla="*/ 228 w 1644"/>
              <a:gd name="T47" fmla="*/ 605 h 1488"/>
              <a:gd name="T48" fmla="*/ 1222 w 1644"/>
              <a:gd name="T49" fmla="*/ 884 h 1488"/>
              <a:gd name="T50" fmla="*/ 1374 w 1644"/>
              <a:gd name="T51" fmla="*/ 1280 h 1488"/>
              <a:gd name="T52" fmla="*/ 1371 w 1644"/>
              <a:gd name="T53" fmla="*/ 1470 h 1488"/>
              <a:gd name="T54" fmla="*/ 1367 w 1644"/>
              <a:gd name="T55" fmla="*/ 1224 h 1488"/>
              <a:gd name="T56" fmla="*/ 1364 w 1644"/>
              <a:gd name="T57" fmla="*/ 1281 h 1488"/>
              <a:gd name="T58" fmla="*/ 1339 w 1644"/>
              <a:gd name="T59" fmla="*/ 1326 h 1488"/>
              <a:gd name="T60" fmla="*/ 1335 w 1644"/>
              <a:gd name="T61" fmla="*/ 1294 h 1488"/>
              <a:gd name="T62" fmla="*/ 1259 w 1644"/>
              <a:gd name="T63" fmla="*/ 1239 h 1488"/>
              <a:gd name="T64" fmla="*/ 1322 w 1644"/>
              <a:gd name="T65" fmla="*/ 1085 h 1488"/>
              <a:gd name="T66" fmla="*/ 1317 w 1644"/>
              <a:gd name="T67" fmla="*/ 1297 h 1488"/>
              <a:gd name="T68" fmla="*/ 1282 w 1644"/>
              <a:gd name="T69" fmla="*/ 1283 h 1488"/>
              <a:gd name="T70" fmla="*/ 1244 w 1644"/>
              <a:gd name="T71" fmla="*/ 1340 h 1488"/>
              <a:gd name="T72" fmla="*/ 480 w 1644"/>
              <a:gd name="T73" fmla="*/ 1278 h 1488"/>
              <a:gd name="T74" fmla="*/ 1121 w 1644"/>
              <a:gd name="T75" fmla="*/ 978 h 1488"/>
              <a:gd name="T76" fmla="*/ 586 w 1644"/>
              <a:gd name="T77" fmla="*/ 971 h 1488"/>
              <a:gd name="T78" fmla="*/ 1220 w 1644"/>
              <a:gd name="T79" fmla="*/ 1269 h 1488"/>
              <a:gd name="T80" fmla="*/ 1030 w 1644"/>
              <a:gd name="T81" fmla="*/ 909 h 1488"/>
              <a:gd name="T82" fmla="*/ 1055 w 1644"/>
              <a:gd name="T83" fmla="*/ 883 h 1488"/>
              <a:gd name="T84" fmla="*/ 580 w 1644"/>
              <a:gd name="T85" fmla="*/ 884 h 1488"/>
              <a:gd name="T86" fmla="*/ 864 w 1644"/>
              <a:gd name="T87" fmla="*/ 921 h 1488"/>
              <a:gd name="T88" fmla="*/ 447 w 1644"/>
              <a:gd name="T89" fmla="*/ 1277 h 1488"/>
              <a:gd name="T90" fmla="*/ 438 w 1644"/>
              <a:gd name="T91" fmla="*/ 1278 h 1488"/>
              <a:gd name="T92" fmla="*/ 411 w 1644"/>
              <a:gd name="T93" fmla="*/ 1298 h 1488"/>
              <a:gd name="T94" fmla="*/ 306 w 1644"/>
              <a:gd name="T95" fmla="*/ 1257 h 1488"/>
              <a:gd name="T96" fmla="*/ 361 w 1644"/>
              <a:gd name="T97" fmla="*/ 1327 h 1488"/>
              <a:gd name="T98" fmla="*/ 382 w 1644"/>
              <a:gd name="T99" fmla="*/ 1313 h 1488"/>
              <a:gd name="T100" fmla="*/ 280 w 1644"/>
              <a:gd name="T101" fmla="*/ 1453 h 1488"/>
              <a:gd name="T102" fmla="*/ 153 w 1644"/>
              <a:gd name="T103" fmla="*/ 621 h 1488"/>
              <a:gd name="T104" fmla="*/ 55 w 1644"/>
              <a:gd name="T105" fmla="*/ 1310 h 1488"/>
              <a:gd name="T106" fmla="*/ 147 w 1644"/>
              <a:gd name="T107" fmla="*/ 317 h 1488"/>
              <a:gd name="T108" fmla="*/ 46 w 1644"/>
              <a:gd name="T109" fmla="*/ 1208 h 1488"/>
              <a:gd name="T110" fmla="*/ 139 w 1644"/>
              <a:gd name="T111" fmla="*/ 101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44" h="1488">
                <a:moveTo>
                  <a:pt x="137" y="12"/>
                </a:moveTo>
                <a:cubicBezTo>
                  <a:pt x="143" y="7"/>
                  <a:pt x="152" y="5"/>
                  <a:pt x="158" y="1"/>
                </a:cubicBezTo>
                <a:cubicBezTo>
                  <a:pt x="173" y="5"/>
                  <a:pt x="185" y="5"/>
                  <a:pt x="203" y="8"/>
                </a:cubicBezTo>
                <a:cubicBezTo>
                  <a:pt x="213" y="10"/>
                  <a:pt x="225" y="10"/>
                  <a:pt x="235" y="9"/>
                </a:cubicBezTo>
                <a:cubicBezTo>
                  <a:pt x="432" y="5"/>
                  <a:pt x="651" y="14"/>
                  <a:pt x="897" y="12"/>
                </a:cubicBezTo>
                <a:cubicBezTo>
                  <a:pt x="975" y="12"/>
                  <a:pt x="1067" y="13"/>
                  <a:pt x="1146" y="12"/>
                </a:cubicBezTo>
                <a:cubicBezTo>
                  <a:pt x="1231" y="12"/>
                  <a:pt x="1292" y="17"/>
                  <a:pt x="1359" y="9"/>
                </a:cubicBezTo>
                <a:cubicBezTo>
                  <a:pt x="1371" y="12"/>
                  <a:pt x="1388" y="15"/>
                  <a:pt x="1405" y="12"/>
                </a:cubicBezTo>
                <a:cubicBezTo>
                  <a:pt x="1417" y="10"/>
                  <a:pt x="1429" y="0"/>
                  <a:pt x="1438" y="12"/>
                </a:cubicBezTo>
                <a:cubicBezTo>
                  <a:pt x="1466" y="11"/>
                  <a:pt x="1499" y="14"/>
                  <a:pt x="1525" y="12"/>
                </a:cubicBezTo>
                <a:cubicBezTo>
                  <a:pt x="1530" y="12"/>
                  <a:pt x="1536" y="9"/>
                  <a:pt x="1540" y="9"/>
                </a:cubicBezTo>
                <a:cubicBezTo>
                  <a:pt x="1543" y="9"/>
                  <a:pt x="1544" y="13"/>
                  <a:pt x="1547" y="14"/>
                </a:cubicBezTo>
                <a:cubicBezTo>
                  <a:pt x="1550" y="14"/>
                  <a:pt x="1558" y="11"/>
                  <a:pt x="1564" y="15"/>
                </a:cubicBezTo>
                <a:cubicBezTo>
                  <a:pt x="1569" y="24"/>
                  <a:pt x="1569" y="36"/>
                  <a:pt x="1564" y="47"/>
                </a:cubicBezTo>
                <a:cubicBezTo>
                  <a:pt x="1573" y="92"/>
                  <a:pt x="1565" y="143"/>
                  <a:pt x="1571" y="194"/>
                </a:cubicBezTo>
                <a:cubicBezTo>
                  <a:pt x="1573" y="213"/>
                  <a:pt x="1573" y="232"/>
                  <a:pt x="1574" y="254"/>
                </a:cubicBezTo>
                <a:cubicBezTo>
                  <a:pt x="1574" y="264"/>
                  <a:pt x="1576" y="276"/>
                  <a:pt x="1575" y="285"/>
                </a:cubicBezTo>
                <a:cubicBezTo>
                  <a:pt x="1575" y="290"/>
                  <a:pt x="1571" y="295"/>
                  <a:pt x="1571" y="300"/>
                </a:cubicBezTo>
                <a:cubicBezTo>
                  <a:pt x="1571" y="310"/>
                  <a:pt x="1575" y="319"/>
                  <a:pt x="1575" y="329"/>
                </a:cubicBezTo>
                <a:cubicBezTo>
                  <a:pt x="1577" y="348"/>
                  <a:pt x="1576" y="368"/>
                  <a:pt x="1577" y="387"/>
                </a:cubicBezTo>
                <a:cubicBezTo>
                  <a:pt x="1578" y="426"/>
                  <a:pt x="1579" y="466"/>
                  <a:pt x="1578" y="504"/>
                </a:cubicBezTo>
                <a:cubicBezTo>
                  <a:pt x="1578" y="515"/>
                  <a:pt x="1578" y="523"/>
                  <a:pt x="1579" y="533"/>
                </a:cubicBezTo>
                <a:cubicBezTo>
                  <a:pt x="1584" y="574"/>
                  <a:pt x="1582" y="617"/>
                  <a:pt x="1581" y="658"/>
                </a:cubicBezTo>
                <a:cubicBezTo>
                  <a:pt x="1580" y="703"/>
                  <a:pt x="1576" y="747"/>
                  <a:pt x="1578" y="791"/>
                </a:cubicBezTo>
                <a:cubicBezTo>
                  <a:pt x="1580" y="839"/>
                  <a:pt x="1578" y="881"/>
                  <a:pt x="1575" y="929"/>
                </a:cubicBezTo>
                <a:cubicBezTo>
                  <a:pt x="1593" y="934"/>
                  <a:pt x="1608" y="924"/>
                  <a:pt x="1621" y="928"/>
                </a:cubicBezTo>
                <a:cubicBezTo>
                  <a:pt x="1644" y="933"/>
                  <a:pt x="1640" y="966"/>
                  <a:pt x="1631" y="988"/>
                </a:cubicBezTo>
                <a:cubicBezTo>
                  <a:pt x="1621" y="987"/>
                  <a:pt x="1616" y="988"/>
                  <a:pt x="1612" y="983"/>
                </a:cubicBezTo>
                <a:cubicBezTo>
                  <a:pt x="1542" y="985"/>
                  <a:pt x="1483" y="981"/>
                  <a:pt x="1422" y="982"/>
                </a:cubicBezTo>
                <a:cubicBezTo>
                  <a:pt x="1419" y="1000"/>
                  <a:pt x="1422" y="1019"/>
                  <a:pt x="1423" y="1038"/>
                </a:cubicBezTo>
                <a:cubicBezTo>
                  <a:pt x="1429" y="1142"/>
                  <a:pt x="1436" y="1244"/>
                  <a:pt x="1440" y="1348"/>
                </a:cubicBezTo>
                <a:cubicBezTo>
                  <a:pt x="1441" y="1389"/>
                  <a:pt x="1442" y="1426"/>
                  <a:pt x="1451" y="1454"/>
                </a:cubicBezTo>
                <a:cubicBezTo>
                  <a:pt x="1437" y="1476"/>
                  <a:pt x="1401" y="1475"/>
                  <a:pt x="1375" y="1485"/>
                </a:cubicBezTo>
                <a:cubicBezTo>
                  <a:pt x="1365" y="1472"/>
                  <a:pt x="1344" y="1472"/>
                  <a:pt x="1339" y="1453"/>
                </a:cubicBezTo>
                <a:cubicBezTo>
                  <a:pt x="1337" y="1443"/>
                  <a:pt x="1341" y="1430"/>
                  <a:pt x="1341" y="1418"/>
                </a:cubicBezTo>
                <a:cubicBezTo>
                  <a:pt x="1340" y="1392"/>
                  <a:pt x="1337" y="1364"/>
                  <a:pt x="1339" y="1341"/>
                </a:cubicBezTo>
                <a:cubicBezTo>
                  <a:pt x="1329" y="1339"/>
                  <a:pt x="1314" y="1342"/>
                  <a:pt x="1303" y="1340"/>
                </a:cubicBezTo>
                <a:cubicBezTo>
                  <a:pt x="1295" y="1373"/>
                  <a:pt x="1291" y="1407"/>
                  <a:pt x="1287" y="1439"/>
                </a:cubicBezTo>
                <a:cubicBezTo>
                  <a:pt x="1264" y="1444"/>
                  <a:pt x="1235" y="1438"/>
                  <a:pt x="1208" y="1443"/>
                </a:cubicBezTo>
                <a:cubicBezTo>
                  <a:pt x="1203" y="1441"/>
                  <a:pt x="1202" y="1435"/>
                  <a:pt x="1195" y="1435"/>
                </a:cubicBezTo>
                <a:cubicBezTo>
                  <a:pt x="1191" y="1405"/>
                  <a:pt x="1209" y="1373"/>
                  <a:pt x="1209" y="1340"/>
                </a:cubicBezTo>
                <a:cubicBezTo>
                  <a:pt x="1121" y="1338"/>
                  <a:pt x="1043" y="1341"/>
                  <a:pt x="967" y="1341"/>
                </a:cubicBezTo>
                <a:cubicBezTo>
                  <a:pt x="835" y="1341"/>
                  <a:pt x="711" y="1341"/>
                  <a:pt x="565" y="1341"/>
                </a:cubicBezTo>
                <a:cubicBezTo>
                  <a:pt x="495" y="1341"/>
                  <a:pt x="435" y="1339"/>
                  <a:pt x="371" y="1338"/>
                </a:cubicBezTo>
                <a:cubicBezTo>
                  <a:pt x="367" y="1372"/>
                  <a:pt x="362" y="1415"/>
                  <a:pt x="359" y="1456"/>
                </a:cubicBezTo>
                <a:cubicBezTo>
                  <a:pt x="359" y="1469"/>
                  <a:pt x="362" y="1480"/>
                  <a:pt x="354" y="1488"/>
                </a:cubicBezTo>
                <a:cubicBezTo>
                  <a:pt x="329" y="1486"/>
                  <a:pt x="304" y="1477"/>
                  <a:pt x="280" y="1478"/>
                </a:cubicBezTo>
                <a:cubicBezTo>
                  <a:pt x="271" y="1460"/>
                  <a:pt x="257" y="1447"/>
                  <a:pt x="246" y="1431"/>
                </a:cubicBezTo>
                <a:cubicBezTo>
                  <a:pt x="266" y="1276"/>
                  <a:pt x="279" y="1112"/>
                  <a:pt x="297" y="968"/>
                </a:cubicBezTo>
                <a:cubicBezTo>
                  <a:pt x="263" y="965"/>
                  <a:pt x="197" y="962"/>
                  <a:pt x="155" y="962"/>
                </a:cubicBezTo>
                <a:cubicBezTo>
                  <a:pt x="150" y="1005"/>
                  <a:pt x="146" y="1036"/>
                  <a:pt x="141" y="1076"/>
                </a:cubicBezTo>
                <a:cubicBezTo>
                  <a:pt x="140" y="1091"/>
                  <a:pt x="135" y="1106"/>
                  <a:pt x="134" y="1122"/>
                </a:cubicBezTo>
                <a:cubicBezTo>
                  <a:pt x="134" y="1131"/>
                  <a:pt x="136" y="1139"/>
                  <a:pt x="134" y="1147"/>
                </a:cubicBezTo>
                <a:cubicBezTo>
                  <a:pt x="133" y="1157"/>
                  <a:pt x="128" y="1167"/>
                  <a:pt x="127" y="1176"/>
                </a:cubicBezTo>
                <a:cubicBezTo>
                  <a:pt x="127" y="1184"/>
                  <a:pt x="131" y="1190"/>
                  <a:pt x="130" y="1197"/>
                </a:cubicBezTo>
                <a:cubicBezTo>
                  <a:pt x="130" y="1200"/>
                  <a:pt x="127" y="1204"/>
                  <a:pt x="126" y="1207"/>
                </a:cubicBezTo>
                <a:cubicBezTo>
                  <a:pt x="125" y="1212"/>
                  <a:pt x="127" y="1216"/>
                  <a:pt x="126" y="1221"/>
                </a:cubicBezTo>
                <a:cubicBezTo>
                  <a:pt x="125" y="1229"/>
                  <a:pt x="121" y="1235"/>
                  <a:pt x="120" y="1243"/>
                </a:cubicBezTo>
                <a:cubicBezTo>
                  <a:pt x="117" y="1288"/>
                  <a:pt x="107" y="1346"/>
                  <a:pt x="104" y="1401"/>
                </a:cubicBezTo>
                <a:cubicBezTo>
                  <a:pt x="103" y="1412"/>
                  <a:pt x="107" y="1421"/>
                  <a:pt x="101" y="1431"/>
                </a:cubicBezTo>
                <a:cubicBezTo>
                  <a:pt x="88" y="1430"/>
                  <a:pt x="72" y="1437"/>
                  <a:pt x="53" y="1438"/>
                </a:cubicBezTo>
                <a:cubicBezTo>
                  <a:pt x="38" y="1438"/>
                  <a:pt x="19" y="1433"/>
                  <a:pt x="9" y="1433"/>
                </a:cubicBezTo>
                <a:cubicBezTo>
                  <a:pt x="0" y="1428"/>
                  <a:pt x="12" y="1418"/>
                  <a:pt x="6" y="1408"/>
                </a:cubicBezTo>
                <a:cubicBezTo>
                  <a:pt x="5" y="1403"/>
                  <a:pt x="12" y="1405"/>
                  <a:pt x="11" y="1400"/>
                </a:cubicBezTo>
                <a:cubicBezTo>
                  <a:pt x="20" y="1287"/>
                  <a:pt x="40" y="1173"/>
                  <a:pt x="52" y="1060"/>
                </a:cubicBezTo>
                <a:cubicBezTo>
                  <a:pt x="56" y="1023"/>
                  <a:pt x="66" y="972"/>
                  <a:pt x="66" y="957"/>
                </a:cubicBezTo>
                <a:cubicBezTo>
                  <a:pt x="77" y="849"/>
                  <a:pt x="87" y="725"/>
                  <a:pt x="104" y="606"/>
                </a:cubicBezTo>
                <a:cubicBezTo>
                  <a:pt x="112" y="547"/>
                  <a:pt x="114" y="487"/>
                  <a:pt x="122" y="427"/>
                </a:cubicBezTo>
                <a:cubicBezTo>
                  <a:pt x="126" y="398"/>
                  <a:pt x="131" y="369"/>
                  <a:pt x="133" y="339"/>
                </a:cubicBezTo>
                <a:cubicBezTo>
                  <a:pt x="137" y="294"/>
                  <a:pt x="147" y="256"/>
                  <a:pt x="144" y="204"/>
                </a:cubicBezTo>
                <a:cubicBezTo>
                  <a:pt x="141" y="136"/>
                  <a:pt x="143" y="83"/>
                  <a:pt x="137" y="12"/>
                </a:cubicBezTo>
                <a:close/>
                <a:moveTo>
                  <a:pt x="155" y="255"/>
                </a:moveTo>
                <a:cubicBezTo>
                  <a:pt x="160" y="276"/>
                  <a:pt x="159" y="300"/>
                  <a:pt x="161" y="324"/>
                </a:cubicBezTo>
                <a:cubicBezTo>
                  <a:pt x="164" y="360"/>
                  <a:pt x="164" y="379"/>
                  <a:pt x="164" y="401"/>
                </a:cubicBezTo>
                <a:cubicBezTo>
                  <a:pt x="164" y="412"/>
                  <a:pt x="165" y="420"/>
                  <a:pt x="164" y="433"/>
                </a:cubicBezTo>
                <a:cubicBezTo>
                  <a:pt x="162" y="466"/>
                  <a:pt x="165" y="504"/>
                  <a:pt x="165" y="535"/>
                </a:cubicBezTo>
                <a:cubicBezTo>
                  <a:pt x="165" y="556"/>
                  <a:pt x="170" y="579"/>
                  <a:pt x="169" y="599"/>
                </a:cubicBezTo>
                <a:cubicBezTo>
                  <a:pt x="169" y="604"/>
                  <a:pt x="167" y="609"/>
                  <a:pt x="167" y="615"/>
                </a:cubicBezTo>
                <a:cubicBezTo>
                  <a:pt x="166" y="638"/>
                  <a:pt x="171" y="672"/>
                  <a:pt x="171" y="689"/>
                </a:cubicBezTo>
                <a:cubicBezTo>
                  <a:pt x="171" y="700"/>
                  <a:pt x="171" y="719"/>
                  <a:pt x="171" y="735"/>
                </a:cubicBezTo>
                <a:cubicBezTo>
                  <a:pt x="168" y="792"/>
                  <a:pt x="179" y="843"/>
                  <a:pt x="175" y="897"/>
                </a:cubicBezTo>
                <a:cubicBezTo>
                  <a:pt x="189" y="888"/>
                  <a:pt x="204" y="880"/>
                  <a:pt x="218" y="872"/>
                </a:cubicBezTo>
                <a:cubicBezTo>
                  <a:pt x="222" y="797"/>
                  <a:pt x="213" y="706"/>
                  <a:pt x="214" y="626"/>
                </a:cubicBezTo>
                <a:cubicBezTo>
                  <a:pt x="214" y="600"/>
                  <a:pt x="211" y="575"/>
                  <a:pt x="211" y="550"/>
                </a:cubicBezTo>
                <a:cubicBezTo>
                  <a:pt x="211" y="518"/>
                  <a:pt x="213" y="485"/>
                  <a:pt x="213" y="452"/>
                </a:cubicBezTo>
                <a:cubicBezTo>
                  <a:pt x="213" y="419"/>
                  <a:pt x="212" y="386"/>
                  <a:pt x="211" y="353"/>
                </a:cubicBezTo>
                <a:cubicBezTo>
                  <a:pt x="211" y="322"/>
                  <a:pt x="207" y="291"/>
                  <a:pt x="206" y="261"/>
                </a:cubicBezTo>
                <a:cubicBezTo>
                  <a:pt x="205" y="232"/>
                  <a:pt x="207" y="203"/>
                  <a:pt x="204" y="174"/>
                </a:cubicBezTo>
                <a:cubicBezTo>
                  <a:pt x="200" y="138"/>
                  <a:pt x="196" y="100"/>
                  <a:pt x="200" y="65"/>
                </a:cubicBezTo>
                <a:cubicBezTo>
                  <a:pt x="192" y="60"/>
                  <a:pt x="184" y="51"/>
                  <a:pt x="175" y="44"/>
                </a:cubicBezTo>
                <a:cubicBezTo>
                  <a:pt x="166" y="38"/>
                  <a:pt x="155" y="27"/>
                  <a:pt x="148" y="29"/>
                </a:cubicBezTo>
                <a:cubicBezTo>
                  <a:pt x="155" y="98"/>
                  <a:pt x="156" y="180"/>
                  <a:pt x="155" y="255"/>
                </a:cubicBezTo>
                <a:close/>
                <a:moveTo>
                  <a:pt x="1614" y="942"/>
                </a:moveTo>
                <a:cubicBezTo>
                  <a:pt x="1537" y="937"/>
                  <a:pt x="1452" y="938"/>
                  <a:pt x="1363" y="937"/>
                </a:cubicBezTo>
                <a:cubicBezTo>
                  <a:pt x="1327" y="937"/>
                  <a:pt x="1292" y="935"/>
                  <a:pt x="1262" y="935"/>
                </a:cubicBezTo>
                <a:cubicBezTo>
                  <a:pt x="1249" y="934"/>
                  <a:pt x="1237" y="938"/>
                  <a:pt x="1225" y="937"/>
                </a:cubicBezTo>
                <a:cubicBezTo>
                  <a:pt x="1219" y="937"/>
                  <a:pt x="1213" y="933"/>
                  <a:pt x="1208" y="933"/>
                </a:cubicBezTo>
                <a:cubicBezTo>
                  <a:pt x="1203" y="933"/>
                  <a:pt x="1198" y="936"/>
                  <a:pt x="1194" y="936"/>
                </a:cubicBezTo>
                <a:cubicBezTo>
                  <a:pt x="1148" y="940"/>
                  <a:pt x="1100" y="932"/>
                  <a:pt x="1061" y="935"/>
                </a:cubicBezTo>
                <a:cubicBezTo>
                  <a:pt x="1056" y="935"/>
                  <a:pt x="1051" y="939"/>
                  <a:pt x="1046" y="939"/>
                </a:cubicBezTo>
                <a:cubicBezTo>
                  <a:pt x="1041" y="939"/>
                  <a:pt x="1037" y="935"/>
                  <a:pt x="1032" y="935"/>
                </a:cubicBezTo>
                <a:cubicBezTo>
                  <a:pt x="1026" y="934"/>
                  <a:pt x="1019" y="937"/>
                  <a:pt x="1013" y="937"/>
                </a:cubicBezTo>
                <a:cubicBezTo>
                  <a:pt x="984" y="937"/>
                  <a:pt x="958" y="936"/>
                  <a:pt x="931" y="935"/>
                </a:cubicBezTo>
                <a:cubicBezTo>
                  <a:pt x="881" y="932"/>
                  <a:pt x="830" y="935"/>
                  <a:pt x="780" y="933"/>
                </a:cubicBezTo>
                <a:cubicBezTo>
                  <a:pt x="759" y="932"/>
                  <a:pt x="740" y="935"/>
                  <a:pt x="721" y="932"/>
                </a:cubicBezTo>
                <a:cubicBezTo>
                  <a:pt x="710" y="930"/>
                  <a:pt x="704" y="930"/>
                  <a:pt x="692" y="930"/>
                </a:cubicBezTo>
                <a:cubicBezTo>
                  <a:pt x="673" y="931"/>
                  <a:pt x="648" y="921"/>
                  <a:pt x="629" y="932"/>
                </a:cubicBezTo>
                <a:cubicBezTo>
                  <a:pt x="590" y="922"/>
                  <a:pt x="541" y="925"/>
                  <a:pt x="494" y="925"/>
                </a:cubicBezTo>
                <a:cubicBezTo>
                  <a:pt x="448" y="925"/>
                  <a:pt x="409" y="922"/>
                  <a:pt x="368" y="923"/>
                </a:cubicBezTo>
                <a:cubicBezTo>
                  <a:pt x="300" y="926"/>
                  <a:pt x="216" y="928"/>
                  <a:pt x="155" y="925"/>
                </a:cubicBezTo>
                <a:cubicBezTo>
                  <a:pt x="142" y="924"/>
                  <a:pt x="94" y="917"/>
                  <a:pt x="95" y="939"/>
                </a:cubicBezTo>
                <a:cubicBezTo>
                  <a:pt x="97" y="962"/>
                  <a:pt x="129" y="952"/>
                  <a:pt x="146" y="953"/>
                </a:cubicBezTo>
                <a:cubicBezTo>
                  <a:pt x="165" y="953"/>
                  <a:pt x="192" y="955"/>
                  <a:pt x="213" y="954"/>
                </a:cubicBezTo>
                <a:cubicBezTo>
                  <a:pt x="226" y="953"/>
                  <a:pt x="235" y="950"/>
                  <a:pt x="243" y="950"/>
                </a:cubicBezTo>
                <a:cubicBezTo>
                  <a:pt x="249" y="950"/>
                  <a:pt x="263" y="954"/>
                  <a:pt x="269" y="954"/>
                </a:cubicBezTo>
                <a:cubicBezTo>
                  <a:pt x="316" y="958"/>
                  <a:pt x="358" y="954"/>
                  <a:pt x="404" y="951"/>
                </a:cubicBezTo>
                <a:cubicBezTo>
                  <a:pt x="437" y="957"/>
                  <a:pt x="469" y="956"/>
                  <a:pt x="503" y="956"/>
                </a:cubicBezTo>
                <a:cubicBezTo>
                  <a:pt x="532" y="955"/>
                  <a:pt x="562" y="957"/>
                  <a:pt x="591" y="958"/>
                </a:cubicBezTo>
                <a:cubicBezTo>
                  <a:pt x="649" y="961"/>
                  <a:pt x="709" y="957"/>
                  <a:pt x="768" y="958"/>
                </a:cubicBezTo>
                <a:cubicBezTo>
                  <a:pt x="785" y="959"/>
                  <a:pt x="802" y="962"/>
                  <a:pt x="819" y="962"/>
                </a:cubicBezTo>
                <a:cubicBezTo>
                  <a:pt x="881" y="963"/>
                  <a:pt x="947" y="961"/>
                  <a:pt x="1011" y="965"/>
                </a:cubicBezTo>
                <a:cubicBezTo>
                  <a:pt x="1026" y="966"/>
                  <a:pt x="1043" y="962"/>
                  <a:pt x="1055" y="962"/>
                </a:cubicBezTo>
                <a:cubicBezTo>
                  <a:pt x="1067" y="963"/>
                  <a:pt x="1079" y="967"/>
                  <a:pt x="1090" y="968"/>
                </a:cubicBezTo>
                <a:cubicBezTo>
                  <a:pt x="1107" y="969"/>
                  <a:pt x="1124" y="968"/>
                  <a:pt x="1141" y="968"/>
                </a:cubicBezTo>
                <a:cubicBezTo>
                  <a:pt x="1213" y="968"/>
                  <a:pt x="1298" y="969"/>
                  <a:pt x="1360" y="967"/>
                </a:cubicBezTo>
                <a:cubicBezTo>
                  <a:pt x="1377" y="966"/>
                  <a:pt x="1398" y="973"/>
                  <a:pt x="1415" y="967"/>
                </a:cubicBezTo>
                <a:cubicBezTo>
                  <a:pt x="1422" y="971"/>
                  <a:pt x="1427" y="971"/>
                  <a:pt x="1436" y="971"/>
                </a:cubicBezTo>
                <a:cubicBezTo>
                  <a:pt x="1493" y="973"/>
                  <a:pt x="1550" y="970"/>
                  <a:pt x="1612" y="974"/>
                </a:cubicBezTo>
                <a:cubicBezTo>
                  <a:pt x="1620" y="967"/>
                  <a:pt x="1625" y="949"/>
                  <a:pt x="1614" y="942"/>
                </a:cubicBezTo>
                <a:close/>
                <a:moveTo>
                  <a:pt x="1567" y="725"/>
                </a:moveTo>
                <a:cubicBezTo>
                  <a:pt x="1569" y="581"/>
                  <a:pt x="1568" y="441"/>
                  <a:pt x="1557" y="290"/>
                </a:cubicBezTo>
                <a:cubicBezTo>
                  <a:pt x="1558" y="206"/>
                  <a:pt x="1560" y="125"/>
                  <a:pt x="1552" y="40"/>
                </a:cubicBezTo>
                <a:cubicBezTo>
                  <a:pt x="1533" y="47"/>
                  <a:pt x="1527" y="65"/>
                  <a:pt x="1512" y="75"/>
                </a:cubicBezTo>
                <a:cubicBezTo>
                  <a:pt x="1526" y="195"/>
                  <a:pt x="1523" y="298"/>
                  <a:pt x="1526" y="409"/>
                </a:cubicBezTo>
                <a:cubicBezTo>
                  <a:pt x="1527" y="431"/>
                  <a:pt x="1522" y="450"/>
                  <a:pt x="1522" y="472"/>
                </a:cubicBezTo>
                <a:cubicBezTo>
                  <a:pt x="1523" y="526"/>
                  <a:pt x="1525" y="568"/>
                  <a:pt x="1528" y="623"/>
                </a:cubicBezTo>
                <a:cubicBezTo>
                  <a:pt x="1530" y="666"/>
                  <a:pt x="1525" y="712"/>
                  <a:pt x="1525" y="758"/>
                </a:cubicBezTo>
                <a:cubicBezTo>
                  <a:pt x="1525" y="805"/>
                  <a:pt x="1522" y="852"/>
                  <a:pt x="1519" y="898"/>
                </a:cubicBezTo>
                <a:cubicBezTo>
                  <a:pt x="1532" y="910"/>
                  <a:pt x="1549" y="916"/>
                  <a:pt x="1566" y="923"/>
                </a:cubicBezTo>
                <a:cubicBezTo>
                  <a:pt x="1568" y="864"/>
                  <a:pt x="1566" y="794"/>
                  <a:pt x="1567" y="725"/>
                </a:cubicBezTo>
                <a:close/>
                <a:moveTo>
                  <a:pt x="1550" y="928"/>
                </a:moveTo>
                <a:cubicBezTo>
                  <a:pt x="1542" y="922"/>
                  <a:pt x="1530" y="919"/>
                  <a:pt x="1522" y="912"/>
                </a:cubicBezTo>
                <a:cubicBezTo>
                  <a:pt x="1517" y="915"/>
                  <a:pt x="1518" y="916"/>
                  <a:pt x="1512" y="916"/>
                </a:cubicBezTo>
                <a:cubicBezTo>
                  <a:pt x="1508" y="912"/>
                  <a:pt x="1507" y="905"/>
                  <a:pt x="1503" y="901"/>
                </a:cubicBezTo>
                <a:cubicBezTo>
                  <a:pt x="1429" y="892"/>
                  <a:pt x="1319" y="897"/>
                  <a:pt x="1248" y="893"/>
                </a:cubicBezTo>
                <a:cubicBezTo>
                  <a:pt x="1245" y="898"/>
                  <a:pt x="1239" y="892"/>
                  <a:pt x="1237" y="897"/>
                </a:cubicBezTo>
                <a:cubicBezTo>
                  <a:pt x="1234" y="894"/>
                  <a:pt x="1229" y="894"/>
                  <a:pt x="1223" y="894"/>
                </a:cubicBezTo>
                <a:cubicBezTo>
                  <a:pt x="1223" y="911"/>
                  <a:pt x="1213" y="918"/>
                  <a:pt x="1201" y="923"/>
                </a:cubicBezTo>
                <a:cubicBezTo>
                  <a:pt x="1321" y="928"/>
                  <a:pt x="1451" y="928"/>
                  <a:pt x="1550" y="928"/>
                </a:cubicBezTo>
                <a:close/>
                <a:moveTo>
                  <a:pt x="211" y="57"/>
                </a:moveTo>
                <a:cubicBezTo>
                  <a:pt x="213" y="60"/>
                  <a:pt x="218" y="51"/>
                  <a:pt x="221" y="55"/>
                </a:cubicBezTo>
                <a:cubicBezTo>
                  <a:pt x="224" y="53"/>
                  <a:pt x="229" y="58"/>
                  <a:pt x="236" y="58"/>
                </a:cubicBezTo>
                <a:cubicBezTo>
                  <a:pt x="242" y="59"/>
                  <a:pt x="247" y="55"/>
                  <a:pt x="252" y="55"/>
                </a:cubicBezTo>
                <a:cubicBezTo>
                  <a:pt x="257" y="56"/>
                  <a:pt x="263" y="59"/>
                  <a:pt x="269" y="60"/>
                </a:cubicBezTo>
                <a:cubicBezTo>
                  <a:pt x="275" y="60"/>
                  <a:pt x="281" y="58"/>
                  <a:pt x="288" y="58"/>
                </a:cubicBezTo>
                <a:cubicBezTo>
                  <a:pt x="413" y="60"/>
                  <a:pt x="529" y="60"/>
                  <a:pt x="647" y="60"/>
                </a:cubicBezTo>
                <a:cubicBezTo>
                  <a:pt x="655" y="60"/>
                  <a:pt x="664" y="63"/>
                  <a:pt x="672" y="62"/>
                </a:cubicBezTo>
                <a:cubicBezTo>
                  <a:pt x="728" y="62"/>
                  <a:pt x="782" y="61"/>
                  <a:pt x="842" y="62"/>
                </a:cubicBezTo>
                <a:cubicBezTo>
                  <a:pt x="957" y="65"/>
                  <a:pt x="1042" y="63"/>
                  <a:pt x="1142" y="65"/>
                </a:cubicBezTo>
                <a:cubicBezTo>
                  <a:pt x="1209" y="67"/>
                  <a:pt x="1290" y="67"/>
                  <a:pt x="1346" y="62"/>
                </a:cubicBezTo>
                <a:cubicBezTo>
                  <a:pt x="1400" y="69"/>
                  <a:pt x="1452" y="66"/>
                  <a:pt x="1507" y="64"/>
                </a:cubicBezTo>
                <a:cubicBezTo>
                  <a:pt x="1513" y="51"/>
                  <a:pt x="1534" y="41"/>
                  <a:pt x="1542" y="25"/>
                </a:cubicBezTo>
                <a:cubicBezTo>
                  <a:pt x="1445" y="18"/>
                  <a:pt x="1332" y="27"/>
                  <a:pt x="1241" y="23"/>
                </a:cubicBezTo>
                <a:cubicBezTo>
                  <a:pt x="1193" y="22"/>
                  <a:pt x="1142" y="24"/>
                  <a:pt x="1092" y="23"/>
                </a:cubicBezTo>
                <a:cubicBezTo>
                  <a:pt x="973" y="23"/>
                  <a:pt x="890" y="21"/>
                  <a:pt x="780" y="21"/>
                </a:cubicBezTo>
                <a:cubicBezTo>
                  <a:pt x="606" y="21"/>
                  <a:pt x="477" y="20"/>
                  <a:pt x="302" y="19"/>
                </a:cubicBezTo>
                <a:cubicBezTo>
                  <a:pt x="262" y="19"/>
                  <a:pt x="211" y="15"/>
                  <a:pt x="186" y="26"/>
                </a:cubicBezTo>
                <a:cubicBezTo>
                  <a:pt x="176" y="23"/>
                  <a:pt x="172" y="24"/>
                  <a:pt x="164" y="22"/>
                </a:cubicBezTo>
                <a:cubicBezTo>
                  <a:pt x="179" y="35"/>
                  <a:pt x="193" y="52"/>
                  <a:pt x="211" y="57"/>
                </a:cubicBezTo>
                <a:close/>
                <a:moveTo>
                  <a:pt x="1512" y="560"/>
                </a:moveTo>
                <a:cubicBezTo>
                  <a:pt x="1510" y="513"/>
                  <a:pt x="1516" y="464"/>
                  <a:pt x="1511" y="417"/>
                </a:cubicBezTo>
                <a:cubicBezTo>
                  <a:pt x="1514" y="403"/>
                  <a:pt x="1512" y="380"/>
                  <a:pt x="1512" y="359"/>
                </a:cubicBezTo>
                <a:cubicBezTo>
                  <a:pt x="1513" y="342"/>
                  <a:pt x="1511" y="326"/>
                  <a:pt x="1511" y="310"/>
                </a:cubicBezTo>
                <a:cubicBezTo>
                  <a:pt x="1509" y="228"/>
                  <a:pt x="1509" y="156"/>
                  <a:pt x="1501" y="76"/>
                </a:cubicBezTo>
                <a:cubicBezTo>
                  <a:pt x="1480" y="76"/>
                  <a:pt x="1461" y="76"/>
                  <a:pt x="1441" y="75"/>
                </a:cubicBezTo>
                <a:cubicBezTo>
                  <a:pt x="1423" y="75"/>
                  <a:pt x="1403" y="77"/>
                  <a:pt x="1382" y="76"/>
                </a:cubicBezTo>
                <a:cubicBezTo>
                  <a:pt x="1368" y="76"/>
                  <a:pt x="1356" y="73"/>
                  <a:pt x="1347" y="82"/>
                </a:cubicBezTo>
                <a:cubicBezTo>
                  <a:pt x="1340" y="76"/>
                  <a:pt x="1331" y="75"/>
                  <a:pt x="1324" y="75"/>
                </a:cubicBezTo>
                <a:cubicBezTo>
                  <a:pt x="1268" y="73"/>
                  <a:pt x="1196" y="75"/>
                  <a:pt x="1134" y="76"/>
                </a:cubicBezTo>
                <a:cubicBezTo>
                  <a:pt x="1077" y="73"/>
                  <a:pt x="1017" y="74"/>
                  <a:pt x="970" y="74"/>
                </a:cubicBezTo>
                <a:cubicBezTo>
                  <a:pt x="909" y="73"/>
                  <a:pt x="843" y="71"/>
                  <a:pt x="783" y="69"/>
                </a:cubicBezTo>
                <a:cubicBezTo>
                  <a:pt x="751" y="69"/>
                  <a:pt x="722" y="72"/>
                  <a:pt x="695" y="71"/>
                </a:cubicBezTo>
                <a:cubicBezTo>
                  <a:pt x="679" y="70"/>
                  <a:pt x="663" y="73"/>
                  <a:pt x="647" y="72"/>
                </a:cubicBezTo>
                <a:cubicBezTo>
                  <a:pt x="558" y="70"/>
                  <a:pt x="462" y="70"/>
                  <a:pt x="373" y="69"/>
                </a:cubicBezTo>
                <a:cubicBezTo>
                  <a:pt x="336" y="69"/>
                  <a:pt x="299" y="64"/>
                  <a:pt x="264" y="68"/>
                </a:cubicBezTo>
                <a:cubicBezTo>
                  <a:pt x="260" y="69"/>
                  <a:pt x="255" y="71"/>
                  <a:pt x="250" y="71"/>
                </a:cubicBezTo>
                <a:cubicBezTo>
                  <a:pt x="245" y="71"/>
                  <a:pt x="241" y="67"/>
                  <a:pt x="235" y="67"/>
                </a:cubicBezTo>
                <a:cubicBezTo>
                  <a:pt x="226" y="66"/>
                  <a:pt x="218" y="73"/>
                  <a:pt x="208" y="72"/>
                </a:cubicBezTo>
                <a:cubicBezTo>
                  <a:pt x="208" y="133"/>
                  <a:pt x="220" y="210"/>
                  <a:pt x="220" y="260"/>
                </a:cubicBezTo>
                <a:cubicBezTo>
                  <a:pt x="219" y="286"/>
                  <a:pt x="222" y="311"/>
                  <a:pt x="222" y="342"/>
                </a:cubicBezTo>
                <a:cubicBezTo>
                  <a:pt x="223" y="386"/>
                  <a:pt x="226" y="428"/>
                  <a:pt x="224" y="472"/>
                </a:cubicBezTo>
                <a:cubicBezTo>
                  <a:pt x="222" y="518"/>
                  <a:pt x="226" y="567"/>
                  <a:pt x="228" y="605"/>
                </a:cubicBezTo>
                <a:cubicBezTo>
                  <a:pt x="230" y="644"/>
                  <a:pt x="229" y="686"/>
                  <a:pt x="228" y="728"/>
                </a:cubicBezTo>
                <a:cubicBezTo>
                  <a:pt x="228" y="773"/>
                  <a:pt x="234" y="819"/>
                  <a:pt x="231" y="863"/>
                </a:cubicBezTo>
                <a:cubicBezTo>
                  <a:pt x="396" y="871"/>
                  <a:pt x="574" y="870"/>
                  <a:pt x="735" y="873"/>
                </a:cubicBezTo>
                <a:cubicBezTo>
                  <a:pt x="815" y="875"/>
                  <a:pt x="892" y="879"/>
                  <a:pt x="970" y="877"/>
                </a:cubicBezTo>
                <a:cubicBezTo>
                  <a:pt x="969" y="847"/>
                  <a:pt x="995" y="844"/>
                  <a:pt x="1008" y="827"/>
                </a:cubicBezTo>
                <a:cubicBezTo>
                  <a:pt x="1033" y="821"/>
                  <a:pt x="1059" y="839"/>
                  <a:pt x="1088" y="849"/>
                </a:cubicBezTo>
                <a:cubicBezTo>
                  <a:pt x="1110" y="849"/>
                  <a:pt x="1136" y="847"/>
                  <a:pt x="1152" y="830"/>
                </a:cubicBezTo>
                <a:cubicBezTo>
                  <a:pt x="1189" y="833"/>
                  <a:pt x="1210" y="860"/>
                  <a:pt x="1222" y="884"/>
                </a:cubicBezTo>
                <a:cubicBezTo>
                  <a:pt x="1317" y="883"/>
                  <a:pt x="1412" y="887"/>
                  <a:pt x="1510" y="888"/>
                </a:cubicBezTo>
                <a:cubicBezTo>
                  <a:pt x="1518" y="784"/>
                  <a:pt x="1517" y="671"/>
                  <a:pt x="1512" y="560"/>
                </a:cubicBezTo>
                <a:close/>
                <a:moveTo>
                  <a:pt x="1427" y="1290"/>
                </a:moveTo>
                <a:cubicBezTo>
                  <a:pt x="1422" y="1194"/>
                  <a:pt x="1416" y="1096"/>
                  <a:pt x="1409" y="981"/>
                </a:cubicBezTo>
                <a:cubicBezTo>
                  <a:pt x="1392" y="982"/>
                  <a:pt x="1384" y="980"/>
                  <a:pt x="1367" y="981"/>
                </a:cubicBezTo>
                <a:cubicBezTo>
                  <a:pt x="1359" y="1018"/>
                  <a:pt x="1367" y="1065"/>
                  <a:pt x="1370" y="1111"/>
                </a:cubicBezTo>
                <a:cubicBezTo>
                  <a:pt x="1372" y="1139"/>
                  <a:pt x="1368" y="1168"/>
                  <a:pt x="1370" y="1197"/>
                </a:cubicBezTo>
                <a:cubicBezTo>
                  <a:pt x="1371" y="1226"/>
                  <a:pt x="1374" y="1253"/>
                  <a:pt x="1374" y="1280"/>
                </a:cubicBezTo>
                <a:cubicBezTo>
                  <a:pt x="1374" y="1335"/>
                  <a:pt x="1376" y="1390"/>
                  <a:pt x="1378" y="1442"/>
                </a:cubicBezTo>
                <a:cubicBezTo>
                  <a:pt x="1379" y="1451"/>
                  <a:pt x="1380" y="1461"/>
                  <a:pt x="1384" y="1470"/>
                </a:cubicBezTo>
                <a:cubicBezTo>
                  <a:pt x="1400" y="1467"/>
                  <a:pt x="1415" y="1461"/>
                  <a:pt x="1429" y="1454"/>
                </a:cubicBezTo>
                <a:cubicBezTo>
                  <a:pt x="1433" y="1404"/>
                  <a:pt x="1430" y="1344"/>
                  <a:pt x="1427" y="1290"/>
                </a:cubicBezTo>
                <a:close/>
                <a:moveTo>
                  <a:pt x="1367" y="1338"/>
                </a:moveTo>
                <a:cubicBezTo>
                  <a:pt x="1363" y="1346"/>
                  <a:pt x="1355" y="1344"/>
                  <a:pt x="1349" y="1341"/>
                </a:cubicBezTo>
                <a:cubicBezTo>
                  <a:pt x="1345" y="1371"/>
                  <a:pt x="1355" y="1418"/>
                  <a:pt x="1350" y="1449"/>
                </a:cubicBezTo>
                <a:cubicBezTo>
                  <a:pt x="1357" y="1456"/>
                  <a:pt x="1364" y="1463"/>
                  <a:pt x="1371" y="1470"/>
                </a:cubicBezTo>
                <a:cubicBezTo>
                  <a:pt x="1368" y="1429"/>
                  <a:pt x="1371" y="1379"/>
                  <a:pt x="1367" y="1338"/>
                </a:cubicBezTo>
                <a:close/>
                <a:moveTo>
                  <a:pt x="1364" y="1224"/>
                </a:moveTo>
                <a:cubicBezTo>
                  <a:pt x="1360" y="1138"/>
                  <a:pt x="1361" y="1065"/>
                  <a:pt x="1353" y="979"/>
                </a:cubicBezTo>
                <a:cubicBezTo>
                  <a:pt x="1343" y="979"/>
                  <a:pt x="1340" y="979"/>
                  <a:pt x="1334" y="978"/>
                </a:cubicBezTo>
                <a:cubicBezTo>
                  <a:pt x="1333" y="1056"/>
                  <a:pt x="1339" y="1122"/>
                  <a:pt x="1342" y="1200"/>
                </a:cubicBezTo>
                <a:cubicBezTo>
                  <a:pt x="1343" y="1225"/>
                  <a:pt x="1342" y="1254"/>
                  <a:pt x="1346" y="1273"/>
                </a:cubicBezTo>
                <a:cubicBezTo>
                  <a:pt x="1354" y="1273"/>
                  <a:pt x="1360" y="1269"/>
                  <a:pt x="1366" y="1271"/>
                </a:cubicBezTo>
                <a:cubicBezTo>
                  <a:pt x="1369" y="1256"/>
                  <a:pt x="1360" y="1238"/>
                  <a:pt x="1367" y="1224"/>
                </a:cubicBezTo>
                <a:cubicBezTo>
                  <a:pt x="1368" y="1224"/>
                  <a:pt x="1369" y="1223"/>
                  <a:pt x="1367" y="1222"/>
                </a:cubicBezTo>
                <a:cubicBezTo>
                  <a:pt x="1367" y="1224"/>
                  <a:pt x="1366" y="1224"/>
                  <a:pt x="1364" y="1224"/>
                </a:cubicBezTo>
                <a:close/>
                <a:moveTo>
                  <a:pt x="1367" y="1303"/>
                </a:moveTo>
                <a:cubicBezTo>
                  <a:pt x="1361" y="1305"/>
                  <a:pt x="1353" y="1304"/>
                  <a:pt x="1347" y="1306"/>
                </a:cubicBezTo>
                <a:cubicBezTo>
                  <a:pt x="1347" y="1314"/>
                  <a:pt x="1348" y="1319"/>
                  <a:pt x="1349" y="1326"/>
                </a:cubicBezTo>
                <a:cubicBezTo>
                  <a:pt x="1358" y="1323"/>
                  <a:pt x="1362" y="1330"/>
                  <a:pt x="1368" y="1323"/>
                </a:cubicBezTo>
                <a:cubicBezTo>
                  <a:pt x="1366" y="1319"/>
                  <a:pt x="1369" y="1310"/>
                  <a:pt x="1367" y="1303"/>
                </a:cubicBezTo>
                <a:close/>
                <a:moveTo>
                  <a:pt x="1364" y="1281"/>
                </a:moveTo>
                <a:cubicBezTo>
                  <a:pt x="1356" y="1283"/>
                  <a:pt x="1350" y="1280"/>
                  <a:pt x="1345" y="1283"/>
                </a:cubicBezTo>
                <a:cubicBezTo>
                  <a:pt x="1344" y="1287"/>
                  <a:pt x="1347" y="1288"/>
                  <a:pt x="1346" y="1294"/>
                </a:cubicBezTo>
                <a:cubicBezTo>
                  <a:pt x="1355" y="1290"/>
                  <a:pt x="1358" y="1293"/>
                  <a:pt x="1367" y="1295"/>
                </a:cubicBezTo>
                <a:cubicBezTo>
                  <a:pt x="1366" y="1291"/>
                  <a:pt x="1366" y="1285"/>
                  <a:pt x="1364" y="1281"/>
                </a:cubicBezTo>
                <a:close/>
                <a:moveTo>
                  <a:pt x="1336" y="1308"/>
                </a:moveTo>
                <a:cubicBezTo>
                  <a:pt x="1333" y="1308"/>
                  <a:pt x="1328" y="1308"/>
                  <a:pt x="1327" y="1306"/>
                </a:cubicBezTo>
                <a:cubicBezTo>
                  <a:pt x="1330" y="1314"/>
                  <a:pt x="1328" y="1316"/>
                  <a:pt x="1329" y="1327"/>
                </a:cubicBezTo>
                <a:cubicBezTo>
                  <a:pt x="1334" y="1328"/>
                  <a:pt x="1335" y="1325"/>
                  <a:pt x="1339" y="1326"/>
                </a:cubicBezTo>
                <a:cubicBezTo>
                  <a:pt x="1340" y="1318"/>
                  <a:pt x="1338" y="1313"/>
                  <a:pt x="1336" y="1308"/>
                </a:cubicBezTo>
                <a:close/>
                <a:moveTo>
                  <a:pt x="1328" y="1109"/>
                </a:moveTo>
                <a:cubicBezTo>
                  <a:pt x="1324" y="1171"/>
                  <a:pt x="1314" y="1220"/>
                  <a:pt x="1310" y="1273"/>
                </a:cubicBezTo>
                <a:cubicBezTo>
                  <a:pt x="1315" y="1270"/>
                  <a:pt x="1327" y="1274"/>
                  <a:pt x="1336" y="1271"/>
                </a:cubicBezTo>
                <a:cubicBezTo>
                  <a:pt x="1333" y="1215"/>
                  <a:pt x="1334" y="1163"/>
                  <a:pt x="1328" y="1109"/>
                </a:cubicBezTo>
                <a:close/>
                <a:moveTo>
                  <a:pt x="1328" y="1281"/>
                </a:moveTo>
                <a:cubicBezTo>
                  <a:pt x="1325" y="1284"/>
                  <a:pt x="1327" y="1290"/>
                  <a:pt x="1327" y="1295"/>
                </a:cubicBezTo>
                <a:cubicBezTo>
                  <a:pt x="1330" y="1295"/>
                  <a:pt x="1333" y="1295"/>
                  <a:pt x="1335" y="1294"/>
                </a:cubicBezTo>
                <a:cubicBezTo>
                  <a:pt x="1335" y="1288"/>
                  <a:pt x="1334" y="1282"/>
                  <a:pt x="1328" y="1281"/>
                </a:cubicBezTo>
                <a:close/>
                <a:moveTo>
                  <a:pt x="1322" y="1085"/>
                </a:moveTo>
                <a:cubicBezTo>
                  <a:pt x="1324" y="1080"/>
                  <a:pt x="1328" y="1085"/>
                  <a:pt x="1328" y="1077"/>
                </a:cubicBezTo>
                <a:cubicBezTo>
                  <a:pt x="1324" y="1050"/>
                  <a:pt x="1325" y="1007"/>
                  <a:pt x="1322" y="979"/>
                </a:cubicBezTo>
                <a:cubicBezTo>
                  <a:pt x="1315" y="981"/>
                  <a:pt x="1303" y="977"/>
                  <a:pt x="1293" y="979"/>
                </a:cubicBezTo>
                <a:cubicBezTo>
                  <a:pt x="1289" y="1003"/>
                  <a:pt x="1292" y="1028"/>
                  <a:pt x="1289" y="1052"/>
                </a:cubicBezTo>
                <a:cubicBezTo>
                  <a:pt x="1285" y="1087"/>
                  <a:pt x="1274" y="1122"/>
                  <a:pt x="1268" y="1157"/>
                </a:cubicBezTo>
                <a:cubicBezTo>
                  <a:pt x="1263" y="1186"/>
                  <a:pt x="1262" y="1219"/>
                  <a:pt x="1259" y="1239"/>
                </a:cubicBezTo>
                <a:cubicBezTo>
                  <a:pt x="1258" y="1248"/>
                  <a:pt x="1258" y="1260"/>
                  <a:pt x="1251" y="1267"/>
                </a:cubicBezTo>
                <a:cubicBezTo>
                  <a:pt x="1241" y="1263"/>
                  <a:pt x="1247" y="1251"/>
                  <a:pt x="1248" y="1245"/>
                </a:cubicBezTo>
                <a:cubicBezTo>
                  <a:pt x="1250" y="1236"/>
                  <a:pt x="1250" y="1227"/>
                  <a:pt x="1251" y="1218"/>
                </a:cubicBezTo>
                <a:cubicBezTo>
                  <a:pt x="1261" y="1145"/>
                  <a:pt x="1284" y="1064"/>
                  <a:pt x="1283" y="979"/>
                </a:cubicBezTo>
                <a:cubicBezTo>
                  <a:pt x="1278" y="979"/>
                  <a:pt x="1273" y="979"/>
                  <a:pt x="1269" y="981"/>
                </a:cubicBezTo>
                <a:cubicBezTo>
                  <a:pt x="1254" y="1069"/>
                  <a:pt x="1241" y="1187"/>
                  <a:pt x="1227" y="1270"/>
                </a:cubicBezTo>
                <a:cubicBezTo>
                  <a:pt x="1251" y="1268"/>
                  <a:pt x="1279" y="1269"/>
                  <a:pt x="1300" y="1270"/>
                </a:cubicBezTo>
                <a:cubicBezTo>
                  <a:pt x="1306" y="1211"/>
                  <a:pt x="1320" y="1150"/>
                  <a:pt x="1322" y="1085"/>
                </a:cubicBezTo>
                <a:close/>
                <a:moveTo>
                  <a:pt x="1306" y="1309"/>
                </a:moveTo>
                <a:cubicBezTo>
                  <a:pt x="1307" y="1317"/>
                  <a:pt x="1306" y="1320"/>
                  <a:pt x="1306" y="1327"/>
                </a:cubicBezTo>
                <a:cubicBezTo>
                  <a:pt x="1309" y="1327"/>
                  <a:pt x="1312" y="1327"/>
                  <a:pt x="1315" y="1327"/>
                </a:cubicBezTo>
                <a:cubicBezTo>
                  <a:pt x="1318" y="1319"/>
                  <a:pt x="1315" y="1315"/>
                  <a:pt x="1318" y="1308"/>
                </a:cubicBezTo>
                <a:cubicBezTo>
                  <a:pt x="1312" y="1307"/>
                  <a:pt x="1311" y="1310"/>
                  <a:pt x="1306" y="1309"/>
                </a:cubicBezTo>
                <a:close/>
                <a:moveTo>
                  <a:pt x="1314" y="1283"/>
                </a:moveTo>
                <a:cubicBezTo>
                  <a:pt x="1306" y="1283"/>
                  <a:pt x="1307" y="1292"/>
                  <a:pt x="1304" y="1294"/>
                </a:cubicBezTo>
                <a:cubicBezTo>
                  <a:pt x="1307" y="1295"/>
                  <a:pt x="1312" y="1296"/>
                  <a:pt x="1317" y="1297"/>
                </a:cubicBezTo>
                <a:cubicBezTo>
                  <a:pt x="1317" y="1290"/>
                  <a:pt x="1316" y="1286"/>
                  <a:pt x="1314" y="1283"/>
                </a:cubicBezTo>
                <a:close/>
                <a:moveTo>
                  <a:pt x="1282" y="1309"/>
                </a:moveTo>
                <a:cubicBezTo>
                  <a:pt x="1283" y="1319"/>
                  <a:pt x="1279" y="1321"/>
                  <a:pt x="1282" y="1327"/>
                </a:cubicBezTo>
                <a:cubicBezTo>
                  <a:pt x="1282" y="1326"/>
                  <a:pt x="1290" y="1325"/>
                  <a:pt x="1293" y="1327"/>
                </a:cubicBezTo>
                <a:cubicBezTo>
                  <a:pt x="1298" y="1320"/>
                  <a:pt x="1294" y="1314"/>
                  <a:pt x="1296" y="1308"/>
                </a:cubicBezTo>
                <a:cubicBezTo>
                  <a:pt x="1289" y="1308"/>
                  <a:pt x="1287" y="1306"/>
                  <a:pt x="1282" y="1309"/>
                </a:cubicBezTo>
                <a:close/>
                <a:moveTo>
                  <a:pt x="1290" y="1281"/>
                </a:moveTo>
                <a:cubicBezTo>
                  <a:pt x="1288" y="1285"/>
                  <a:pt x="1285" y="1284"/>
                  <a:pt x="1282" y="1283"/>
                </a:cubicBezTo>
                <a:cubicBezTo>
                  <a:pt x="1280" y="1285"/>
                  <a:pt x="1279" y="1295"/>
                  <a:pt x="1282" y="1297"/>
                </a:cubicBezTo>
                <a:cubicBezTo>
                  <a:pt x="1283" y="1287"/>
                  <a:pt x="1290" y="1298"/>
                  <a:pt x="1294" y="1294"/>
                </a:cubicBezTo>
                <a:cubicBezTo>
                  <a:pt x="1292" y="1291"/>
                  <a:pt x="1295" y="1282"/>
                  <a:pt x="1290" y="1281"/>
                </a:cubicBezTo>
                <a:close/>
                <a:moveTo>
                  <a:pt x="1244" y="1340"/>
                </a:moveTo>
                <a:cubicBezTo>
                  <a:pt x="1235" y="1369"/>
                  <a:pt x="1227" y="1400"/>
                  <a:pt x="1219" y="1431"/>
                </a:cubicBezTo>
                <a:cubicBezTo>
                  <a:pt x="1243" y="1432"/>
                  <a:pt x="1254" y="1431"/>
                  <a:pt x="1276" y="1431"/>
                </a:cubicBezTo>
                <a:cubicBezTo>
                  <a:pt x="1285" y="1404"/>
                  <a:pt x="1289" y="1373"/>
                  <a:pt x="1292" y="1340"/>
                </a:cubicBezTo>
                <a:cubicBezTo>
                  <a:pt x="1273" y="1339"/>
                  <a:pt x="1265" y="1340"/>
                  <a:pt x="1244" y="1340"/>
                </a:cubicBezTo>
                <a:close/>
                <a:moveTo>
                  <a:pt x="1269" y="1284"/>
                </a:moveTo>
                <a:cubicBezTo>
                  <a:pt x="1240" y="1276"/>
                  <a:pt x="1209" y="1282"/>
                  <a:pt x="1178" y="1283"/>
                </a:cubicBezTo>
                <a:cubicBezTo>
                  <a:pt x="1147" y="1283"/>
                  <a:pt x="1114" y="1278"/>
                  <a:pt x="1082" y="1278"/>
                </a:cubicBezTo>
                <a:cubicBezTo>
                  <a:pt x="1073" y="1278"/>
                  <a:pt x="1064" y="1281"/>
                  <a:pt x="1055" y="1281"/>
                </a:cubicBezTo>
                <a:cubicBezTo>
                  <a:pt x="1007" y="1281"/>
                  <a:pt x="977" y="1281"/>
                  <a:pt x="935" y="1278"/>
                </a:cubicBezTo>
                <a:cubicBezTo>
                  <a:pt x="899" y="1276"/>
                  <a:pt x="833" y="1283"/>
                  <a:pt x="784" y="1278"/>
                </a:cubicBezTo>
                <a:cubicBezTo>
                  <a:pt x="757" y="1276"/>
                  <a:pt x="729" y="1280"/>
                  <a:pt x="703" y="1280"/>
                </a:cubicBezTo>
                <a:cubicBezTo>
                  <a:pt x="620" y="1279"/>
                  <a:pt x="547" y="1281"/>
                  <a:pt x="480" y="1278"/>
                </a:cubicBezTo>
                <a:cubicBezTo>
                  <a:pt x="479" y="1294"/>
                  <a:pt x="483" y="1312"/>
                  <a:pt x="485" y="1329"/>
                </a:cubicBezTo>
                <a:cubicBezTo>
                  <a:pt x="556" y="1330"/>
                  <a:pt x="632" y="1329"/>
                  <a:pt x="714" y="1329"/>
                </a:cubicBezTo>
                <a:cubicBezTo>
                  <a:pt x="912" y="1327"/>
                  <a:pt x="1058" y="1329"/>
                  <a:pt x="1268" y="1326"/>
                </a:cubicBezTo>
                <a:cubicBezTo>
                  <a:pt x="1267" y="1314"/>
                  <a:pt x="1274" y="1301"/>
                  <a:pt x="1269" y="1284"/>
                </a:cubicBezTo>
                <a:close/>
                <a:moveTo>
                  <a:pt x="1259" y="979"/>
                </a:moveTo>
                <a:cubicBezTo>
                  <a:pt x="1258" y="979"/>
                  <a:pt x="1257" y="979"/>
                  <a:pt x="1255" y="979"/>
                </a:cubicBezTo>
                <a:cubicBezTo>
                  <a:pt x="1228" y="979"/>
                  <a:pt x="1205" y="979"/>
                  <a:pt x="1183" y="979"/>
                </a:cubicBezTo>
                <a:cubicBezTo>
                  <a:pt x="1160" y="979"/>
                  <a:pt x="1137" y="979"/>
                  <a:pt x="1121" y="978"/>
                </a:cubicBezTo>
                <a:cubicBezTo>
                  <a:pt x="1078" y="976"/>
                  <a:pt x="1027" y="977"/>
                  <a:pt x="993" y="978"/>
                </a:cubicBezTo>
                <a:cubicBezTo>
                  <a:pt x="970" y="978"/>
                  <a:pt x="949" y="976"/>
                  <a:pt x="930" y="976"/>
                </a:cubicBezTo>
                <a:cubicBezTo>
                  <a:pt x="910" y="976"/>
                  <a:pt x="891" y="973"/>
                  <a:pt x="874" y="979"/>
                </a:cubicBezTo>
                <a:cubicBezTo>
                  <a:pt x="872" y="973"/>
                  <a:pt x="868" y="975"/>
                  <a:pt x="865" y="975"/>
                </a:cubicBezTo>
                <a:cubicBezTo>
                  <a:pt x="842" y="972"/>
                  <a:pt x="817" y="974"/>
                  <a:pt x="794" y="974"/>
                </a:cubicBezTo>
                <a:cubicBezTo>
                  <a:pt x="750" y="974"/>
                  <a:pt x="700" y="969"/>
                  <a:pt x="652" y="968"/>
                </a:cubicBezTo>
                <a:cubicBezTo>
                  <a:pt x="634" y="968"/>
                  <a:pt x="613" y="963"/>
                  <a:pt x="600" y="965"/>
                </a:cubicBezTo>
                <a:cubicBezTo>
                  <a:pt x="593" y="967"/>
                  <a:pt x="593" y="973"/>
                  <a:pt x="586" y="971"/>
                </a:cubicBezTo>
                <a:cubicBezTo>
                  <a:pt x="535" y="969"/>
                  <a:pt x="453" y="965"/>
                  <a:pt x="407" y="965"/>
                </a:cubicBezTo>
                <a:cubicBezTo>
                  <a:pt x="400" y="1043"/>
                  <a:pt x="390" y="1113"/>
                  <a:pt x="383" y="1192"/>
                </a:cubicBezTo>
                <a:cubicBezTo>
                  <a:pt x="381" y="1217"/>
                  <a:pt x="374" y="1241"/>
                  <a:pt x="378" y="1264"/>
                </a:cubicBezTo>
                <a:cubicBezTo>
                  <a:pt x="397" y="1271"/>
                  <a:pt x="425" y="1269"/>
                  <a:pt x="452" y="1270"/>
                </a:cubicBezTo>
                <a:cubicBezTo>
                  <a:pt x="488" y="1271"/>
                  <a:pt x="517" y="1271"/>
                  <a:pt x="551" y="1271"/>
                </a:cubicBezTo>
                <a:cubicBezTo>
                  <a:pt x="622" y="1271"/>
                  <a:pt x="689" y="1270"/>
                  <a:pt x="756" y="1270"/>
                </a:cubicBezTo>
                <a:cubicBezTo>
                  <a:pt x="828" y="1270"/>
                  <a:pt x="887" y="1273"/>
                  <a:pt x="949" y="1271"/>
                </a:cubicBezTo>
                <a:cubicBezTo>
                  <a:pt x="1035" y="1269"/>
                  <a:pt x="1133" y="1274"/>
                  <a:pt x="1220" y="1269"/>
                </a:cubicBezTo>
                <a:cubicBezTo>
                  <a:pt x="1234" y="1169"/>
                  <a:pt x="1249" y="1074"/>
                  <a:pt x="1259" y="979"/>
                </a:cubicBezTo>
                <a:close/>
                <a:moveTo>
                  <a:pt x="1220" y="1340"/>
                </a:moveTo>
                <a:cubicBezTo>
                  <a:pt x="1219" y="1345"/>
                  <a:pt x="1221" y="1351"/>
                  <a:pt x="1219" y="1358"/>
                </a:cubicBezTo>
                <a:cubicBezTo>
                  <a:pt x="1214" y="1378"/>
                  <a:pt x="1198" y="1405"/>
                  <a:pt x="1211" y="1421"/>
                </a:cubicBezTo>
                <a:cubicBezTo>
                  <a:pt x="1219" y="1395"/>
                  <a:pt x="1227" y="1369"/>
                  <a:pt x="1233" y="1340"/>
                </a:cubicBezTo>
                <a:cubicBezTo>
                  <a:pt x="1230" y="1337"/>
                  <a:pt x="1226" y="1341"/>
                  <a:pt x="1220" y="1340"/>
                </a:cubicBezTo>
                <a:close/>
                <a:moveTo>
                  <a:pt x="983" y="897"/>
                </a:moveTo>
                <a:cubicBezTo>
                  <a:pt x="997" y="906"/>
                  <a:pt x="1011" y="913"/>
                  <a:pt x="1030" y="909"/>
                </a:cubicBezTo>
                <a:cubicBezTo>
                  <a:pt x="1084" y="924"/>
                  <a:pt x="1163" y="927"/>
                  <a:pt x="1206" y="908"/>
                </a:cubicBezTo>
                <a:cubicBezTo>
                  <a:pt x="1216" y="890"/>
                  <a:pt x="1203" y="870"/>
                  <a:pt x="1188" y="859"/>
                </a:cubicBezTo>
                <a:cubicBezTo>
                  <a:pt x="1186" y="871"/>
                  <a:pt x="1179" y="878"/>
                  <a:pt x="1173" y="886"/>
                </a:cubicBezTo>
                <a:cubicBezTo>
                  <a:pt x="1122" y="911"/>
                  <a:pt x="1060" y="898"/>
                  <a:pt x="1013" y="877"/>
                </a:cubicBezTo>
                <a:cubicBezTo>
                  <a:pt x="1007" y="870"/>
                  <a:pt x="999" y="863"/>
                  <a:pt x="995" y="853"/>
                </a:cubicBezTo>
                <a:cubicBezTo>
                  <a:pt x="984" y="864"/>
                  <a:pt x="978" y="876"/>
                  <a:pt x="983" y="897"/>
                </a:cubicBezTo>
                <a:close/>
                <a:moveTo>
                  <a:pt x="1030" y="872"/>
                </a:moveTo>
                <a:cubicBezTo>
                  <a:pt x="1039" y="875"/>
                  <a:pt x="1047" y="881"/>
                  <a:pt x="1055" y="883"/>
                </a:cubicBezTo>
                <a:cubicBezTo>
                  <a:pt x="1101" y="893"/>
                  <a:pt x="1183" y="894"/>
                  <a:pt x="1173" y="848"/>
                </a:cubicBezTo>
                <a:cubicBezTo>
                  <a:pt x="1152" y="834"/>
                  <a:pt x="1141" y="854"/>
                  <a:pt x="1124" y="859"/>
                </a:cubicBezTo>
                <a:cubicBezTo>
                  <a:pt x="1100" y="866"/>
                  <a:pt x="1078" y="858"/>
                  <a:pt x="1061" y="852"/>
                </a:cubicBezTo>
                <a:cubicBezTo>
                  <a:pt x="1044" y="846"/>
                  <a:pt x="1016" y="828"/>
                  <a:pt x="1006" y="853"/>
                </a:cubicBezTo>
                <a:cubicBezTo>
                  <a:pt x="1012" y="862"/>
                  <a:pt x="1019" y="866"/>
                  <a:pt x="1030" y="872"/>
                </a:cubicBezTo>
                <a:close/>
                <a:moveTo>
                  <a:pt x="969" y="890"/>
                </a:moveTo>
                <a:cubicBezTo>
                  <a:pt x="880" y="887"/>
                  <a:pt x="808" y="883"/>
                  <a:pt x="737" y="886"/>
                </a:cubicBezTo>
                <a:cubicBezTo>
                  <a:pt x="696" y="887"/>
                  <a:pt x="636" y="879"/>
                  <a:pt x="580" y="884"/>
                </a:cubicBezTo>
                <a:cubicBezTo>
                  <a:pt x="554" y="877"/>
                  <a:pt x="510" y="880"/>
                  <a:pt x="478" y="880"/>
                </a:cubicBezTo>
                <a:cubicBezTo>
                  <a:pt x="441" y="881"/>
                  <a:pt x="407" y="876"/>
                  <a:pt x="373" y="876"/>
                </a:cubicBezTo>
                <a:cubicBezTo>
                  <a:pt x="327" y="876"/>
                  <a:pt x="282" y="875"/>
                  <a:pt x="235" y="874"/>
                </a:cubicBezTo>
                <a:cubicBezTo>
                  <a:pt x="222" y="880"/>
                  <a:pt x="211" y="891"/>
                  <a:pt x="197" y="897"/>
                </a:cubicBezTo>
                <a:cubicBezTo>
                  <a:pt x="190" y="900"/>
                  <a:pt x="175" y="899"/>
                  <a:pt x="174" y="911"/>
                </a:cubicBezTo>
                <a:cubicBezTo>
                  <a:pt x="275" y="916"/>
                  <a:pt x="394" y="914"/>
                  <a:pt x="512" y="916"/>
                </a:cubicBezTo>
                <a:cubicBezTo>
                  <a:pt x="561" y="917"/>
                  <a:pt x="604" y="914"/>
                  <a:pt x="646" y="916"/>
                </a:cubicBezTo>
                <a:cubicBezTo>
                  <a:pt x="709" y="919"/>
                  <a:pt x="795" y="909"/>
                  <a:pt x="864" y="921"/>
                </a:cubicBezTo>
                <a:cubicBezTo>
                  <a:pt x="912" y="928"/>
                  <a:pt x="957" y="916"/>
                  <a:pt x="1005" y="922"/>
                </a:cubicBezTo>
                <a:cubicBezTo>
                  <a:pt x="994" y="910"/>
                  <a:pt x="975" y="906"/>
                  <a:pt x="969" y="890"/>
                </a:cubicBezTo>
                <a:close/>
                <a:moveTo>
                  <a:pt x="447" y="1313"/>
                </a:moveTo>
                <a:cubicBezTo>
                  <a:pt x="449" y="1320"/>
                  <a:pt x="446" y="1323"/>
                  <a:pt x="446" y="1329"/>
                </a:cubicBezTo>
                <a:cubicBezTo>
                  <a:pt x="455" y="1329"/>
                  <a:pt x="466" y="1327"/>
                  <a:pt x="473" y="1330"/>
                </a:cubicBezTo>
                <a:cubicBezTo>
                  <a:pt x="484" y="1308"/>
                  <a:pt x="460" y="1311"/>
                  <a:pt x="447" y="1313"/>
                </a:cubicBezTo>
                <a:close/>
                <a:moveTo>
                  <a:pt x="470" y="1278"/>
                </a:moveTo>
                <a:cubicBezTo>
                  <a:pt x="461" y="1276"/>
                  <a:pt x="456" y="1280"/>
                  <a:pt x="447" y="1277"/>
                </a:cubicBezTo>
                <a:cubicBezTo>
                  <a:pt x="447" y="1288"/>
                  <a:pt x="448" y="1294"/>
                  <a:pt x="449" y="1301"/>
                </a:cubicBezTo>
                <a:cubicBezTo>
                  <a:pt x="457" y="1302"/>
                  <a:pt x="461" y="1299"/>
                  <a:pt x="471" y="1298"/>
                </a:cubicBezTo>
                <a:cubicBezTo>
                  <a:pt x="470" y="1292"/>
                  <a:pt x="470" y="1286"/>
                  <a:pt x="470" y="1278"/>
                </a:cubicBezTo>
                <a:close/>
                <a:moveTo>
                  <a:pt x="438" y="1278"/>
                </a:moveTo>
                <a:cubicBezTo>
                  <a:pt x="432" y="1279"/>
                  <a:pt x="424" y="1277"/>
                  <a:pt x="421" y="1280"/>
                </a:cubicBezTo>
                <a:cubicBezTo>
                  <a:pt x="422" y="1288"/>
                  <a:pt x="419" y="1292"/>
                  <a:pt x="420" y="1299"/>
                </a:cubicBezTo>
                <a:cubicBezTo>
                  <a:pt x="428" y="1299"/>
                  <a:pt x="432" y="1298"/>
                  <a:pt x="439" y="1301"/>
                </a:cubicBezTo>
                <a:cubicBezTo>
                  <a:pt x="441" y="1296"/>
                  <a:pt x="438" y="1284"/>
                  <a:pt x="438" y="1278"/>
                </a:cubicBezTo>
                <a:close/>
                <a:moveTo>
                  <a:pt x="418" y="1313"/>
                </a:moveTo>
                <a:cubicBezTo>
                  <a:pt x="418" y="1317"/>
                  <a:pt x="418" y="1321"/>
                  <a:pt x="418" y="1324"/>
                </a:cubicBezTo>
                <a:cubicBezTo>
                  <a:pt x="424" y="1330"/>
                  <a:pt x="431" y="1324"/>
                  <a:pt x="438" y="1327"/>
                </a:cubicBezTo>
                <a:cubicBezTo>
                  <a:pt x="437" y="1321"/>
                  <a:pt x="440" y="1319"/>
                  <a:pt x="439" y="1312"/>
                </a:cubicBezTo>
                <a:cubicBezTo>
                  <a:pt x="432" y="1311"/>
                  <a:pt x="427" y="1309"/>
                  <a:pt x="418" y="1313"/>
                </a:cubicBezTo>
                <a:close/>
                <a:moveTo>
                  <a:pt x="392" y="1280"/>
                </a:moveTo>
                <a:cubicBezTo>
                  <a:pt x="393" y="1288"/>
                  <a:pt x="387" y="1295"/>
                  <a:pt x="393" y="1299"/>
                </a:cubicBezTo>
                <a:cubicBezTo>
                  <a:pt x="396" y="1296"/>
                  <a:pt x="405" y="1302"/>
                  <a:pt x="411" y="1298"/>
                </a:cubicBezTo>
                <a:cubicBezTo>
                  <a:pt x="411" y="1291"/>
                  <a:pt x="409" y="1286"/>
                  <a:pt x="411" y="1278"/>
                </a:cubicBezTo>
                <a:cubicBezTo>
                  <a:pt x="402" y="1277"/>
                  <a:pt x="399" y="1279"/>
                  <a:pt x="392" y="1280"/>
                </a:cubicBezTo>
                <a:close/>
                <a:moveTo>
                  <a:pt x="392" y="1313"/>
                </a:moveTo>
                <a:cubicBezTo>
                  <a:pt x="389" y="1316"/>
                  <a:pt x="390" y="1321"/>
                  <a:pt x="390" y="1326"/>
                </a:cubicBezTo>
                <a:cubicBezTo>
                  <a:pt x="402" y="1324"/>
                  <a:pt x="401" y="1326"/>
                  <a:pt x="410" y="1327"/>
                </a:cubicBezTo>
                <a:cubicBezTo>
                  <a:pt x="416" y="1308"/>
                  <a:pt x="401" y="1311"/>
                  <a:pt x="392" y="1313"/>
                </a:cubicBezTo>
                <a:close/>
                <a:moveTo>
                  <a:pt x="344" y="964"/>
                </a:moveTo>
                <a:cubicBezTo>
                  <a:pt x="336" y="1055"/>
                  <a:pt x="325" y="1152"/>
                  <a:pt x="306" y="1257"/>
                </a:cubicBezTo>
                <a:cubicBezTo>
                  <a:pt x="301" y="1290"/>
                  <a:pt x="307" y="1327"/>
                  <a:pt x="299" y="1361"/>
                </a:cubicBezTo>
                <a:cubicBezTo>
                  <a:pt x="292" y="1393"/>
                  <a:pt x="291" y="1436"/>
                  <a:pt x="292" y="1464"/>
                </a:cubicBezTo>
                <a:cubicBezTo>
                  <a:pt x="308" y="1465"/>
                  <a:pt x="325" y="1470"/>
                  <a:pt x="341" y="1474"/>
                </a:cubicBezTo>
                <a:cubicBezTo>
                  <a:pt x="343" y="1463"/>
                  <a:pt x="351" y="1457"/>
                  <a:pt x="344" y="1445"/>
                </a:cubicBezTo>
                <a:cubicBezTo>
                  <a:pt x="348" y="1445"/>
                  <a:pt x="349" y="1443"/>
                  <a:pt x="348" y="1439"/>
                </a:cubicBezTo>
                <a:cubicBezTo>
                  <a:pt x="353" y="1412"/>
                  <a:pt x="357" y="1370"/>
                  <a:pt x="359" y="1340"/>
                </a:cubicBezTo>
                <a:cubicBezTo>
                  <a:pt x="356" y="1338"/>
                  <a:pt x="351" y="1338"/>
                  <a:pt x="351" y="1331"/>
                </a:cubicBezTo>
                <a:cubicBezTo>
                  <a:pt x="353" y="1329"/>
                  <a:pt x="361" y="1332"/>
                  <a:pt x="361" y="1327"/>
                </a:cubicBezTo>
                <a:cubicBezTo>
                  <a:pt x="371" y="1204"/>
                  <a:pt x="388" y="1076"/>
                  <a:pt x="397" y="964"/>
                </a:cubicBezTo>
                <a:cubicBezTo>
                  <a:pt x="397" y="963"/>
                  <a:pt x="397" y="962"/>
                  <a:pt x="396" y="962"/>
                </a:cubicBezTo>
                <a:cubicBezTo>
                  <a:pt x="377" y="965"/>
                  <a:pt x="363" y="960"/>
                  <a:pt x="344" y="964"/>
                </a:cubicBezTo>
                <a:close/>
                <a:moveTo>
                  <a:pt x="382" y="1281"/>
                </a:moveTo>
                <a:cubicBezTo>
                  <a:pt x="378" y="1281"/>
                  <a:pt x="379" y="1284"/>
                  <a:pt x="375" y="1283"/>
                </a:cubicBezTo>
                <a:cubicBezTo>
                  <a:pt x="373" y="1288"/>
                  <a:pt x="373" y="1295"/>
                  <a:pt x="373" y="1302"/>
                </a:cubicBezTo>
                <a:cubicBezTo>
                  <a:pt x="388" y="1304"/>
                  <a:pt x="380" y="1292"/>
                  <a:pt x="382" y="1281"/>
                </a:cubicBezTo>
                <a:close/>
                <a:moveTo>
                  <a:pt x="382" y="1313"/>
                </a:moveTo>
                <a:cubicBezTo>
                  <a:pt x="377" y="1312"/>
                  <a:pt x="378" y="1313"/>
                  <a:pt x="372" y="1312"/>
                </a:cubicBezTo>
                <a:cubicBezTo>
                  <a:pt x="372" y="1319"/>
                  <a:pt x="372" y="1325"/>
                  <a:pt x="371" y="1330"/>
                </a:cubicBezTo>
                <a:cubicBezTo>
                  <a:pt x="375" y="1330"/>
                  <a:pt x="377" y="1327"/>
                  <a:pt x="382" y="1327"/>
                </a:cubicBezTo>
                <a:cubicBezTo>
                  <a:pt x="383" y="1322"/>
                  <a:pt x="381" y="1321"/>
                  <a:pt x="382" y="1313"/>
                </a:cubicBezTo>
                <a:close/>
                <a:moveTo>
                  <a:pt x="306" y="969"/>
                </a:moveTo>
                <a:cubicBezTo>
                  <a:pt x="301" y="1028"/>
                  <a:pt x="287" y="1105"/>
                  <a:pt x="281" y="1172"/>
                </a:cubicBezTo>
                <a:cubicBezTo>
                  <a:pt x="273" y="1259"/>
                  <a:pt x="263" y="1340"/>
                  <a:pt x="256" y="1426"/>
                </a:cubicBezTo>
                <a:cubicBezTo>
                  <a:pt x="262" y="1431"/>
                  <a:pt x="268" y="1449"/>
                  <a:pt x="280" y="1453"/>
                </a:cubicBezTo>
                <a:cubicBezTo>
                  <a:pt x="283" y="1426"/>
                  <a:pt x="288" y="1394"/>
                  <a:pt x="291" y="1365"/>
                </a:cubicBezTo>
                <a:cubicBezTo>
                  <a:pt x="293" y="1347"/>
                  <a:pt x="294" y="1329"/>
                  <a:pt x="295" y="1310"/>
                </a:cubicBezTo>
                <a:cubicBezTo>
                  <a:pt x="303" y="1190"/>
                  <a:pt x="323" y="1084"/>
                  <a:pt x="331" y="965"/>
                </a:cubicBezTo>
                <a:cubicBezTo>
                  <a:pt x="332" y="965"/>
                  <a:pt x="333" y="965"/>
                  <a:pt x="333" y="964"/>
                </a:cubicBezTo>
                <a:cubicBezTo>
                  <a:pt x="321" y="963"/>
                  <a:pt x="310" y="967"/>
                  <a:pt x="306" y="969"/>
                </a:cubicBezTo>
                <a:close/>
                <a:moveTo>
                  <a:pt x="158" y="693"/>
                </a:moveTo>
                <a:cubicBezTo>
                  <a:pt x="157" y="680"/>
                  <a:pt x="159" y="665"/>
                  <a:pt x="158" y="652"/>
                </a:cubicBezTo>
                <a:cubicBezTo>
                  <a:pt x="157" y="642"/>
                  <a:pt x="153" y="632"/>
                  <a:pt x="153" y="621"/>
                </a:cubicBezTo>
                <a:cubicBezTo>
                  <a:pt x="150" y="577"/>
                  <a:pt x="157" y="530"/>
                  <a:pt x="150" y="487"/>
                </a:cubicBezTo>
                <a:cubicBezTo>
                  <a:pt x="143" y="577"/>
                  <a:pt x="133" y="685"/>
                  <a:pt x="125" y="763"/>
                </a:cubicBezTo>
                <a:cubicBezTo>
                  <a:pt x="119" y="814"/>
                  <a:pt x="110" y="865"/>
                  <a:pt x="109" y="914"/>
                </a:cubicBezTo>
                <a:cubicBezTo>
                  <a:pt x="124" y="910"/>
                  <a:pt x="147" y="915"/>
                  <a:pt x="164" y="912"/>
                </a:cubicBezTo>
                <a:cubicBezTo>
                  <a:pt x="164" y="833"/>
                  <a:pt x="162" y="762"/>
                  <a:pt x="158" y="693"/>
                </a:cubicBezTo>
                <a:close/>
                <a:moveTo>
                  <a:pt x="44" y="1397"/>
                </a:moveTo>
                <a:cubicBezTo>
                  <a:pt x="48" y="1386"/>
                  <a:pt x="46" y="1380"/>
                  <a:pt x="48" y="1366"/>
                </a:cubicBezTo>
                <a:cubicBezTo>
                  <a:pt x="49" y="1348"/>
                  <a:pt x="53" y="1330"/>
                  <a:pt x="55" y="1310"/>
                </a:cubicBezTo>
                <a:cubicBezTo>
                  <a:pt x="64" y="1202"/>
                  <a:pt x="85" y="1077"/>
                  <a:pt x="91" y="965"/>
                </a:cubicBezTo>
                <a:cubicBezTo>
                  <a:pt x="77" y="956"/>
                  <a:pt x="79" y="928"/>
                  <a:pt x="84" y="915"/>
                </a:cubicBezTo>
                <a:cubicBezTo>
                  <a:pt x="89" y="914"/>
                  <a:pt x="93" y="911"/>
                  <a:pt x="98" y="914"/>
                </a:cubicBezTo>
                <a:cubicBezTo>
                  <a:pt x="110" y="855"/>
                  <a:pt x="106" y="793"/>
                  <a:pt x="119" y="746"/>
                </a:cubicBezTo>
                <a:cubicBezTo>
                  <a:pt x="123" y="732"/>
                  <a:pt x="121" y="718"/>
                  <a:pt x="122" y="704"/>
                </a:cubicBezTo>
                <a:cubicBezTo>
                  <a:pt x="126" y="612"/>
                  <a:pt x="142" y="511"/>
                  <a:pt x="147" y="420"/>
                </a:cubicBezTo>
                <a:cubicBezTo>
                  <a:pt x="153" y="405"/>
                  <a:pt x="153" y="383"/>
                  <a:pt x="153" y="363"/>
                </a:cubicBezTo>
                <a:cubicBezTo>
                  <a:pt x="152" y="346"/>
                  <a:pt x="151" y="329"/>
                  <a:pt x="147" y="317"/>
                </a:cubicBezTo>
                <a:cubicBezTo>
                  <a:pt x="143" y="353"/>
                  <a:pt x="133" y="399"/>
                  <a:pt x="134" y="437"/>
                </a:cubicBezTo>
                <a:cubicBezTo>
                  <a:pt x="125" y="463"/>
                  <a:pt x="125" y="491"/>
                  <a:pt x="122" y="519"/>
                </a:cubicBezTo>
                <a:cubicBezTo>
                  <a:pt x="115" y="594"/>
                  <a:pt x="101" y="683"/>
                  <a:pt x="95" y="746"/>
                </a:cubicBezTo>
                <a:cubicBezTo>
                  <a:pt x="94" y="758"/>
                  <a:pt x="92" y="771"/>
                  <a:pt x="91" y="784"/>
                </a:cubicBezTo>
                <a:cubicBezTo>
                  <a:pt x="84" y="887"/>
                  <a:pt x="65" y="977"/>
                  <a:pt x="63" y="1067"/>
                </a:cubicBezTo>
                <a:cubicBezTo>
                  <a:pt x="63" y="1072"/>
                  <a:pt x="60" y="1076"/>
                  <a:pt x="59" y="1081"/>
                </a:cubicBezTo>
                <a:cubicBezTo>
                  <a:pt x="55" y="1115"/>
                  <a:pt x="50" y="1149"/>
                  <a:pt x="46" y="1182"/>
                </a:cubicBezTo>
                <a:cubicBezTo>
                  <a:pt x="45" y="1191"/>
                  <a:pt x="47" y="1200"/>
                  <a:pt x="46" y="1208"/>
                </a:cubicBezTo>
                <a:cubicBezTo>
                  <a:pt x="45" y="1220"/>
                  <a:pt x="39" y="1224"/>
                  <a:pt x="38" y="1232"/>
                </a:cubicBezTo>
                <a:cubicBezTo>
                  <a:pt x="36" y="1242"/>
                  <a:pt x="40" y="1240"/>
                  <a:pt x="39" y="1243"/>
                </a:cubicBezTo>
                <a:cubicBezTo>
                  <a:pt x="38" y="1248"/>
                  <a:pt x="37" y="1241"/>
                  <a:pt x="35" y="1248"/>
                </a:cubicBezTo>
                <a:cubicBezTo>
                  <a:pt x="33" y="1256"/>
                  <a:pt x="39" y="1249"/>
                  <a:pt x="38" y="1256"/>
                </a:cubicBezTo>
                <a:cubicBezTo>
                  <a:pt x="30" y="1305"/>
                  <a:pt x="28" y="1354"/>
                  <a:pt x="20" y="1407"/>
                </a:cubicBezTo>
                <a:cubicBezTo>
                  <a:pt x="26" y="1411"/>
                  <a:pt x="32" y="1415"/>
                  <a:pt x="39" y="1418"/>
                </a:cubicBezTo>
                <a:cubicBezTo>
                  <a:pt x="47" y="1409"/>
                  <a:pt x="42" y="1402"/>
                  <a:pt x="44" y="1397"/>
                </a:cubicBezTo>
                <a:close/>
                <a:moveTo>
                  <a:pt x="139" y="1010"/>
                </a:moveTo>
                <a:cubicBezTo>
                  <a:pt x="131" y="992"/>
                  <a:pt x="142" y="982"/>
                  <a:pt x="144" y="964"/>
                </a:cubicBezTo>
                <a:cubicBezTo>
                  <a:pt x="144" y="963"/>
                  <a:pt x="144" y="962"/>
                  <a:pt x="143" y="962"/>
                </a:cubicBezTo>
                <a:cubicBezTo>
                  <a:pt x="135" y="964"/>
                  <a:pt x="112" y="960"/>
                  <a:pt x="101" y="965"/>
                </a:cubicBezTo>
                <a:cubicBezTo>
                  <a:pt x="96" y="990"/>
                  <a:pt x="99" y="1011"/>
                  <a:pt x="90" y="1035"/>
                </a:cubicBezTo>
                <a:cubicBezTo>
                  <a:pt x="83" y="1148"/>
                  <a:pt x="65" y="1304"/>
                  <a:pt x="56" y="1426"/>
                </a:cubicBezTo>
                <a:cubicBezTo>
                  <a:pt x="69" y="1428"/>
                  <a:pt x="78" y="1419"/>
                  <a:pt x="91" y="1418"/>
                </a:cubicBezTo>
                <a:cubicBezTo>
                  <a:pt x="105" y="1288"/>
                  <a:pt x="123" y="1129"/>
                  <a:pt x="139" y="10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22919" y="2684888"/>
            <a:ext cx="1157554" cy="2146595"/>
            <a:chOff x="2987676" y="1887538"/>
            <a:chExt cx="1858963" cy="2263775"/>
          </a:xfrm>
          <a:solidFill>
            <a:schemeClr val="bg1"/>
          </a:solidFill>
        </p:grpSpPr>
        <p:sp>
          <p:nvSpPr>
            <p:cNvPr id="96" name="Freeform 43"/>
            <p:cNvSpPr/>
            <p:nvPr/>
          </p:nvSpPr>
          <p:spPr bwMode="auto">
            <a:xfrm>
              <a:off x="3954463" y="1970088"/>
              <a:ext cx="488950" cy="192088"/>
            </a:xfrm>
            <a:custGeom>
              <a:avLst/>
              <a:gdLst>
                <a:gd name="T0" fmla="*/ 627 w 627"/>
                <a:gd name="T1" fmla="*/ 246 h 246"/>
                <a:gd name="T2" fmla="*/ 532 w 627"/>
                <a:gd name="T3" fmla="*/ 184 h 246"/>
                <a:gd name="T4" fmla="*/ 523 w 627"/>
                <a:gd name="T5" fmla="*/ 172 h 246"/>
                <a:gd name="T6" fmla="*/ 77 w 627"/>
                <a:gd name="T7" fmla="*/ 21 h 246"/>
                <a:gd name="T8" fmla="*/ 0 w 627"/>
                <a:gd name="T9" fmla="*/ 17 h 246"/>
                <a:gd name="T10" fmla="*/ 4 w 627"/>
                <a:gd name="T11" fmla="*/ 13 h 246"/>
                <a:gd name="T12" fmla="*/ 337 w 627"/>
                <a:gd name="T13" fmla="*/ 70 h 246"/>
                <a:gd name="T14" fmla="*/ 497 w 627"/>
                <a:gd name="T15" fmla="*/ 145 h 246"/>
                <a:gd name="T16" fmla="*/ 627 w 627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246">
                  <a:moveTo>
                    <a:pt x="627" y="246"/>
                  </a:moveTo>
                  <a:cubicBezTo>
                    <a:pt x="593" y="236"/>
                    <a:pt x="570" y="197"/>
                    <a:pt x="532" y="184"/>
                  </a:cubicBezTo>
                  <a:cubicBezTo>
                    <a:pt x="529" y="180"/>
                    <a:pt x="524" y="178"/>
                    <a:pt x="523" y="172"/>
                  </a:cubicBezTo>
                  <a:cubicBezTo>
                    <a:pt x="395" y="103"/>
                    <a:pt x="245" y="29"/>
                    <a:pt x="77" y="21"/>
                  </a:cubicBezTo>
                  <a:cubicBezTo>
                    <a:pt x="49" y="19"/>
                    <a:pt x="17" y="27"/>
                    <a:pt x="0" y="17"/>
                  </a:cubicBezTo>
                  <a:cubicBezTo>
                    <a:pt x="3" y="16"/>
                    <a:pt x="2" y="13"/>
                    <a:pt x="4" y="13"/>
                  </a:cubicBezTo>
                  <a:cubicBezTo>
                    <a:pt x="137" y="0"/>
                    <a:pt x="239" y="35"/>
                    <a:pt x="337" y="70"/>
                  </a:cubicBezTo>
                  <a:cubicBezTo>
                    <a:pt x="395" y="91"/>
                    <a:pt x="448" y="113"/>
                    <a:pt x="497" y="145"/>
                  </a:cubicBezTo>
                  <a:cubicBezTo>
                    <a:pt x="544" y="177"/>
                    <a:pt x="595" y="203"/>
                    <a:pt x="627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44"/>
            <p:cNvSpPr/>
            <p:nvPr/>
          </p:nvSpPr>
          <p:spPr bwMode="auto">
            <a:xfrm>
              <a:off x="3271838" y="1982788"/>
              <a:ext cx="569913" cy="292100"/>
            </a:xfrm>
            <a:custGeom>
              <a:avLst/>
              <a:gdLst>
                <a:gd name="T0" fmla="*/ 733 w 733"/>
                <a:gd name="T1" fmla="*/ 6 h 376"/>
                <a:gd name="T2" fmla="*/ 602 w 733"/>
                <a:gd name="T3" fmla="*/ 26 h 376"/>
                <a:gd name="T4" fmla="*/ 573 w 733"/>
                <a:gd name="T5" fmla="*/ 37 h 376"/>
                <a:gd name="T6" fmla="*/ 478 w 733"/>
                <a:gd name="T7" fmla="*/ 58 h 376"/>
                <a:gd name="T8" fmla="*/ 247 w 733"/>
                <a:gd name="T9" fmla="*/ 167 h 376"/>
                <a:gd name="T10" fmla="*/ 120 w 733"/>
                <a:gd name="T11" fmla="*/ 268 h 376"/>
                <a:gd name="T12" fmla="*/ 60 w 733"/>
                <a:gd name="T13" fmla="*/ 322 h 376"/>
                <a:gd name="T14" fmla="*/ 2 w 733"/>
                <a:gd name="T15" fmla="*/ 376 h 376"/>
                <a:gd name="T16" fmla="*/ 21 w 733"/>
                <a:gd name="T17" fmla="*/ 343 h 376"/>
                <a:gd name="T18" fmla="*/ 104 w 733"/>
                <a:gd name="T19" fmla="*/ 262 h 376"/>
                <a:gd name="T20" fmla="*/ 526 w 733"/>
                <a:gd name="T21" fmla="*/ 31 h 376"/>
                <a:gd name="T22" fmla="*/ 733 w 733"/>
                <a:gd name="T23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376">
                  <a:moveTo>
                    <a:pt x="733" y="6"/>
                  </a:moveTo>
                  <a:cubicBezTo>
                    <a:pt x="691" y="21"/>
                    <a:pt x="643" y="18"/>
                    <a:pt x="602" y="26"/>
                  </a:cubicBezTo>
                  <a:cubicBezTo>
                    <a:pt x="592" y="29"/>
                    <a:pt x="582" y="35"/>
                    <a:pt x="573" y="37"/>
                  </a:cubicBezTo>
                  <a:cubicBezTo>
                    <a:pt x="539" y="45"/>
                    <a:pt x="508" y="47"/>
                    <a:pt x="478" y="58"/>
                  </a:cubicBezTo>
                  <a:cubicBezTo>
                    <a:pt x="399" y="85"/>
                    <a:pt x="315" y="123"/>
                    <a:pt x="247" y="167"/>
                  </a:cubicBezTo>
                  <a:cubicBezTo>
                    <a:pt x="201" y="197"/>
                    <a:pt x="160" y="233"/>
                    <a:pt x="120" y="268"/>
                  </a:cubicBezTo>
                  <a:cubicBezTo>
                    <a:pt x="100" y="287"/>
                    <a:pt x="79" y="303"/>
                    <a:pt x="60" y="322"/>
                  </a:cubicBezTo>
                  <a:cubicBezTo>
                    <a:pt x="42" y="341"/>
                    <a:pt x="28" y="365"/>
                    <a:pt x="2" y="376"/>
                  </a:cubicBezTo>
                  <a:cubicBezTo>
                    <a:pt x="0" y="363"/>
                    <a:pt x="14" y="351"/>
                    <a:pt x="21" y="343"/>
                  </a:cubicBezTo>
                  <a:cubicBezTo>
                    <a:pt x="45" y="314"/>
                    <a:pt x="75" y="288"/>
                    <a:pt x="104" y="262"/>
                  </a:cubicBezTo>
                  <a:cubicBezTo>
                    <a:pt x="217" y="161"/>
                    <a:pt x="360" y="81"/>
                    <a:pt x="526" y="31"/>
                  </a:cubicBezTo>
                  <a:cubicBezTo>
                    <a:pt x="595" y="21"/>
                    <a:pt x="660" y="0"/>
                    <a:pt x="7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45"/>
            <p:cNvSpPr/>
            <p:nvPr/>
          </p:nvSpPr>
          <p:spPr bwMode="auto">
            <a:xfrm>
              <a:off x="4525963" y="2244726"/>
              <a:ext cx="250825" cy="596900"/>
            </a:xfrm>
            <a:custGeom>
              <a:avLst/>
              <a:gdLst>
                <a:gd name="T0" fmla="*/ 0 w 321"/>
                <a:gd name="T1" fmla="*/ 0 h 767"/>
                <a:gd name="T2" fmla="*/ 5 w 321"/>
                <a:gd name="T3" fmla="*/ 0 h 767"/>
                <a:gd name="T4" fmla="*/ 218 w 321"/>
                <a:gd name="T5" fmla="*/ 295 h 767"/>
                <a:gd name="T6" fmla="*/ 319 w 321"/>
                <a:gd name="T7" fmla="*/ 674 h 767"/>
                <a:gd name="T8" fmla="*/ 315 w 321"/>
                <a:gd name="T9" fmla="*/ 767 h 767"/>
                <a:gd name="T10" fmla="*/ 306 w 321"/>
                <a:gd name="T11" fmla="*/ 699 h 767"/>
                <a:gd name="T12" fmla="*/ 286 w 321"/>
                <a:gd name="T13" fmla="*/ 573 h 767"/>
                <a:gd name="T14" fmla="*/ 251 w 321"/>
                <a:gd name="T15" fmla="*/ 415 h 767"/>
                <a:gd name="T16" fmla="*/ 0 w 321"/>
                <a:gd name="T17" fmla="*/ 8 h 767"/>
                <a:gd name="T18" fmla="*/ 0 w 321"/>
                <a:gd name="T19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6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97" y="67"/>
                    <a:pt x="161" y="182"/>
                    <a:pt x="218" y="295"/>
                  </a:cubicBezTo>
                  <a:cubicBezTo>
                    <a:pt x="269" y="397"/>
                    <a:pt x="308" y="536"/>
                    <a:pt x="319" y="674"/>
                  </a:cubicBezTo>
                  <a:cubicBezTo>
                    <a:pt x="321" y="702"/>
                    <a:pt x="315" y="740"/>
                    <a:pt x="315" y="767"/>
                  </a:cubicBezTo>
                  <a:cubicBezTo>
                    <a:pt x="294" y="750"/>
                    <a:pt x="309" y="723"/>
                    <a:pt x="306" y="699"/>
                  </a:cubicBezTo>
                  <a:cubicBezTo>
                    <a:pt x="303" y="662"/>
                    <a:pt x="293" y="617"/>
                    <a:pt x="286" y="573"/>
                  </a:cubicBezTo>
                  <a:cubicBezTo>
                    <a:pt x="277" y="519"/>
                    <a:pt x="267" y="464"/>
                    <a:pt x="251" y="415"/>
                  </a:cubicBezTo>
                  <a:cubicBezTo>
                    <a:pt x="198" y="254"/>
                    <a:pt x="106" y="113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46"/>
            <p:cNvSpPr/>
            <p:nvPr/>
          </p:nvSpPr>
          <p:spPr bwMode="auto">
            <a:xfrm>
              <a:off x="3057526" y="2325688"/>
              <a:ext cx="158750" cy="800100"/>
            </a:xfrm>
            <a:custGeom>
              <a:avLst/>
              <a:gdLst>
                <a:gd name="T0" fmla="*/ 201 w 205"/>
                <a:gd name="T1" fmla="*/ 0 h 1028"/>
                <a:gd name="T2" fmla="*/ 205 w 205"/>
                <a:gd name="T3" fmla="*/ 2 h 1028"/>
                <a:gd name="T4" fmla="*/ 116 w 205"/>
                <a:gd name="T5" fmla="*/ 188 h 1028"/>
                <a:gd name="T6" fmla="*/ 87 w 205"/>
                <a:gd name="T7" fmla="*/ 248 h 1028"/>
                <a:gd name="T8" fmla="*/ 50 w 205"/>
                <a:gd name="T9" fmla="*/ 416 h 1028"/>
                <a:gd name="T10" fmla="*/ 46 w 205"/>
                <a:gd name="T11" fmla="*/ 796 h 1028"/>
                <a:gd name="T12" fmla="*/ 71 w 205"/>
                <a:gd name="T13" fmla="*/ 883 h 1028"/>
                <a:gd name="T14" fmla="*/ 133 w 205"/>
                <a:gd name="T15" fmla="*/ 1028 h 1028"/>
                <a:gd name="T16" fmla="*/ 89 w 205"/>
                <a:gd name="T17" fmla="*/ 964 h 1028"/>
                <a:gd name="T18" fmla="*/ 25 w 205"/>
                <a:gd name="T19" fmla="*/ 451 h 1028"/>
                <a:gd name="T20" fmla="*/ 73 w 205"/>
                <a:gd name="T21" fmla="*/ 242 h 1028"/>
                <a:gd name="T22" fmla="*/ 100 w 205"/>
                <a:gd name="T23" fmla="*/ 178 h 1028"/>
                <a:gd name="T24" fmla="*/ 201 w 205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028">
                  <a:moveTo>
                    <a:pt x="201" y="0"/>
                  </a:moveTo>
                  <a:cubicBezTo>
                    <a:pt x="203" y="0"/>
                    <a:pt x="205" y="1"/>
                    <a:pt x="205" y="2"/>
                  </a:cubicBezTo>
                  <a:cubicBezTo>
                    <a:pt x="173" y="60"/>
                    <a:pt x="142" y="119"/>
                    <a:pt x="116" y="188"/>
                  </a:cubicBezTo>
                  <a:cubicBezTo>
                    <a:pt x="109" y="209"/>
                    <a:pt x="95" y="228"/>
                    <a:pt x="87" y="248"/>
                  </a:cubicBezTo>
                  <a:cubicBezTo>
                    <a:pt x="69" y="295"/>
                    <a:pt x="60" y="357"/>
                    <a:pt x="50" y="416"/>
                  </a:cubicBezTo>
                  <a:cubicBezTo>
                    <a:pt x="30" y="541"/>
                    <a:pt x="19" y="666"/>
                    <a:pt x="46" y="796"/>
                  </a:cubicBezTo>
                  <a:cubicBezTo>
                    <a:pt x="52" y="825"/>
                    <a:pt x="61" y="855"/>
                    <a:pt x="71" y="883"/>
                  </a:cubicBezTo>
                  <a:cubicBezTo>
                    <a:pt x="89" y="933"/>
                    <a:pt x="119" y="976"/>
                    <a:pt x="133" y="1028"/>
                  </a:cubicBezTo>
                  <a:cubicBezTo>
                    <a:pt x="110" y="1023"/>
                    <a:pt x="100" y="986"/>
                    <a:pt x="89" y="964"/>
                  </a:cubicBezTo>
                  <a:cubicBezTo>
                    <a:pt x="20" y="815"/>
                    <a:pt x="0" y="625"/>
                    <a:pt x="25" y="451"/>
                  </a:cubicBezTo>
                  <a:cubicBezTo>
                    <a:pt x="36" y="380"/>
                    <a:pt x="48" y="308"/>
                    <a:pt x="73" y="242"/>
                  </a:cubicBezTo>
                  <a:cubicBezTo>
                    <a:pt x="81" y="220"/>
                    <a:pt x="92" y="199"/>
                    <a:pt x="100" y="178"/>
                  </a:cubicBezTo>
                  <a:cubicBezTo>
                    <a:pt x="122" y="115"/>
                    <a:pt x="159" y="49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47"/>
            <p:cNvSpPr>
              <a:spLocks noEditPoints="1"/>
            </p:cNvSpPr>
            <p:nvPr/>
          </p:nvSpPr>
          <p:spPr bwMode="auto">
            <a:xfrm>
              <a:off x="3827463" y="2667001"/>
              <a:ext cx="252413" cy="120650"/>
            </a:xfrm>
            <a:custGeom>
              <a:avLst/>
              <a:gdLst>
                <a:gd name="T0" fmla="*/ 323 w 323"/>
                <a:gd name="T1" fmla="*/ 145 h 155"/>
                <a:gd name="T2" fmla="*/ 0 w 323"/>
                <a:gd name="T3" fmla="*/ 151 h 155"/>
                <a:gd name="T4" fmla="*/ 126 w 323"/>
                <a:gd name="T5" fmla="*/ 13 h 155"/>
                <a:gd name="T6" fmla="*/ 323 w 323"/>
                <a:gd name="T7" fmla="*/ 145 h 155"/>
                <a:gd name="T8" fmla="*/ 60 w 323"/>
                <a:gd name="T9" fmla="*/ 56 h 155"/>
                <a:gd name="T10" fmla="*/ 159 w 323"/>
                <a:gd name="T11" fmla="*/ 125 h 155"/>
                <a:gd name="T12" fmla="*/ 153 w 323"/>
                <a:gd name="T13" fmla="*/ 25 h 155"/>
                <a:gd name="T14" fmla="*/ 60 w 323"/>
                <a:gd name="T15" fmla="*/ 56 h 155"/>
                <a:gd name="T16" fmla="*/ 169 w 323"/>
                <a:gd name="T17" fmla="*/ 118 h 155"/>
                <a:gd name="T18" fmla="*/ 265 w 323"/>
                <a:gd name="T19" fmla="*/ 67 h 155"/>
                <a:gd name="T20" fmla="*/ 165 w 323"/>
                <a:gd name="T21" fmla="*/ 25 h 155"/>
                <a:gd name="T22" fmla="*/ 169 w 323"/>
                <a:gd name="T23" fmla="*/ 118 h 155"/>
                <a:gd name="T24" fmla="*/ 10 w 323"/>
                <a:gd name="T25" fmla="*/ 141 h 155"/>
                <a:gd name="T26" fmla="*/ 147 w 323"/>
                <a:gd name="T27" fmla="*/ 135 h 155"/>
                <a:gd name="T28" fmla="*/ 50 w 323"/>
                <a:gd name="T29" fmla="*/ 65 h 155"/>
                <a:gd name="T30" fmla="*/ 10 w 323"/>
                <a:gd name="T31" fmla="*/ 141 h 155"/>
                <a:gd name="T32" fmla="*/ 271 w 323"/>
                <a:gd name="T33" fmla="*/ 77 h 155"/>
                <a:gd name="T34" fmla="*/ 169 w 323"/>
                <a:gd name="T35" fmla="*/ 137 h 155"/>
                <a:gd name="T36" fmla="*/ 308 w 323"/>
                <a:gd name="T37" fmla="*/ 137 h 155"/>
                <a:gd name="T38" fmla="*/ 271 w 323"/>
                <a:gd name="T39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155">
                  <a:moveTo>
                    <a:pt x="323" y="145"/>
                  </a:moveTo>
                  <a:cubicBezTo>
                    <a:pt x="219" y="151"/>
                    <a:pt x="112" y="155"/>
                    <a:pt x="0" y="151"/>
                  </a:cubicBezTo>
                  <a:cubicBezTo>
                    <a:pt x="1" y="82"/>
                    <a:pt x="54" y="22"/>
                    <a:pt x="126" y="13"/>
                  </a:cubicBezTo>
                  <a:cubicBezTo>
                    <a:pt x="235" y="0"/>
                    <a:pt x="302" y="66"/>
                    <a:pt x="323" y="145"/>
                  </a:cubicBezTo>
                  <a:close/>
                  <a:moveTo>
                    <a:pt x="60" y="56"/>
                  </a:moveTo>
                  <a:cubicBezTo>
                    <a:pt x="88" y="82"/>
                    <a:pt x="128" y="108"/>
                    <a:pt x="159" y="125"/>
                  </a:cubicBezTo>
                  <a:cubicBezTo>
                    <a:pt x="159" y="91"/>
                    <a:pt x="158" y="63"/>
                    <a:pt x="153" y="25"/>
                  </a:cubicBezTo>
                  <a:cubicBezTo>
                    <a:pt x="113" y="23"/>
                    <a:pt x="87" y="41"/>
                    <a:pt x="60" y="56"/>
                  </a:cubicBezTo>
                  <a:close/>
                  <a:moveTo>
                    <a:pt x="169" y="118"/>
                  </a:moveTo>
                  <a:cubicBezTo>
                    <a:pt x="205" y="105"/>
                    <a:pt x="235" y="86"/>
                    <a:pt x="265" y="67"/>
                  </a:cubicBezTo>
                  <a:cubicBezTo>
                    <a:pt x="243" y="41"/>
                    <a:pt x="207" y="31"/>
                    <a:pt x="165" y="25"/>
                  </a:cubicBezTo>
                  <a:cubicBezTo>
                    <a:pt x="164" y="54"/>
                    <a:pt x="173" y="90"/>
                    <a:pt x="169" y="118"/>
                  </a:cubicBezTo>
                  <a:close/>
                  <a:moveTo>
                    <a:pt x="10" y="141"/>
                  </a:moveTo>
                  <a:cubicBezTo>
                    <a:pt x="60" y="145"/>
                    <a:pt x="100" y="140"/>
                    <a:pt x="147" y="135"/>
                  </a:cubicBezTo>
                  <a:cubicBezTo>
                    <a:pt x="117" y="108"/>
                    <a:pt x="79" y="91"/>
                    <a:pt x="50" y="65"/>
                  </a:cubicBezTo>
                  <a:cubicBezTo>
                    <a:pt x="32" y="84"/>
                    <a:pt x="12" y="119"/>
                    <a:pt x="10" y="141"/>
                  </a:cubicBezTo>
                  <a:close/>
                  <a:moveTo>
                    <a:pt x="271" y="77"/>
                  </a:moveTo>
                  <a:cubicBezTo>
                    <a:pt x="240" y="100"/>
                    <a:pt x="200" y="113"/>
                    <a:pt x="169" y="137"/>
                  </a:cubicBezTo>
                  <a:cubicBezTo>
                    <a:pt x="205" y="137"/>
                    <a:pt x="259" y="139"/>
                    <a:pt x="308" y="137"/>
                  </a:cubicBezTo>
                  <a:cubicBezTo>
                    <a:pt x="302" y="110"/>
                    <a:pt x="288" y="93"/>
                    <a:pt x="27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48"/>
            <p:cNvSpPr>
              <a:spLocks noEditPoints="1"/>
            </p:cNvSpPr>
            <p:nvPr/>
          </p:nvSpPr>
          <p:spPr bwMode="auto">
            <a:xfrm>
              <a:off x="4073526" y="2873376"/>
              <a:ext cx="122238" cy="214313"/>
            </a:xfrm>
            <a:custGeom>
              <a:avLst/>
              <a:gdLst>
                <a:gd name="T0" fmla="*/ 129 w 157"/>
                <a:gd name="T1" fmla="*/ 211 h 276"/>
                <a:gd name="T2" fmla="*/ 149 w 157"/>
                <a:gd name="T3" fmla="*/ 259 h 276"/>
                <a:gd name="T4" fmla="*/ 13 w 157"/>
                <a:gd name="T5" fmla="*/ 250 h 276"/>
                <a:gd name="T6" fmla="*/ 25 w 157"/>
                <a:gd name="T7" fmla="*/ 207 h 276"/>
                <a:gd name="T8" fmla="*/ 50 w 157"/>
                <a:gd name="T9" fmla="*/ 31 h 276"/>
                <a:gd name="T10" fmla="*/ 110 w 157"/>
                <a:gd name="T11" fmla="*/ 15 h 276"/>
                <a:gd name="T12" fmla="*/ 129 w 157"/>
                <a:gd name="T13" fmla="*/ 211 h 276"/>
                <a:gd name="T14" fmla="*/ 93 w 157"/>
                <a:gd name="T15" fmla="*/ 106 h 276"/>
                <a:gd name="T16" fmla="*/ 126 w 157"/>
                <a:gd name="T17" fmla="*/ 106 h 276"/>
                <a:gd name="T18" fmla="*/ 91 w 157"/>
                <a:gd name="T19" fmla="*/ 21 h 276"/>
                <a:gd name="T20" fmla="*/ 93 w 157"/>
                <a:gd name="T21" fmla="*/ 106 h 276"/>
                <a:gd name="T22" fmla="*/ 42 w 157"/>
                <a:gd name="T23" fmla="*/ 106 h 276"/>
                <a:gd name="T24" fmla="*/ 83 w 157"/>
                <a:gd name="T25" fmla="*/ 104 h 276"/>
                <a:gd name="T26" fmla="*/ 77 w 157"/>
                <a:gd name="T27" fmla="*/ 23 h 276"/>
                <a:gd name="T28" fmla="*/ 42 w 157"/>
                <a:gd name="T29" fmla="*/ 106 h 276"/>
                <a:gd name="T30" fmla="*/ 93 w 157"/>
                <a:gd name="T31" fmla="*/ 118 h 276"/>
                <a:gd name="T32" fmla="*/ 98 w 157"/>
                <a:gd name="T33" fmla="*/ 213 h 276"/>
                <a:gd name="T34" fmla="*/ 122 w 157"/>
                <a:gd name="T35" fmla="*/ 213 h 276"/>
                <a:gd name="T36" fmla="*/ 131 w 157"/>
                <a:gd name="T37" fmla="*/ 120 h 276"/>
                <a:gd name="T38" fmla="*/ 93 w 157"/>
                <a:gd name="T39" fmla="*/ 118 h 276"/>
                <a:gd name="T40" fmla="*/ 40 w 157"/>
                <a:gd name="T41" fmla="*/ 122 h 276"/>
                <a:gd name="T42" fmla="*/ 38 w 157"/>
                <a:gd name="T43" fmla="*/ 207 h 276"/>
                <a:gd name="T44" fmla="*/ 87 w 157"/>
                <a:gd name="T45" fmla="*/ 211 h 276"/>
                <a:gd name="T46" fmla="*/ 81 w 157"/>
                <a:gd name="T47" fmla="*/ 118 h 276"/>
                <a:gd name="T48" fmla="*/ 40 w 157"/>
                <a:gd name="T49" fmla="*/ 122 h 276"/>
                <a:gd name="T50" fmla="*/ 87 w 157"/>
                <a:gd name="T51" fmla="*/ 226 h 276"/>
                <a:gd name="T52" fmla="*/ 21 w 157"/>
                <a:gd name="T53" fmla="*/ 222 h 276"/>
                <a:gd name="T54" fmla="*/ 23 w 157"/>
                <a:gd name="T55" fmla="*/ 244 h 276"/>
                <a:gd name="T56" fmla="*/ 135 w 157"/>
                <a:gd name="T57" fmla="*/ 250 h 276"/>
                <a:gd name="T58" fmla="*/ 87 w 157"/>
                <a:gd name="T59" fmla="*/ 2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276">
                  <a:moveTo>
                    <a:pt x="129" y="211"/>
                  </a:moveTo>
                  <a:cubicBezTo>
                    <a:pt x="143" y="220"/>
                    <a:pt x="148" y="237"/>
                    <a:pt x="149" y="259"/>
                  </a:cubicBezTo>
                  <a:cubicBezTo>
                    <a:pt x="107" y="276"/>
                    <a:pt x="54" y="261"/>
                    <a:pt x="13" y="250"/>
                  </a:cubicBezTo>
                  <a:cubicBezTo>
                    <a:pt x="0" y="235"/>
                    <a:pt x="7" y="210"/>
                    <a:pt x="25" y="207"/>
                  </a:cubicBezTo>
                  <a:cubicBezTo>
                    <a:pt x="34" y="154"/>
                    <a:pt x="19" y="73"/>
                    <a:pt x="50" y="31"/>
                  </a:cubicBezTo>
                  <a:cubicBezTo>
                    <a:pt x="62" y="15"/>
                    <a:pt x="91" y="0"/>
                    <a:pt x="110" y="15"/>
                  </a:cubicBezTo>
                  <a:cubicBezTo>
                    <a:pt x="157" y="52"/>
                    <a:pt x="141" y="162"/>
                    <a:pt x="129" y="211"/>
                  </a:cubicBezTo>
                  <a:close/>
                  <a:moveTo>
                    <a:pt x="93" y="106"/>
                  </a:moveTo>
                  <a:cubicBezTo>
                    <a:pt x="106" y="110"/>
                    <a:pt x="114" y="105"/>
                    <a:pt x="126" y="106"/>
                  </a:cubicBezTo>
                  <a:cubicBezTo>
                    <a:pt x="132" y="69"/>
                    <a:pt x="120" y="38"/>
                    <a:pt x="91" y="21"/>
                  </a:cubicBezTo>
                  <a:cubicBezTo>
                    <a:pt x="88" y="53"/>
                    <a:pt x="91" y="75"/>
                    <a:pt x="93" y="106"/>
                  </a:cubicBezTo>
                  <a:close/>
                  <a:moveTo>
                    <a:pt x="42" y="106"/>
                  </a:moveTo>
                  <a:cubicBezTo>
                    <a:pt x="58" y="109"/>
                    <a:pt x="76" y="108"/>
                    <a:pt x="83" y="104"/>
                  </a:cubicBezTo>
                  <a:cubicBezTo>
                    <a:pt x="76" y="76"/>
                    <a:pt x="83" y="44"/>
                    <a:pt x="77" y="23"/>
                  </a:cubicBezTo>
                  <a:cubicBezTo>
                    <a:pt x="52" y="38"/>
                    <a:pt x="46" y="76"/>
                    <a:pt x="42" y="106"/>
                  </a:cubicBezTo>
                  <a:close/>
                  <a:moveTo>
                    <a:pt x="93" y="118"/>
                  </a:moveTo>
                  <a:cubicBezTo>
                    <a:pt x="92" y="156"/>
                    <a:pt x="99" y="178"/>
                    <a:pt x="98" y="213"/>
                  </a:cubicBezTo>
                  <a:cubicBezTo>
                    <a:pt x="106" y="213"/>
                    <a:pt x="114" y="213"/>
                    <a:pt x="122" y="213"/>
                  </a:cubicBezTo>
                  <a:cubicBezTo>
                    <a:pt x="121" y="183"/>
                    <a:pt x="127" y="140"/>
                    <a:pt x="131" y="120"/>
                  </a:cubicBezTo>
                  <a:cubicBezTo>
                    <a:pt x="118" y="113"/>
                    <a:pt x="113" y="120"/>
                    <a:pt x="93" y="118"/>
                  </a:cubicBezTo>
                  <a:close/>
                  <a:moveTo>
                    <a:pt x="40" y="122"/>
                  </a:moveTo>
                  <a:cubicBezTo>
                    <a:pt x="46" y="148"/>
                    <a:pt x="39" y="188"/>
                    <a:pt x="38" y="207"/>
                  </a:cubicBezTo>
                  <a:cubicBezTo>
                    <a:pt x="50" y="208"/>
                    <a:pt x="70" y="214"/>
                    <a:pt x="87" y="211"/>
                  </a:cubicBezTo>
                  <a:cubicBezTo>
                    <a:pt x="83" y="190"/>
                    <a:pt x="86" y="144"/>
                    <a:pt x="81" y="118"/>
                  </a:cubicBezTo>
                  <a:cubicBezTo>
                    <a:pt x="69" y="122"/>
                    <a:pt x="48" y="116"/>
                    <a:pt x="40" y="122"/>
                  </a:cubicBezTo>
                  <a:close/>
                  <a:moveTo>
                    <a:pt x="87" y="226"/>
                  </a:moveTo>
                  <a:cubicBezTo>
                    <a:pt x="60" y="223"/>
                    <a:pt x="38" y="216"/>
                    <a:pt x="21" y="222"/>
                  </a:cubicBezTo>
                  <a:cubicBezTo>
                    <a:pt x="16" y="229"/>
                    <a:pt x="19" y="236"/>
                    <a:pt x="23" y="244"/>
                  </a:cubicBezTo>
                  <a:cubicBezTo>
                    <a:pt x="54" y="245"/>
                    <a:pt x="97" y="263"/>
                    <a:pt x="135" y="250"/>
                  </a:cubicBezTo>
                  <a:cubicBezTo>
                    <a:pt x="139" y="216"/>
                    <a:pt x="110" y="228"/>
                    <a:pt x="87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49"/>
            <p:cNvSpPr>
              <a:spLocks noEditPoints="1"/>
            </p:cNvSpPr>
            <p:nvPr/>
          </p:nvSpPr>
          <p:spPr bwMode="auto">
            <a:xfrm>
              <a:off x="3852863" y="2881313"/>
              <a:ext cx="77788" cy="112713"/>
            </a:xfrm>
            <a:custGeom>
              <a:avLst/>
              <a:gdLst>
                <a:gd name="T0" fmla="*/ 84 w 101"/>
                <a:gd name="T1" fmla="*/ 0 h 145"/>
                <a:gd name="T2" fmla="*/ 88 w 101"/>
                <a:gd name="T3" fmla="*/ 138 h 145"/>
                <a:gd name="T4" fmla="*/ 24 w 101"/>
                <a:gd name="T5" fmla="*/ 142 h 145"/>
                <a:gd name="T6" fmla="*/ 11 w 101"/>
                <a:gd name="T7" fmla="*/ 4 h 145"/>
                <a:gd name="T8" fmla="*/ 84 w 101"/>
                <a:gd name="T9" fmla="*/ 0 h 145"/>
                <a:gd name="T10" fmla="*/ 28 w 101"/>
                <a:gd name="T11" fmla="*/ 130 h 145"/>
                <a:gd name="T12" fmla="*/ 80 w 101"/>
                <a:gd name="T13" fmla="*/ 130 h 145"/>
                <a:gd name="T14" fmla="*/ 75 w 101"/>
                <a:gd name="T15" fmla="*/ 10 h 145"/>
                <a:gd name="T16" fmla="*/ 20 w 101"/>
                <a:gd name="T17" fmla="*/ 10 h 145"/>
                <a:gd name="T18" fmla="*/ 28 w 101"/>
                <a:gd name="T19" fmla="*/ 13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45">
                  <a:moveTo>
                    <a:pt x="84" y="0"/>
                  </a:moveTo>
                  <a:cubicBezTo>
                    <a:pt x="89" y="44"/>
                    <a:pt x="101" y="90"/>
                    <a:pt x="88" y="138"/>
                  </a:cubicBezTo>
                  <a:cubicBezTo>
                    <a:pt x="72" y="145"/>
                    <a:pt x="41" y="143"/>
                    <a:pt x="24" y="142"/>
                  </a:cubicBezTo>
                  <a:cubicBezTo>
                    <a:pt x="3" y="109"/>
                    <a:pt x="0" y="51"/>
                    <a:pt x="11" y="4"/>
                  </a:cubicBezTo>
                  <a:cubicBezTo>
                    <a:pt x="40" y="3"/>
                    <a:pt x="54" y="2"/>
                    <a:pt x="84" y="0"/>
                  </a:cubicBezTo>
                  <a:close/>
                  <a:moveTo>
                    <a:pt x="28" y="130"/>
                  </a:moveTo>
                  <a:cubicBezTo>
                    <a:pt x="45" y="133"/>
                    <a:pt x="60" y="132"/>
                    <a:pt x="80" y="130"/>
                  </a:cubicBezTo>
                  <a:cubicBezTo>
                    <a:pt x="88" y="93"/>
                    <a:pt x="78" y="56"/>
                    <a:pt x="75" y="10"/>
                  </a:cubicBezTo>
                  <a:cubicBezTo>
                    <a:pt x="53" y="15"/>
                    <a:pt x="37" y="13"/>
                    <a:pt x="20" y="10"/>
                  </a:cubicBezTo>
                  <a:cubicBezTo>
                    <a:pt x="16" y="43"/>
                    <a:pt x="14" y="92"/>
                    <a:pt x="28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50"/>
            <p:cNvSpPr>
              <a:spLocks noEditPoints="1"/>
            </p:cNvSpPr>
            <p:nvPr/>
          </p:nvSpPr>
          <p:spPr bwMode="auto">
            <a:xfrm>
              <a:off x="3968751" y="2882901"/>
              <a:ext cx="82550" cy="109538"/>
            </a:xfrm>
            <a:custGeom>
              <a:avLst/>
              <a:gdLst>
                <a:gd name="T0" fmla="*/ 91 w 106"/>
                <a:gd name="T1" fmla="*/ 4 h 141"/>
                <a:gd name="T2" fmla="*/ 89 w 106"/>
                <a:gd name="T3" fmla="*/ 134 h 141"/>
                <a:gd name="T4" fmla="*/ 16 w 106"/>
                <a:gd name="T5" fmla="*/ 138 h 141"/>
                <a:gd name="T6" fmla="*/ 12 w 106"/>
                <a:gd name="T7" fmla="*/ 4 h 141"/>
                <a:gd name="T8" fmla="*/ 91 w 106"/>
                <a:gd name="T9" fmla="*/ 4 h 141"/>
                <a:gd name="T10" fmla="*/ 23 w 106"/>
                <a:gd name="T11" fmla="*/ 14 h 141"/>
                <a:gd name="T12" fmla="*/ 25 w 106"/>
                <a:gd name="T13" fmla="*/ 128 h 141"/>
                <a:gd name="T14" fmla="*/ 76 w 106"/>
                <a:gd name="T15" fmla="*/ 126 h 141"/>
                <a:gd name="T16" fmla="*/ 85 w 106"/>
                <a:gd name="T17" fmla="*/ 16 h 141"/>
                <a:gd name="T18" fmla="*/ 23 w 106"/>
                <a:gd name="T19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1">
                  <a:moveTo>
                    <a:pt x="91" y="4"/>
                  </a:moveTo>
                  <a:cubicBezTo>
                    <a:pt x="106" y="44"/>
                    <a:pt x="88" y="88"/>
                    <a:pt x="89" y="134"/>
                  </a:cubicBezTo>
                  <a:cubicBezTo>
                    <a:pt x="63" y="141"/>
                    <a:pt x="43" y="138"/>
                    <a:pt x="16" y="138"/>
                  </a:cubicBezTo>
                  <a:cubicBezTo>
                    <a:pt x="0" y="92"/>
                    <a:pt x="14" y="49"/>
                    <a:pt x="12" y="4"/>
                  </a:cubicBezTo>
                  <a:cubicBezTo>
                    <a:pt x="40" y="2"/>
                    <a:pt x="63" y="0"/>
                    <a:pt x="91" y="4"/>
                  </a:cubicBezTo>
                  <a:close/>
                  <a:moveTo>
                    <a:pt x="23" y="14"/>
                  </a:moveTo>
                  <a:cubicBezTo>
                    <a:pt x="26" y="59"/>
                    <a:pt x="11" y="84"/>
                    <a:pt x="25" y="128"/>
                  </a:cubicBezTo>
                  <a:cubicBezTo>
                    <a:pt x="51" y="128"/>
                    <a:pt x="55" y="126"/>
                    <a:pt x="76" y="126"/>
                  </a:cubicBezTo>
                  <a:cubicBezTo>
                    <a:pt x="82" y="81"/>
                    <a:pt x="85" y="47"/>
                    <a:pt x="85" y="16"/>
                  </a:cubicBezTo>
                  <a:cubicBezTo>
                    <a:pt x="63" y="10"/>
                    <a:pt x="42" y="11"/>
                    <a:pt x="2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51"/>
            <p:cNvSpPr>
              <a:spLocks noEditPoints="1"/>
            </p:cNvSpPr>
            <p:nvPr/>
          </p:nvSpPr>
          <p:spPr bwMode="auto">
            <a:xfrm>
              <a:off x="3689351" y="2894013"/>
              <a:ext cx="125413" cy="206375"/>
            </a:xfrm>
            <a:custGeom>
              <a:avLst/>
              <a:gdLst>
                <a:gd name="T0" fmla="*/ 153 w 161"/>
                <a:gd name="T1" fmla="*/ 240 h 265"/>
                <a:gd name="T2" fmla="*/ 23 w 161"/>
                <a:gd name="T3" fmla="*/ 248 h 265"/>
                <a:gd name="T4" fmla="*/ 25 w 161"/>
                <a:gd name="T5" fmla="*/ 207 h 265"/>
                <a:gd name="T6" fmla="*/ 10 w 161"/>
                <a:gd name="T7" fmla="*/ 159 h 265"/>
                <a:gd name="T8" fmla="*/ 17 w 161"/>
                <a:gd name="T9" fmla="*/ 27 h 265"/>
                <a:gd name="T10" fmla="*/ 95 w 161"/>
                <a:gd name="T11" fmla="*/ 33 h 265"/>
                <a:gd name="T12" fmla="*/ 161 w 161"/>
                <a:gd name="T13" fmla="*/ 209 h 265"/>
                <a:gd name="T14" fmla="*/ 153 w 161"/>
                <a:gd name="T15" fmla="*/ 240 h 265"/>
                <a:gd name="T16" fmla="*/ 66 w 161"/>
                <a:gd name="T17" fmla="*/ 91 h 265"/>
                <a:gd name="T18" fmla="*/ 108 w 161"/>
                <a:gd name="T19" fmla="*/ 85 h 265"/>
                <a:gd name="T20" fmla="*/ 54 w 161"/>
                <a:gd name="T21" fmla="*/ 25 h 265"/>
                <a:gd name="T22" fmla="*/ 66 w 161"/>
                <a:gd name="T23" fmla="*/ 91 h 265"/>
                <a:gd name="T24" fmla="*/ 17 w 161"/>
                <a:gd name="T25" fmla="*/ 108 h 265"/>
                <a:gd name="T26" fmla="*/ 54 w 161"/>
                <a:gd name="T27" fmla="*/ 93 h 265"/>
                <a:gd name="T28" fmla="*/ 37 w 161"/>
                <a:gd name="T29" fmla="*/ 27 h 265"/>
                <a:gd name="T30" fmla="*/ 17 w 161"/>
                <a:gd name="T31" fmla="*/ 108 h 265"/>
                <a:gd name="T32" fmla="*/ 70 w 161"/>
                <a:gd name="T33" fmla="*/ 101 h 265"/>
                <a:gd name="T34" fmla="*/ 99 w 161"/>
                <a:gd name="T35" fmla="*/ 199 h 265"/>
                <a:gd name="T36" fmla="*/ 128 w 161"/>
                <a:gd name="T37" fmla="*/ 190 h 265"/>
                <a:gd name="T38" fmla="*/ 112 w 161"/>
                <a:gd name="T39" fmla="*/ 97 h 265"/>
                <a:gd name="T40" fmla="*/ 70 w 161"/>
                <a:gd name="T41" fmla="*/ 101 h 265"/>
                <a:gd name="T42" fmla="*/ 19 w 161"/>
                <a:gd name="T43" fmla="*/ 124 h 265"/>
                <a:gd name="T44" fmla="*/ 39 w 161"/>
                <a:gd name="T45" fmla="*/ 207 h 265"/>
                <a:gd name="T46" fmla="*/ 83 w 161"/>
                <a:gd name="T47" fmla="*/ 203 h 265"/>
                <a:gd name="T48" fmla="*/ 56 w 161"/>
                <a:gd name="T49" fmla="*/ 104 h 265"/>
                <a:gd name="T50" fmla="*/ 19 w 161"/>
                <a:gd name="T51" fmla="*/ 124 h 265"/>
                <a:gd name="T52" fmla="*/ 41 w 161"/>
                <a:gd name="T53" fmla="*/ 244 h 265"/>
                <a:gd name="T54" fmla="*/ 145 w 161"/>
                <a:gd name="T55" fmla="*/ 226 h 265"/>
                <a:gd name="T56" fmla="*/ 128 w 161"/>
                <a:gd name="T57" fmla="*/ 201 h 265"/>
                <a:gd name="T58" fmla="*/ 31 w 161"/>
                <a:gd name="T59" fmla="*/ 219 h 265"/>
                <a:gd name="T60" fmla="*/ 41 w 161"/>
                <a:gd name="T61" fmla="*/ 24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265">
                  <a:moveTo>
                    <a:pt x="153" y="240"/>
                  </a:moveTo>
                  <a:cubicBezTo>
                    <a:pt x="119" y="246"/>
                    <a:pt x="62" y="265"/>
                    <a:pt x="23" y="248"/>
                  </a:cubicBezTo>
                  <a:cubicBezTo>
                    <a:pt x="9" y="234"/>
                    <a:pt x="23" y="223"/>
                    <a:pt x="25" y="207"/>
                  </a:cubicBezTo>
                  <a:cubicBezTo>
                    <a:pt x="26" y="192"/>
                    <a:pt x="15" y="177"/>
                    <a:pt x="10" y="159"/>
                  </a:cubicBezTo>
                  <a:cubicBezTo>
                    <a:pt x="0" y="114"/>
                    <a:pt x="6" y="68"/>
                    <a:pt x="17" y="27"/>
                  </a:cubicBezTo>
                  <a:cubicBezTo>
                    <a:pt x="40" y="0"/>
                    <a:pt x="81" y="18"/>
                    <a:pt x="95" y="33"/>
                  </a:cubicBezTo>
                  <a:cubicBezTo>
                    <a:pt x="136" y="76"/>
                    <a:pt x="116" y="173"/>
                    <a:pt x="161" y="209"/>
                  </a:cubicBezTo>
                  <a:cubicBezTo>
                    <a:pt x="159" y="220"/>
                    <a:pt x="159" y="233"/>
                    <a:pt x="153" y="240"/>
                  </a:cubicBezTo>
                  <a:close/>
                  <a:moveTo>
                    <a:pt x="66" y="91"/>
                  </a:moveTo>
                  <a:cubicBezTo>
                    <a:pt x="81" y="90"/>
                    <a:pt x="95" y="88"/>
                    <a:pt x="108" y="85"/>
                  </a:cubicBezTo>
                  <a:cubicBezTo>
                    <a:pt x="100" y="65"/>
                    <a:pt x="87" y="31"/>
                    <a:pt x="54" y="25"/>
                  </a:cubicBezTo>
                  <a:cubicBezTo>
                    <a:pt x="53" y="48"/>
                    <a:pt x="59" y="69"/>
                    <a:pt x="66" y="91"/>
                  </a:cubicBezTo>
                  <a:close/>
                  <a:moveTo>
                    <a:pt x="17" y="108"/>
                  </a:moveTo>
                  <a:cubicBezTo>
                    <a:pt x="31" y="104"/>
                    <a:pt x="40" y="96"/>
                    <a:pt x="54" y="93"/>
                  </a:cubicBezTo>
                  <a:cubicBezTo>
                    <a:pt x="47" y="68"/>
                    <a:pt x="48" y="47"/>
                    <a:pt x="37" y="27"/>
                  </a:cubicBezTo>
                  <a:cubicBezTo>
                    <a:pt x="19" y="43"/>
                    <a:pt x="16" y="73"/>
                    <a:pt x="17" y="108"/>
                  </a:cubicBezTo>
                  <a:close/>
                  <a:moveTo>
                    <a:pt x="70" y="101"/>
                  </a:moveTo>
                  <a:cubicBezTo>
                    <a:pt x="81" y="140"/>
                    <a:pt x="87" y="168"/>
                    <a:pt x="99" y="199"/>
                  </a:cubicBezTo>
                  <a:cubicBezTo>
                    <a:pt x="108" y="195"/>
                    <a:pt x="116" y="191"/>
                    <a:pt x="128" y="190"/>
                  </a:cubicBezTo>
                  <a:cubicBezTo>
                    <a:pt x="127" y="160"/>
                    <a:pt x="112" y="128"/>
                    <a:pt x="112" y="97"/>
                  </a:cubicBezTo>
                  <a:cubicBezTo>
                    <a:pt x="94" y="95"/>
                    <a:pt x="87" y="103"/>
                    <a:pt x="70" y="101"/>
                  </a:cubicBezTo>
                  <a:close/>
                  <a:moveTo>
                    <a:pt x="19" y="124"/>
                  </a:moveTo>
                  <a:cubicBezTo>
                    <a:pt x="23" y="150"/>
                    <a:pt x="30" y="180"/>
                    <a:pt x="39" y="207"/>
                  </a:cubicBezTo>
                  <a:cubicBezTo>
                    <a:pt x="57" y="209"/>
                    <a:pt x="69" y="205"/>
                    <a:pt x="83" y="203"/>
                  </a:cubicBezTo>
                  <a:cubicBezTo>
                    <a:pt x="78" y="165"/>
                    <a:pt x="69" y="136"/>
                    <a:pt x="56" y="104"/>
                  </a:cubicBezTo>
                  <a:cubicBezTo>
                    <a:pt x="44" y="111"/>
                    <a:pt x="27" y="113"/>
                    <a:pt x="19" y="124"/>
                  </a:cubicBezTo>
                  <a:close/>
                  <a:moveTo>
                    <a:pt x="41" y="244"/>
                  </a:moveTo>
                  <a:cubicBezTo>
                    <a:pt x="57" y="251"/>
                    <a:pt x="136" y="235"/>
                    <a:pt x="145" y="226"/>
                  </a:cubicBezTo>
                  <a:cubicBezTo>
                    <a:pt x="153" y="217"/>
                    <a:pt x="141" y="198"/>
                    <a:pt x="128" y="201"/>
                  </a:cubicBezTo>
                  <a:cubicBezTo>
                    <a:pt x="106" y="205"/>
                    <a:pt x="55" y="222"/>
                    <a:pt x="31" y="219"/>
                  </a:cubicBezTo>
                  <a:cubicBezTo>
                    <a:pt x="25" y="229"/>
                    <a:pt x="32" y="240"/>
                    <a:pt x="41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52"/>
            <p:cNvSpPr>
              <a:spLocks noEditPoints="1"/>
            </p:cNvSpPr>
            <p:nvPr/>
          </p:nvSpPr>
          <p:spPr bwMode="auto">
            <a:xfrm>
              <a:off x="3886201" y="3009901"/>
              <a:ext cx="65088" cy="73025"/>
            </a:xfrm>
            <a:custGeom>
              <a:avLst/>
              <a:gdLst>
                <a:gd name="T0" fmla="*/ 42 w 82"/>
                <a:gd name="T1" fmla="*/ 9 h 92"/>
                <a:gd name="T2" fmla="*/ 0 w 82"/>
                <a:gd name="T3" fmla="*/ 34 h 92"/>
                <a:gd name="T4" fmla="*/ 42 w 82"/>
                <a:gd name="T5" fmla="*/ 9 h 92"/>
                <a:gd name="T6" fmla="*/ 15 w 82"/>
                <a:gd name="T7" fmla="*/ 28 h 92"/>
                <a:gd name="T8" fmla="*/ 25 w 82"/>
                <a:gd name="T9" fmla="*/ 53 h 92"/>
                <a:gd name="T10" fmla="*/ 15 w 82"/>
                <a:gd name="T1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2">
                  <a:moveTo>
                    <a:pt x="42" y="9"/>
                  </a:moveTo>
                  <a:cubicBezTo>
                    <a:pt x="82" y="47"/>
                    <a:pt x="7" y="92"/>
                    <a:pt x="0" y="34"/>
                  </a:cubicBezTo>
                  <a:cubicBezTo>
                    <a:pt x="8" y="17"/>
                    <a:pt x="18" y="4"/>
                    <a:pt x="42" y="9"/>
                  </a:cubicBezTo>
                  <a:close/>
                  <a:moveTo>
                    <a:pt x="15" y="28"/>
                  </a:moveTo>
                  <a:cubicBezTo>
                    <a:pt x="14" y="41"/>
                    <a:pt x="17" y="49"/>
                    <a:pt x="25" y="53"/>
                  </a:cubicBezTo>
                  <a:cubicBezTo>
                    <a:pt x="54" y="55"/>
                    <a:pt x="39" y="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53"/>
            <p:cNvSpPr>
              <a:spLocks noEditPoints="1"/>
            </p:cNvSpPr>
            <p:nvPr/>
          </p:nvSpPr>
          <p:spPr bwMode="auto">
            <a:xfrm>
              <a:off x="3965576" y="3005138"/>
              <a:ext cx="60325" cy="61913"/>
            </a:xfrm>
            <a:custGeom>
              <a:avLst/>
              <a:gdLst>
                <a:gd name="T0" fmla="*/ 12 w 78"/>
                <a:gd name="T1" fmla="*/ 34 h 81"/>
                <a:gd name="T2" fmla="*/ 37 w 78"/>
                <a:gd name="T3" fmla="*/ 77 h 81"/>
                <a:gd name="T4" fmla="*/ 12 w 78"/>
                <a:gd name="T5" fmla="*/ 34 h 81"/>
                <a:gd name="T6" fmla="*/ 22 w 78"/>
                <a:gd name="T7" fmla="*/ 40 h 81"/>
                <a:gd name="T8" fmla="*/ 22 w 78"/>
                <a:gd name="T9" fmla="*/ 63 h 81"/>
                <a:gd name="T10" fmla="*/ 22 w 78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1">
                  <a:moveTo>
                    <a:pt x="12" y="34"/>
                  </a:moveTo>
                  <a:cubicBezTo>
                    <a:pt x="55" y="0"/>
                    <a:pt x="78" y="70"/>
                    <a:pt x="37" y="77"/>
                  </a:cubicBezTo>
                  <a:cubicBezTo>
                    <a:pt x="16" y="81"/>
                    <a:pt x="0" y="57"/>
                    <a:pt x="12" y="34"/>
                  </a:cubicBezTo>
                  <a:close/>
                  <a:moveTo>
                    <a:pt x="22" y="40"/>
                  </a:moveTo>
                  <a:cubicBezTo>
                    <a:pt x="21" y="48"/>
                    <a:pt x="19" y="56"/>
                    <a:pt x="22" y="63"/>
                  </a:cubicBezTo>
                  <a:cubicBezTo>
                    <a:pt x="57" y="75"/>
                    <a:pt x="53" y="18"/>
                    <a:pt x="2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54"/>
            <p:cNvSpPr>
              <a:spLocks noEditPoints="1"/>
            </p:cNvSpPr>
            <p:nvPr/>
          </p:nvSpPr>
          <p:spPr bwMode="auto">
            <a:xfrm>
              <a:off x="4203701" y="3025776"/>
              <a:ext cx="88900" cy="157163"/>
            </a:xfrm>
            <a:custGeom>
              <a:avLst/>
              <a:gdLst>
                <a:gd name="T0" fmla="*/ 99 w 114"/>
                <a:gd name="T1" fmla="*/ 22 h 202"/>
                <a:gd name="T2" fmla="*/ 82 w 114"/>
                <a:gd name="T3" fmla="*/ 169 h 202"/>
                <a:gd name="T4" fmla="*/ 78 w 114"/>
                <a:gd name="T5" fmla="*/ 202 h 202"/>
                <a:gd name="T6" fmla="*/ 0 w 114"/>
                <a:gd name="T7" fmla="*/ 163 h 202"/>
                <a:gd name="T8" fmla="*/ 33 w 114"/>
                <a:gd name="T9" fmla="*/ 43 h 202"/>
                <a:gd name="T10" fmla="*/ 99 w 114"/>
                <a:gd name="T11" fmla="*/ 22 h 202"/>
                <a:gd name="T12" fmla="*/ 45 w 114"/>
                <a:gd name="T13" fmla="*/ 51 h 202"/>
                <a:gd name="T14" fmla="*/ 64 w 114"/>
                <a:gd name="T15" fmla="*/ 62 h 202"/>
                <a:gd name="T16" fmla="*/ 74 w 114"/>
                <a:gd name="T17" fmla="*/ 25 h 202"/>
                <a:gd name="T18" fmla="*/ 45 w 114"/>
                <a:gd name="T19" fmla="*/ 51 h 202"/>
                <a:gd name="T20" fmla="*/ 72 w 114"/>
                <a:gd name="T21" fmla="*/ 68 h 202"/>
                <a:gd name="T22" fmla="*/ 93 w 114"/>
                <a:gd name="T23" fmla="*/ 80 h 202"/>
                <a:gd name="T24" fmla="*/ 85 w 114"/>
                <a:gd name="T25" fmla="*/ 27 h 202"/>
                <a:gd name="T26" fmla="*/ 72 w 114"/>
                <a:gd name="T27" fmla="*/ 68 h 202"/>
                <a:gd name="T28" fmla="*/ 27 w 114"/>
                <a:gd name="T29" fmla="*/ 149 h 202"/>
                <a:gd name="T30" fmla="*/ 49 w 114"/>
                <a:gd name="T31" fmla="*/ 157 h 202"/>
                <a:gd name="T32" fmla="*/ 60 w 114"/>
                <a:gd name="T33" fmla="*/ 72 h 202"/>
                <a:gd name="T34" fmla="*/ 41 w 114"/>
                <a:gd name="T35" fmla="*/ 64 h 202"/>
                <a:gd name="T36" fmla="*/ 27 w 114"/>
                <a:gd name="T37" fmla="*/ 149 h 202"/>
                <a:gd name="T38" fmla="*/ 60 w 114"/>
                <a:gd name="T39" fmla="*/ 165 h 202"/>
                <a:gd name="T40" fmla="*/ 72 w 114"/>
                <a:gd name="T41" fmla="*/ 167 h 202"/>
                <a:gd name="T42" fmla="*/ 89 w 114"/>
                <a:gd name="T43" fmla="*/ 91 h 202"/>
                <a:gd name="T44" fmla="*/ 72 w 114"/>
                <a:gd name="T45" fmla="*/ 80 h 202"/>
                <a:gd name="T46" fmla="*/ 60 w 114"/>
                <a:gd name="T47" fmla="*/ 165 h 202"/>
                <a:gd name="T48" fmla="*/ 66 w 114"/>
                <a:gd name="T49" fmla="*/ 175 h 202"/>
                <a:gd name="T50" fmla="*/ 12 w 114"/>
                <a:gd name="T51" fmla="*/ 159 h 202"/>
                <a:gd name="T52" fmla="*/ 72 w 114"/>
                <a:gd name="T53" fmla="*/ 192 h 202"/>
                <a:gd name="T54" fmla="*/ 66 w 114"/>
                <a:gd name="T55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02">
                  <a:moveTo>
                    <a:pt x="99" y="22"/>
                  </a:moveTo>
                  <a:cubicBezTo>
                    <a:pt x="114" y="74"/>
                    <a:pt x="92" y="126"/>
                    <a:pt x="82" y="169"/>
                  </a:cubicBezTo>
                  <a:cubicBezTo>
                    <a:pt x="87" y="182"/>
                    <a:pt x="87" y="193"/>
                    <a:pt x="78" y="202"/>
                  </a:cubicBezTo>
                  <a:cubicBezTo>
                    <a:pt x="44" y="197"/>
                    <a:pt x="21" y="181"/>
                    <a:pt x="0" y="163"/>
                  </a:cubicBezTo>
                  <a:cubicBezTo>
                    <a:pt x="14" y="132"/>
                    <a:pt x="30" y="75"/>
                    <a:pt x="33" y="43"/>
                  </a:cubicBezTo>
                  <a:cubicBezTo>
                    <a:pt x="45" y="24"/>
                    <a:pt x="75" y="0"/>
                    <a:pt x="99" y="22"/>
                  </a:cubicBezTo>
                  <a:close/>
                  <a:moveTo>
                    <a:pt x="45" y="51"/>
                  </a:moveTo>
                  <a:cubicBezTo>
                    <a:pt x="49" y="57"/>
                    <a:pt x="57" y="59"/>
                    <a:pt x="64" y="62"/>
                  </a:cubicBezTo>
                  <a:cubicBezTo>
                    <a:pt x="64" y="46"/>
                    <a:pt x="74" y="35"/>
                    <a:pt x="74" y="25"/>
                  </a:cubicBezTo>
                  <a:cubicBezTo>
                    <a:pt x="55" y="24"/>
                    <a:pt x="51" y="38"/>
                    <a:pt x="45" y="51"/>
                  </a:cubicBezTo>
                  <a:close/>
                  <a:moveTo>
                    <a:pt x="72" y="68"/>
                  </a:moveTo>
                  <a:cubicBezTo>
                    <a:pt x="80" y="71"/>
                    <a:pt x="83" y="79"/>
                    <a:pt x="93" y="80"/>
                  </a:cubicBezTo>
                  <a:cubicBezTo>
                    <a:pt x="92" y="57"/>
                    <a:pt x="98" y="39"/>
                    <a:pt x="85" y="27"/>
                  </a:cubicBezTo>
                  <a:cubicBezTo>
                    <a:pt x="80" y="40"/>
                    <a:pt x="75" y="53"/>
                    <a:pt x="72" y="68"/>
                  </a:cubicBezTo>
                  <a:close/>
                  <a:moveTo>
                    <a:pt x="27" y="149"/>
                  </a:moveTo>
                  <a:cubicBezTo>
                    <a:pt x="36" y="150"/>
                    <a:pt x="41" y="155"/>
                    <a:pt x="49" y="157"/>
                  </a:cubicBezTo>
                  <a:cubicBezTo>
                    <a:pt x="53" y="130"/>
                    <a:pt x="60" y="96"/>
                    <a:pt x="60" y="72"/>
                  </a:cubicBezTo>
                  <a:cubicBezTo>
                    <a:pt x="55" y="67"/>
                    <a:pt x="48" y="66"/>
                    <a:pt x="41" y="64"/>
                  </a:cubicBezTo>
                  <a:cubicBezTo>
                    <a:pt x="33" y="91"/>
                    <a:pt x="27" y="118"/>
                    <a:pt x="27" y="149"/>
                  </a:cubicBezTo>
                  <a:close/>
                  <a:moveTo>
                    <a:pt x="60" y="165"/>
                  </a:moveTo>
                  <a:cubicBezTo>
                    <a:pt x="66" y="164"/>
                    <a:pt x="66" y="169"/>
                    <a:pt x="72" y="167"/>
                  </a:cubicBezTo>
                  <a:cubicBezTo>
                    <a:pt x="80" y="143"/>
                    <a:pt x="87" y="116"/>
                    <a:pt x="89" y="91"/>
                  </a:cubicBezTo>
                  <a:cubicBezTo>
                    <a:pt x="82" y="88"/>
                    <a:pt x="77" y="84"/>
                    <a:pt x="72" y="80"/>
                  </a:cubicBezTo>
                  <a:cubicBezTo>
                    <a:pt x="66" y="106"/>
                    <a:pt x="62" y="139"/>
                    <a:pt x="60" y="165"/>
                  </a:cubicBezTo>
                  <a:close/>
                  <a:moveTo>
                    <a:pt x="66" y="175"/>
                  </a:moveTo>
                  <a:cubicBezTo>
                    <a:pt x="44" y="177"/>
                    <a:pt x="30" y="148"/>
                    <a:pt x="12" y="159"/>
                  </a:cubicBezTo>
                  <a:cubicBezTo>
                    <a:pt x="22" y="172"/>
                    <a:pt x="50" y="185"/>
                    <a:pt x="72" y="192"/>
                  </a:cubicBezTo>
                  <a:cubicBezTo>
                    <a:pt x="77" y="183"/>
                    <a:pt x="69" y="182"/>
                    <a:pt x="66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55"/>
            <p:cNvSpPr>
              <a:spLocks noEditPoints="1"/>
            </p:cNvSpPr>
            <p:nvPr/>
          </p:nvSpPr>
          <p:spPr bwMode="auto">
            <a:xfrm>
              <a:off x="3541713" y="3043238"/>
              <a:ext cx="131763" cy="155575"/>
            </a:xfrm>
            <a:custGeom>
              <a:avLst/>
              <a:gdLst>
                <a:gd name="T0" fmla="*/ 65 w 170"/>
                <a:gd name="T1" fmla="*/ 158 h 199"/>
                <a:gd name="T2" fmla="*/ 69 w 170"/>
                <a:gd name="T3" fmla="*/ 0 h 199"/>
                <a:gd name="T4" fmla="*/ 131 w 170"/>
                <a:gd name="T5" fmla="*/ 104 h 199"/>
                <a:gd name="T6" fmla="*/ 148 w 170"/>
                <a:gd name="T7" fmla="*/ 162 h 199"/>
                <a:gd name="T8" fmla="*/ 125 w 170"/>
                <a:gd name="T9" fmla="*/ 174 h 199"/>
                <a:gd name="T10" fmla="*/ 86 w 170"/>
                <a:gd name="T11" fmla="*/ 197 h 199"/>
                <a:gd name="T12" fmla="*/ 65 w 170"/>
                <a:gd name="T13" fmla="*/ 158 h 199"/>
                <a:gd name="T14" fmla="*/ 82 w 170"/>
                <a:gd name="T15" fmla="*/ 69 h 199"/>
                <a:gd name="T16" fmla="*/ 98 w 170"/>
                <a:gd name="T17" fmla="*/ 56 h 199"/>
                <a:gd name="T18" fmla="*/ 63 w 170"/>
                <a:gd name="T19" fmla="*/ 11 h 199"/>
                <a:gd name="T20" fmla="*/ 82 w 170"/>
                <a:gd name="T21" fmla="*/ 69 h 199"/>
                <a:gd name="T22" fmla="*/ 53 w 170"/>
                <a:gd name="T23" fmla="*/ 87 h 199"/>
                <a:gd name="T24" fmla="*/ 71 w 170"/>
                <a:gd name="T25" fmla="*/ 71 h 199"/>
                <a:gd name="T26" fmla="*/ 50 w 170"/>
                <a:gd name="T27" fmla="*/ 23 h 199"/>
                <a:gd name="T28" fmla="*/ 53 w 170"/>
                <a:gd name="T29" fmla="*/ 87 h 199"/>
                <a:gd name="T30" fmla="*/ 88 w 170"/>
                <a:gd name="T31" fmla="*/ 77 h 199"/>
                <a:gd name="T32" fmla="*/ 106 w 170"/>
                <a:gd name="T33" fmla="*/ 125 h 199"/>
                <a:gd name="T34" fmla="*/ 123 w 170"/>
                <a:gd name="T35" fmla="*/ 110 h 199"/>
                <a:gd name="T36" fmla="*/ 102 w 170"/>
                <a:gd name="T37" fmla="*/ 69 h 199"/>
                <a:gd name="T38" fmla="*/ 88 w 170"/>
                <a:gd name="T39" fmla="*/ 77 h 199"/>
                <a:gd name="T40" fmla="*/ 73 w 170"/>
                <a:gd name="T41" fmla="*/ 85 h 199"/>
                <a:gd name="T42" fmla="*/ 73 w 170"/>
                <a:gd name="T43" fmla="*/ 147 h 199"/>
                <a:gd name="T44" fmla="*/ 100 w 170"/>
                <a:gd name="T45" fmla="*/ 135 h 199"/>
                <a:gd name="T46" fmla="*/ 73 w 170"/>
                <a:gd name="T47" fmla="*/ 85 h 199"/>
                <a:gd name="T48" fmla="*/ 75 w 170"/>
                <a:gd name="T49" fmla="*/ 164 h 199"/>
                <a:gd name="T50" fmla="*/ 88 w 170"/>
                <a:gd name="T51" fmla="*/ 184 h 199"/>
                <a:gd name="T52" fmla="*/ 144 w 170"/>
                <a:gd name="T53" fmla="*/ 137 h 199"/>
                <a:gd name="T54" fmla="*/ 75 w 170"/>
                <a:gd name="T55" fmla="*/ 1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" h="199">
                  <a:moveTo>
                    <a:pt x="65" y="158"/>
                  </a:moveTo>
                  <a:cubicBezTo>
                    <a:pt x="49" y="115"/>
                    <a:pt x="0" y="23"/>
                    <a:pt x="69" y="0"/>
                  </a:cubicBezTo>
                  <a:cubicBezTo>
                    <a:pt x="100" y="18"/>
                    <a:pt x="108" y="68"/>
                    <a:pt x="131" y="104"/>
                  </a:cubicBezTo>
                  <a:cubicBezTo>
                    <a:pt x="143" y="122"/>
                    <a:pt x="170" y="136"/>
                    <a:pt x="148" y="162"/>
                  </a:cubicBezTo>
                  <a:cubicBezTo>
                    <a:pt x="144" y="166"/>
                    <a:pt x="132" y="169"/>
                    <a:pt x="125" y="174"/>
                  </a:cubicBezTo>
                  <a:cubicBezTo>
                    <a:pt x="113" y="182"/>
                    <a:pt x="97" y="199"/>
                    <a:pt x="86" y="197"/>
                  </a:cubicBezTo>
                  <a:cubicBezTo>
                    <a:pt x="69" y="194"/>
                    <a:pt x="66" y="175"/>
                    <a:pt x="65" y="158"/>
                  </a:cubicBezTo>
                  <a:close/>
                  <a:moveTo>
                    <a:pt x="82" y="69"/>
                  </a:moveTo>
                  <a:cubicBezTo>
                    <a:pt x="89" y="66"/>
                    <a:pt x="97" y="65"/>
                    <a:pt x="98" y="56"/>
                  </a:cubicBezTo>
                  <a:cubicBezTo>
                    <a:pt x="87" y="41"/>
                    <a:pt x="79" y="22"/>
                    <a:pt x="63" y="11"/>
                  </a:cubicBezTo>
                  <a:cubicBezTo>
                    <a:pt x="62" y="29"/>
                    <a:pt x="75" y="51"/>
                    <a:pt x="82" y="69"/>
                  </a:cubicBezTo>
                  <a:close/>
                  <a:moveTo>
                    <a:pt x="53" y="87"/>
                  </a:moveTo>
                  <a:cubicBezTo>
                    <a:pt x="57" y="80"/>
                    <a:pt x="70" y="81"/>
                    <a:pt x="71" y="71"/>
                  </a:cubicBezTo>
                  <a:cubicBezTo>
                    <a:pt x="63" y="56"/>
                    <a:pt x="59" y="37"/>
                    <a:pt x="50" y="23"/>
                  </a:cubicBezTo>
                  <a:cubicBezTo>
                    <a:pt x="42" y="38"/>
                    <a:pt x="45" y="71"/>
                    <a:pt x="53" y="87"/>
                  </a:cubicBezTo>
                  <a:close/>
                  <a:moveTo>
                    <a:pt x="88" y="77"/>
                  </a:moveTo>
                  <a:cubicBezTo>
                    <a:pt x="96" y="92"/>
                    <a:pt x="102" y="111"/>
                    <a:pt x="106" y="125"/>
                  </a:cubicBezTo>
                  <a:cubicBezTo>
                    <a:pt x="114" y="122"/>
                    <a:pt x="119" y="116"/>
                    <a:pt x="123" y="110"/>
                  </a:cubicBezTo>
                  <a:cubicBezTo>
                    <a:pt x="115" y="97"/>
                    <a:pt x="112" y="80"/>
                    <a:pt x="102" y="69"/>
                  </a:cubicBezTo>
                  <a:cubicBezTo>
                    <a:pt x="98" y="72"/>
                    <a:pt x="95" y="76"/>
                    <a:pt x="88" y="77"/>
                  </a:cubicBezTo>
                  <a:close/>
                  <a:moveTo>
                    <a:pt x="73" y="85"/>
                  </a:moveTo>
                  <a:cubicBezTo>
                    <a:pt x="44" y="96"/>
                    <a:pt x="67" y="126"/>
                    <a:pt x="73" y="147"/>
                  </a:cubicBezTo>
                  <a:cubicBezTo>
                    <a:pt x="88" y="149"/>
                    <a:pt x="92" y="140"/>
                    <a:pt x="100" y="135"/>
                  </a:cubicBezTo>
                  <a:cubicBezTo>
                    <a:pt x="88" y="122"/>
                    <a:pt x="89" y="95"/>
                    <a:pt x="73" y="85"/>
                  </a:cubicBezTo>
                  <a:close/>
                  <a:moveTo>
                    <a:pt x="75" y="164"/>
                  </a:moveTo>
                  <a:cubicBezTo>
                    <a:pt x="77" y="173"/>
                    <a:pt x="80" y="181"/>
                    <a:pt x="88" y="184"/>
                  </a:cubicBezTo>
                  <a:cubicBezTo>
                    <a:pt x="109" y="171"/>
                    <a:pt x="138" y="166"/>
                    <a:pt x="144" y="137"/>
                  </a:cubicBezTo>
                  <a:cubicBezTo>
                    <a:pt x="124" y="102"/>
                    <a:pt x="105" y="160"/>
                    <a:pt x="75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56"/>
            <p:cNvSpPr/>
            <p:nvPr/>
          </p:nvSpPr>
          <p:spPr bwMode="auto">
            <a:xfrm>
              <a:off x="4229101" y="3344863"/>
              <a:ext cx="14288" cy="30163"/>
            </a:xfrm>
            <a:custGeom>
              <a:avLst/>
              <a:gdLst>
                <a:gd name="T0" fmla="*/ 4 w 19"/>
                <a:gd name="T1" fmla="*/ 0 h 39"/>
                <a:gd name="T2" fmla="*/ 0 w 19"/>
                <a:gd name="T3" fmla="*/ 39 h 39"/>
                <a:gd name="T4" fmla="*/ 4 w 1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9">
                  <a:moveTo>
                    <a:pt x="4" y="0"/>
                  </a:moveTo>
                  <a:cubicBezTo>
                    <a:pt x="14" y="10"/>
                    <a:pt x="19" y="39"/>
                    <a:pt x="0" y="39"/>
                  </a:cubicBezTo>
                  <a:cubicBezTo>
                    <a:pt x="0" y="25"/>
                    <a:pt x="1" y="1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57"/>
            <p:cNvSpPr/>
            <p:nvPr/>
          </p:nvSpPr>
          <p:spPr bwMode="auto">
            <a:xfrm>
              <a:off x="4238626" y="3355976"/>
              <a:ext cx="25400" cy="31750"/>
            </a:xfrm>
            <a:custGeom>
              <a:avLst/>
              <a:gdLst>
                <a:gd name="T0" fmla="*/ 23 w 33"/>
                <a:gd name="T1" fmla="*/ 0 h 41"/>
                <a:gd name="T2" fmla="*/ 4 w 33"/>
                <a:gd name="T3" fmla="*/ 41 h 41"/>
                <a:gd name="T4" fmla="*/ 0 w 33"/>
                <a:gd name="T5" fmla="*/ 35 h 41"/>
                <a:gd name="T6" fmla="*/ 23 w 3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33" y="15"/>
                    <a:pt x="20" y="38"/>
                    <a:pt x="4" y="41"/>
                  </a:cubicBezTo>
                  <a:cubicBezTo>
                    <a:pt x="6" y="36"/>
                    <a:pt x="0" y="38"/>
                    <a:pt x="0" y="35"/>
                  </a:cubicBezTo>
                  <a:cubicBezTo>
                    <a:pt x="10" y="26"/>
                    <a:pt x="17" y="1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58"/>
            <p:cNvSpPr/>
            <p:nvPr/>
          </p:nvSpPr>
          <p:spPr bwMode="auto">
            <a:xfrm>
              <a:off x="3597276" y="3363913"/>
              <a:ext cx="15875" cy="31750"/>
            </a:xfrm>
            <a:custGeom>
              <a:avLst/>
              <a:gdLst>
                <a:gd name="T0" fmla="*/ 8 w 21"/>
                <a:gd name="T1" fmla="*/ 0 h 40"/>
                <a:gd name="T2" fmla="*/ 0 w 21"/>
                <a:gd name="T3" fmla="*/ 37 h 40"/>
                <a:gd name="T4" fmla="*/ 8 w 2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0">
                  <a:moveTo>
                    <a:pt x="8" y="0"/>
                  </a:moveTo>
                  <a:cubicBezTo>
                    <a:pt x="21" y="9"/>
                    <a:pt x="13" y="40"/>
                    <a:pt x="0" y="37"/>
                  </a:cubicBezTo>
                  <a:cubicBezTo>
                    <a:pt x="5" y="26"/>
                    <a:pt x="3" y="1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59"/>
            <p:cNvSpPr/>
            <p:nvPr/>
          </p:nvSpPr>
          <p:spPr bwMode="auto">
            <a:xfrm>
              <a:off x="4251326" y="3370263"/>
              <a:ext cx="28575" cy="23813"/>
            </a:xfrm>
            <a:custGeom>
              <a:avLst/>
              <a:gdLst>
                <a:gd name="T0" fmla="*/ 27 w 36"/>
                <a:gd name="T1" fmla="*/ 0 h 31"/>
                <a:gd name="T2" fmla="*/ 0 w 36"/>
                <a:gd name="T3" fmla="*/ 31 h 31"/>
                <a:gd name="T4" fmla="*/ 27 w 36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7" y="0"/>
                  </a:moveTo>
                  <a:cubicBezTo>
                    <a:pt x="36" y="13"/>
                    <a:pt x="13" y="27"/>
                    <a:pt x="0" y="31"/>
                  </a:cubicBezTo>
                  <a:cubicBezTo>
                    <a:pt x="3" y="15"/>
                    <a:pt x="21" y="1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60"/>
            <p:cNvSpPr/>
            <p:nvPr/>
          </p:nvSpPr>
          <p:spPr bwMode="auto">
            <a:xfrm>
              <a:off x="3548063" y="3373438"/>
              <a:ext cx="23813" cy="19050"/>
            </a:xfrm>
            <a:custGeom>
              <a:avLst/>
              <a:gdLst>
                <a:gd name="T0" fmla="*/ 0 w 30"/>
                <a:gd name="T1" fmla="*/ 0 h 25"/>
                <a:gd name="T2" fmla="*/ 27 w 30"/>
                <a:gd name="T3" fmla="*/ 25 h 25"/>
                <a:gd name="T4" fmla="*/ 0 w 3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cubicBezTo>
                    <a:pt x="16" y="1"/>
                    <a:pt x="30" y="13"/>
                    <a:pt x="27" y="25"/>
                  </a:cubicBezTo>
                  <a:cubicBezTo>
                    <a:pt x="16" y="19"/>
                    <a:pt x="7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61"/>
            <p:cNvSpPr/>
            <p:nvPr/>
          </p:nvSpPr>
          <p:spPr bwMode="auto">
            <a:xfrm>
              <a:off x="3530601" y="3378201"/>
              <a:ext cx="23813" cy="19050"/>
            </a:xfrm>
            <a:custGeom>
              <a:avLst/>
              <a:gdLst>
                <a:gd name="T0" fmla="*/ 10 w 32"/>
                <a:gd name="T1" fmla="*/ 2 h 25"/>
                <a:gd name="T2" fmla="*/ 32 w 32"/>
                <a:gd name="T3" fmla="*/ 22 h 25"/>
                <a:gd name="T4" fmla="*/ 1 w 32"/>
                <a:gd name="T5" fmla="*/ 6 h 25"/>
                <a:gd name="T6" fmla="*/ 10 w 32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10" y="2"/>
                  </a:moveTo>
                  <a:cubicBezTo>
                    <a:pt x="15" y="11"/>
                    <a:pt x="31" y="9"/>
                    <a:pt x="32" y="22"/>
                  </a:cubicBezTo>
                  <a:cubicBezTo>
                    <a:pt x="21" y="25"/>
                    <a:pt x="11" y="11"/>
                    <a:pt x="1" y="6"/>
                  </a:cubicBezTo>
                  <a:cubicBezTo>
                    <a:pt x="0" y="0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62"/>
            <p:cNvSpPr/>
            <p:nvPr/>
          </p:nvSpPr>
          <p:spPr bwMode="auto">
            <a:xfrm>
              <a:off x="4276726" y="3379788"/>
              <a:ext cx="20638" cy="22225"/>
            </a:xfrm>
            <a:custGeom>
              <a:avLst/>
              <a:gdLst>
                <a:gd name="T0" fmla="*/ 23 w 25"/>
                <a:gd name="T1" fmla="*/ 0 h 29"/>
                <a:gd name="T2" fmla="*/ 0 w 25"/>
                <a:gd name="T3" fmla="*/ 24 h 29"/>
                <a:gd name="T4" fmla="*/ 23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3" y="0"/>
                  </a:moveTo>
                  <a:cubicBezTo>
                    <a:pt x="25" y="8"/>
                    <a:pt x="11" y="29"/>
                    <a:pt x="0" y="24"/>
                  </a:cubicBezTo>
                  <a:cubicBezTo>
                    <a:pt x="3" y="11"/>
                    <a:pt x="13" y="6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63"/>
            <p:cNvSpPr/>
            <p:nvPr/>
          </p:nvSpPr>
          <p:spPr bwMode="auto">
            <a:xfrm>
              <a:off x="3419476" y="3454401"/>
              <a:ext cx="22225" cy="19050"/>
            </a:xfrm>
            <a:custGeom>
              <a:avLst/>
              <a:gdLst>
                <a:gd name="T0" fmla="*/ 2 w 29"/>
                <a:gd name="T1" fmla="*/ 0 h 25"/>
                <a:gd name="T2" fmla="*/ 24 w 29"/>
                <a:gd name="T3" fmla="*/ 25 h 25"/>
                <a:gd name="T4" fmla="*/ 2 w 2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5">
                  <a:moveTo>
                    <a:pt x="2" y="0"/>
                  </a:moveTo>
                  <a:cubicBezTo>
                    <a:pt x="9" y="8"/>
                    <a:pt x="29" y="11"/>
                    <a:pt x="24" y="25"/>
                  </a:cubicBezTo>
                  <a:cubicBezTo>
                    <a:pt x="14" y="20"/>
                    <a:pt x="0" y="9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64"/>
            <p:cNvSpPr/>
            <p:nvPr/>
          </p:nvSpPr>
          <p:spPr bwMode="auto">
            <a:xfrm>
              <a:off x="3470276" y="3459163"/>
              <a:ext cx="19050" cy="20638"/>
            </a:xfrm>
            <a:custGeom>
              <a:avLst/>
              <a:gdLst>
                <a:gd name="T0" fmla="*/ 20 w 25"/>
                <a:gd name="T1" fmla="*/ 0 h 27"/>
                <a:gd name="T2" fmla="*/ 2 w 25"/>
                <a:gd name="T3" fmla="*/ 27 h 27"/>
                <a:gd name="T4" fmla="*/ 20 w 25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7">
                  <a:moveTo>
                    <a:pt x="20" y="0"/>
                  </a:moveTo>
                  <a:cubicBezTo>
                    <a:pt x="25" y="5"/>
                    <a:pt x="13" y="25"/>
                    <a:pt x="2" y="27"/>
                  </a:cubicBezTo>
                  <a:cubicBezTo>
                    <a:pt x="0" y="17"/>
                    <a:pt x="12" y="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65"/>
            <p:cNvSpPr/>
            <p:nvPr/>
          </p:nvSpPr>
          <p:spPr bwMode="auto">
            <a:xfrm>
              <a:off x="3306763" y="3687763"/>
              <a:ext cx="169863" cy="254000"/>
            </a:xfrm>
            <a:custGeom>
              <a:avLst/>
              <a:gdLst>
                <a:gd name="T0" fmla="*/ 183 w 218"/>
                <a:gd name="T1" fmla="*/ 51 h 326"/>
                <a:gd name="T2" fmla="*/ 199 w 218"/>
                <a:gd name="T3" fmla="*/ 39 h 326"/>
                <a:gd name="T4" fmla="*/ 183 w 218"/>
                <a:gd name="T5" fmla="*/ 84 h 326"/>
                <a:gd name="T6" fmla="*/ 94 w 218"/>
                <a:gd name="T7" fmla="*/ 149 h 326"/>
                <a:gd name="T8" fmla="*/ 187 w 218"/>
                <a:gd name="T9" fmla="*/ 237 h 326"/>
                <a:gd name="T10" fmla="*/ 177 w 218"/>
                <a:gd name="T11" fmla="*/ 266 h 326"/>
                <a:gd name="T12" fmla="*/ 168 w 218"/>
                <a:gd name="T13" fmla="*/ 277 h 326"/>
                <a:gd name="T14" fmla="*/ 15 w 218"/>
                <a:gd name="T15" fmla="*/ 250 h 326"/>
                <a:gd name="T16" fmla="*/ 5 w 218"/>
                <a:gd name="T17" fmla="*/ 248 h 326"/>
                <a:gd name="T18" fmla="*/ 24 w 218"/>
                <a:gd name="T19" fmla="*/ 209 h 326"/>
                <a:gd name="T20" fmla="*/ 40 w 218"/>
                <a:gd name="T21" fmla="*/ 219 h 326"/>
                <a:gd name="T22" fmla="*/ 32 w 218"/>
                <a:gd name="T23" fmla="*/ 240 h 326"/>
                <a:gd name="T24" fmla="*/ 162 w 218"/>
                <a:gd name="T25" fmla="*/ 206 h 326"/>
                <a:gd name="T26" fmla="*/ 67 w 218"/>
                <a:gd name="T27" fmla="*/ 149 h 326"/>
                <a:gd name="T28" fmla="*/ 80 w 218"/>
                <a:gd name="T29" fmla="*/ 53 h 326"/>
                <a:gd name="T30" fmla="*/ 183 w 218"/>
                <a:gd name="T31" fmla="*/ 5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26">
                  <a:moveTo>
                    <a:pt x="183" y="51"/>
                  </a:moveTo>
                  <a:cubicBezTo>
                    <a:pt x="192" y="51"/>
                    <a:pt x="187" y="37"/>
                    <a:pt x="199" y="39"/>
                  </a:cubicBezTo>
                  <a:cubicBezTo>
                    <a:pt x="218" y="47"/>
                    <a:pt x="201" y="92"/>
                    <a:pt x="183" y="84"/>
                  </a:cubicBezTo>
                  <a:cubicBezTo>
                    <a:pt x="155" y="0"/>
                    <a:pt x="38" y="86"/>
                    <a:pt x="94" y="149"/>
                  </a:cubicBezTo>
                  <a:cubicBezTo>
                    <a:pt x="136" y="167"/>
                    <a:pt x="193" y="183"/>
                    <a:pt x="187" y="237"/>
                  </a:cubicBezTo>
                  <a:cubicBezTo>
                    <a:pt x="183" y="247"/>
                    <a:pt x="177" y="253"/>
                    <a:pt x="177" y="266"/>
                  </a:cubicBezTo>
                  <a:cubicBezTo>
                    <a:pt x="170" y="270"/>
                    <a:pt x="169" y="271"/>
                    <a:pt x="168" y="277"/>
                  </a:cubicBezTo>
                  <a:cubicBezTo>
                    <a:pt x="131" y="326"/>
                    <a:pt x="35" y="300"/>
                    <a:pt x="15" y="250"/>
                  </a:cubicBezTo>
                  <a:cubicBezTo>
                    <a:pt x="12" y="244"/>
                    <a:pt x="7" y="253"/>
                    <a:pt x="5" y="248"/>
                  </a:cubicBezTo>
                  <a:cubicBezTo>
                    <a:pt x="0" y="231"/>
                    <a:pt x="15" y="218"/>
                    <a:pt x="24" y="209"/>
                  </a:cubicBezTo>
                  <a:cubicBezTo>
                    <a:pt x="31" y="210"/>
                    <a:pt x="37" y="213"/>
                    <a:pt x="40" y="219"/>
                  </a:cubicBezTo>
                  <a:cubicBezTo>
                    <a:pt x="39" y="230"/>
                    <a:pt x="35" y="234"/>
                    <a:pt x="32" y="240"/>
                  </a:cubicBezTo>
                  <a:cubicBezTo>
                    <a:pt x="54" y="309"/>
                    <a:pt x="184" y="291"/>
                    <a:pt x="162" y="206"/>
                  </a:cubicBezTo>
                  <a:cubicBezTo>
                    <a:pt x="141" y="175"/>
                    <a:pt x="85" y="179"/>
                    <a:pt x="67" y="149"/>
                  </a:cubicBezTo>
                  <a:cubicBezTo>
                    <a:pt x="51" y="120"/>
                    <a:pt x="65" y="70"/>
                    <a:pt x="80" y="53"/>
                  </a:cubicBezTo>
                  <a:cubicBezTo>
                    <a:pt x="103" y="27"/>
                    <a:pt x="165" y="16"/>
                    <a:pt x="18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66"/>
            <p:cNvSpPr/>
            <p:nvPr/>
          </p:nvSpPr>
          <p:spPr bwMode="auto">
            <a:xfrm>
              <a:off x="4383088" y="3709988"/>
              <a:ext cx="179388" cy="187325"/>
            </a:xfrm>
            <a:custGeom>
              <a:avLst/>
              <a:gdLst>
                <a:gd name="T0" fmla="*/ 62 w 231"/>
                <a:gd name="T1" fmla="*/ 5 h 241"/>
                <a:gd name="T2" fmla="*/ 44 w 231"/>
                <a:gd name="T3" fmla="*/ 25 h 241"/>
                <a:gd name="T4" fmla="*/ 67 w 231"/>
                <a:gd name="T5" fmla="*/ 96 h 241"/>
                <a:gd name="T6" fmla="*/ 73 w 231"/>
                <a:gd name="T7" fmla="*/ 96 h 241"/>
                <a:gd name="T8" fmla="*/ 83 w 231"/>
                <a:gd name="T9" fmla="*/ 205 h 241"/>
                <a:gd name="T10" fmla="*/ 195 w 231"/>
                <a:gd name="T11" fmla="*/ 174 h 241"/>
                <a:gd name="T12" fmla="*/ 178 w 231"/>
                <a:gd name="T13" fmla="*/ 131 h 241"/>
                <a:gd name="T14" fmla="*/ 211 w 231"/>
                <a:gd name="T15" fmla="*/ 166 h 241"/>
                <a:gd name="T16" fmla="*/ 230 w 231"/>
                <a:gd name="T17" fmla="*/ 176 h 241"/>
                <a:gd name="T18" fmla="*/ 224 w 231"/>
                <a:gd name="T19" fmla="*/ 191 h 241"/>
                <a:gd name="T20" fmla="*/ 93 w 231"/>
                <a:gd name="T21" fmla="*/ 220 h 241"/>
                <a:gd name="T22" fmla="*/ 58 w 231"/>
                <a:gd name="T23" fmla="*/ 224 h 241"/>
                <a:gd name="T24" fmla="*/ 25 w 231"/>
                <a:gd name="T25" fmla="*/ 27 h 241"/>
                <a:gd name="T26" fmla="*/ 0 w 231"/>
                <a:gd name="T27" fmla="*/ 23 h 241"/>
                <a:gd name="T28" fmla="*/ 62 w 231"/>
                <a:gd name="T29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41">
                  <a:moveTo>
                    <a:pt x="62" y="5"/>
                  </a:moveTo>
                  <a:cubicBezTo>
                    <a:pt x="62" y="17"/>
                    <a:pt x="51" y="19"/>
                    <a:pt x="44" y="25"/>
                  </a:cubicBezTo>
                  <a:cubicBezTo>
                    <a:pt x="52" y="47"/>
                    <a:pt x="72" y="71"/>
                    <a:pt x="67" y="96"/>
                  </a:cubicBezTo>
                  <a:cubicBezTo>
                    <a:pt x="67" y="99"/>
                    <a:pt x="69" y="95"/>
                    <a:pt x="73" y="96"/>
                  </a:cubicBezTo>
                  <a:cubicBezTo>
                    <a:pt x="80" y="136"/>
                    <a:pt x="87" y="169"/>
                    <a:pt x="83" y="205"/>
                  </a:cubicBezTo>
                  <a:cubicBezTo>
                    <a:pt x="118" y="192"/>
                    <a:pt x="151" y="178"/>
                    <a:pt x="195" y="174"/>
                  </a:cubicBezTo>
                  <a:cubicBezTo>
                    <a:pt x="190" y="160"/>
                    <a:pt x="168" y="147"/>
                    <a:pt x="178" y="131"/>
                  </a:cubicBezTo>
                  <a:cubicBezTo>
                    <a:pt x="197" y="135"/>
                    <a:pt x="199" y="156"/>
                    <a:pt x="211" y="166"/>
                  </a:cubicBezTo>
                  <a:cubicBezTo>
                    <a:pt x="223" y="164"/>
                    <a:pt x="226" y="171"/>
                    <a:pt x="230" y="176"/>
                  </a:cubicBezTo>
                  <a:cubicBezTo>
                    <a:pt x="231" y="184"/>
                    <a:pt x="225" y="185"/>
                    <a:pt x="224" y="191"/>
                  </a:cubicBezTo>
                  <a:cubicBezTo>
                    <a:pt x="181" y="192"/>
                    <a:pt x="127" y="202"/>
                    <a:pt x="93" y="220"/>
                  </a:cubicBezTo>
                  <a:cubicBezTo>
                    <a:pt x="81" y="226"/>
                    <a:pt x="72" y="241"/>
                    <a:pt x="58" y="224"/>
                  </a:cubicBezTo>
                  <a:cubicBezTo>
                    <a:pt x="76" y="159"/>
                    <a:pt x="56" y="77"/>
                    <a:pt x="25" y="27"/>
                  </a:cubicBezTo>
                  <a:cubicBezTo>
                    <a:pt x="14" y="28"/>
                    <a:pt x="8" y="30"/>
                    <a:pt x="0" y="23"/>
                  </a:cubicBezTo>
                  <a:cubicBezTo>
                    <a:pt x="9" y="0"/>
                    <a:pt x="37" y="7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67"/>
            <p:cNvSpPr>
              <a:spLocks noEditPoints="1"/>
            </p:cNvSpPr>
            <p:nvPr/>
          </p:nvSpPr>
          <p:spPr bwMode="auto">
            <a:xfrm>
              <a:off x="4205288" y="3722688"/>
              <a:ext cx="160338" cy="220663"/>
            </a:xfrm>
            <a:custGeom>
              <a:avLst/>
              <a:gdLst>
                <a:gd name="T0" fmla="*/ 59 w 206"/>
                <a:gd name="T1" fmla="*/ 22 h 284"/>
                <a:gd name="T2" fmla="*/ 61 w 206"/>
                <a:gd name="T3" fmla="*/ 20 h 284"/>
                <a:gd name="T4" fmla="*/ 100 w 206"/>
                <a:gd name="T5" fmla="*/ 20 h 284"/>
                <a:gd name="T6" fmla="*/ 127 w 206"/>
                <a:gd name="T7" fmla="*/ 30 h 284"/>
                <a:gd name="T8" fmla="*/ 148 w 206"/>
                <a:gd name="T9" fmla="*/ 53 h 284"/>
                <a:gd name="T10" fmla="*/ 183 w 206"/>
                <a:gd name="T11" fmla="*/ 165 h 284"/>
                <a:gd name="T12" fmla="*/ 65 w 206"/>
                <a:gd name="T13" fmla="*/ 249 h 284"/>
                <a:gd name="T14" fmla="*/ 30 w 206"/>
                <a:gd name="T15" fmla="*/ 216 h 284"/>
                <a:gd name="T16" fmla="*/ 5 w 206"/>
                <a:gd name="T17" fmla="*/ 105 h 284"/>
                <a:gd name="T18" fmla="*/ 59 w 206"/>
                <a:gd name="T19" fmla="*/ 22 h 284"/>
                <a:gd name="T20" fmla="*/ 123 w 206"/>
                <a:gd name="T21" fmla="*/ 233 h 284"/>
                <a:gd name="T22" fmla="*/ 53 w 206"/>
                <a:gd name="T23" fmla="*/ 47 h 284"/>
                <a:gd name="T24" fmla="*/ 24 w 206"/>
                <a:gd name="T25" fmla="*/ 94 h 284"/>
                <a:gd name="T26" fmla="*/ 123 w 206"/>
                <a:gd name="T27" fmla="*/ 23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84">
                  <a:moveTo>
                    <a:pt x="59" y="22"/>
                  </a:moveTo>
                  <a:cubicBezTo>
                    <a:pt x="58" y="20"/>
                    <a:pt x="60" y="20"/>
                    <a:pt x="61" y="20"/>
                  </a:cubicBezTo>
                  <a:cubicBezTo>
                    <a:pt x="76" y="21"/>
                    <a:pt x="88" y="17"/>
                    <a:pt x="100" y="20"/>
                  </a:cubicBezTo>
                  <a:cubicBezTo>
                    <a:pt x="106" y="21"/>
                    <a:pt x="123" y="27"/>
                    <a:pt x="127" y="30"/>
                  </a:cubicBezTo>
                  <a:cubicBezTo>
                    <a:pt x="125" y="28"/>
                    <a:pt x="146" y="50"/>
                    <a:pt x="148" y="53"/>
                  </a:cubicBezTo>
                  <a:cubicBezTo>
                    <a:pt x="170" y="80"/>
                    <a:pt x="187" y="130"/>
                    <a:pt x="183" y="165"/>
                  </a:cubicBezTo>
                  <a:cubicBezTo>
                    <a:pt x="178" y="213"/>
                    <a:pt x="131" y="284"/>
                    <a:pt x="65" y="249"/>
                  </a:cubicBezTo>
                  <a:cubicBezTo>
                    <a:pt x="51" y="242"/>
                    <a:pt x="47" y="225"/>
                    <a:pt x="30" y="216"/>
                  </a:cubicBezTo>
                  <a:cubicBezTo>
                    <a:pt x="17" y="185"/>
                    <a:pt x="0" y="146"/>
                    <a:pt x="5" y="105"/>
                  </a:cubicBezTo>
                  <a:cubicBezTo>
                    <a:pt x="9" y="66"/>
                    <a:pt x="35" y="40"/>
                    <a:pt x="59" y="22"/>
                  </a:cubicBezTo>
                  <a:close/>
                  <a:moveTo>
                    <a:pt x="123" y="233"/>
                  </a:moveTo>
                  <a:cubicBezTo>
                    <a:pt x="206" y="191"/>
                    <a:pt x="149" y="0"/>
                    <a:pt x="53" y="47"/>
                  </a:cubicBezTo>
                  <a:cubicBezTo>
                    <a:pt x="41" y="65"/>
                    <a:pt x="35" y="77"/>
                    <a:pt x="24" y="94"/>
                  </a:cubicBezTo>
                  <a:cubicBezTo>
                    <a:pt x="9" y="161"/>
                    <a:pt x="53" y="268"/>
                    <a:pt x="123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68"/>
            <p:cNvSpPr/>
            <p:nvPr/>
          </p:nvSpPr>
          <p:spPr bwMode="auto">
            <a:xfrm>
              <a:off x="3519488" y="3732213"/>
              <a:ext cx="141288" cy="206375"/>
            </a:xfrm>
            <a:custGeom>
              <a:avLst/>
              <a:gdLst>
                <a:gd name="T0" fmla="*/ 162 w 181"/>
                <a:gd name="T1" fmla="*/ 20 h 266"/>
                <a:gd name="T2" fmla="*/ 129 w 181"/>
                <a:gd name="T3" fmla="*/ 47 h 266"/>
                <a:gd name="T4" fmla="*/ 36 w 181"/>
                <a:gd name="T5" fmla="*/ 173 h 266"/>
                <a:gd name="T6" fmla="*/ 102 w 181"/>
                <a:gd name="T7" fmla="*/ 239 h 266"/>
                <a:gd name="T8" fmla="*/ 181 w 181"/>
                <a:gd name="T9" fmla="*/ 215 h 266"/>
                <a:gd name="T10" fmla="*/ 106 w 181"/>
                <a:gd name="T11" fmla="*/ 260 h 266"/>
                <a:gd name="T12" fmla="*/ 84 w 181"/>
                <a:gd name="T13" fmla="*/ 248 h 266"/>
                <a:gd name="T14" fmla="*/ 15 w 181"/>
                <a:gd name="T15" fmla="*/ 169 h 266"/>
                <a:gd name="T16" fmla="*/ 144 w 181"/>
                <a:gd name="T17" fmla="*/ 37 h 266"/>
                <a:gd name="T18" fmla="*/ 162 w 181"/>
                <a:gd name="T19" fmla="*/ 2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66">
                  <a:moveTo>
                    <a:pt x="162" y="20"/>
                  </a:moveTo>
                  <a:cubicBezTo>
                    <a:pt x="172" y="53"/>
                    <a:pt x="152" y="85"/>
                    <a:pt x="129" y="47"/>
                  </a:cubicBezTo>
                  <a:cubicBezTo>
                    <a:pt x="61" y="39"/>
                    <a:pt x="17" y="121"/>
                    <a:pt x="36" y="173"/>
                  </a:cubicBezTo>
                  <a:cubicBezTo>
                    <a:pt x="46" y="201"/>
                    <a:pt x="76" y="235"/>
                    <a:pt x="102" y="239"/>
                  </a:cubicBezTo>
                  <a:cubicBezTo>
                    <a:pt x="138" y="245"/>
                    <a:pt x="152" y="221"/>
                    <a:pt x="181" y="215"/>
                  </a:cubicBezTo>
                  <a:cubicBezTo>
                    <a:pt x="180" y="243"/>
                    <a:pt x="137" y="266"/>
                    <a:pt x="106" y="260"/>
                  </a:cubicBezTo>
                  <a:cubicBezTo>
                    <a:pt x="101" y="259"/>
                    <a:pt x="92" y="252"/>
                    <a:pt x="84" y="248"/>
                  </a:cubicBezTo>
                  <a:cubicBezTo>
                    <a:pt x="59" y="235"/>
                    <a:pt x="23" y="204"/>
                    <a:pt x="15" y="169"/>
                  </a:cubicBezTo>
                  <a:cubicBezTo>
                    <a:pt x="0" y="103"/>
                    <a:pt x="63" y="0"/>
                    <a:pt x="144" y="37"/>
                  </a:cubicBezTo>
                  <a:cubicBezTo>
                    <a:pt x="145" y="27"/>
                    <a:pt x="149" y="11"/>
                    <a:pt x="16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69"/>
            <p:cNvSpPr>
              <a:spLocks noEditPoints="1"/>
            </p:cNvSpPr>
            <p:nvPr/>
          </p:nvSpPr>
          <p:spPr bwMode="auto">
            <a:xfrm>
              <a:off x="3997326" y="3748088"/>
              <a:ext cx="144463" cy="190500"/>
            </a:xfrm>
            <a:custGeom>
              <a:avLst/>
              <a:gdLst>
                <a:gd name="T0" fmla="*/ 39 w 187"/>
                <a:gd name="T1" fmla="*/ 22 h 245"/>
                <a:gd name="T2" fmla="*/ 139 w 187"/>
                <a:gd name="T3" fmla="*/ 30 h 245"/>
                <a:gd name="T4" fmla="*/ 182 w 187"/>
                <a:gd name="T5" fmla="*/ 107 h 245"/>
                <a:gd name="T6" fmla="*/ 85 w 187"/>
                <a:gd name="T7" fmla="*/ 239 h 245"/>
                <a:gd name="T8" fmla="*/ 54 w 187"/>
                <a:gd name="T9" fmla="*/ 229 h 245"/>
                <a:gd name="T10" fmla="*/ 6 w 187"/>
                <a:gd name="T11" fmla="*/ 100 h 245"/>
                <a:gd name="T12" fmla="*/ 39 w 187"/>
                <a:gd name="T13" fmla="*/ 22 h 245"/>
                <a:gd name="T14" fmla="*/ 23 w 187"/>
                <a:gd name="T15" fmla="*/ 109 h 245"/>
                <a:gd name="T16" fmla="*/ 39 w 187"/>
                <a:gd name="T17" fmla="*/ 194 h 245"/>
                <a:gd name="T18" fmla="*/ 149 w 187"/>
                <a:gd name="T19" fmla="*/ 196 h 245"/>
                <a:gd name="T20" fmla="*/ 163 w 187"/>
                <a:gd name="T21" fmla="*/ 136 h 245"/>
                <a:gd name="T22" fmla="*/ 75 w 187"/>
                <a:gd name="T23" fmla="*/ 28 h 245"/>
                <a:gd name="T24" fmla="*/ 72 w 187"/>
                <a:gd name="T25" fmla="*/ 28 h 245"/>
                <a:gd name="T26" fmla="*/ 23 w 187"/>
                <a:gd name="T27" fmla="*/ 1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45">
                  <a:moveTo>
                    <a:pt x="39" y="22"/>
                  </a:moveTo>
                  <a:cubicBezTo>
                    <a:pt x="71" y="0"/>
                    <a:pt x="114" y="10"/>
                    <a:pt x="139" y="30"/>
                  </a:cubicBezTo>
                  <a:cubicBezTo>
                    <a:pt x="155" y="53"/>
                    <a:pt x="172" y="85"/>
                    <a:pt x="182" y="107"/>
                  </a:cubicBezTo>
                  <a:cubicBezTo>
                    <a:pt x="187" y="177"/>
                    <a:pt x="163" y="245"/>
                    <a:pt x="85" y="239"/>
                  </a:cubicBezTo>
                  <a:cubicBezTo>
                    <a:pt x="75" y="238"/>
                    <a:pt x="69" y="231"/>
                    <a:pt x="54" y="229"/>
                  </a:cubicBezTo>
                  <a:cubicBezTo>
                    <a:pt x="19" y="201"/>
                    <a:pt x="0" y="157"/>
                    <a:pt x="6" y="100"/>
                  </a:cubicBezTo>
                  <a:cubicBezTo>
                    <a:pt x="10" y="69"/>
                    <a:pt x="35" y="49"/>
                    <a:pt x="39" y="22"/>
                  </a:cubicBezTo>
                  <a:close/>
                  <a:moveTo>
                    <a:pt x="23" y="109"/>
                  </a:moveTo>
                  <a:cubicBezTo>
                    <a:pt x="25" y="137"/>
                    <a:pt x="21" y="169"/>
                    <a:pt x="39" y="194"/>
                  </a:cubicBezTo>
                  <a:cubicBezTo>
                    <a:pt x="66" y="229"/>
                    <a:pt x="123" y="231"/>
                    <a:pt x="149" y="196"/>
                  </a:cubicBezTo>
                  <a:cubicBezTo>
                    <a:pt x="160" y="181"/>
                    <a:pt x="163" y="154"/>
                    <a:pt x="163" y="136"/>
                  </a:cubicBezTo>
                  <a:cubicBezTo>
                    <a:pt x="164" y="85"/>
                    <a:pt x="129" y="30"/>
                    <a:pt x="75" y="28"/>
                  </a:cubicBezTo>
                  <a:cubicBezTo>
                    <a:pt x="75" y="27"/>
                    <a:pt x="73" y="26"/>
                    <a:pt x="72" y="28"/>
                  </a:cubicBezTo>
                  <a:cubicBezTo>
                    <a:pt x="41" y="44"/>
                    <a:pt x="31" y="80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70"/>
            <p:cNvSpPr/>
            <p:nvPr/>
          </p:nvSpPr>
          <p:spPr bwMode="auto">
            <a:xfrm>
              <a:off x="3752851" y="3751263"/>
              <a:ext cx="169863" cy="190500"/>
            </a:xfrm>
            <a:custGeom>
              <a:avLst/>
              <a:gdLst>
                <a:gd name="T0" fmla="*/ 56 w 219"/>
                <a:gd name="T1" fmla="*/ 14 h 245"/>
                <a:gd name="T2" fmla="*/ 35 w 219"/>
                <a:gd name="T3" fmla="*/ 28 h 245"/>
                <a:gd name="T4" fmla="*/ 49 w 219"/>
                <a:gd name="T5" fmla="*/ 107 h 245"/>
                <a:gd name="T6" fmla="*/ 167 w 219"/>
                <a:gd name="T7" fmla="*/ 113 h 245"/>
                <a:gd name="T8" fmla="*/ 173 w 219"/>
                <a:gd name="T9" fmla="*/ 32 h 245"/>
                <a:gd name="T10" fmla="*/ 157 w 219"/>
                <a:gd name="T11" fmla="*/ 22 h 245"/>
                <a:gd name="T12" fmla="*/ 207 w 219"/>
                <a:gd name="T13" fmla="*/ 20 h 245"/>
                <a:gd name="T14" fmla="*/ 192 w 219"/>
                <a:gd name="T15" fmla="*/ 32 h 245"/>
                <a:gd name="T16" fmla="*/ 198 w 219"/>
                <a:gd name="T17" fmla="*/ 225 h 245"/>
                <a:gd name="T18" fmla="*/ 217 w 219"/>
                <a:gd name="T19" fmla="*/ 227 h 245"/>
                <a:gd name="T20" fmla="*/ 217 w 219"/>
                <a:gd name="T21" fmla="*/ 243 h 245"/>
                <a:gd name="T22" fmla="*/ 165 w 219"/>
                <a:gd name="T23" fmla="*/ 237 h 245"/>
                <a:gd name="T24" fmla="*/ 182 w 219"/>
                <a:gd name="T25" fmla="*/ 229 h 245"/>
                <a:gd name="T26" fmla="*/ 165 w 219"/>
                <a:gd name="T27" fmla="*/ 132 h 245"/>
                <a:gd name="T28" fmla="*/ 47 w 219"/>
                <a:gd name="T29" fmla="*/ 130 h 245"/>
                <a:gd name="T30" fmla="*/ 45 w 219"/>
                <a:gd name="T31" fmla="*/ 233 h 245"/>
                <a:gd name="T32" fmla="*/ 4 w 219"/>
                <a:gd name="T33" fmla="*/ 233 h 245"/>
                <a:gd name="T34" fmla="*/ 18 w 219"/>
                <a:gd name="T35" fmla="*/ 216 h 245"/>
                <a:gd name="T36" fmla="*/ 16 w 219"/>
                <a:gd name="T37" fmla="*/ 204 h 245"/>
                <a:gd name="T38" fmla="*/ 16 w 219"/>
                <a:gd name="T39" fmla="*/ 32 h 245"/>
                <a:gd name="T40" fmla="*/ 0 w 219"/>
                <a:gd name="T41" fmla="*/ 32 h 245"/>
                <a:gd name="T42" fmla="*/ 56 w 219"/>
                <a:gd name="T43" fmla="*/ 1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45">
                  <a:moveTo>
                    <a:pt x="56" y="14"/>
                  </a:moveTo>
                  <a:cubicBezTo>
                    <a:pt x="56" y="26"/>
                    <a:pt x="43" y="25"/>
                    <a:pt x="35" y="28"/>
                  </a:cubicBezTo>
                  <a:cubicBezTo>
                    <a:pt x="40" y="54"/>
                    <a:pt x="44" y="81"/>
                    <a:pt x="49" y="107"/>
                  </a:cubicBezTo>
                  <a:cubicBezTo>
                    <a:pt x="82" y="125"/>
                    <a:pt x="130" y="127"/>
                    <a:pt x="167" y="113"/>
                  </a:cubicBezTo>
                  <a:cubicBezTo>
                    <a:pt x="167" y="78"/>
                    <a:pt x="176" y="57"/>
                    <a:pt x="173" y="32"/>
                  </a:cubicBezTo>
                  <a:cubicBezTo>
                    <a:pt x="172" y="25"/>
                    <a:pt x="160" y="28"/>
                    <a:pt x="157" y="22"/>
                  </a:cubicBezTo>
                  <a:cubicBezTo>
                    <a:pt x="160" y="6"/>
                    <a:pt x="198" y="15"/>
                    <a:pt x="207" y="20"/>
                  </a:cubicBezTo>
                  <a:cubicBezTo>
                    <a:pt x="210" y="25"/>
                    <a:pt x="202" y="34"/>
                    <a:pt x="192" y="32"/>
                  </a:cubicBezTo>
                  <a:cubicBezTo>
                    <a:pt x="184" y="109"/>
                    <a:pt x="175" y="158"/>
                    <a:pt x="198" y="225"/>
                  </a:cubicBezTo>
                  <a:cubicBezTo>
                    <a:pt x="205" y="228"/>
                    <a:pt x="207" y="225"/>
                    <a:pt x="217" y="227"/>
                  </a:cubicBezTo>
                  <a:cubicBezTo>
                    <a:pt x="219" y="233"/>
                    <a:pt x="219" y="238"/>
                    <a:pt x="217" y="243"/>
                  </a:cubicBezTo>
                  <a:cubicBezTo>
                    <a:pt x="201" y="245"/>
                    <a:pt x="186" y="243"/>
                    <a:pt x="165" y="237"/>
                  </a:cubicBezTo>
                  <a:cubicBezTo>
                    <a:pt x="168" y="231"/>
                    <a:pt x="174" y="229"/>
                    <a:pt x="182" y="229"/>
                  </a:cubicBezTo>
                  <a:cubicBezTo>
                    <a:pt x="172" y="202"/>
                    <a:pt x="162" y="173"/>
                    <a:pt x="165" y="132"/>
                  </a:cubicBezTo>
                  <a:cubicBezTo>
                    <a:pt x="124" y="148"/>
                    <a:pt x="85" y="138"/>
                    <a:pt x="47" y="130"/>
                  </a:cubicBezTo>
                  <a:cubicBezTo>
                    <a:pt x="54" y="168"/>
                    <a:pt x="26" y="205"/>
                    <a:pt x="45" y="233"/>
                  </a:cubicBezTo>
                  <a:cubicBezTo>
                    <a:pt x="37" y="243"/>
                    <a:pt x="12" y="244"/>
                    <a:pt x="4" y="233"/>
                  </a:cubicBezTo>
                  <a:cubicBezTo>
                    <a:pt x="4" y="223"/>
                    <a:pt x="15" y="224"/>
                    <a:pt x="18" y="216"/>
                  </a:cubicBezTo>
                  <a:cubicBezTo>
                    <a:pt x="15" y="210"/>
                    <a:pt x="19" y="208"/>
                    <a:pt x="16" y="204"/>
                  </a:cubicBezTo>
                  <a:cubicBezTo>
                    <a:pt x="32" y="157"/>
                    <a:pt x="37" y="83"/>
                    <a:pt x="16" y="32"/>
                  </a:cubicBezTo>
                  <a:cubicBezTo>
                    <a:pt x="13" y="29"/>
                    <a:pt x="8" y="34"/>
                    <a:pt x="0" y="32"/>
                  </a:cubicBezTo>
                  <a:cubicBezTo>
                    <a:pt x="8" y="18"/>
                    <a:pt x="39" y="0"/>
                    <a:pt x="5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71"/>
            <p:cNvSpPr>
              <a:spLocks noEditPoints="1"/>
            </p:cNvSpPr>
            <p:nvPr/>
          </p:nvSpPr>
          <p:spPr bwMode="auto">
            <a:xfrm>
              <a:off x="2987676" y="1887538"/>
              <a:ext cx="1858963" cy="2263775"/>
            </a:xfrm>
            <a:custGeom>
              <a:avLst/>
              <a:gdLst>
                <a:gd name="T0" fmla="*/ 490 w 2388"/>
                <a:gd name="T1" fmla="*/ 2831 h 2907"/>
                <a:gd name="T2" fmla="*/ 37 w 2388"/>
                <a:gd name="T3" fmla="*/ 1371 h 2907"/>
                <a:gd name="T4" fmla="*/ 1195 w 2388"/>
                <a:gd name="T5" fmla="*/ 2 h 2907"/>
                <a:gd name="T6" fmla="*/ 1958 w 2388"/>
                <a:gd name="T7" fmla="*/ 2076 h 2907"/>
                <a:gd name="T8" fmla="*/ 2202 w 2388"/>
                <a:gd name="T9" fmla="*/ 1590 h 2907"/>
                <a:gd name="T10" fmla="*/ 2146 w 2388"/>
                <a:gd name="T11" fmla="*/ 527 h 2907"/>
                <a:gd name="T12" fmla="*/ 86 w 2388"/>
                <a:gd name="T13" fmla="*/ 796 h 2907"/>
                <a:gd name="T14" fmla="*/ 359 w 2388"/>
                <a:gd name="T15" fmla="*/ 1795 h 2907"/>
                <a:gd name="T16" fmla="*/ 310 w 2388"/>
                <a:gd name="T17" fmla="*/ 1464 h 2907"/>
                <a:gd name="T18" fmla="*/ 609 w 2388"/>
                <a:gd name="T19" fmla="*/ 771 h 2907"/>
                <a:gd name="T20" fmla="*/ 1135 w 2388"/>
                <a:gd name="T21" fmla="*/ 810 h 2907"/>
                <a:gd name="T22" fmla="*/ 1023 w 2388"/>
                <a:gd name="T23" fmla="*/ 734 h 2907"/>
                <a:gd name="T24" fmla="*/ 1284 w 2388"/>
                <a:gd name="T25" fmla="*/ 237 h 2907"/>
                <a:gd name="T26" fmla="*/ 1604 w 2388"/>
                <a:gd name="T27" fmla="*/ 998 h 2907"/>
                <a:gd name="T28" fmla="*/ 1739 w 2388"/>
                <a:gd name="T29" fmla="*/ 1441 h 2907"/>
                <a:gd name="T30" fmla="*/ 1881 w 2388"/>
                <a:gd name="T31" fmla="*/ 1927 h 2907"/>
                <a:gd name="T32" fmla="*/ 1807 w 2388"/>
                <a:gd name="T33" fmla="*/ 1671 h 2907"/>
                <a:gd name="T34" fmla="*/ 1960 w 2388"/>
                <a:gd name="T35" fmla="*/ 1840 h 2907"/>
                <a:gd name="T36" fmla="*/ 1389 w 2388"/>
                <a:gd name="T37" fmla="*/ 413 h 2907"/>
                <a:gd name="T38" fmla="*/ 1160 w 2388"/>
                <a:gd name="T39" fmla="*/ 233 h 2907"/>
                <a:gd name="T40" fmla="*/ 1064 w 2388"/>
                <a:gd name="T41" fmla="*/ 291 h 2907"/>
                <a:gd name="T42" fmla="*/ 1406 w 2388"/>
                <a:gd name="T43" fmla="*/ 345 h 2907"/>
                <a:gd name="T44" fmla="*/ 380 w 2388"/>
                <a:gd name="T45" fmla="*/ 752 h 2907"/>
                <a:gd name="T46" fmla="*/ 225 w 2388"/>
                <a:gd name="T47" fmla="*/ 1286 h 2907"/>
                <a:gd name="T48" fmla="*/ 463 w 2388"/>
                <a:gd name="T49" fmla="*/ 1406 h 2907"/>
                <a:gd name="T50" fmla="*/ 510 w 2388"/>
                <a:gd name="T51" fmla="*/ 1232 h 2907"/>
                <a:gd name="T52" fmla="*/ 537 w 2388"/>
                <a:gd name="T53" fmla="*/ 1085 h 2907"/>
                <a:gd name="T54" fmla="*/ 715 w 2388"/>
                <a:gd name="T55" fmla="*/ 1340 h 2907"/>
                <a:gd name="T56" fmla="*/ 597 w 2388"/>
                <a:gd name="T57" fmla="*/ 790 h 2907"/>
                <a:gd name="T58" fmla="*/ 1234 w 2388"/>
                <a:gd name="T59" fmla="*/ 802 h 2907"/>
                <a:gd name="T60" fmla="*/ 1342 w 2388"/>
                <a:gd name="T61" fmla="*/ 831 h 2907"/>
                <a:gd name="T62" fmla="*/ 1286 w 2388"/>
                <a:gd name="T63" fmla="*/ 920 h 2907"/>
                <a:gd name="T64" fmla="*/ 1306 w 2388"/>
                <a:gd name="T65" fmla="*/ 860 h 2907"/>
                <a:gd name="T66" fmla="*/ 1081 w 2388"/>
                <a:gd name="T67" fmla="*/ 1201 h 2907"/>
                <a:gd name="T68" fmla="*/ 1470 w 2388"/>
                <a:gd name="T69" fmla="*/ 916 h 2907"/>
                <a:gd name="T70" fmla="*/ 957 w 2388"/>
                <a:gd name="T71" fmla="*/ 1034 h 2907"/>
                <a:gd name="T72" fmla="*/ 539 w 2388"/>
                <a:gd name="T73" fmla="*/ 1143 h 2907"/>
                <a:gd name="T74" fmla="*/ 531 w 2388"/>
                <a:gd name="T75" fmla="*/ 1151 h 2907"/>
                <a:gd name="T76" fmla="*/ 674 w 2388"/>
                <a:gd name="T77" fmla="*/ 1414 h 2907"/>
                <a:gd name="T78" fmla="*/ 1085 w 2388"/>
                <a:gd name="T79" fmla="*/ 1255 h 2907"/>
                <a:gd name="T80" fmla="*/ 1658 w 2388"/>
                <a:gd name="T81" fmla="*/ 1356 h 2907"/>
                <a:gd name="T82" fmla="*/ 769 w 2388"/>
                <a:gd name="T83" fmla="*/ 1344 h 2907"/>
                <a:gd name="T84" fmla="*/ 1648 w 2388"/>
                <a:gd name="T85" fmla="*/ 1710 h 2907"/>
                <a:gd name="T86" fmla="*/ 822 w 2388"/>
                <a:gd name="T87" fmla="*/ 1369 h 2907"/>
                <a:gd name="T88" fmla="*/ 798 w 2388"/>
                <a:gd name="T89" fmla="*/ 1418 h 2907"/>
                <a:gd name="T90" fmla="*/ 581 w 2388"/>
                <a:gd name="T91" fmla="*/ 1588 h 2907"/>
                <a:gd name="T92" fmla="*/ 678 w 2388"/>
                <a:gd name="T93" fmla="*/ 1611 h 2907"/>
                <a:gd name="T94" fmla="*/ 467 w 2388"/>
                <a:gd name="T95" fmla="*/ 1656 h 2907"/>
                <a:gd name="T96" fmla="*/ 645 w 2388"/>
                <a:gd name="T97" fmla="*/ 1822 h 2907"/>
                <a:gd name="T98" fmla="*/ 640 w 2388"/>
                <a:gd name="T99" fmla="*/ 1782 h 2907"/>
                <a:gd name="T100" fmla="*/ 1832 w 2388"/>
                <a:gd name="T101" fmla="*/ 1708 h 2907"/>
                <a:gd name="T102" fmla="*/ 487 w 2388"/>
                <a:gd name="T103" fmla="*/ 1737 h 2907"/>
                <a:gd name="T104" fmla="*/ 942 w 2388"/>
                <a:gd name="T105" fmla="*/ 1768 h 2907"/>
                <a:gd name="T106" fmla="*/ 913 w 2388"/>
                <a:gd name="T107" fmla="*/ 1840 h 2907"/>
                <a:gd name="T108" fmla="*/ 1058 w 2388"/>
                <a:gd name="T109" fmla="*/ 1774 h 2907"/>
                <a:gd name="T110" fmla="*/ 982 w 2388"/>
                <a:gd name="T111" fmla="*/ 2183 h 2907"/>
                <a:gd name="T112" fmla="*/ 1457 w 2388"/>
                <a:gd name="T113" fmla="*/ 2303 h 2907"/>
                <a:gd name="T114" fmla="*/ 471 w 2388"/>
                <a:gd name="T115" fmla="*/ 2200 h 2907"/>
                <a:gd name="T116" fmla="*/ 680 w 2388"/>
                <a:gd name="T117" fmla="*/ 2750 h 2907"/>
                <a:gd name="T118" fmla="*/ 461 w 2388"/>
                <a:gd name="T119" fmla="*/ 2806 h 2907"/>
                <a:gd name="T120" fmla="*/ 2125 w 2388"/>
                <a:gd name="T121" fmla="*/ 2705 h 2907"/>
                <a:gd name="T122" fmla="*/ 115 w 2388"/>
                <a:gd name="T123" fmla="*/ 262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8" h="2907">
                  <a:moveTo>
                    <a:pt x="1958" y="2076"/>
                  </a:moveTo>
                  <a:cubicBezTo>
                    <a:pt x="2008" y="2088"/>
                    <a:pt x="2018" y="2168"/>
                    <a:pt x="1972" y="2192"/>
                  </a:cubicBezTo>
                  <a:cubicBezTo>
                    <a:pt x="1987" y="2249"/>
                    <a:pt x="2016" y="2295"/>
                    <a:pt x="2041" y="2353"/>
                  </a:cubicBezTo>
                  <a:cubicBezTo>
                    <a:pt x="2072" y="2428"/>
                    <a:pt x="2103" y="2505"/>
                    <a:pt x="2134" y="2583"/>
                  </a:cubicBezTo>
                  <a:cubicBezTo>
                    <a:pt x="2202" y="2576"/>
                    <a:pt x="2235" y="2655"/>
                    <a:pt x="2187" y="2690"/>
                  </a:cubicBezTo>
                  <a:cubicBezTo>
                    <a:pt x="2166" y="2694"/>
                    <a:pt x="2154" y="2712"/>
                    <a:pt x="2136" y="2721"/>
                  </a:cubicBezTo>
                  <a:cubicBezTo>
                    <a:pt x="2094" y="2742"/>
                    <a:pt x="2046" y="2753"/>
                    <a:pt x="2001" y="2769"/>
                  </a:cubicBezTo>
                  <a:cubicBezTo>
                    <a:pt x="1974" y="2778"/>
                    <a:pt x="1947" y="2792"/>
                    <a:pt x="1919" y="2800"/>
                  </a:cubicBezTo>
                  <a:cubicBezTo>
                    <a:pt x="1879" y="2810"/>
                    <a:pt x="1838" y="2819"/>
                    <a:pt x="1797" y="2829"/>
                  </a:cubicBezTo>
                  <a:cubicBezTo>
                    <a:pt x="1709" y="2849"/>
                    <a:pt x="1608" y="2874"/>
                    <a:pt x="1499" y="2885"/>
                  </a:cubicBezTo>
                  <a:cubicBezTo>
                    <a:pt x="1471" y="2887"/>
                    <a:pt x="1443" y="2893"/>
                    <a:pt x="1416" y="2895"/>
                  </a:cubicBezTo>
                  <a:cubicBezTo>
                    <a:pt x="1250" y="2907"/>
                    <a:pt x="1097" y="2897"/>
                    <a:pt x="918" y="2889"/>
                  </a:cubicBezTo>
                  <a:cubicBezTo>
                    <a:pt x="857" y="2886"/>
                    <a:pt x="797" y="2880"/>
                    <a:pt x="740" y="2872"/>
                  </a:cubicBezTo>
                  <a:cubicBezTo>
                    <a:pt x="682" y="2865"/>
                    <a:pt x="627" y="2849"/>
                    <a:pt x="570" y="2843"/>
                  </a:cubicBezTo>
                  <a:cubicBezTo>
                    <a:pt x="550" y="2841"/>
                    <a:pt x="538" y="2836"/>
                    <a:pt x="523" y="2833"/>
                  </a:cubicBezTo>
                  <a:cubicBezTo>
                    <a:pt x="512" y="2830"/>
                    <a:pt x="501" y="2833"/>
                    <a:pt x="490" y="2831"/>
                  </a:cubicBezTo>
                  <a:cubicBezTo>
                    <a:pt x="465" y="2826"/>
                    <a:pt x="442" y="2813"/>
                    <a:pt x="419" y="2810"/>
                  </a:cubicBezTo>
                  <a:cubicBezTo>
                    <a:pt x="354" y="2802"/>
                    <a:pt x="298" y="2777"/>
                    <a:pt x="233" y="2756"/>
                  </a:cubicBezTo>
                  <a:cubicBezTo>
                    <a:pt x="203" y="2747"/>
                    <a:pt x="172" y="2731"/>
                    <a:pt x="146" y="2715"/>
                  </a:cubicBezTo>
                  <a:cubicBezTo>
                    <a:pt x="129" y="2704"/>
                    <a:pt x="115" y="2697"/>
                    <a:pt x="101" y="2684"/>
                  </a:cubicBezTo>
                  <a:cubicBezTo>
                    <a:pt x="98" y="2672"/>
                    <a:pt x="86" y="2660"/>
                    <a:pt x="86" y="2649"/>
                  </a:cubicBezTo>
                  <a:cubicBezTo>
                    <a:pt x="86" y="2612"/>
                    <a:pt x="114" y="2589"/>
                    <a:pt x="161" y="2593"/>
                  </a:cubicBezTo>
                  <a:cubicBezTo>
                    <a:pt x="237" y="2455"/>
                    <a:pt x="312" y="2309"/>
                    <a:pt x="376" y="2152"/>
                  </a:cubicBezTo>
                  <a:cubicBezTo>
                    <a:pt x="361" y="2117"/>
                    <a:pt x="375" y="2066"/>
                    <a:pt x="413" y="2059"/>
                  </a:cubicBezTo>
                  <a:cubicBezTo>
                    <a:pt x="387" y="2037"/>
                    <a:pt x="367" y="2013"/>
                    <a:pt x="341" y="1987"/>
                  </a:cubicBezTo>
                  <a:cubicBezTo>
                    <a:pt x="310" y="1957"/>
                    <a:pt x="279" y="1924"/>
                    <a:pt x="254" y="1886"/>
                  </a:cubicBezTo>
                  <a:cubicBezTo>
                    <a:pt x="224" y="1841"/>
                    <a:pt x="197" y="1795"/>
                    <a:pt x="171" y="1749"/>
                  </a:cubicBezTo>
                  <a:cubicBezTo>
                    <a:pt x="159" y="1728"/>
                    <a:pt x="151" y="1706"/>
                    <a:pt x="138" y="1683"/>
                  </a:cubicBezTo>
                  <a:cubicBezTo>
                    <a:pt x="131" y="1670"/>
                    <a:pt x="127" y="1646"/>
                    <a:pt x="117" y="1627"/>
                  </a:cubicBezTo>
                  <a:cubicBezTo>
                    <a:pt x="111" y="1615"/>
                    <a:pt x="101" y="1599"/>
                    <a:pt x="92" y="1582"/>
                  </a:cubicBezTo>
                  <a:cubicBezTo>
                    <a:pt x="80" y="1554"/>
                    <a:pt x="73" y="1525"/>
                    <a:pt x="63" y="1495"/>
                  </a:cubicBezTo>
                  <a:cubicBezTo>
                    <a:pt x="51" y="1454"/>
                    <a:pt x="42" y="1417"/>
                    <a:pt x="37" y="1371"/>
                  </a:cubicBezTo>
                  <a:cubicBezTo>
                    <a:pt x="31" y="1321"/>
                    <a:pt x="20" y="1274"/>
                    <a:pt x="12" y="1226"/>
                  </a:cubicBezTo>
                  <a:cubicBezTo>
                    <a:pt x="0" y="1160"/>
                    <a:pt x="12" y="1091"/>
                    <a:pt x="18" y="1034"/>
                  </a:cubicBezTo>
                  <a:cubicBezTo>
                    <a:pt x="21" y="1000"/>
                    <a:pt x="29" y="971"/>
                    <a:pt x="32" y="947"/>
                  </a:cubicBezTo>
                  <a:cubicBezTo>
                    <a:pt x="36" y="920"/>
                    <a:pt x="45" y="889"/>
                    <a:pt x="51" y="862"/>
                  </a:cubicBezTo>
                  <a:cubicBezTo>
                    <a:pt x="54" y="847"/>
                    <a:pt x="53" y="832"/>
                    <a:pt x="57" y="821"/>
                  </a:cubicBezTo>
                  <a:cubicBezTo>
                    <a:pt x="60" y="813"/>
                    <a:pt x="67" y="807"/>
                    <a:pt x="70" y="800"/>
                  </a:cubicBezTo>
                  <a:cubicBezTo>
                    <a:pt x="86" y="755"/>
                    <a:pt x="99" y="713"/>
                    <a:pt x="117" y="674"/>
                  </a:cubicBezTo>
                  <a:cubicBezTo>
                    <a:pt x="151" y="599"/>
                    <a:pt x="202" y="526"/>
                    <a:pt x="254" y="463"/>
                  </a:cubicBezTo>
                  <a:cubicBezTo>
                    <a:pt x="267" y="447"/>
                    <a:pt x="279" y="432"/>
                    <a:pt x="293" y="415"/>
                  </a:cubicBezTo>
                  <a:cubicBezTo>
                    <a:pt x="306" y="401"/>
                    <a:pt x="320" y="383"/>
                    <a:pt x="328" y="364"/>
                  </a:cubicBezTo>
                  <a:cubicBezTo>
                    <a:pt x="333" y="358"/>
                    <a:pt x="333" y="370"/>
                    <a:pt x="339" y="364"/>
                  </a:cubicBezTo>
                  <a:cubicBezTo>
                    <a:pt x="386" y="308"/>
                    <a:pt x="444" y="265"/>
                    <a:pt x="502" y="219"/>
                  </a:cubicBezTo>
                  <a:cubicBezTo>
                    <a:pt x="513" y="210"/>
                    <a:pt x="520" y="196"/>
                    <a:pt x="531" y="188"/>
                  </a:cubicBezTo>
                  <a:cubicBezTo>
                    <a:pt x="573" y="155"/>
                    <a:pt x="628" y="133"/>
                    <a:pt x="684" y="107"/>
                  </a:cubicBezTo>
                  <a:cubicBezTo>
                    <a:pt x="776" y="65"/>
                    <a:pt x="887" y="39"/>
                    <a:pt x="1002" y="20"/>
                  </a:cubicBezTo>
                  <a:cubicBezTo>
                    <a:pt x="1069" y="9"/>
                    <a:pt x="1136" y="5"/>
                    <a:pt x="1195" y="2"/>
                  </a:cubicBezTo>
                  <a:cubicBezTo>
                    <a:pt x="1224" y="0"/>
                    <a:pt x="1263" y="0"/>
                    <a:pt x="1292" y="4"/>
                  </a:cubicBezTo>
                  <a:cubicBezTo>
                    <a:pt x="1309" y="6"/>
                    <a:pt x="1324" y="13"/>
                    <a:pt x="1342" y="16"/>
                  </a:cubicBezTo>
                  <a:cubicBezTo>
                    <a:pt x="1395" y="24"/>
                    <a:pt x="1440" y="29"/>
                    <a:pt x="1484" y="41"/>
                  </a:cubicBezTo>
                  <a:cubicBezTo>
                    <a:pt x="1532" y="53"/>
                    <a:pt x="1576" y="73"/>
                    <a:pt x="1627" y="93"/>
                  </a:cubicBezTo>
                  <a:cubicBezTo>
                    <a:pt x="1696" y="119"/>
                    <a:pt x="1763" y="152"/>
                    <a:pt x="1823" y="190"/>
                  </a:cubicBezTo>
                  <a:cubicBezTo>
                    <a:pt x="1885" y="214"/>
                    <a:pt x="1936" y="264"/>
                    <a:pt x="1985" y="306"/>
                  </a:cubicBezTo>
                  <a:cubicBezTo>
                    <a:pt x="2012" y="329"/>
                    <a:pt x="2030" y="347"/>
                    <a:pt x="2055" y="372"/>
                  </a:cubicBezTo>
                  <a:cubicBezTo>
                    <a:pt x="2110" y="427"/>
                    <a:pt x="2160" y="500"/>
                    <a:pt x="2204" y="566"/>
                  </a:cubicBezTo>
                  <a:cubicBezTo>
                    <a:pt x="2285" y="724"/>
                    <a:pt x="2359" y="911"/>
                    <a:pt x="2378" y="1112"/>
                  </a:cubicBezTo>
                  <a:cubicBezTo>
                    <a:pt x="2388" y="1225"/>
                    <a:pt x="2365" y="1326"/>
                    <a:pt x="2363" y="1435"/>
                  </a:cubicBezTo>
                  <a:cubicBezTo>
                    <a:pt x="2354" y="1447"/>
                    <a:pt x="2352" y="1456"/>
                    <a:pt x="2355" y="1474"/>
                  </a:cubicBezTo>
                  <a:cubicBezTo>
                    <a:pt x="2327" y="1539"/>
                    <a:pt x="2310" y="1605"/>
                    <a:pt x="2280" y="1664"/>
                  </a:cubicBezTo>
                  <a:cubicBezTo>
                    <a:pt x="2251" y="1724"/>
                    <a:pt x="2216" y="1777"/>
                    <a:pt x="2185" y="1834"/>
                  </a:cubicBezTo>
                  <a:cubicBezTo>
                    <a:pt x="2158" y="1862"/>
                    <a:pt x="2140" y="1897"/>
                    <a:pt x="2113" y="1925"/>
                  </a:cubicBezTo>
                  <a:cubicBezTo>
                    <a:pt x="2086" y="1953"/>
                    <a:pt x="2057" y="1978"/>
                    <a:pt x="2034" y="2010"/>
                  </a:cubicBezTo>
                  <a:cubicBezTo>
                    <a:pt x="2003" y="2026"/>
                    <a:pt x="1987" y="2058"/>
                    <a:pt x="1958" y="2076"/>
                  </a:cubicBezTo>
                  <a:close/>
                  <a:moveTo>
                    <a:pt x="1643" y="1780"/>
                  </a:moveTo>
                  <a:cubicBezTo>
                    <a:pt x="1619" y="1826"/>
                    <a:pt x="1564" y="1761"/>
                    <a:pt x="1526" y="1762"/>
                  </a:cubicBezTo>
                  <a:cubicBezTo>
                    <a:pt x="1535" y="1780"/>
                    <a:pt x="1556" y="1792"/>
                    <a:pt x="1550" y="1813"/>
                  </a:cubicBezTo>
                  <a:cubicBezTo>
                    <a:pt x="1546" y="1830"/>
                    <a:pt x="1526" y="1837"/>
                    <a:pt x="1509" y="1846"/>
                  </a:cubicBezTo>
                  <a:cubicBezTo>
                    <a:pt x="1515" y="1887"/>
                    <a:pt x="1537" y="1914"/>
                    <a:pt x="1563" y="1933"/>
                  </a:cubicBezTo>
                  <a:cubicBezTo>
                    <a:pt x="1636" y="1987"/>
                    <a:pt x="1739" y="1995"/>
                    <a:pt x="1805" y="2049"/>
                  </a:cubicBezTo>
                  <a:cubicBezTo>
                    <a:pt x="1806" y="2056"/>
                    <a:pt x="1808" y="2061"/>
                    <a:pt x="1811" y="2066"/>
                  </a:cubicBezTo>
                  <a:cubicBezTo>
                    <a:pt x="1868" y="2029"/>
                    <a:pt x="1925" y="1992"/>
                    <a:pt x="1962" y="1935"/>
                  </a:cubicBezTo>
                  <a:cubicBezTo>
                    <a:pt x="2035" y="1855"/>
                    <a:pt x="2097" y="1763"/>
                    <a:pt x="2144" y="1656"/>
                  </a:cubicBezTo>
                  <a:cubicBezTo>
                    <a:pt x="2152" y="1658"/>
                    <a:pt x="2148" y="1648"/>
                    <a:pt x="2154" y="1648"/>
                  </a:cubicBezTo>
                  <a:cubicBezTo>
                    <a:pt x="2181" y="1588"/>
                    <a:pt x="2220" y="1529"/>
                    <a:pt x="2239" y="1460"/>
                  </a:cubicBezTo>
                  <a:cubicBezTo>
                    <a:pt x="2250" y="1420"/>
                    <a:pt x="2249" y="1379"/>
                    <a:pt x="2268" y="1342"/>
                  </a:cubicBezTo>
                  <a:cubicBezTo>
                    <a:pt x="2278" y="1404"/>
                    <a:pt x="2252" y="1449"/>
                    <a:pt x="2239" y="1497"/>
                  </a:cubicBezTo>
                  <a:cubicBezTo>
                    <a:pt x="2234" y="1515"/>
                    <a:pt x="2229" y="1522"/>
                    <a:pt x="2225" y="1534"/>
                  </a:cubicBezTo>
                  <a:cubicBezTo>
                    <a:pt x="2223" y="1538"/>
                    <a:pt x="2226" y="1542"/>
                    <a:pt x="2225" y="1546"/>
                  </a:cubicBezTo>
                  <a:cubicBezTo>
                    <a:pt x="2220" y="1561"/>
                    <a:pt x="2209" y="1576"/>
                    <a:pt x="2202" y="1590"/>
                  </a:cubicBezTo>
                  <a:cubicBezTo>
                    <a:pt x="2186" y="1619"/>
                    <a:pt x="2172" y="1644"/>
                    <a:pt x="2156" y="1673"/>
                  </a:cubicBezTo>
                  <a:cubicBezTo>
                    <a:pt x="2147" y="1689"/>
                    <a:pt x="2139" y="1707"/>
                    <a:pt x="2134" y="1724"/>
                  </a:cubicBezTo>
                  <a:cubicBezTo>
                    <a:pt x="2118" y="1738"/>
                    <a:pt x="2110" y="1760"/>
                    <a:pt x="2101" y="1780"/>
                  </a:cubicBezTo>
                  <a:cubicBezTo>
                    <a:pt x="2037" y="1863"/>
                    <a:pt x="1992" y="1953"/>
                    <a:pt x="1906" y="2014"/>
                  </a:cubicBezTo>
                  <a:cubicBezTo>
                    <a:pt x="1853" y="2073"/>
                    <a:pt x="1771" y="2102"/>
                    <a:pt x="1708" y="2150"/>
                  </a:cubicBezTo>
                  <a:cubicBezTo>
                    <a:pt x="1785" y="2132"/>
                    <a:pt x="1865" y="2112"/>
                    <a:pt x="1929" y="2086"/>
                  </a:cubicBezTo>
                  <a:cubicBezTo>
                    <a:pt x="1938" y="2051"/>
                    <a:pt x="1977" y="2045"/>
                    <a:pt x="1991" y="2014"/>
                  </a:cubicBezTo>
                  <a:cubicBezTo>
                    <a:pt x="2077" y="1943"/>
                    <a:pt x="2150" y="1859"/>
                    <a:pt x="2204" y="1755"/>
                  </a:cubicBezTo>
                  <a:cubicBezTo>
                    <a:pt x="2211" y="1758"/>
                    <a:pt x="2205" y="1749"/>
                    <a:pt x="2212" y="1751"/>
                  </a:cubicBezTo>
                  <a:cubicBezTo>
                    <a:pt x="2236" y="1701"/>
                    <a:pt x="2272" y="1643"/>
                    <a:pt x="2293" y="1590"/>
                  </a:cubicBezTo>
                  <a:cubicBezTo>
                    <a:pt x="2303" y="1534"/>
                    <a:pt x="2328" y="1483"/>
                    <a:pt x="2334" y="1420"/>
                  </a:cubicBezTo>
                  <a:cubicBezTo>
                    <a:pt x="2346" y="1369"/>
                    <a:pt x="2357" y="1313"/>
                    <a:pt x="2361" y="1259"/>
                  </a:cubicBezTo>
                  <a:cubicBezTo>
                    <a:pt x="2376" y="1087"/>
                    <a:pt x="2334" y="918"/>
                    <a:pt x="2280" y="775"/>
                  </a:cubicBezTo>
                  <a:cubicBezTo>
                    <a:pt x="2277" y="767"/>
                    <a:pt x="2271" y="759"/>
                    <a:pt x="2268" y="750"/>
                  </a:cubicBezTo>
                  <a:cubicBezTo>
                    <a:pt x="2257" y="719"/>
                    <a:pt x="2246" y="687"/>
                    <a:pt x="2229" y="661"/>
                  </a:cubicBezTo>
                  <a:cubicBezTo>
                    <a:pt x="2213" y="609"/>
                    <a:pt x="2176" y="570"/>
                    <a:pt x="2146" y="527"/>
                  </a:cubicBezTo>
                  <a:cubicBezTo>
                    <a:pt x="2124" y="495"/>
                    <a:pt x="2106" y="458"/>
                    <a:pt x="2082" y="428"/>
                  </a:cubicBezTo>
                  <a:cubicBezTo>
                    <a:pt x="2072" y="415"/>
                    <a:pt x="2058" y="404"/>
                    <a:pt x="2047" y="390"/>
                  </a:cubicBezTo>
                  <a:cubicBezTo>
                    <a:pt x="2017" y="355"/>
                    <a:pt x="1987" y="332"/>
                    <a:pt x="1952" y="304"/>
                  </a:cubicBezTo>
                  <a:cubicBezTo>
                    <a:pt x="1932" y="288"/>
                    <a:pt x="1914" y="269"/>
                    <a:pt x="1894" y="254"/>
                  </a:cubicBezTo>
                  <a:cubicBezTo>
                    <a:pt x="1775" y="167"/>
                    <a:pt x="1633" y="115"/>
                    <a:pt x="1486" y="58"/>
                  </a:cubicBezTo>
                  <a:cubicBezTo>
                    <a:pt x="1480" y="56"/>
                    <a:pt x="1479" y="61"/>
                    <a:pt x="1472" y="60"/>
                  </a:cubicBezTo>
                  <a:cubicBezTo>
                    <a:pt x="1445" y="43"/>
                    <a:pt x="1413" y="48"/>
                    <a:pt x="1383" y="43"/>
                  </a:cubicBezTo>
                  <a:cubicBezTo>
                    <a:pt x="1348" y="37"/>
                    <a:pt x="1314" y="23"/>
                    <a:pt x="1280" y="18"/>
                  </a:cubicBezTo>
                  <a:cubicBezTo>
                    <a:pt x="1187" y="4"/>
                    <a:pt x="1093" y="31"/>
                    <a:pt x="1000" y="35"/>
                  </a:cubicBezTo>
                  <a:cubicBezTo>
                    <a:pt x="997" y="35"/>
                    <a:pt x="999" y="40"/>
                    <a:pt x="994" y="39"/>
                  </a:cubicBezTo>
                  <a:cubicBezTo>
                    <a:pt x="870" y="60"/>
                    <a:pt x="764" y="90"/>
                    <a:pt x="663" y="132"/>
                  </a:cubicBezTo>
                  <a:cubicBezTo>
                    <a:pt x="638" y="160"/>
                    <a:pt x="592" y="167"/>
                    <a:pt x="562" y="190"/>
                  </a:cubicBezTo>
                  <a:cubicBezTo>
                    <a:pt x="500" y="243"/>
                    <a:pt x="430" y="289"/>
                    <a:pt x="378" y="351"/>
                  </a:cubicBezTo>
                  <a:cubicBezTo>
                    <a:pt x="273" y="449"/>
                    <a:pt x="176" y="575"/>
                    <a:pt x="117" y="715"/>
                  </a:cubicBezTo>
                  <a:cubicBezTo>
                    <a:pt x="112" y="727"/>
                    <a:pt x="111" y="742"/>
                    <a:pt x="107" y="754"/>
                  </a:cubicBezTo>
                  <a:cubicBezTo>
                    <a:pt x="102" y="769"/>
                    <a:pt x="92" y="782"/>
                    <a:pt x="86" y="796"/>
                  </a:cubicBezTo>
                  <a:cubicBezTo>
                    <a:pt x="72" y="835"/>
                    <a:pt x="63" y="893"/>
                    <a:pt x="53" y="947"/>
                  </a:cubicBezTo>
                  <a:cubicBezTo>
                    <a:pt x="47" y="979"/>
                    <a:pt x="38" y="1016"/>
                    <a:pt x="37" y="1050"/>
                  </a:cubicBezTo>
                  <a:cubicBezTo>
                    <a:pt x="36" y="1060"/>
                    <a:pt x="39" y="1071"/>
                    <a:pt x="39" y="1081"/>
                  </a:cubicBezTo>
                  <a:cubicBezTo>
                    <a:pt x="38" y="1087"/>
                    <a:pt x="33" y="1093"/>
                    <a:pt x="32" y="1100"/>
                  </a:cubicBezTo>
                  <a:cubicBezTo>
                    <a:pt x="27" y="1142"/>
                    <a:pt x="40" y="1182"/>
                    <a:pt x="41" y="1222"/>
                  </a:cubicBezTo>
                  <a:cubicBezTo>
                    <a:pt x="44" y="1489"/>
                    <a:pt x="162" y="1721"/>
                    <a:pt x="295" y="1906"/>
                  </a:cubicBezTo>
                  <a:cubicBezTo>
                    <a:pt x="297" y="1911"/>
                    <a:pt x="299" y="1914"/>
                    <a:pt x="299" y="1921"/>
                  </a:cubicBezTo>
                  <a:cubicBezTo>
                    <a:pt x="308" y="1928"/>
                    <a:pt x="315" y="1936"/>
                    <a:pt x="320" y="1948"/>
                  </a:cubicBezTo>
                  <a:cubicBezTo>
                    <a:pt x="335" y="1956"/>
                    <a:pt x="343" y="1972"/>
                    <a:pt x="357" y="1981"/>
                  </a:cubicBezTo>
                  <a:cubicBezTo>
                    <a:pt x="379" y="2019"/>
                    <a:pt x="422" y="2036"/>
                    <a:pt x="448" y="2070"/>
                  </a:cubicBezTo>
                  <a:cubicBezTo>
                    <a:pt x="505" y="2086"/>
                    <a:pt x="557" y="2115"/>
                    <a:pt x="614" y="2119"/>
                  </a:cubicBezTo>
                  <a:cubicBezTo>
                    <a:pt x="458" y="2000"/>
                    <a:pt x="336" y="1837"/>
                    <a:pt x="248" y="1658"/>
                  </a:cubicBezTo>
                  <a:cubicBezTo>
                    <a:pt x="286" y="1713"/>
                    <a:pt x="319" y="1771"/>
                    <a:pt x="361" y="1824"/>
                  </a:cubicBezTo>
                  <a:cubicBezTo>
                    <a:pt x="397" y="1868"/>
                    <a:pt x="430" y="1913"/>
                    <a:pt x="467" y="1956"/>
                  </a:cubicBezTo>
                  <a:cubicBezTo>
                    <a:pt x="475" y="1954"/>
                    <a:pt x="478" y="1938"/>
                    <a:pt x="487" y="1944"/>
                  </a:cubicBezTo>
                  <a:cubicBezTo>
                    <a:pt x="454" y="1890"/>
                    <a:pt x="394" y="1853"/>
                    <a:pt x="359" y="1795"/>
                  </a:cubicBezTo>
                  <a:cubicBezTo>
                    <a:pt x="372" y="1754"/>
                    <a:pt x="359" y="1718"/>
                    <a:pt x="372" y="1683"/>
                  </a:cubicBezTo>
                  <a:cubicBezTo>
                    <a:pt x="398" y="1683"/>
                    <a:pt x="422" y="1703"/>
                    <a:pt x="452" y="1706"/>
                  </a:cubicBezTo>
                  <a:cubicBezTo>
                    <a:pt x="451" y="1670"/>
                    <a:pt x="463" y="1636"/>
                    <a:pt x="459" y="1611"/>
                  </a:cubicBezTo>
                  <a:cubicBezTo>
                    <a:pt x="469" y="1597"/>
                    <a:pt x="485" y="1606"/>
                    <a:pt x="506" y="1615"/>
                  </a:cubicBezTo>
                  <a:cubicBezTo>
                    <a:pt x="529" y="1624"/>
                    <a:pt x="546" y="1637"/>
                    <a:pt x="564" y="1644"/>
                  </a:cubicBezTo>
                  <a:cubicBezTo>
                    <a:pt x="573" y="1608"/>
                    <a:pt x="562" y="1569"/>
                    <a:pt x="578" y="1540"/>
                  </a:cubicBezTo>
                  <a:cubicBezTo>
                    <a:pt x="605" y="1550"/>
                    <a:pt x="627" y="1565"/>
                    <a:pt x="655" y="1573"/>
                  </a:cubicBezTo>
                  <a:cubicBezTo>
                    <a:pt x="646" y="1551"/>
                    <a:pt x="643" y="1532"/>
                    <a:pt x="634" y="1513"/>
                  </a:cubicBezTo>
                  <a:cubicBezTo>
                    <a:pt x="616" y="1518"/>
                    <a:pt x="605" y="1514"/>
                    <a:pt x="591" y="1505"/>
                  </a:cubicBezTo>
                  <a:cubicBezTo>
                    <a:pt x="583" y="1529"/>
                    <a:pt x="562" y="1528"/>
                    <a:pt x="537" y="1520"/>
                  </a:cubicBezTo>
                  <a:cubicBezTo>
                    <a:pt x="532" y="1518"/>
                    <a:pt x="527" y="1511"/>
                    <a:pt x="525" y="1511"/>
                  </a:cubicBezTo>
                  <a:cubicBezTo>
                    <a:pt x="521" y="1511"/>
                    <a:pt x="513" y="1521"/>
                    <a:pt x="506" y="1522"/>
                  </a:cubicBezTo>
                  <a:cubicBezTo>
                    <a:pt x="496" y="1523"/>
                    <a:pt x="491" y="1517"/>
                    <a:pt x="481" y="1520"/>
                  </a:cubicBezTo>
                  <a:cubicBezTo>
                    <a:pt x="482" y="1542"/>
                    <a:pt x="468" y="1559"/>
                    <a:pt x="440" y="1563"/>
                  </a:cubicBezTo>
                  <a:cubicBezTo>
                    <a:pt x="429" y="1557"/>
                    <a:pt x="422" y="1547"/>
                    <a:pt x="411" y="1540"/>
                  </a:cubicBezTo>
                  <a:cubicBezTo>
                    <a:pt x="364" y="1573"/>
                    <a:pt x="302" y="1512"/>
                    <a:pt x="310" y="1464"/>
                  </a:cubicBezTo>
                  <a:cubicBezTo>
                    <a:pt x="270" y="1457"/>
                    <a:pt x="253" y="1397"/>
                    <a:pt x="274" y="1367"/>
                  </a:cubicBezTo>
                  <a:cubicBezTo>
                    <a:pt x="263" y="1367"/>
                    <a:pt x="255" y="1362"/>
                    <a:pt x="250" y="1356"/>
                  </a:cubicBezTo>
                  <a:cubicBezTo>
                    <a:pt x="247" y="1338"/>
                    <a:pt x="242" y="1316"/>
                    <a:pt x="254" y="1305"/>
                  </a:cubicBezTo>
                  <a:cubicBezTo>
                    <a:pt x="196" y="1311"/>
                    <a:pt x="177" y="1214"/>
                    <a:pt x="212" y="1180"/>
                  </a:cubicBezTo>
                  <a:cubicBezTo>
                    <a:pt x="199" y="1176"/>
                    <a:pt x="191" y="1167"/>
                    <a:pt x="186" y="1156"/>
                  </a:cubicBezTo>
                  <a:cubicBezTo>
                    <a:pt x="189" y="1133"/>
                    <a:pt x="195" y="1113"/>
                    <a:pt x="214" y="1106"/>
                  </a:cubicBezTo>
                  <a:cubicBezTo>
                    <a:pt x="193" y="1082"/>
                    <a:pt x="203" y="1041"/>
                    <a:pt x="221" y="1019"/>
                  </a:cubicBezTo>
                  <a:cubicBezTo>
                    <a:pt x="192" y="965"/>
                    <a:pt x="234" y="887"/>
                    <a:pt x="293" y="901"/>
                  </a:cubicBezTo>
                  <a:cubicBezTo>
                    <a:pt x="290" y="864"/>
                    <a:pt x="332" y="860"/>
                    <a:pt x="353" y="860"/>
                  </a:cubicBezTo>
                  <a:cubicBezTo>
                    <a:pt x="325" y="849"/>
                    <a:pt x="318" y="796"/>
                    <a:pt x="361" y="790"/>
                  </a:cubicBezTo>
                  <a:cubicBezTo>
                    <a:pt x="352" y="754"/>
                    <a:pt x="376" y="733"/>
                    <a:pt x="405" y="746"/>
                  </a:cubicBezTo>
                  <a:cubicBezTo>
                    <a:pt x="402" y="707"/>
                    <a:pt x="428" y="660"/>
                    <a:pt x="471" y="655"/>
                  </a:cubicBezTo>
                  <a:cubicBezTo>
                    <a:pt x="503" y="651"/>
                    <a:pt x="514" y="673"/>
                    <a:pt x="525" y="705"/>
                  </a:cubicBezTo>
                  <a:cubicBezTo>
                    <a:pt x="530" y="699"/>
                    <a:pt x="540" y="700"/>
                    <a:pt x="547" y="697"/>
                  </a:cubicBezTo>
                  <a:cubicBezTo>
                    <a:pt x="557" y="707"/>
                    <a:pt x="567" y="716"/>
                    <a:pt x="570" y="734"/>
                  </a:cubicBezTo>
                  <a:cubicBezTo>
                    <a:pt x="590" y="725"/>
                    <a:pt x="610" y="747"/>
                    <a:pt x="609" y="771"/>
                  </a:cubicBezTo>
                  <a:cubicBezTo>
                    <a:pt x="631" y="764"/>
                    <a:pt x="642" y="748"/>
                    <a:pt x="665" y="750"/>
                  </a:cubicBezTo>
                  <a:cubicBezTo>
                    <a:pt x="682" y="752"/>
                    <a:pt x="718" y="774"/>
                    <a:pt x="727" y="794"/>
                  </a:cubicBezTo>
                  <a:cubicBezTo>
                    <a:pt x="741" y="823"/>
                    <a:pt x="725" y="844"/>
                    <a:pt x="721" y="870"/>
                  </a:cubicBezTo>
                  <a:cubicBezTo>
                    <a:pt x="742" y="873"/>
                    <a:pt x="771" y="883"/>
                    <a:pt x="760" y="916"/>
                  </a:cubicBezTo>
                  <a:cubicBezTo>
                    <a:pt x="779" y="935"/>
                    <a:pt x="793" y="959"/>
                    <a:pt x="787" y="992"/>
                  </a:cubicBezTo>
                  <a:cubicBezTo>
                    <a:pt x="823" y="989"/>
                    <a:pt x="844" y="1018"/>
                    <a:pt x="847" y="1054"/>
                  </a:cubicBezTo>
                  <a:cubicBezTo>
                    <a:pt x="866" y="1051"/>
                    <a:pt x="884" y="1047"/>
                    <a:pt x="903" y="1044"/>
                  </a:cubicBezTo>
                  <a:cubicBezTo>
                    <a:pt x="889" y="1034"/>
                    <a:pt x="899" y="1018"/>
                    <a:pt x="901" y="1003"/>
                  </a:cubicBezTo>
                  <a:cubicBezTo>
                    <a:pt x="920" y="994"/>
                    <a:pt x="932" y="998"/>
                    <a:pt x="955" y="996"/>
                  </a:cubicBezTo>
                  <a:cubicBezTo>
                    <a:pt x="955" y="985"/>
                    <a:pt x="955" y="973"/>
                    <a:pt x="955" y="961"/>
                  </a:cubicBezTo>
                  <a:cubicBezTo>
                    <a:pt x="971" y="953"/>
                    <a:pt x="982" y="953"/>
                    <a:pt x="1004" y="951"/>
                  </a:cubicBezTo>
                  <a:cubicBezTo>
                    <a:pt x="1005" y="928"/>
                    <a:pt x="1013" y="920"/>
                    <a:pt x="1013" y="903"/>
                  </a:cubicBezTo>
                  <a:cubicBezTo>
                    <a:pt x="1031" y="901"/>
                    <a:pt x="1053" y="898"/>
                    <a:pt x="1077" y="893"/>
                  </a:cubicBezTo>
                  <a:cubicBezTo>
                    <a:pt x="1070" y="879"/>
                    <a:pt x="1091" y="863"/>
                    <a:pt x="1098" y="850"/>
                  </a:cubicBezTo>
                  <a:cubicBezTo>
                    <a:pt x="1108" y="849"/>
                    <a:pt x="1122" y="852"/>
                    <a:pt x="1129" y="847"/>
                  </a:cubicBezTo>
                  <a:cubicBezTo>
                    <a:pt x="1136" y="831"/>
                    <a:pt x="1127" y="822"/>
                    <a:pt x="1135" y="810"/>
                  </a:cubicBezTo>
                  <a:cubicBezTo>
                    <a:pt x="1142" y="816"/>
                    <a:pt x="1161" y="809"/>
                    <a:pt x="1168" y="814"/>
                  </a:cubicBezTo>
                  <a:cubicBezTo>
                    <a:pt x="1155" y="809"/>
                    <a:pt x="1156" y="790"/>
                    <a:pt x="1147" y="781"/>
                  </a:cubicBezTo>
                  <a:cubicBezTo>
                    <a:pt x="1164" y="768"/>
                    <a:pt x="1189" y="774"/>
                    <a:pt x="1207" y="767"/>
                  </a:cubicBezTo>
                  <a:cubicBezTo>
                    <a:pt x="1216" y="763"/>
                    <a:pt x="1220" y="753"/>
                    <a:pt x="1230" y="752"/>
                  </a:cubicBezTo>
                  <a:cubicBezTo>
                    <a:pt x="1246" y="751"/>
                    <a:pt x="1260" y="769"/>
                    <a:pt x="1277" y="775"/>
                  </a:cubicBezTo>
                  <a:cubicBezTo>
                    <a:pt x="1289" y="779"/>
                    <a:pt x="1298" y="775"/>
                    <a:pt x="1308" y="783"/>
                  </a:cubicBezTo>
                  <a:cubicBezTo>
                    <a:pt x="1309" y="799"/>
                    <a:pt x="1304" y="809"/>
                    <a:pt x="1298" y="819"/>
                  </a:cubicBezTo>
                  <a:cubicBezTo>
                    <a:pt x="1320" y="824"/>
                    <a:pt x="1324" y="822"/>
                    <a:pt x="1348" y="819"/>
                  </a:cubicBezTo>
                  <a:cubicBezTo>
                    <a:pt x="1357" y="828"/>
                    <a:pt x="1368" y="837"/>
                    <a:pt x="1366" y="858"/>
                  </a:cubicBezTo>
                  <a:cubicBezTo>
                    <a:pt x="1379" y="854"/>
                    <a:pt x="1386" y="856"/>
                    <a:pt x="1399" y="852"/>
                  </a:cubicBezTo>
                  <a:cubicBezTo>
                    <a:pt x="1395" y="822"/>
                    <a:pt x="1388" y="759"/>
                    <a:pt x="1391" y="723"/>
                  </a:cubicBezTo>
                  <a:cubicBezTo>
                    <a:pt x="1300" y="726"/>
                    <a:pt x="1138" y="741"/>
                    <a:pt x="1067" y="734"/>
                  </a:cubicBezTo>
                  <a:cubicBezTo>
                    <a:pt x="1059" y="744"/>
                    <a:pt x="1042" y="736"/>
                    <a:pt x="1035" y="742"/>
                  </a:cubicBezTo>
                  <a:cubicBezTo>
                    <a:pt x="1035" y="779"/>
                    <a:pt x="1043" y="849"/>
                    <a:pt x="1038" y="887"/>
                  </a:cubicBezTo>
                  <a:cubicBezTo>
                    <a:pt x="1021" y="874"/>
                    <a:pt x="1026" y="848"/>
                    <a:pt x="1025" y="829"/>
                  </a:cubicBezTo>
                  <a:cubicBezTo>
                    <a:pt x="1023" y="798"/>
                    <a:pt x="1027" y="764"/>
                    <a:pt x="1023" y="734"/>
                  </a:cubicBezTo>
                  <a:cubicBezTo>
                    <a:pt x="1017" y="730"/>
                    <a:pt x="1013" y="724"/>
                    <a:pt x="1011" y="717"/>
                  </a:cubicBezTo>
                  <a:cubicBezTo>
                    <a:pt x="1015" y="709"/>
                    <a:pt x="1015" y="696"/>
                    <a:pt x="1023" y="690"/>
                  </a:cubicBezTo>
                  <a:cubicBezTo>
                    <a:pt x="1004" y="617"/>
                    <a:pt x="1007" y="515"/>
                    <a:pt x="998" y="442"/>
                  </a:cubicBezTo>
                  <a:cubicBezTo>
                    <a:pt x="992" y="451"/>
                    <a:pt x="978" y="465"/>
                    <a:pt x="965" y="463"/>
                  </a:cubicBezTo>
                  <a:cubicBezTo>
                    <a:pt x="954" y="461"/>
                    <a:pt x="956" y="450"/>
                    <a:pt x="947" y="436"/>
                  </a:cubicBezTo>
                  <a:cubicBezTo>
                    <a:pt x="937" y="421"/>
                    <a:pt x="922" y="414"/>
                    <a:pt x="922" y="397"/>
                  </a:cubicBezTo>
                  <a:cubicBezTo>
                    <a:pt x="937" y="378"/>
                    <a:pt x="955" y="362"/>
                    <a:pt x="973" y="347"/>
                  </a:cubicBezTo>
                  <a:cubicBezTo>
                    <a:pt x="982" y="348"/>
                    <a:pt x="989" y="351"/>
                    <a:pt x="1002" y="347"/>
                  </a:cubicBezTo>
                  <a:cubicBezTo>
                    <a:pt x="994" y="321"/>
                    <a:pt x="1039" y="316"/>
                    <a:pt x="1062" y="308"/>
                  </a:cubicBezTo>
                  <a:cubicBezTo>
                    <a:pt x="1061" y="299"/>
                    <a:pt x="1053" y="297"/>
                    <a:pt x="1054" y="287"/>
                  </a:cubicBezTo>
                  <a:cubicBezTo>
                    <a:pt x="1070" y="268"/>
                    <a:pt x="1100" y="273"/>
                    <a:pt x="1116" y="258"/>
                  </a:cubicBezTo>
                  <a:cubicBezTo>
                    <a:pt x="1111" y="255"/>
                    <a:pt x="1105" y="253"/>
                    <a:pt x="1106" y="244"/>
                  </a:cubicBezTo>
                  <a:cubicBezTo>
                    <a:pt x="1115" y="231"/>
                    <a:pt x="1133" y="227"/>
                    <a:pt x="1151" y="223"/>
                  </a:cubicBezTo>
                  <a:cubicBezTo>
                    <a:pt x="1156" y="217"/>
                    <a:pt x="1148" y="211"/>
                    <a:pt x="1157" y="208"/>
                  </a:cubicBezTo>
                  <a:cubicBezTo>
                    <a:pt x="1179" y="211"/>
                    <a:pt x="1185" y="191"/>
                    <a:pt x="1203" y="196"/>
                  </a:cubicBezTo>
                  <a:cubicBezTo>
                    <a:pt x="1226" y="217"/>
                    <a:pt x="1270" y="206"/>
                    <a:pt x="1284" y="237"/>
                  </a:cubicBezTo>
                  <a:cubicBezTo>
                    <a:pt x="1301" y="236"/>
                    <a:pt x="1308" y="245"/>
                    <a:pt x="1317" y="252"/>
                  </a:cubicBezTo>
                  <a:cubicBezTo>
                    <a:pt x="1319" y="260"/>
                    <a:pt x="1312" y="264"/>
                    <a:pt x="1317" y="268"/>
                  </a:cubicBezTo>
                  <a:cubicBezTo>
                    <a:pt x="1339" y="266"/>
                    <a:pt x="1351" y="279"/>
                    <a:pt x="1344" y="299"/>
                  </a:cubicBezTo>
                  <a:cubicBezTo>
                    <a:pt x="1371" y="292"/>
                    <a:pt x="1393" y="308"/>
                    <a:pt x="1391" y="335"/>
                  </a:cubicBezTo>
                  <a:cubicBezTo>
                    <a:pt x="1415" y="324"/>
                    <a:pt x="1429" y="352"/>
                    <a:pt x="1418" y="370"/>
                  </a:cubicBezTo>
                  <a:cubicBezTo>
                    <a:pt x="1431" y="378"/>
                    <a:pt x="1448" y="371"/>
                    <a:pt x="1453" y="380"/>
                  </a:cubicBezTo>
                  <a:cubicBezTo>
                    <a:pt x="1458" y="390"/>
                    <a:pt x="1446" y="410"/>
                    <a:pt x="1433" y="417"/>
                  </a:cubicBezTo>
                  <a:cubicBezTo>
                    <a:pt x="1444" y="442"/>
                    <a:pt x="1399" y="467"/>
                    <a:pt x="1393" y="436"/>
                  </a:cubicBezTo>
                  <a:cubicBezTo>
                    <a:pt x="1387" y="517"/>
                    <a:pt x="1409" y="595"/>
                    <a:pt x="1404" y="684"/>
                  </a:cubicBezTo>
                  <a:cubicBezTo>
                    <a:pt x="1405" y="689"/>
                    <a:pt x="1411" y="689"/>
                    <a:pt x="1412" y="694"/>
                  </a:cubicBezTo>
                  <a:cubicBezTo>
                    <a:pt x="1411" y="699"/>
                    <a:pt x="1409" y="713"/>
                    <a:pt x="1402" y="721"/>
                  </a:cubicBezTo>
                  <a:cubicBezTo>
                    <a:pt x="1400" y="785"/>
                    <a:pt x="1402" y="852"/>
                    <a:pt x="1428" y="901"/>
                  </a:cubicBezTo>
                  <a:cubicBezTo>
                    <a:pt x="1443" y="903"/>
                    <a:pt x="1460" y="906"/>
                    <a:pt x="1474" y="899"/>
                  </a:cubicBezTo>
                  <a:cubicBezTo>
                    <a:pt x="1489" y="909"/>
                    <a:pt x="1483" y="937"/>
                    <a:pt x="1486" y="949"/>
                  </a:cubicBezTo>
                  <a:cubicBezTo>
                    <a:pt x="1528" y="936"/>
                    <a:pt x="1569" y="953"/>
                    <a:pt x="1563" y="998"/>
                  </a:cubicBezTo>
                  <a:cubicBezTo>
                    <a:pt x="1573" y="998"/>
                    <a:pt x="1590" y="1003"/>
                    <a:pt x="1604" y="998"/>
                  </a:cubicBezTo>
                  <a:cubicBezTo>
                    <a:pt x="1619" y="1010"/>
                    <a:pt x="1633" y="1037"/>
                    <a:pt x="1621" y="1052"/>
                  </a:cubicBezTo>
                  <a:cubicBezTo>
                    <a:pt x="1640" y="1050"/>
                    <a:pt x="1650" y="1061"/>
                    <a:pt x="1670" y="1052"/>
                  </a:cubicBezTo>
                  <a:cubicBezTo>
                    <a:pt x="1684" y="1065"/>
                    <a:pt x="1698" y="1086"/>
                    <a:pt x="1685" y="1104"/>
                  </a:cubicBezTo>
                  <a:cubicBezTo>
                    <a:pt x="1700" y="1107"/>
                    <a:pt x="1717" y="1108"/>
                    <a:pt x="1728" y="1114"/>
                  </a:cubicBezTo>
                  <a:cubicBezTo>
                    <a:pt x="1732" y="1131"/>
                    <a:pt x="1726" y="1149"/>
                    <a:pt x="1714" y="1156"/>
                  </a:cubicBezTo>
                  <a:cubicBezTo>
                    <a:pt x="1728" y="1182"/>
                    <a:pt x="1704" y="1215"/>
                    <a:pt x="1679" y="1222"/>
                  </a:cubicBezTo>
                  <a:cubicBezTo>
                    <a:pt x="1652" y="1207"/>
                    <a:pt x="1625" y="1194"/>
                    <a:pt x="1600" y="1178"/>
                  </a:cubicBezTo>
                  <a:cubicBezTo>
                    <a:pt x="1598" y="1195"/>
                    <a:pt x="1596" y="1209"/>
                    <a:pt x="1594" y="1228"/>
                  </a:cubicBezTo>
                  <a:cubicBezTo>
                    <a:pt x="1609" y="1233"/>
                    <a:pt x="1641" y="1234"/>
                    <a:pt x="1629" y="1265"/>
                  </a:cubicBezTo>
                  <a:cubicBezTo>
                    <a:pt x="1641" y="1275"/>
                    <a:pt x="1668" y="1269"/>
                    <a:pt x="1674" y="1280"/>
                  </a:cubicBezTo>
                  <a:cubicBezTo>
                    <a:pt x="1675" y="1289"/>
                    <a:pt x="1669" y="1293"/>
                    <a:pt x="1668" y="1300"/>
                  </a:cubicBezTo>
                  <a:cubicBezTo>
                    <a:pt x="1678" y="1307"/>
                    <a:pt x="1689" y="1300"/>
                    <a:pt x="1701" y="1305"/>
                  </a:cubicBezTo>
                  <a:cubicBezTo>
                    <a:pt x="1707" y="1317"/>
                    <a:pt x="1704" y="1326"/>
                    <a:pt x="1710" y="1331"/>
                  </a:cubicBezTo>
                  <a:cubicBezTo>
                    <a:pt x="1733" y="1320"/>
                    <a:pt x="1754" y="1334"/>
                    <a:pt x="1747" y="1360"/>
                  </a:cubicBezTo>
                  <a:cubicBezTo>
                    <a:pt x="1758" y="1364"/>
                    <a:pt x="1763" y="1359"/>
                    <a:pt x="1776" y="1362"/>
                  </a:cubicBezTo>
                  <a:cubicBezTo>
                    <a:pt x="1780" y="1390"/>
                    <a:pt x="1772" y="1438"/>
                    <a:pt x="1739" y="1441"/>
                  </a:cubicBezTo>
                  <a:cubicBezTo>
                    <a:pt x="1713" y="1549"/>
                    <a:pt x="1675" y="1657"/>
                    <a:pt x="1648" y="1770"/>
                  </a:cubicBezTo>
                  <a:cubicBezTo>
                    <a:pt x="1657" y="1769"/>
                    <a:pt x="1662" y="1762"/>
                    <a:pt x="1666" y="1772"/>
                  </a:cubicBezTo>
                  <a:cubicBezTo>
                    <a:pt x="1653" y="1781"/>
                    <a:pt x="1654" y="1802"/>
                    <a:pt x="1668" y="1809"/>
                  </a:cubicBezTo>
                  <a:cubicBezTo>
                    <a:pt x="1678" y="1809"/>
                    <a:pt x="1681" y="1803"/>
                    <a:pt x="1689" y="1807"/>
                  </a:cubicBezTo>
                  <a:cubicBezTo>
                    <a:pt x="1707" y="1772"/>
                    <a:pt x="1770" y="1765"/>
                    <a:pt x="1772" y="1819"/>
                  </a:cubicBezTo>
                  <a:cubicBezTo>
                    <a:pt x="1809" y="1816"/>
                    <a:pt x="1805" y="1884"/>
                    <a:pt x="1774" y="1855"/>
                  </a:cubicBezTo>
                  <a:cubicBezTo>
                    <a:pt x="1775" y="1850"/>
                    <a:pt x="1785" y="1855"/>
                    <a:pt x="1786" y="1850"/>
                  </a:cubicBezTo>
                  <a:cubicBezTo>
                    <a:pt x="1785" y="1841"/>
                    <a:pt x="1778" y="1837"/>
                    <a:pt x="1772" y="1832"/>
                  </a:cubicBezTo>
                  <a:cubicBezTo>
                    <a:pt x="1763" y="1833"/>
                    <a:pt x="1758" y="1842"/>
                    <a:pt x="1751" y="1834"/>
                  </a:cubicBezTo>
                  <a:cubicBezTo>
                    <a:pt x="1748" y="1823"/>
                    <a:pt x="1761" y="1828"/>
                    <a:pt x="1759" y="1817"/>
                  </a:cubicBezTo>
                  <a:cubicBezTo>
                    <a:pt x="1755" y="1801"/>
                    <a:pt x="1745" y="1792"/>
                    <a:pt x="1728" y="1788"/>
                  </a:cubicBezTo>
                  <a:cubicBezTo>
                    <a:pt x="1696" y="1798"/>
                    <a:pt x="1657" y="1869"/>
                    <a:pt x="1722" y="1871"/>
                  </a:cubicBezTo>
                  <a:cubicBezTo>
                    <a:pt x="1722" y="1902"/>
                    <a:pt x="1744" y="1922"/>
                    <a:pt x="1770" y="1919"/>
                  </a:cubicBezTo>
                  <a:cubicBezTo>
                    <a:pt x="1784" y="1917"/>
                    <a:pt x="1792" y="1896"/>
                    <a:pt x="1805" y="1908"/>
                  </a:cubicBezTo>
                  <a:cubicBezTo>
                    <a:pt x="1780" y="1937"/>
                    <a:pt x="1808" y="1974"/>
                    <a:pt x="1840" y="1977"/>
                  </a:cubicBezTo>
                  <a:cubicBezTo>
                    <a:pt x="1863" y="1969"/>
                    <a:pt x="1863" y="1939"/>
                    <a:pt x="1881" y="1927"/>
                  </a:cubicBezTo>
                  <a:cubicBezTo>
                    <a:pt x="1896" y="1959"/>
                    <a:pt x="1954" y="1940"/>
                    <a:pt x="1931" y="1904"/>
                  </a:cubicBezTo>
                  <a:cubicBezTo>
                    <a:pt x="1924" y="1903"/>
                    <a:pt x="1913" y="1910"/>
                    <a:pt x="1908" y="1898"/>
                  </a:cubicBezTo>
                  <a:cubicBezTo>
                    <a:pt x="1919" y="1894"/>
                    <a:pt x="1921" y="1880"/>
                    <a:pt x="1927" y="1871"/>
                  </a:cubicBezTo>
                  <a:cubicBezTo>
                    <a:pt x="1921" y="1860"/>
                    <a:pt x="1907" y="1857"/>
                    <a:pt x="1900" y="1846"/>
                  </a:cubicBezTo>
                  <a:cubicBezTo>
                    <a:pt x="1910" y="1836"/>
                    <a:pt x="1929" y="1823"/>
                    <a:pt x="1916" y="1803"/>
                  </a:cubicBezTo>
                  <a:cubicBezTo>
                    <a:pt x="1895" y="1790"/>
                    <a:pt x="1873" y="1813"/>
                    <a:pt x="1856" y="1811"/>
                  </a:cubicBezTo>
                  <a:cubicBezTo>
                    <a:pt x="1871" y="1776"/>
                    <a:pt x="1831" y="1769"/>
                    <a:pt x="1809" y="1778"/>
                  </a:cubicBezTo>
                  <a:cubicBezTo>
                    <a:pt x="1807" y="1765"/>
                    <a:pt x="1815" y="1750"/>
                    <a:pt x="1803" y="1741"/>
                  </a:cubicBezTo>
                  <a:cubicBezTo>
                    <a:pt x="1809" y="1735"/>
                    <a:pt x="1815" y="1728"/>
                    <a:pt x="1821" y="1722"/>
                  </a:cubicBezTo>
                  <a:cubicBezTo>
                    <a:pt x="1827" y="1690"/>
                    <a:pt x="1791" y="1695"/>
                    <a:pt x="1770" y="1693"/>
                  </a:cubicBezTo>
                  <a:cubicBezTo>
                    <a:pt x="1763" y="1711"/>
                    <a:pt x="1757" y="1729"/>
                    <a:pt x="1739" y="1731"/>
                  </a:cubicBezTo>
                  <a:cubicBezTo>
                    <a:pt x="1711" y="1733"/>
                    <a:pt x="1693" y="1689"/>
                    <a:pt x="1728" y="1697"/>
                  </a:cubicBezTo>
                  <a:cubicBezTo>
                    <a:pt x="1728" y="1703"/>
                    <a:pt x="1718" y="1700"/>
                    <a:pt x="1720" y="1708"/>
                  </a:cubicBezTo>
                  <a:cubicBezTo>
                    <a:pt x="1744" y="1736"/>
                    <a:pt x="1759" y="1694"/>
                    <a:pt x="1759" y="1677"/>
                  </a:cubicBezTo>
                  <a:cubicBezTo>
                    <a:pt x="1767" y="1680"/>
                    <a:pt x="1774" y="1684"/>
                    <a:pt x="1782" y="1687"/>
                  </a:cubicBezTo>
                  <a:cubicBezTo>
                    <a:pt x="1792" y="1684"/>
                    <a:pt x="1801" y="1678"/>
                    <a:pt x="1807" y="1671"/>
                  </a:cubicBezTo>
                  <a:cubicBezTo>
                    <a:pt x="1808" y="1644"/>
                    <a:pt x="1790" y="1634"/>
                    <a:pt x="1770" y="1635"/>
                  </a:cubicBezTo>
                  <a:cubicBezTo>
                    <a:pt x="1771" y="1622"/>
                    <a:pt x="1784" y="1619"/>
                    <a:pt x="1786" y="1606"/>
                  </a:cubicBezTo>
                  <a:cubicBezTo>
                    <a:pt x="1784" y="1593"/>
                    <a:pt x="1768" y="1593"/>
                    <a:pt x="1755" y="1590"/>
                  </a:cubicBezTo>
                  <a:cubicBezTo>
                    <a:pt x="1754" y="1580"/>
                    <a:pt x="1758" y="1577"/>
                    <a:pt x="1757" y="1567"/>
                  </a:cubicBezTo>
                  <a:cubicBezTo>
                    <a:pt x="1746" y="1566"/>
                    <a:pt x="1740" y="1561"/>
                    <a:pt x="1730" y="1559"/>
                  </a:cubicBezTo>
                  <a:cubicBezTo>
                    <a:pt x="1722" y="1561"/>
                    <a:pt x="1715" y="1577"/>
                    <a:pt x="1706" y="1571"/>
                  </a:cubicBezTo>
                  <a:cubicBezTo>
                    <a:pt x="1712" y="1560"/>
                    <a:pt x="1723" y="1552"/>
                    <a:pt x="1737" y="1549"/>
                  </a:cubicBezTo>
                  <a:cubicBezTo>
                    <a:pt x="1750" y="1556"/>
                    <a:pt x="1777" y="1558"/>
                    <a:pt x="1768" y="1582"/>
                  </a:cubicBezTo>
                  <a:cubicBezTo>
                    <a:pt x="1796" y="1578"/>
                    <a:pt x="1805" y="1609"/>
                    <a:pt x="1790" y="1625"/>
                  </a:cubicBezTo>
                  <a:cubicBezTo>
                    <a:pt x="1816" y="1632"/>
                    <a:pt x="1826" y="1659"/>
                    <a:pt x="1813" y="1683"/>
                  </a:cubicBezTo>
                  <a:cubicBezTo>
                    <a:pt x="1821" y="1686"/>
                    <a:pt x="1823" y="1695"/>
                    <a:pt x="1830" y="1700"/>
                  </a:cubicBezTo>
                  <a:cubicBezTo>
                    <a:pt x="1845" y="1670"/>
                    <a:pt x="1918" y="1687"/>
                    <a:pt x="1898" y="1733"/>
                  </a:cubicBezTo>
                  <a:cubicBezTo>
                    <a:pt x="1909" y="1729"/>
                    <a:pt x="1920" y="1732"/>
                    <a:pt x="1931" y="1735"/>
                  </a:cubicBezTo>
                  <a:cubicBezTo>
                    <a:pt x="1935" y="1741"/>
                    <a:pt x="1940" y="1747"/>
                    <a:pt x="1939" y="1757"/>
                  </a:cubicBezTo>
                  <a:cubicBezTo>
                    <a:pt x="1972" y="1751"/>
                    <a:pt x="1990" y="1777"/>
                    <a:pt x="1987" y="1803"/>
                  </a:cubicBezTo>
                  <a:cubicBezTo>
                    <a:pt x="1984" y="1820"/>
                    <a:pt x="1965" y="1827"/>
                    <a:pt x="1960" y="1840"/>
                  </a:cubicBezTo>
                  <a:cubicBezTo>
                    <a:pt x="1958" y="1855"/>
                    <a:pt x="1974" y="1865"/>
                    <a:pt x="1976" y="1877"/>
                  </a:cubicBezTo>
                  <a:cubicBezTo>
                    <a:pt x="1980" y="1894"/>
                    <a:pt x="1970" y="1909"/>
                    <a:pt x="1950" y="1915"/>
                  </a:cubicBezTo>
                  <a:cubicBezTo>
                    <a:pt x="1953" y="1927"/>
                    <a:pt x="1938" y="1953"/>
                    <a:pt x="1919" y="1956"/>
                  </a:cubicBezTo>
                  <a:cubicBezTo>
                    <a:pt x="1919" y="1962"/>
                    <a:pt x="1931" y="1968"/>
                    <a:pt x="1921" y="1972"/>
                  </a:cubicBezTo>
                  <a:cubicBezTo>
                    <a:pt x="1907" y="1964"/>
                    <a:pt x="1900" y="1949"/>
                    <a:pt x="1881" y="1946"/>
                  </a:cubicBezTo>
                  <a:cubicBezTo>
                    <a:pt x="1871" y="1964"/>
                    <a:pt x="1860" y="1989"/>
                    <a:pt x="1838" y="1989"/>
                  </a:cubicBezTo>
                  <a:cubicBezTo>
                    <a:pt x="1811" y="1990"/>
                    <a:pt x="1782" y="1955"/>
                    <a:pt x="1784" y="1927"/>
                  </a:cubicBezTo>
                  <a:cubicBezTo>
                    <a:pt x="1748" y="1939"/>
                    <a:pt x="1714" y="1910"/>
                    <a:pt x="1712" y="1881"/>
                  </a:cubicBezTo>
                  <a:cubicBezTo>
                    <a:pt x="1672" y="1879"/>
                    <a:pt x="1669" y="1840"/>
                    <a:pt x="1679" y="1817"/>
                  </a:cubicBezTo>
                  <a:cubicBezTo>
                    <a:pt x="1654" y="1827"/>
                    <a:pt x="1645" y="1801"/>
                    <a:pt x="1643" y="1780"/>
                  </a:cubicBezTo>
                  <a:close/>
                  <a:moveTo>
                    <a:pt x="1166" y="219"/>
                  </a:moveTo>
                  <a:cubicBezTo>
                    <a:pt x="1165" y="224"/>
                    <a:pt x="1170" y="224"/>
                    <a:pt x="1174" y="225"/>
                  </a:cubicBezTo>
                  <a:cubicBezTo>
                    <a:pt x="1179" y="216"/>
                    <a:pt x="1193" y="216"/>
                    <a:pt x="1199" y="208"/>
                  </a:cubicBezTo>
                  <a:cubicBezTo>
                    <a:pt x="1183" y="207"/>
                    <a:pt x="1182" y="221"/>
                    <a:pt x="1166" y="219"/>
                  </a:cubicBezTo>
                  <a:close/>
                  <a:moveTo>
                    <a:pt x="1211" y="262"/>
                  </a:moveTo>
                  <a:cubicBezTo>
                    <a:pt x="1277" y="306"/>
                    <a:pt x="1323" y="370"/>
                    <a:pt x="1389" y="413"/>
                  </a:cubicBezTo>
                  <a:cubicBezTo>
                    <a:pt x="1395" y="425"/>
                    <a:pt x="1405" y="432"/>
                    <a:pt x="1414" y="440"/>
                  </a:cubicBezTo>
                  <a:cubicBezTo>
                    <a:pt x="1421" y="438"/>
                    <a:pt x="1413" y="427"/>
                    <a:pt x="1422" y="432"/>
                  </a:cubicBezTo>
                  <a:cubicBezTo>
                    <a:pt x="1419" y="395"/>
                    <a:pt x="1381" y="382"/>
                    <a:pt x="1364" y="353"/>
                  </a:cubicBezTo>
                  <a:cubicBezTo>
                    <a:pt x="1303" y="316"/>
                    <a:pt x="1268" y="252"/>
                    <a:pt x="1207" y="215"/>
                  </a:cubicBezTo>
                  <a:cubicBezTo>
                    <a:pt x="1199" y="232"/>
                    <a:pt x="1208" y="242"/>
                    <a:pt x="1211" y="262"/>
                  </a:cubicBezTo>
                  <a:close/>
                  <a:moveTo>
                    <a:pt x="1240" y="223"/>
                  </a:moveTo>
                  <a:cubicBezTo>
                    <a:pt x="1246" y="232"/>
                    <a:pt x="1252" y="240"/>
                    <a:pt x="1267" y="239"/>
                  </a:cubicBezTo>
                  <a:cubicBezTo>
                    <a:pt x="1263" y="228"/>
                    <a:pt x="1253" y="219"/>
                    <a:pt x="1240" y="223"/>
                  </a:cubicBezTo>
                  <a:close/>
                  <a:moveTo>
                    <a:pt x="1004" y="390"/>
                  </a:moveTo>
                  <a:cubicBezTo>
                    <a:pt x="989" y="404"/>
                    <a:pt x="945" y="423"/>
                    <a:pt x="969" y="450"/>
                  </a:cubicBezTo>
                  <a:cubicBezTo>
                    <a:pt x="1043" y="384"/>
                    <a:pt x="1122" y="322"/>
                    <a:pt x="1201" y="260"/>
                  </a:cubicBezTo>
                  <a:cubicBezTo>
                    <a:pt x="1198" y="248"/>
                    <a:pt x="1197" y="234"/>
                    <a:pt x="1191" y="225"/>
                  </a:cubicBezTo>
                  <a:cubicBezTo>
                    <a:pt x="1132" y="274"/>
                    <a:pt x="1064" y="337"/>
                    <a:pt x="1004" y="390"/>
                  </a:cubicBezTo>
                  <a:close/>
                  <a:moveTo>
                    <a:pt x="1118" y="248"/>
                  </a:moveTo>
                  <a:cubicBezTo>
                    <a:pt x="1129" y="246"/>
                    <a:pt x="1133" y="251"/>
                    <a:pt x="1141" y="252"/>
                  </a:cubicBezTo>
                  <a:cubicBezTo>
                    <a:pt x="1146" y="244"/>
                    <a:pt x="1157" y="243"/>
                    <a:pt x="1160" y="233"/>
                  </a:cubicBezTo>
                  <a:cubicBezTo>
                    <a:pt x="1142" y="234"/>
                    <a:pt x="1128" y="239"/>
                    <a:pt x="1118" y="248"/>
                  </a:cubicBezTo>
                  <a:close/>
                  <a:moveTo>
                    <a:pt x="1267" y="252"/>
                  </a:moveTo>
                  <a:cubicBezTo>
                    <a:pt x="1280" y="254"/>
                    <a:pt x="1286" y="263"/>
                    <a:pt x="1298" y="266"/>
                  </a:cubicBezTo>
                  <a:cubicBezTo>
                    <a:pt x="1299" y="261"/>
                    <a:pt x="1305" y="263"/>
                    <a:pt x="1304" y="256"/>
                  </a:cubicBezTo>
                  <a:cubicBezTo>
                    <a:pt x="1296" y="250"/>
                    <a:pt x="1277" y="244"/>
                    <a:pt x="1267" y="252"/>
                  </a:cubicBezTo>
                  <a:close/>
                  <a:moveTo>
                    <a:pt x="1377" y="459"/>
                  </a:moveTo>
                  <a:cubicBezTo>
                    <a:pt x="1374" y="423"/>
                    <a:pt x="1379" y="426"/>
                    <a:pt x="1356" y="405"/>
                  </a:cubicBezTo>
                  <a:cubicBezTo>
                    <a:pt x="1305" y="359"/>
                    <a:pt x="1259" y="315"/>
                    <a:pt x="1211" y="271"/>
                  </a:cubicBezTo>
                  <a:cubicBezTo>
                    <a:pt x="1211" y="269"/>
                    <a:pt x="1211" y="268"/>
                    <a:pt x="1209" y="268"/>
                  </a:cubicBezTo>
                  <a:cubicBezTo>
                    <a:pt x="1160" y="303"/>
                    <a:pt x="1112" y="352"/>
                    <a:pt x="1058" y="390"/>
                  </a:cubicBezTo>
                  <a:cubicBezTo>
                    <a:pt x="1042" y="402"/>
                    <a:pt x="1016" y="421"/>
                    <a:pt x="1013" y="434"/>
                  </a:cubicBezTo>
                  <a:cubicBezTo>
                    <a:pt x="1009" y="447"/>
                    <a:pt x="1014" y="465"/>
                    <a:pt x="1015" y="479"/>
                  </a:cubicBezTo>
                  <a:cubicBezTo>
                    <a:pt x="1018" y="547"/>
                    <a:pt x="1028" y="624"/>
                    <a:pt x="1038" y="692"/>
                  </a:cubicBezTo>
                  <a:cubicBezTo>
                    <a:pt x="1150" y="692"/>
                    <a:pt x="1273" y="682"/>
                    <a:pt x="1393" y="676"/>
                  </a:cubicBezTo>
                  <a:cubicBezTo>
                    <a:pt x="1390" y="606"/>
                    <a:pt x="1382" y="527"/>
                    <a:pt x="1377" y="459"/>
                  </a:cubicBezTo>
                  <a:close/>
                  <a:moveTo>
                    <a:pt x="1064" y="291"/>
                  </a:moveTo>
                  <a:cubicBezTo>
                    <a:pt x="1069" y="294"/>
                    <a:pt x="1069" y="301"/>
                    <a:pt x="1075" y="304"/>
                  </a:cubicBezTo>
                  <a:cubicBezTo>
                    <a:pt x="1090" y="299"/>
                    <a:pt x="1104" y="284"/>
                    <a:pt x="1108" y="275"/>
                  </a:cubicBezTo>
                  <a:cubicBezTo>
                    <a:pt x="1096" y="282"/>
                    <a:pt x="1076" y="283"/>
                    <a:pt x="1064" y="291"/>
                  </a:cubicBezTo>
                  <a:close/>
                  <a:moveTo>
                    <a:pt x="1333" y="297"/>
                  </a:moveTo>
                  <a:cubicBezTo>
                    <a:pt x="1333" y="292"/>
                    <a:pt x="1333" y="287"/>
                    <a:pt x="1335" y="285"/>
                  </a:cubicBezTo>
                  <a:cubicBezTo>
                    <a:pt x="1329" y="277"/>
                    <a:pt x="1305" y="277"/>
                    <a:pt x="1296" y="279"/>
                  </a:cubicBezTo>
                  <a:cubicBezTo>
                    <a:pt x="1306" y="287"/>
                    <a:pt x="1316" y="296"/>
                    <a:pt x="1333" y="297"/>
                  </a:cubicBezTo>
                  <a:close/>
                  <a:moveTo>
                    <a:pt x="1379" y="328"/>
                  </a:moveTo>
                  <a:cubicBezTo>
                    <a:pt x="1377" y="322"/>
                    <a:pt x="1373" y="323"/>
                    <a:pt x="1377" y="316"/>
                  </a:cubicBezTo>
                  <a:cubicBezTo>
                    <a:pt x="1366" y="305"/>
                    <a:pt x="1337" y="313"/>
                    <a:pt x="1327" y="310"/>
                  </a:cubicBezTo>
                  <a:cubicBezTo>
                    <a:pt x="1343" y="318"/>
                    <a:pt x="1360" y="328"/>
                    <a:pt x="1379" y="328"/>
                  </a:cubicBezTo>
                  <a:close/>
                  <a:moveTo>
                    <a:pt x="1015" y="341"/>
                  </a:moveTo>
                  <a:cubicBezTo>
                    <a:pt x="1029" y="351"/>
                    <a:pt x="1062" y="326"/>
                    <a:pt x="1058" y="318"/>
                  </a:cubicBezTo>
                  <a:cubicBezTo>
                    <a:pt x="1048" y="330"/>
                    <a:pt x="1020" y="324"/>
                    <a:pt x="1015" y="341"/>
                  </a:cubicBezTo>
                  <a:close/>
                  <a:moveTo>
                    <a:pt x="1408" y="364"/>
                  </a:moveTo>
                  <a:cubicBezTo>
                    <a:pt x="1413" y="355"/>
                    <a:pt x="1405" y="350"/>
                    <a:pt x="1406" y="345"/>
                  </a:cubicBezTo>
                  <a:cubicBezTo>
                    <a:pt x="1387" y="347"/>
                    <a:pt x="1371" y="341"/>
                    <a:pt x="1360" y="339"/>
                  </a:cubicBezTo>
                  <a:cubicBezTo>
                    <a:pt x="1372" y="351"/>
                    <a:pt x="1388" y="359"/>
                    <a:pt x="1408" y="364"/>
                  </a:cubicBezTo>
                  <a:close/>
                  <a:moveTo>
                    <a:pt x="961" y="378"/>
                  </a:moveTo>
                  <a:cubicBezTo>
                    <a:pt x="986" y="379"/>
                    <a:pt x="999" y="375"/>
                    <a:pt x="1015" y="364"/>
                  </a:cubicBezTo>
                  <a:cubicBezTo>
                    <a:pt x="1015" y="360"/>
                    <a:pt x="1013" y="358"/>
                    <a:pt x="1011" y="357"/>
                  </a:cubicBezTo>
                  <a:cubicBezTo>
                    <a:pt x="986" y="364"/>
                    <a:pt x="968" y="353"/>
                    <a:pt x="961" y="378"/>
                  </a:cubicBezTo>
                  <a:close/>
                  <a:moveTo>
                    <a:pt x="1433" y="405"/>
                  </a:moveTo>
                  <a:cubicBezTo>
                    <a:pt x="1437" y="400"/>
                    <a:pt x="1440" y="394"/>
                    <a:pt x="1443" y="388"/>
                  </a:cubicBezTo>
                  <a:cubicBezTo>
                    <a:pt x="1427" y="388"/>
                    <a:pt x="1412" y="376"/>
                    <a:pt x="1402" y="378"/>
                  </a:cubicBezTo>
                  <a:cubicBezTo>
                    <a:pt x="1414" y="385"/>
                    <a:pt x="1420" y="399"/>
                    <a:pt x="1433" y="405"/>
                  </a:cubicBezTo>
                  <a:close/>
                  <a:moveTo>
                    <a:pt x="944" y="386"/>
                  </a:moveTo>
                  <a:cubicBezTo>
                    <a:pt x="931" y="396"/>
                    <a:pt x="936" y="416"/>
                    <a:pt x="951" y="421"/>
                  </a:cubicBezTo>
                  <a:cubicBezTo>
                    <a:pt x="956" y="406"/>
                    <a:pt x="971" y="401"/>
                    <a:pt x="982" y="390"/>
                  </a:cubicBezTo>
                  <a:cubicBezTo>
                    <a:pt x="966" y="392"/>
                    <a:pt x="956" y="392"/>
                    <a:pt x="944" y="386"/>
                  </a:cubicBezTo>
                  <a:close/>
                  <a:moveTo>
                    <a:pt x="413" y="761"/>
                  </a:moveTo>
                  <a:cubicBezTo>
                    <a:pt x="399" y="758"/>
                    <a:pt x="393" y="748"/>
                    <a:pt x="380" y="752"/>
                  </a:cubicBezTo>
                  <a:cubicBezTo>
                    <a:pt x="361" y="759"/>
                    <a:pt x="375" y="784"/>
                    <a:pt x="374" y="798"/>
                  </a:cubicBezTo>
                  <a:cubicBezTo>
                    <a:pt x="351" y="797"/>
                    <a:pt x="344" y="810"/>
                    <a:pt x="339" y="827"/>
                  </a:cubicBezTo>
                  <a:cubicBezTo>
                    <a:pt x="343" y="843"/>
                    <a:pt x="363" y="846"/>
                    <a:pt x="365" y="864"/>
                  </a:cubicBezTo>
                  <a:cubicBezTo>
                    <a:pt x="344" y="878"/>
                    <a:pt x="309" y="865"/>
                    <a:pt x="303" y="895"/>
                  </a:cubicBezTo>
                  <a:cubicBezTo>
                    <a:pt x="302" y="902"/>
                    <a:pt x="310" y="909"/>
                    <a:pt x="303" y="918"/>
                  </a:cubicBezTo>
                  <a:cubicBezTo>
                    <a:pt x="251" y="878"/>
                    <a:pt x="193" y="991"/>
                    <a:pt x="237" y="1011"/>
                  </a:cubicBezTo>
                  <a:cubicBezTo>
                    <a:pt x="249" y="1009"/>
                    <a:pt x="255" y="1006"/>
                    <a:pt x="266" y="1013"/>
                  </a:cubicBezTo>
                  <a:cubicBezTo>
                    <a:pt x="274" y="987"/>
                    <a:pt x="331" y="990"/>
                    <a:pt x="328" y="1017"/>
                  </a:cubicBezTo>
                  <a:cubicBezTo>
                    <a:pt x="314" y="1009"/>
                    <a:pt x="287" y="992"/>
                    <a:pt x="279" y="1017"/>
                  </a:cubicBezTo>
                  <a:cubicBezTo>
                    <a:pt x="277" y="1024"/>
                    <a:pt x="288" y="1030"/>
                    <a:pt x="281" y="1036"/>
                  </a:cubicBezTo>
                  <a:cubicBezTo>
                    <a:pt x="268" y="1037"/>
                    <a:pt x="261" y="1017"/>
                    <a:pt x="243" y="1017"/>
                  </a:cubicBezTo>
                  <a:cubicBezTo>
                    <a:pt x="216" y="1028"/>
                    <a:pt x="197" y="1084"/>
                    <a:pt x="235" y="1102"/>
                  </a:cubicBezTo>
                  <a:cubicBezTo>
                    <a:pt x="235" y="1105"/>
                    <a:pt x="235" y="1107"/>
                    <a:pt x="235" y="1110"/>
                  </a:cubicBezTo>
                  <a:cubicBezTo>
                    <a:pt x="193" y="1113"/>
                    <a:pt x="184" y="1174"/>
                    <a:pt x="231" y="1176"/>
                  </a:cubicBezTo>
                  <a:cubicBezTo>
                    <a:pt x="228" y="1192"/>
                    <a:pt x="211" y="1192"/>
                    <a:pt x="206" y="1205"/>
                  </a:cubicBezTo>
                  <a:cubicBezTo>
                    <a:pt x="207" y="1238"/>
                    <a:pt x="208" y="1271"/>
                    <a:pt x="225" y="1286"/>
                  </a:cubicBezTo>
                  <a:cubicBezTo>
                    <a:pt x="238" y="1298"/>
                    <a:pt x="255" y="1287"/>
                    <a:pt x="272" y="1296"/>
                  </a:cubicBezTo>
                  <a:cubicBezTo>
                    <a:pt x="265" y="1314"/>
                    <a:pt x="250" y="1325"/>
                    <a:pt x="260" y="1350"/>
                  </a:cubicBezTo>
                  <a:cubicBezTo>
                    <a:pt x="273" y="1363"/>
                    <a:pt x="290" y="1347"/>
                    <a:pt x="305" y="1356"/>
                  </a:cubicBezTo>
                  <a:cubicBezTo>
                    <a:pt x="305" y="1368"/>
                    <a:pt x="291" y="1367"/>
                    <a:pt x="285" y="1373"/>
                  </a:cubicBezTo>
                  <a:cubicBezTo>
                    <a:pt x="266" y="1398"/>
                    <a:pt x="282" y="1439"/>
                    <a:pt x="303" y="1449"/>
                  </a:cubicBezTo>
                  <a:cubicBezTo>
                    <a:pt x="312" y="1453"/>
                    <a:pt x="320" y="1446"/>
                    <a:pt x="324" y="1455"/>
                  </a:cubicBezTo>
                  <a:cubicBezTo>
                    <a:pt x="306" y="1510"/>
                    <a:pt x="376" y="1564"/>
                    <a:pt x="415" y="1524"/>
                  </a:cubicBezTo>
                  <a:cubicBezTo>
                    <a:pt x="428" y="1530"/>
                    <a:pt x="428" y="1547"/>
                    <a:pt x="442" y="1549"/>
                  </a:cubicBezTo>
                  <a:cubicBezTo>
                    <a:pt x="469" y="1552"/>
                    <a:pt x="471" y="1523"/>
                    <a:pt x="467" y="1501"/>
                  </a:cubicBezTo>
                  <a:cubicBezTo>
                    <a:pt x="486" y="1502"/>
                    <a:pt x="492" y="1512"/>
                    <a:pt x="510" y="1509"/>
                  </a:cubicBezTo>
                  <a:cubicBezTo>
                    <a:pt x="517" y="1504"/>
                    <a:pt x="514" y="1490"/>
                    <a:pt x="527" y="1491"/>
                  </a:cubicBezTo>
                  <a:cubicBezTo>
                    <a:pt x="533" y="1504"/>
                    <a:pt x="554" y="1518"/>
                    <a:pt x="570" y="1513"/>
                  </a:cubicBezTo>
                  <a:cubicBezTo>
                    <a:pt x="585" y="1509"/>
                    <a:pt x="578" y="1494"/>
                    <a:pt x="587" y="1484"/>
                  </a:cubicBezTo>
                  <a:cubicBezTo>
                    <a:pt x="603" y="1488"/>
                    <a:pt x="608" y="1511"/>
                    <a:pt x="632" y="1501"/>
                  </a:cubicBezTo>
                  <a:cubicBezTo>
                    <a:pt x="612" y="1460"/>
                    <a:pt x="588" y="1406"/>
                    <a:pt x="537" y="1398"/>
                  </a:cubicBezTo>
                  <a:cubicBezTo>
                    <a:pt x="512" y="1394"/>
                    <a:pt x="488" y="1402"/>
                    <a:pt x="463" y="1406"/>
                  </a:cubicBezTo>
                  <a:cubicBezTo>
                    <a:pt x="467" y="1421"/>
                    <a:pt x="457" y="1436"/>
                    <a:pt x="442" y="1439"/>
                  </a:cubicBezTo>
                  <a:cubicBezTo>
                    <a:pt x="463" y="1497"/>
                    <a:pt x="372" y="1508"/>
                    <a:pt x="370" y="1464"/>
                  </a:cubicBezTo>
                  <a:cubicBezTo>
                    <a:pt x="387" y="1484"/>
                    <a:pt x="429" y="1489"/>
                    <a:pt x="434" y="1453"/>
                  </a:cubicBezTo>
                  <a:cubicBezTo>
                    <a:pt x="431" y="1446"/>
                    <a:pt x="426" y="1441"/>
                    <a:pt x="423" y="1433"/>
                  </a:cubicBezTo>
                  <a:cubicBezTo>
                    <a:pt x="470" y="1431"/>
                    <a:pt x="448" y="1375"/>
                    <a:pt x="417" y="1371"/>
                  </a:cubicBezTo>
                  <a:cubicBezTo>
                    <a:pt x="422" y="1360"/>
                    <a:pt x="445" y="1350"/>
                    <a:pt x="446" y="1331"/>
                  </a:cubicBezTo>
                  <a:cubicBezTo>
                    <a:pt x="447" y="1322"/>
                    <a:pt x="442" y="1316"/>
                    <a:pt x="438" y="1307"/>
                  </a:cubicBezTo>
                  <a:cubicBezTo>
                    <a:pt x="418" y="1309"/>
                    <a:pt x="409" y="1291"/>
                    <a:pt x="403" y="1274"/>
                  </a:cubicBezTo>
                  <a:cubicBezTo>
                    <a:pt x="361" y="1318"/>
                    <a:pt x="313" y="1222"/>
                    <a:pt x="361" y="1205"/>
                  </a:cubicBezTo>
                  <a:cubicBezTo>
                    <a:pt x="346" y="1234"/>
                    <a:pt x="350" y="1275"/>
                    <a:pt x="386" y="1278"/>
                  </a:cubicBezTo>
                  <a:cubicBezTo>
                    <a:pt x="395" y="1273"/>
                    <a:pt x="394" y="1258"/>
                    <a:pt x="407" y="1257"/>
                  </a:cubicBezTo>
                  <a:cubicBezTo>
                    <a:pt x="416" y="1272"/>
                    <a:pt x="416" y="1283"/>
                    <a:pt x="425" y="1296"/>
                  </a:cubicBezTo>
                  <a:cubicBezTo>
                    <a:pt x="441" y="1289"/>
                    <a:pt x="449" y="1303"/>
                    <a:pt x="465" y="1292"/>
                  </a:cubicBezTo>
                  <a:cubicBezTo>
                    <a:pt x="472" y="1284"/>
                    <a:pt x="467" y="1272"/>
                    <a:pt x="473" y="1267"/>
                  </a:cubicBezTo>
                  <a:cubicBezTo>
                    <a:pt x="483" y="1272"/>
                    <a:pt x="486" y="1284"/>
                    <a:pt x="500" y="1284"/>
                  </a:cubicBezTo>
                  <a:cubicBezTo>
                    <a:pt x="524" y="1275"/>
                    <a:pt x="505" y="1245"/>
                    <a:pt x="510" y="1232"/>
                  </a:cubicBezTo>
                  <a:cubicBezTo>
                    <a:pt x="534" y="1246"/>
                    <a:pt x="522" y="1282"/>
                    <a:pt x="506" y="1294"/>
                  </a:cubicBezTo>
                  <a:cubicBezTo>
                    <a:pt x="522" y="1310"/>
                    <a:pt x="541" y="1323"/>
                    <a:pt x="556" y="1340"/>
                  </a:cubicBezTo>
                  <a:cubicBezTo>
                    <a:pt x="574" y="1343"/>
                    <a:pt x="592" y="1373"/>
                    <a:pt x="612" y="1356"/>
                  </a:cubicBezTo>
                  <a:cubicBezTo>
                    <a:pt x="612" y="1327"/>
                    <a:pt x="593" y="1301"/>
                    <a:pt x="581" y="1278"/>
                  </a:cubicBezTo>
                  <a:cubicBezTo>
                    <a:pt x="539" y="1249"/>
                    <a:pt x="524" y="1195"/>
                    <a:pt x="494" y="1156"/>
                  </a:cubicBezTo>
                  <a:cubicBezTo>
                    <a:pt x="477" y="1160"/>
                    <a:pt x="463" y="1148"/>
                    <a:pt x="456" y="1135"/>
                  </a:cubicBezTo>
                  <a:cubicBezTo>
                    <a:pt x="450" y="1138"/>
                    <a:pt x="447" y="1145"/>
                    <a:pt x="440" y="1147"/>
                  </a:cubicBezTo>
                  <a:cubicBezTo>
                    <a:pt x="418" y="1139"/>
                    <a:pt x="408" y="1126"/>
                    <a:pt x="405" y="1104"/>
                  </a:cubicBezTo>
                  <a:cubicBezTo>
                    <a:pt x="408" y="1100"/>
                    <a:pt x="406" y="1090"/>
                    <a:pt x="417" y="1094"/>
                  </a:cubicBezTo>
                  <a:cubicBezTo>
                    <a:pt x="412" y="1114"/>
                    <a:pt x="422" y="1134"/>
                    <a:pt x="442" y="1135"/>
                  </a:cubicBezTo>
                  <a:cubicBezTo>
                    <a:pt x="449" y="1133"/>
                    <a:pt x="444" y="1119"/>
                    <a:pt x="452" y="1118"/>
                  </a:cubicBezTo>
                  <a:cubicBezTo>
                    <a:pt x="467" y="1118"/>
                    <a:pt x="466" y="1150"/>
                    <a:pt x="490" y="1147"/>
                  </a:cubicBezTo>
                  <a:cubicBezTo>
                    <a:pt x="494" y="1148"/>
                    <a:pt x="488" y="1138"/>
                    <a:pt x="496" y="1141"/>
                  </a:cubicBezTo>
                  <a:cubicBezTo>
                    <a:pt x="503" y="1140"/>
                    <a:pt x="501" y="1150"/>
                    <a:pt x="510" y="1147"/>
                  </a:cubicBezTo>
                  <a:cubicBezTo>
                    <a:pt x="544" y="1141"/>
                    <a:pt x="524" y="1108"/>
                    <a:pt x="516" y="1087"/>
                  </a:cubicBezTo>
                  <a:cubicBezTo>
                    <a:pt x="524" y="1083"/>
                    <a:pt x="529" y="1088"/>
                    <a:pt x="537" y="1085"/>
                  </a:cubicBezTo>
                  <a:cubicBezTo>
                    <a:pt x="546" y="1103"/>
                    <a:pt x="567" y="1109"/>
                    <a:pt x="589" y="1114"/>
                  </a:cubicBezTo>
                  <a:cubicBezTo>
                    <a:pt x="595" y="1107"/>
                    <a:pt x="580" y="1098"/>
                    <a:pt x="587" y="1089"/>
                  </a:cubicBezTo>
                  <a:cubicBezTo>
                    <a:pt x="604" y="1093"/>
                    <a:pt x="604" y="1109"/>
                    <a:pt x="620" y="1110"/>
                  </a:cubicBezTo>
                  <a:cubicBezTo>
                    <a:pt x="648" y="1113"/>
                    <a:pt x="672" y="1075"/>
                    <a:pt x="669" y="1046"/>
                  </a:cubicBezTo>
                  <a:cubicBezTo>
                    <a:pt x="668" y="1040"/>
                    <a:pt x="655" y="1045"/>
                    <a:pt x="655" y="1038"/>
                  </a:cubicBezTo>
                  <a:cubicBezTo>
                    <a:pt x="674" y="1023"/>
                    <a:pt x="708" y="1018"/>
                    <a:pt x="709" y="988"/>
                  </a:cubicBezTo>
                  <a:cubicBezTo>
                    <a:pt x="709" y="979"/>
                    <a:pt x="700" y="978"/>
                    <a:pt x="705" y="967"/>
                  </a:cubicBezTo>
                  <a:cubicBezTo>
                    <a:pt x="694" y="955"/>
                    <a:pt x="674" y="960"/>
                    <a:pt x="663" y="957"/>
                  </a:cubicBezTo>
                  <a:cubicBezTo>
                    <a:pt x="666" y="949"/>
                    <a:pt x="671" y="945"/>
                    <a:pt x="676" y="938"/>
                  </a:cubicBezTo>
                  <a:cubicBezTo>
                    <a:pt x="672" y="919"/>
                    <a:pt x="649" y="915"/>
                    <a:pt x="634" y="918"/>
                  </a:cubicBezTo>
                  <a:cubicBezTo>
                    <a:pt x="655" y="892"/>
                    <a:pt x="700" y="922"/>
                    <a:pt x="682" y="947"/>
                  </a:cubicBezTo>
                  <a:cubicBezTo>
                    <a:pt x="735" y="949"/>
                    <a:pt x="727" y="1026"/>
                    <a:pt x="680" y="1036"/>
                  </a:cubicBezTo>
                  <a:cubicBezTo>
                    <a:pt x="687" y="1077"/>
                    <a:pt x="660" y="1116"/>
                    <a:pt x="620" y="1123"/>
                  </a:cubicBezTo>
                  <a:cubicBezTo>
                    <a:pt x="608" y="1211"/>
                    <a:pt x="650" y="1288"/>
                    <a:pt x="682" y="1360"/>
                  </a:cubicBezTo>
                  <a:cubicBezTo>
                    <a:pt x="692" y="1350"/>
                    <a:pt x="686" y="1338"/>
                    <a:pt x="700" y="1333"/>
                  </a:cubicBezTo>
                  <a:cubicBezTo>
                    <a:pt x="708" y="1333"/>
                    <a:pt x="710" y="1338"/>
                    <a:pt x="715" y="1340"/>
                  </a:cubicBezTo>
                  <a:cubicBezTo>
                    <a:pt x="732" y="1325"/>
                    <a:pt x="732" y="1305"/>
                    <a:pt x="731" y="1280"/>
                  </a:cubicBezTo>
                  <a:cubicBezTo>
                    <a:pt x="737" y="1284"/>
                    <a:pt x="761" y="1289"/>
                    <a:pt x="777" y="1284"/>
                  </a:cubicBezTo>
                  <a:cubicBezTo>
                    <a:pt x="788" y="1270"/>
                    <a:pt x="791" y="1251"/>
                    <a:pt x="785" y="1230"/>
                  </a:cubicBezTo>
                  <a:cubicBezTo>
                    <a:pt x="758" y="1247"/>
                    <a:pt x="716" y="1251"/>
                    <a:pt x="686" y="1234"/>
                  </a:cubicBezTo>
                  <a:cubicBezTo>
                    <a:pt x="684" y="1206"/>
                    <a:pt x="647" y="1202"/>
                    <a:pt x="651" y="1174"/>
                  </a:cubicBezTo>
                  <a:cubicBezTo>
                    <a:pt x="655" y="1142"/>
                    <a:pt x="708" y="1165"/>
                    <a:pt x="725" y="1154"/>
                  </a:cubicBezTo>
                  <a:cubicBezTo>
                    <a:pt x="718" y="1105"/>
                    <a:pt x="775" y="1104"/>
                    <a:pt x="812" y="1100"/>
                  </a:cubicBezTo>
                  <a:cubicBezTo>
                    <a:pt x="811" y="1087"/>
                    <a:pt x="824" y="1065"/>
                    <a:pt x="835" y="1052"/>
                  </a:cubicBezTo>
                  <a:cubicBezTo>
                    <a:pt x="831" y="1025"/>
                    <a:pt x="817" y="1008"/>
                    <a:pt x="794" y="1001"/>
                  </a:cubicBezTo>
                  <a:cubicBezTo>
                    <a:pt x="784" y="1002"/>
                    <a:pt x="783" y="1012"/>
                    <a:pt x="771" y="1011"/>
                  </a:cubicBezTo>
                  <a:cubicBezTo>
                    <a:pt x="781" y="982"/>
                    <a:pt x="779" y="947"/>
                    <a:pt x="756" y="930"/>
                  </a:cubicBezTo>
                  <a:cubicBezTo>
                    <a:pt x="754" y="928"/>
                    <a:pt x="748" y="939"/>
                    <a:pt x="740" y="932"/>
                  </a:cubicBezTo>
                  <a:cubicBezTo>
                    <a:pt x="765" y="901"/>
                    <a:pt x="734" y="874"/>
                    <a:pt x="700" y="879"/>
                  </a:cubicBezTo>
                  <a:cubicBezTo>
                    <a:pt x="712" y="855"/>
                    <a:pt x="729" y="828"/>
                    <a:pt x="715" y="796"/>
                  </a:cubicBezTo>
                  <a:cubicBezTo>
                    <a:pt x="697" y="784"/>
                    <a:pt x="684" y="766"/>
                    <a:pt x="663" y="763"/>
                  </a:cubicBezTo>
                  <a:cubicBezTo>
                    <a:pt x="635" y="759"/>
                    <a:pt x="621" y="787"/>
                    <a:pt x="597" y="790"/>
                  </a:cubicBezTo>
                  <a:cubicBezTo>
                    <a:pt x="604" y="765"/>
                    <a:pt x="593" y="749"/>
                    <a:pt x="576" y="742"/>
                  </a:cubicBezTo>
                  <a:cubicBezTo>
                    <a:pt x="571" y="745"/>
                    <a:pt x="570" y="751"/>
                    <a:pt x="562" y="750"/>
                  </a:cubicBezTo>
                  <a:cubicBezTo>
                    <a:pt x="557" y="737"/>
                    <a:pt x="556" y="719"/>
                    <a:pt x="541" y="711"/>
                  </a:cubicBezTo>
                  <a:cubicBezTo>
                    <a:pt x="528" y="711"/>
                    <a:pt x="526" y="722"/>
                    <a:pt x="510" y="719"/>
                  </a:cubicBezTo>
                  <a:cubicBezTo>
                    <a:pt x="512" y="693"/>
                    <a:pt x="502" y="680"/>
                    <a:pt x="490" y="668"/>
                  </a:cubicBezTo>
                  <a:cubicBezTo>
                    <a:pt x="430" y="659"/>
                    <a:pt x="413" y="716"/>
                    <a:pt x="413" y="761"/>
                  </a:cubicBezTo>
                  <a:close/>
                  <a:moveTo>
                    <a:pt x="1060" y="725"/>
                  </a:moveTo>
                  <a:cubicBezTo>
                    <a:pt x="1107" y="722"/>
                    <a:pt x="1143" y="721"/>
                    <a:pt x="1176" y="721"/>
                  </a:cubicBezTo>
                  <a:cubicBezTo>
                    <a:pt x="1221" y="721"/>
                    <a:pt x="1252" y="715"/>
                    <a:pt x="1284" y="715"/>
                  </a:cubicBezTo>
                  <a:cubicBezTo>
                    <a:pt x="1309" y="715"/>
                    <a:pt x="1332" y="711"/>
                    <a:pt x="1360" y="709"/>
                  </a:cubicBezTo>
                  <a:cubicBezTo>
                    <a:pt x="1368" y="708"/>
                    <a:pt x="1400" y="715"/>
                    <a:pt x="1397" y="699"/>
                  </a:cubicBezTo>
                  <a:cubicBezTo>
                    <a:pt x="1396" y="687"/>
                    <a:pt x="1374" y="690"/>
                    <a:pt x="1360" y="690"/>
                  </a:cubicBezTo>
                  <a:cubicBezTo>
                    <a:pt x="1350" y="691"/>
                    <a:pt x="1324" y="693"/>
                    <a:pt x="1306" y="694"/>
                  </a:cubicBezTo>
                  <a:cubicBezTo>
                    <a:pt x="1217" y="700"/>
                    <a:pt x="1134" y="704"/>
                    <a:pt x="1029" y="703"/>
                  </a:cubicBezTo>
                  <a:cubicBezTo>
                    <a:pt x="1016" y="729"/>
                    <a:pt x="1036" y="727"/>
                    <a:pt x="1060" y="725"/>
                  </a:cubicBezTo>
                  <a:close/>
                  <a:moveTo>
                    <a:pt x="1234" y="802"/>
                  </a:moveTo>
                  <a:cubicBezTo>
                    <a:pt x="1255" y="807"/>
                    <a:pt x="1273" y="807"/>
                    <a:pt x="1288" y="814"/>
                  </a:cubicBezTo>
                  <a:cubicBezTo>
                    <a:pt x="1291" y="807"/>
                    <a:pt x="1297" y="803"/>
                    <a:pt x="1296" y="792"/>
                  </a:cubicBezTo>
                  <a:cubicBezTo>
                    <a:pt x="1272" y="787"/>
                    <a:pt x="1255" y="777"/>
                    <a:pt x="1236" y="767"/>
                  </a:cubicBezTo>
                  <a:cubicBezTo>
                    <a:pt x="1229" y="773"/>
                    <a:pt x="1232" y="792"/>
                    <a:pt x="1234" y="802"/>
                  </a:cubicBezTo>
                  <a:close/>
                  <a:moveTo>
                    <a:pt x="1166" y="785"/>
                  </a:moveTo>
                  <a:cubicBezTo>
                    <a:pt x="1165" y="796"/>
                    <a:pt x="1172" y="799"/>
                    <a:pt x="1170" y="812"/>
                  </a:cubicBezTo>
                  <a:cubicBezTo>
                    <a:pt x="1188" y="811"/>
                    <a:pt x="1209" y="804"/>
                    <a:pt x="1222" y="804"/>
                  </a:cubicBezTo>
                  <a:cubicBezTo>
                    <a:pt x="1219" y="789"/>
                    <a:pt x="1224" y="779"/>
                    <a:pt x="1217" y="769"/>
                  </a:cubicBezTo>
                  <a:cubicBezTo>
                    <a:pt x="1205" y="784"/>
                    <a:pt x="1184" y="778"/>
                    <a:pt x="1166" y="785"/>
                  </a:cubicBezTo>
                  <a:close/>
                  <a:moveTo>
                    <a:pt x="1145" y="823"/>
                  </a:moveTo>
                  <a:cubicBezTo>
                    <a:pt x="1141" y="832"/>
                    <a:pt x="1146" y="838"/>
                    <a:pt x="1143" y="847"/>
                  </a:cubicBezTo>
                  <a:cubicBezTo>
                    <a:pt x="1162" y="846"/>
                    <a:pt x="1175" y="838"/>
                    <a:pt x="1193" y="835"/>
                  </a:cubicBezTo>
                  <a:cubicBezTo>
                    <a:pt x="1194" y="825"/>
                    <a:pt x="1214" y="823"/>
                    <a:pt x="1209" y="814"/>
                  </a:cubicBezTo>
                  <a:cubicBezTo>
                    <a:pt x="1189" y="821"/>
                    <a:pt x="1174" y="823"/>
                    <a:pt x="1145" y="823"/>
                  </a:cubicBezTo>
                  <a:close/>
                  <a:moveTo>
                    <a:pt x="1358" y="858"/>
                  </a:moveTo>
                  <a:cubicBezTo>
                    <a:pt x="1356" y="845"/>
                    <a:pt x="1351" y="836"/>
                    <a:pt x="1342" y="831"/>
                  </a:cubicBezTo>
                  <a:cubicBezTo>
                    <a:pt x="1311" y="841"/>
                    <a:pt x="1286" y="824"/>
                    <a:pt x="1259" y="819"/>
                  </a:cubicBezTo>
                  <a:cubicBezTo>
                    <a:pt x="1285" y="848"/>
                    <a:pt x="1311" y="854"/>
                    <a:pt x="1358" y="858"/>
                  </a:cubicBezTo>
                  <a:close/>
                  <a:moveTo>
                    <a:pt x="690" y="1222"/>
                  </a:moveTo>
                  <a:cubicBezTo>
                    <a:pt x="700" y="1231"/>
                    <a:pt x="720" y="1231"/>
                    <a:pt x="734" y="1236"/>
                  </a:cubicBezTo>
                  <a:cubicBezTo>
                    <a:pt x="766" y="1227"/>
                    <a:pt x="790" y="1213"/>
                    <a:pt x="814" y="1201"/>
                  </a:cubicBezTo>
                  <a:cubicBezTo>
                    <a:pt x="835" y="1185"/>
                    <a:pt x="856" y="1171"/>
                    <a:pt x="876" y="1158"/>
                  </a:cubicBezTo>
                  <a:cubicBezTo>
                    <a:pt x="904" y="1140"/>
                    <a:pt x="927" y="1121"/>
                    <a:pt x="953" y="1104"/>
                  </a:cubicBezTo>
                  <a:cubicBezTo>
                    <a:pt x="988" y="1081"/>
                    <a:pt x="1022" y="1059"/>
                    <a:pt x="1054" y="1034"/>
                  </a:cubicBezTo>
                  <a:cubicBezTo>
                    <a:pt x="1118" y="983"/>
                    <a:pt x="1175" y="924"/>
                    <a:pt x="1232" y="866"/>
                  </a:cubicBezTo>
                  <a:cubicBezTo>
                    <a:pt x="1225" y="857"/>
                    <a:pt x="1227" y="829"/>
                    <a:pt x="1222" y="821"/>
                  </a:cubicBezTo>
                  <a:cubicBezTo>
                    <a:pt x="1058" y="968"/>
                    <a:pt x="894" y="1114"/>
                    <a:pt x="690" y="1222"/>
                  </a:cubicBezTo>
                  <a:close/>
                  <a:moveTo>
                    <a:pt x="1497" y="1027"/>
                  </a:moveTo>
                  <a:cubicBezTo>
                    <a:pt x="1403" y="967"/>
                    <a:pt x="1326" y="890"/>
                    <a:pt x="1240" y="823"/>
                  </a:cubicBezTo>
                  <a:cubicBezTo>
                    <a:pt x="1240" y="820"/>
                    <a:pt x="1238" y="821"/>
                    <a:pt x="1236" y="823"/>
                  </a:cubicBezTo>
                  <a:cubicBezTo>
                    <a:pt x="1234" y="847"/>
                    <a:pt x="1241" y="857"/>
                    <a:pt x="1242" y="874"/>
                  </a:cubicBezTo>
                  <a:cubicBezTo>
                    <a:pt x="1257" y="890"/>
                    <a:pt x="1271" y="905"/>
                    <a:pt x="1286" y="920"/>
                  </a:cubicBezTo>
                  <a:cubicBezTo>
                    <a:pt x="1301" y="935"/>
                    <a:pt x="1320" y="945"/>
                    <a:pt x="1337" y="959"/>
                  </a:cubicBezTo>
                  <a:cubicBezTo>
                    <a:pt x="1347" y="967"/>
                    <a:pt x="1354" y="980"/>
                    <a:pt x="1364" y="988"/>
                  </a:cubicBezTo>
                  <a:cubicBezTo>
                    <a:pt x="1389" y="1008"/>
                    <a:pt x="1416" y="1026"/>
                    <a:pt x="1441" y="1046"/>
                  </a:cubicBezTo>
                  <a:cubicBezTo>
                    <a:pt x="1516" y="1106"/>
                    <a:pt x="1593" y="1167"/>
                    <a:pt x="1685" y="1207"/>
                  </a:cubicBezTo>
                  <a:cubicBezTo>
                    <a:pt x="1697" y="1199"/>
                    <a:pt x="1704" y="1187"/>
                    <a:pt x="1706" y="1168"/>
                  </a:cubicBezTo>
                  <a:cubicBezTo>
                    <a:pt x="1675" y="1146"/>
                    <a:pt x="1644" y="1129"/>
                    <a:pt x="1612" y="1106"/>
                  </a:cubicBezTo>
                  <a:cubicBezTo>
                    <a:pt x="1579" y="1082"/>
                    <a:pt x="1535" y="1048"/>
                    <a:pt x="1497" y="1040"/>
                  </a:cubicBezTo>
                  <a:cubicBezTo>
                    <a:pt x="1497" y="1035"/>
                    <a:pt x="1501" y="1031"/>
                    <a:pt x="1497" y="1027"/>
                  </a:cubicBezTo>
                  <a:close/>
                  <a:moveTo>
                    <a:pt x="1166" y="858"/>
                  </a:moveTo>
                  <a:cubicBezTo>
                    <a:pt x="1166" y="855"/>
                    <a:pt x="1165" y="853"/>
                    <a:pt x="1162" y="854"/>
                  </a:cubicBezTo>
                  <a:cubicBezTo>
                    <a:pt x="1143" y="861"/>
                    <a:pt x="1130" y="859"/>
                    <a:pt x="1102" y="860"/>
                  </a:cubicBezTo>
                  <a:cubicBezTo>
                    <a:pt x="1097" y="872"/>
                    <a:pt x="1089" y="881"/>
                    <a:pt x="1083" y="891"/>
                  </a:cubicBezTo>
                  <a:cubicBezTo>
                    <a:pt x="1111" y="881"/>
                    <a:pt x="1145" y="876"/>
                    <a:pt x="1166" y="858"/>
                  </a:cubicBezTo>
                  <a:close/>
                  <a:moveTo>
                    <a:pt x="1414" y="899"/>
                  </a:moveTo>
                  <a:cubicBezTo>
                    <a:pt x="1411" y="883"/>
                    <a:pt x="1404" y="870"/>
                    <a:pt x="1391" y="864"/>
                  </a:cubicBezTo>
                  <a:cubicBezTo>
                    <a:pt x="1373" y="875"/>
                    <a:pt x="1329" y="872"/>
                    <a:pt x="1306" y="860"/>
                  </a:cubicBezTo>
                  <a:cubicBezTo>
                    <a:pt x="1325" y="890"/>
                    <a:pt x="1366" y="898"/>
                    <a:pt x="1414" y="899"/>
                  </a:cubicBezTo>
                  <a:close/>
                  <a:moveTo>
                    <a:pt x="1230" y="881"/>
                  </a:moveTo>
                  <a:cubicBezTo>
                    <a:pt x="1172" y="949"/>
                    <a:pt x="1100" y="1013"/>
                    <a:pt x="1029" y="1067"/>
                  </a:cubicBezTo>
                  <a:cubicBezTo>
                    <a:pt x="1005" y="1085"/>
                    <a:pt x="976" y="1098"/>
                    <a:pt x="951" y="1116"/>
                  </a:cubicBezTo>
                  <a:cubicBezTo>
                    <a:pt x="899" y="1154"/>
                    <a:pt x="849" y="1196"/>
                    <a:pt x="794" y="1224"/>
                  </a:cubicBezTo>
                  <a:cubicBezTo>
                    <a:pt x="845" y="1410"/>
                    <a:pt x="887" y="1555"/>
                    <a:pt x="913" y="1762"/>
                  </a:cubicBezTo>
                  <a:cubicBezTo>
                    <a:pt x="964" y="1754"/>
                    <a:pt x="1004" y="1730"/>
                    <a:pt x="1060" y="1720"/>
                  </a:cubicBezTo>
                  <a:cubicBezTo>
                    <a:pt x="1058" y="1706"/>
                    <a:pt x="1053" y="1698"/>
                    <a:pt x="1054" y="1689"/>
                  </a:cubicBezTo>
                  <a:cubicBezTo>
                    <a:pt x="1055" y="1683"/>
                    <a:pt x="1061" y="1678"/>
                    <a:pt x="1062" y="1675"/>
                  </a:cubicBezTo>
                  <a:cubicBezTo>
                    <a:pt x="1065" y="1668"/>
                    <a:pt x="1064" y="1655"/>
                    <a:pt x="1067" y="1650"/>
                  </a:cubicBezTo>
                  <a:cubicBezTo>
                    <a:pt x="1074" y="1634"/>
                    <a:pt x="1098" y="1628"/>
                    <a:pt x="1104" y="1613"/>
                  </a:cubicBezTo>
                  <a:cubicBezTo>
                    <a:pt x="1106" y="1606"/>
                    <a:pt x="1103" y="1587"/>
                    <a:pt x="1102" y="1571"/>
                  </a:cubicBezTo>
                  <a:cubicBezTo>
                    <a:pt x="1098" y="1510"/>
                    <a:pt x="1095" y="1434"/>
                    <a:pt x="1085" y="1356"/>
                  </a:cubicBezTo>
                  <a:cubicBezTo>
                    <a:pt x="1082" y="1328"/>
                    <a:pt x="1083" y="1287"/>
                    <a:pt x="1073" y="1263"/>
                  </a:cubicBezTo>
                  <a:cubicBezTo>
                    <a:pt x="1067" y="1251"/>
                    <a:pt x="1053" y="1244"/>
                    <a:pt x="1054" y="1230"/>
                  </a:cubicBezTo>
                  <a:cubicBezTo>
                    <a:pt x="1055" y="1219"/>
                    <a:pt x="1068" y="1207"/>
                    <a:pt x="1081" y="1201"/>
                  </a:cubicBezTo>
                  <a:cubicBezTo>
                    <a:pt x="1121" y="1184"/>
                    <a:pt x="1176" y="1190"/>
                    <a:pt x="1236" y="1187"/>
                  </a:cubicBezTo>
                  <a:cubicBezTo>
                    <a:pt x="1289" y="1184"/>
                    <a:pt x="1362" y="1189"/>
                    <a:pt x="1402" y="1195"/>
                  </a:cubicBezTo>
                  <a:cubicBezTo>
                    <a:pt x="1421" y="1212"/>
                    <a:pt x="1408" y="1242"/>
                    <a:pt x="1387" y="1247"/>
                  </a:cubicBezTo>
                  <a:cubicBezTo>
                    <a:pt x="1391" y="1381"/>
                    <a:pt x="1372" y="1505"/>
                    <a:pt x="1364" y="1619"/>
                  </a:cubicBezTo>
                  <a:cubicBezTo>
                    <a:pt x="1391" y="1633"/>
                    <a:pt x="1410" y="1679"/>
                    <a:pt x="1393" y="1708"/>
                  </a:cubicBezTo>
                  <a:cubicBezTo>
                    <a:pt x="1430" y="1723"/>
                    <a:pt x="1458" y="1746"/>
                    <a:pt x="1499" y="1757"/>
                  </a:cubicBezTo>
                  <a:cubicBezTo>
                    <a:pt x="1500" y="1760"/>
                    <a:pt x="1499" y="1769"/>
                    <a:pt x="1511" y="1766"/>
                  </a:cubicBezTo>
                  <a:cubicBezTo>
                    <a:pt x="1523" y="1708"/>
                    <a:pt x="1526" y="1662"/>
                    <a:pt x="1534" y="1606"/>
                  </a:cubicBezTo>
                  <a:cubicBezTo>
                    <a:pt x="1553" y="1463"/>
                    <a:pt x="1573" y="1307"/>
                    <a:pt x="1590" y="1170"/>
                  </a:cubicBezTo>
                  <a:cubicBezTo>
                    <a:pt x="1462" y="1082"/>
                    <a:pt x="1341" y="986"/>
                    <a:pt x="1230" y="881"/>
                  </a:cubicBezTo>
                  <a:close/>
                  <a:moveTo>
                    <a:pt x="1025" y="912"/>
                  </a:moveTo>
                  <a:cubicBezTo>
                    <a:pt x="1022" y="922"/>
                    <a:pt x="1018" y="932"/>
                    <a:pt x="1017" y="945"/>
                  </a:cubicBezTo>
                  <a:cubicBezTo>
                    <a:pt x="1069" y="948"/>
                    <a:pt x="1102" y="913"/>
                    <a:pt x="1126" y="887"/>
                  </a:cubicBezTo>
                  <a:cubicBezTo>
                    <a:pt x="1096" y="902"/>
                    <a:pt x="1064" y="908"/>
                    <a:pt x="1025" y="912"/>
                  </a:cubicBezTo>
                  <a:close/>
                  <a:moveTo>
                    <a:pt x="1472" y="947"/>
                  </a:moveTo>
                  <a:cubicBezTo>
                    <a:pt x="1474" y="936"/>
                    <a:pt x="1479" y="929"/>
                    <a:pt x="1470" y="916"/>
                  </a:cubicBezTo>
                  <a:cubicBezTo>
                    <a:pt x="1426" y="916"/>
                    <a:pt x="1398" y="904"/>
                    <a:pt x="1360" y="910"/>
                  </a:cubicBezTo>
                  <a:cubicBezTo>
                    <a:pt x="1390" y="930"/>
                    <a:pt x="1431" y="938"/>
                    <a:pt x="1472" y="947"/>
                  </a:cubicBezTo>
                  <a:close/>
                  <a:moveTo>
                    <a:pt x="1553" y="974"/>
                  </a:moveTo>
                  <a:cubicBezTo>
                    <a:pt x="1526" y="945"/>
                    <a:pt x="1440" y="964"/>
                    <a:pt x="1410" y="947"/>
                  </a:cubicBezTo>
                  <a:cubicBezTo>
                    <a:pt x="1443" y="981"/>
                    <a:pt x="1496" y="1006"/>
                    <a:pt x="1553" y="996"/>
                  </a:cubicBezTo>
                  <a:cubicBezTo>
                    <a:pt x="1546" y="996"/>
                    <a:pt x="1551" y="979"/>
                    <a:pt x="1553" y="974"/>
                  </a:cubicBezTo>
                  <a:close/>
                  <a:moveTo>
                    <a:pt x="965" y="967"/>
                  </a:moveTo>
                  <a:cubicBezTo>
                    <a:pt x="966" y="979"/>
                    <a:pt x="965" y="988"/>
                    <a:pt x="967" y="994"/>
                  </a:cubicBezTo>
                  <a:cubicBezTo>
                    <a:pt x="1002" y="985"/>
                    <a:pt x="1048" y="976"/>
                    <a:pt x="1056" y="947"/>
                  </a:cubicBezTo>
                  <a:cubicBezTo>
                    <a:pt x="1034" y="961"/>
                    <a:pt x="988" y="960"/>
                    <a:pt x="965" y="967"/>
                  </a:cubicBezTo>
                  <a:close/>
                  <a:moveTo>
                    <a:pt x="957" y="1034"/>
                  </a:moveTo>
                  <a:cubicBezTo>
                    <a:pt x="968" y="1023"/>
                    <a:pt x="984" y="1017"/>
                    <a:pt x="992" y="1003"/>
                  </a:cubicBezTo>
                  <a:cubicBezTo>
                    <a:pt x="997" y="1001"/>
                    <a:pt x="1013" y="993"/>
                    <a:pt x="1004" y="992"/>
                  </a:cubicBezTo>
                  <a:cubicBezTo>
                    <a:pt x="981" y="1003"/>
                    <a:pt x="944" y="1010"/>
                    <a:pt x="913" y="1007"/>
                  </a:cubicBezTo>
                  <a:cubicBezTo>
                    <a:pt x="912" y="1017"/>
                    <a:pt x="904" y="1020"/>
                    <a:pt x="905" y="1034"/>
                  </a:cubicBezTo>
                  <a:cubicBezTo>
                    <a:pt x="920" y="1046"/>
                    <a:pt x="936" y="1026"/>
                    <a:pt x="957" y="1034"/>
                  </a:cubicBezTo>
                  <a:close/>
                  <a:moveTo>
                    <a:pt x="1617" y="1052"/>
                  </a:moveTo>
                  <a:cubicBezTo>
                    <a:pt x="1620" y="981"/>
                    <a:pt x="1531" y="1026"/>
                    <a:pt x="1484" y="1003"/>
                  </a:cubicBezTo>
                  <a:cubicBezTo>
                    <a:pt x="1514" y="1038"/>
                    <a:pt x="1563" y="1043"/>
                    <a:pt x="1617" y="1052"/>
                  </a:cubicBezTo>
                  <a:close/>
                  <a:moveTo>
                    <a:pt x="835" y="1067"/>
                  </a:moveTo>
                  <a:cubicBezTo>
                    <a:pt x="832" y="1079"/>
                    <a:pt x="826" y="1087"/>
                    <a:pt x="822" y="1098"/>
                  </a:cubicBezTo>
                  <a:cubicBezTo>
                    <a:pt x="850" y="1100"/>
                    <a:pt x="869" y="1082"/>
                    <a:pt x="897" y="1079"/>
                  </a:cubicBezTo>
                  <a:cubicBezTo>
                    <a:pt x="902" y="1068"/>
                    <a:pt x="913" y="1063"/>
                    <a:pt x="926" y="1058"/>
                  </a:cubicBezTo>
                  <a:cubicBezTo>
                    <a:pt x="924" y="1050"/>
                    <a:pt x="944" y="1046"/>
                    <a:pt x="934" y="1044"/>
                  </a:cubicBezTo>
                  <a:cubicBezTo>
                    <a:pt x="905" y="1055"/>
                    <a:pt x="864" y="1063"/>
                    <a:pt x="835" y="1067"/>
                  </a:cubicBezTo>
                  <a:close/>
                  <a:moveTo>
                    <a:pt x="1579" y="1071"/>
                  </a:moveTo>
                  <a:cubicBezTo>
                    <a:pt x="1613" y="1077"/>
                    <a:pt x="1642" y="1096"/>
                    <a:pt x="1677" y="1098"/>
                  </a:cubicBezTo>
                  <a:cubicBezTo>
                    <a:pt x="1679" y="1086"/>
                    <a:pt x="1675" y="1069"/>
                    <a:pt x="1664" y="1065"/>
                  </a:cubicBezTo>
                  <a:cubicBezTo>
                    <a:pt x="1662" y="1064"/>
                    <a:pt x="1651" y="1067"/>
                    <a:pt x="1648" y="1067"/>
                  </a:cubicBezTo>
                  <a:cubicBezTo>
                    <a:pt x="1619" y="1065"/>
                    <a:pt x="1575" y="1053"/>
                    <a:pt x="1559" y="1056"/>
                  </a:cubicBezTo>
                  <a:cubicBezTo>
                    <a:pt x="1567" y="1060"/>
                    <a:pt x="1574" y="1064"/>
                    <a:pt x="1579" y="1071"/>
                  </a:cubicBezTo>
                  <a:close/>
                  <a:moveTo>
                    <a:pt x="539" y="1143"/>
                  </a:moveTo>
                  <a:cubicBezTo>
                    <a:pt x="554" y="1166"/>
                    <a:pt x="561" y="1223"/>
                    <a:pt x="591" y="1230"/>
                  </a:cubicBezTo>
                  <a:cubicBezTo>
                    <a:pt x="586" y="1198"/>
                    <a:pt x="574" y="1164"/>
                    <a:pt x="583" y="1123"/>
                  </a:cubicBezTo>
                  <a:cubicBezTo>
                    <a:pt x="557" y="1121"/>
                    <a:pt x="544" y="1107"/>
                    <a:pt x="531" y="1094"/>
                  </a:cubicBezTo>
                  <a:cubicBezTo>
                    <a:pt x="536" y="1110"/>
                    <a:pt x="548" y="1125"/>
                    <a:pt x="539" y="1143"/>
                  </a:cubicBezTo>
                  <a:close/>
                  <a:moveTo>
                    <a:pt x="744" y="1123"/>
                  </a:moveTo>
                  <a:cubicBezTo>
                    <a:pt x="740" y="1132"/>
                    <a:pt x="734" y="1140"/>
                    <a:pt x="736" y="1156"/>
                  </a:cubicBezTo>
                  <a:cubicBezTo>
                    <a:pt x="790" y="1148"/>
                    <a:pt x="838" y="1128"/>
                    <a:pt x="868" y="1096"/>
                  </a:cubicBezTo>
                  <a:cubicBezTo>
                    <a:pt x="831" y="1112"/>
                    <a:pt x="782" y="1111"/>
                    <a:pt x="744" y="1123"/>
                  </a:cubicBezTo>
                  <a:close/>
                  <a:moveTo>
                    <a:pt x="1706" y="1151"/>
                  </a:moveTo>
                  <a:cubicBezTo>
                    <a:pt x="1714" y="1140"/>
                    <a:pt x="1724" y="1133"/>
                    <a:pt x="1716" y="1118"/>
                  </a:cubicBezTo>
                  <a:cubicBezTo>
                    <a:pt x="1681" y="1121"/>
                    <a:pt x="1646" y="1099"/>
                    <a:pt x="1619" y="1098"/>
                  </a:cubicBezTo>
                  <a:cubicBezTo>
                    <a:pt x="1648" y="1115"/>
                    <a:pt x="1676" y="1134"/>
                    <a:pt x="1706" y="1151"/>
                  </a:cubicBezTo>
                  <a:close/>
                  <a:moveTo>
                    <a:pt x="591" y="1123"/>
                  </a:moveTo>
                  <a:cubicBezTo>
                    <a:pt x="581" y="1150"/>
                    <a:pt x="596" y="1188"/>
                    <a:pt x="601" y="1214"/>
                  </a:cubicBezTo>
                  <a:cubicBezTo>
                    <a:pt x="609" y="1253"/>
                    <a:pt x="574" y="1242"/>
                    <a:pt x="562" y="1222"/>
                  </a:cubicBezTo>
                  <a:cubicBezTo>
                    <a:pt x="549" y="1201"/>
                    <a:pt x="542" y="1171"/>
                    <a:pt x="531" y="1151"/>
                  </a:cubicBezTo>
                  <a:cubicBezTo>
                    <a:pt x="523" y="1153"/>
                    <a:pt x="517" y="1157"/>
                    <a:pt x="510" y="1160"/>
                  </a:cubicBezTo>
                  <a:cubicBezTo>
                    <a:pt x="529" y="1197"/>
                    <a:pt x="554" y="1228"/>
                    <a:pt x="574" y="1263"/>
                  </a:cubicBezTo>
                  <a:cubicBezTo>
                    <a:pt x="600" y="1276"/>
                    <a:pt x="645" y="1355"/>
                    <a:pt x="609" y="1375"/>
                  </a:cubicBezTo>
                  <a:cubicBezTo>
                    <a:pt x="552" y="1367"/>
                    <a:pt x="523" y="1313"/>
                    <a:pt x="477" y="1286"/>
                  </a:cubicBezTo>
                  <a:cubicBezTo>
                    <a:pt x="477" y="1294"/>
                    <a:pt x="471" y="1296"/>
                    <a:pt x="469" y="1302"/>
                  </a:cubicBezTo>
                  <a:cubicBezTo>
                    <a:pt x="484" y="1320"/>
                    <a:pt x="519" y="1333"/>
                    <a:pt x="514" y="1356"/>
                  </a:cubicBezTo>
                  <a:cubicBezTo>
                    <a:pt x="508" y="1386"/>
                    <a:pt x="467" y="1359"/>
                    <a:pt x="438" y="1367"/>
                  </a:cubicBezTo>
                  <a:cubicBezTo>
                    <a:pt x="445" y="1376"/>
                    <a:pt x="456" y="1382"/>
                    <a:pt x="459" y="1396"/>
                  </a:cubicBezTo>
                  <a:cubicBezTo>
                    <a:pt x="520" y="1382"/>
                    <a:pt x="568" y="1386"/>
                    <a:pt x="603" y="1424"/>
                  </a:cubicBezTo>
                  <a:cubicBezTo>
                    <a:pt x="633" y="1467"/>
                    <a:pt x="656" y="1527"/>
                    <a:pt x="667" y="1575"/>
                  </a:cubicBezTo>
                  <a:cubicBezTo>
                    <a:pt x="690" y="1597"/>
                    <a:pt x="694" y="1629"/>
                    <a:pt x="725" y="1644"/>
                  </a:cubicBezTo>
                  <a:cubicBezTo>
                    <a:pt x="713" y="1602"/>
                    <a:pt x="704" y="1551"/>
                    <a:pt x="694" y="1505"/>
                  </a:cubicBezTo>
                  <a:cubicBezTo>
                    <a:pt x="676" y="1511"/>
                    <a:pt x="648" y="1489"/>
                    <a:pt x="665" y="1472"/>
                  </a:cubicBezTo>
                  <a:cubicBezTo>
                    <a:pt x="652" y="1470"/>
                    <a:pt x="647" y="1460"/>
                    <a:pt x="645" y="1447"/>
                  </a:cubicBezTo>
                  <a:cubicBezTo>
                    <a:pt x="651" y="1442"/>
                    <a:pt x="661" y="1440"/>
                    <a:pt x="672" y="1439"/>
                  </a:cubicBezTo>
                  <a:cubicBezTo>
                    <a:pt x="670" y="1428"/>
                    <a:pt x="674" y="1424"/>
                    <a:pt x="674" y="1414"/>
                  </a:cubicBezTo>
                  <a:cubicBezTo>
                    <a:pt x="678" y="1411"/>
                    <a:pt x="689" y="1414"/>
                    <a:pt x="692" y="1410"/>
                  </a:cubicBezTo>
                  <a:cubicBezTo>
                    <a:pt x="678" y="1403"/>
                    <a:pt x="679" y="1391"/>
                    <a:pt x="676" y="1373"/>
                  </a:cubicBezTo>
                  <a:cubicBezTo>
                    <a:pt x="639" y="1299"/>
                    <a:pt x="601" y="1209"/>
                    <a:pt x="607" y="1116"/>
                  </a:cubicBezTo>
                  <a:cubicBezTo>
                    <a:pt x="598" y="1114"/>
                    <a:pt x="601" y="1125"/>
                    <a:pt x="591" y="1123"/>
                  </a:cubicBezTo>
                  <a:close/>
                  <a:moveTo>
                    <a:pt x="663" y="1172"/>
                  </a:moveTo>
                  <a:cubicBezTo>
                    <a:pt x="665" y="1191"/>
                    <a:pt x="675" y="1200"/>
                    <a:pt x="688" y="1207"/>
                  </a:cubicBezTo>
                  <a:cubicBezTo>
                    <a:pt x="723" y="1192"/>
                    <a:pt x="755" y="1174"/>
                    <a:pt x="785" y="1154"/>
                  </a:cubicBezTo>
                  <a:cubicBezTo>
                    <a:pt x="742" y="1170"/>
                    <a:pt x="706" y="1162"/>
                    <a:pt x="663" y="1172"/>
                  </a:cubicBezTo>
                  <a:close/>
                  <a:moveTo>
                    <a:pt x="1259" y="1197"/>
                  </a:moveTo>
                  <a:cubicBezTo>
                    <a:pt x="1215" y="1199"/>
                    <a:pt x="1146" y="1200"/>
                    <a:pt x="1106" y="1209"/>
                  </a:cubicBezTo>
                  <a:cubicBezTo>
                    <a:pt x="1089" y="1213"/>
                    <a:pt x="1062" y="1217"/>
                    <a:pt x="1069" y="1240"/>
                  </a:cubicBezTo>
                  <a:cubicBezTo>
                    <a:pt x="1093" y="1227"/>
                    <a:pt x="1130" y="1224"/>
                    <a:pt x="1172" y="1222"/>
                  </a:cubicBezTo>
                  <a:cubicBezTo>
                    <a:pt x="1252" y="1218"/>
                    <a:pt x="1323" y="1225"/>
                    <a:pt x="1397" y="1228"/>
                  </a:cubicBezTo>
                  <a:cubicBezTo>
                    <a:pt x="1403" y="1221"/>
                    <a:pt x="1396" y="1212"/>
                    <a:pt x="1397" y="1203"/>
                  </a:cubicBezTo>
                  <a:cubicBezTo>
                    <a:pt x="1351" y="1203"/>
                    <a:pt x="1301" y="1195"/>
                    <a:pt x="1259" y="1197"/>
                  </a:cubicBezTo>
                  <a:close/>
                  <a:moveTo>
                    <a:pt x="1085" y="1255"/>
                  </a:moveTo>
                  <a:cubicBezTo>
                    <a:pt x="1103" y="1364"/>
                    <a:pt x="1107" y="1504"/>
                    <a:pt x="1116" y="1611"/>
                  </a:cubicBezTo>
                  <a:cubicBezTo>
                    <a:pt x="1145" y="1611"/>
                    <a:pt x="1196" y="1605"/>
                    <a:pt x="1232" y="1606"/>
                  </a:cubicBezTo>
                  <a:cubicBezTo>
                    <a:pt x="1225" y="1483"/>
                    <a:pt x="1231" y="1341"/>
                    <a:pt x="1228" y="1234"/>
                  </a:cubicBezTo>
                  <a:cubicBezTo>
                    <a:pt x="1175" y="1238"/>
                    <a:pt x="1114" y="1227"/>
                    <a:pt x="1085" y="1255"/>
                  </a:cubicBezTo>
                  <a:close/>
                  <a:moveTo>
                    <a:pt x="1240" y="1234"/>
                  </a:moveTo>
                  <a:cubicBezTo>
                    <a:pt x="1241" y="1366"/>
                    <a:pt x="1239" y="1487"/>
                    <a:pt x="1242" y="1606"/>
                  </a:cubicBezTo>
                  <a:cubicBezTo>
                    <a:pt x="1283" y="1611"/>
                    <a:pt x="1312" y="1602"/>
                    <a:pt x="1352" y="1613"/>
                  </a:cubicBezTo>
                  <a:cubicBezTo>
                    <a:pt x="1361" y="1561"/>
                    <a:pt x="1354" y="1495"/>
                    <a:pt x="1371" y="1439"/>
                  </a:cubicBezTo>
                  <a:cubicBezTo>
                    <a:pt x="1369" y="1376"/>
                    <a:pt x="1376" y="1292"/>
                    <a:pt x="1373" y="1240"/>
                  </a:cubicBezTo>
                  <a:cubicBezTo>
                    <a:pt x="1328" y="1237"/>
                    <a:pt x="1285" y="1233"/>
                    <a:pt x="1240" y="1234"/>
                  </a:cubicBezTo>
                  <a:close/>
                  <a:moveTo>
                    <a:pt x="1592" y="1251"/>
                  </a:moveTo>
                  <a:cubicBezTo>
                    <a:pt x="1601" y="1252"/>
                    <a:pt x="1611" y="1262"/>
                    <a:pt x="1621" y="1257"/>
                  </a:cubicBezTo>
                  <a:cubicBezTo>
                    <a:pt x="1623" y="1241"/>
                    <a:pt x="1599" y="1241"/>
                    <a:pt x="1592" y="1242"/>
                  </a:cubicBezTo>
                  <a:cubicBezTo>
                    <a:pt x="1597" y="1243"/>
                    <a:pt x="1589" y="1246"/>
                    <a:pt x="1592" y="1251"/>
                  </a:cubicBezTo>
                  <a:close/>
                  <a:moveTo>
                    <a:pt x="1588" y="1294"/>
                  </a:moveTo>
                  <a:cubicBezTo>
                    <a:pt x="1609" y="1319"/>
                    <a:pt x="1637" y="1335"/>
                    <a:pt x="1658" y="1356"/>
                  </a:cubicBezTo>
                  <a:cubicBezTo>
                    <a:pt x="1684" y="1382"/>
                    <a:pt x="1709" y="1413"/>
                    <a:pt x="1747" y="1429"/>
                  </a:cubicBezTo>
                  <a:cubicBezTo>
                    <a:pt x="1752" y="1423"/>
                    <a:pt x="1754" y="1415"/>
                    <a:pt x="1759" y="1410"/>
                  </a:cubicBezTo>
                  <a:cubicBezTo>
                    <a:pt x="1700" y="1365"/>
                    <a:pt x="1635" y="1315"/>
                    <a:pt x="1590" y="1263"/>
                  </a:cubicBezTo>
                  <a:cubicBezTo>
                    <a:pt x="1591" y="1276"/>
                    <a:pt x="1583" y="1285"/>
                    <a:pt x="1588" y="1294"/>
                  </a:cubicBezTo>
                  <a:close/>
                  <a:moveTo>
                    <a:pt x="1658" y="1298"/>
                  </a:moveTo>
                  <a:cubicBezTo>
                    <a:pt x="1660" y="1294"/>
                    <a:pt x="1661" y="1291"/>
                    <a:pt x="1662" y="1286"/>
                  </a:cubicBezTo>
                  <a:cubicBezTo>
                    <a:pt x="1643" y="1285"/>
                    <a:pt x="1631" y="1277"/>
                    <a:pt x="1617" y="1271"/>
                  </a:cubicBezTo>
                  <a:cubicBezTo>
                    <a:pt x="1625" y="1286"/>
                    <a:pt x="1637" y="1296"/>
                    <a:pt x="1658" y="1298"/>
                  </a:cubicBezTo>
                  <a:close/>
                  <a:moveTo>
                    <a:pt x="742" y="1294"/>
                  </a:moveTo>
                  <a:cubicBezTo>
                    <a:pt x="747" y="1322"/>
                    <a:pt x="731" y="1354"/>
                    <a:pt x="703" y="1348"/>
                  </a:cubicBezTo>
                  <a:cubicBezTo>
                    <a:pt x="699" y="1358"/>
                    <a:pt x="695" y="1367"/>
                    <a:pt x="684" y="1369"/>
                  </a:cubicBezTo>
                  <a:cubicBezTo>
                    <a:pt x="684" y="1385"/>
                    <a:pt x="699" y="1395"/>
                    <a:pt x="694" y="1410"/>
                  </a:cubicBezTo>
                  <a:cubicBezTo>
                    <a:pt x="704" y="1411"/>
                    <a:pt x="711" y="1408"/>
                    <a:pt x="717" y="1406"/>
                  </a:cubicBezTo>
                  <a:cubicBezTo>
                    <a:pt x="715" y="1399"/>
                    <a:pt x="711" y="1394"/>
                    <a:pt x="713" y="1383"/>
                  </a:cubicBezTo>
                  <a:cubicBezTo>
                    <a:pt x="720" y="1375"/>
                    <a:pt x="750" y="1381"/>
                    <a:pt x="752" y="1375"/>
                  </a:cubicBezTo>
                  <a:cubicBezTo>
                    <a:pt x="719" y="1371"/>
                    <a:pt x="746" y="1329"/>
                    <a:pt x="769" y="1344"/>
                  </a:cubicBezTo>
                  <a:cubicBezTo>
                    <a:pt x="763" y="1321"/>
                    <a:pt x="782" y="1310"/>
                    <a:pt x="804" y="1309"/>
                  </a:cubicBezTo>
                  <a:cubicBezTo>
                    <a:pt x="803" y="1296"/>
                    <a:pt x="796" y="1287"/>
                    <a:pt x="794" y="1276"/>
                  </a:cubicBezTo>
                  <a:cubicBezTo>
                    <a:pt x="788" y="1293"/>
                    <a:pt x="765" y="1301"/>
                    <a:pt x="742" y="1294"/>
                  </a:cubicBezTo>
                  <a:close/>
                  <a:moveTo>
                    <a:pt x="448" y="1354"/>
                  </a:moveTo>
                  <a:cubicBezTo>
                    <a:pt x="467" y="1359"/>
                    <a:pt x="484" y="1361"/>
                    <a:pt x="502" y="1358"/>
                  </a:cubicBezTo>
                  <a:cubicBezTo>
                    <a:pt x="503" y="1344"/>
                    <a:pt x="491" y="1334"/>
                    <a:pt x="483" y="1327"/>
                  </a:cubicBezTo>
                  <a:cubicBezTo>
                    <a:pt x="475" y="1320"/>
                    <a:pt x="466" y="1310"/>
                    <a:pt x="454" y="1307"/>
                  </a:cubicBezTo>
                  <a:cubicBezTo>
                    <a:pt x="453" y="1307"/>
                    <a:pt x="450" y="1307"/>
                    <a:pt x="450" y="1309"/>
                  </a:cubicBezTo>
                  <a:cubicBezTo>
                    <a:pt x="461" y="1320"/>
                    <a:pt x="456" y="1344"/>
                    <a:pt x="448" y="1354"/>
                  </a:cubicBezTo>
                  <a:close/>
                  <a:moveTo>
                    <a:pt x="1648" y="1710"/>
                  </a:moveTo>
                  <a:cubicBezTo>
                    <a:pt x="1649" y="1704"/>
                    <a:pt x="1658" y="1691"/>
                    <a:pt x="1658" y="1691"/>
                  </a:cubicBezTo>
                  <a:cubicBezTo>
                    <a:pt x="1672" y="1610"/>
                    <a:pt x="1713" y="1524"/>
                    <a:pt x="1728" y="1437"/>
                  </a:cubicBezTo>
                  <a:cubicBezTo>
                    <a:pt x="1675" y="1398"/>
                    <a:pt x="1634" y="1348"/>
                    <a:pt x="1584" y="1307"/>
                  </a:cubicBezTo>
                  <a:cubicBezTo>
                    <a:pt x="1571" y="1451"/>
                    <a:pt x="1550" y="1591"/>
                    <a:pt x="1528" y="1747"/>
                  </a:cubicBezTo>
                  <a:cubicBezTo>
                    <a:pt x="1563" y="1756"/>
                    <a:pt x="1590" y="1774"/>
                    <a:pt x="1623" y="1786"/>
                  </a:cubicBezTo>
                  <a:cubicBezTo>
                    <a:pt x="1643" y="1769"/>
                    <a:pt x="1641" y="1738"/>
                    <a:pt x="1648" y="1710"/>
                  </a:cubicBezTo>
                  <a:close/>
                  <a:moveTo>
                    <a:pt x="1695" y="1327"/>
                  </a:moveTo>
                  <a:cubicBezTo>
                    <a:pt x="1692" y="1321"/>
                    <a:pt x="1696" y="1319"/>
                    <a:pt x="1693" y="1315"/>
                  </a:cubicBezTo>
                  <a:cubicBezTo>
                    <a:pt x="1682" y="1317"/>
                    <a:pt x="1666" y="1310"/>
                    <a:pt x="1656" y="1313"/>
                  </a:cubicBezTo>
                  <a:cubicBezTo>
                    <a:pt x="1668" y="1319"/>
                    <a:pt x="1681" y="1323"/>
                    <a:pt x="1695" y="1327"/>
                  </a:cubicBezTo>
                  <a:close/>
                  <a:moveTo>
                    <a:pt x="779" y="1329"/>
                  </a:moveTo>
                  <a:cubicBezTo>
                    <a:pt x="782" y="1331"/>
                    <a:pt x="782" y="1336"/>
                    <a:pt x="783" y="1340"/>
                  </a:cubicBezTo>
                  <a:cubicBezTo>
                    <a:pt x="795" y="1341"/>
                    <a:pt x="793" y="1329"/>
                    <a:pt x="806" y="1331"/>
                  </a:cubicBezTo>
                  <a:cubicBezTo>
                    <a:pt x="806" y="1334"/>
                    <a:pt x="805" y="1336"/>
                    <a:pt x="804" y="1338"/>
                  </a:cubicBezTo>
                  <a:cubicBezTo>
                    <a:pt x="827" y="1318"/>
                    <a:pt x="791" y="1314"/>
                    <a:pt x="779" y="1329"/>
                  </a:cubicBezTo>
                  <a:close/>
                  <a:moveTo>
                    <a:pt x="1734" y="1358"/>
                  </a:moveTo>
                  <a:cubicBezTo>
                    <a:pt x="1734" y="1352"/>
                    <a:pt x="1736" y="1343"/>
                    <a:pt x="1732" y="1340"/>
                  </a:cubicBezTo>
                  <a:cubicBezTo>
                    <a:pt x="1714" y="1338"/>
                    <a:pt x="1710" y="1344"/>
                    <a:pt x="1695" y="1340"/>
                  </a:cubicBezTo>
                  <a:cubicBezTo>
                    <a:pt x="1704" y="1354"/>
                    <a:pt x="1719" y="1354"/>
                    <a:pt x="1734" y="1358"/>
                  </a:cubicBezTo>
                  <a:close/>
                  <a:moveTo>
                    <a:pt x="674" y="1487"/>
                  </a:moveTo>
                  <a:cubicBezTo>
                    <a:pt x="681" y="1496"/>
                    <a:pt x="693" y="1488"/>
                    <a:pt x="700" y="1484"/>
                  </a:cubicBezTo>
                  <a:cubicBezTo>
                    <a:pt x="756" y="1460"/>
                    <a:pt x="791" y="1412"/>
                    <a:pt x="822" y="1369"/>
                  </a:cubicBezTo>
                  <a:cubicBezTo>
                    <a:pt x="815" y="1362"/>
                    <a:pt x="824" y="1349"/>
                    <a:pt x="812" y="1344"/>
                  </a:cubicBezTo>
                  <a:cubicBezTo>
                    <a:pt x="778" y="1403"/>
                    <a:pt x="721" y="1440"/>
                    <a:pt x="674" y="1487"/>
                  </a:cubicBezTo>
                  <a:close/>
                  <a:moveTo>
                    <a:pt x="750" y="1354"/>
                  </a:moveTo>
                  <a:cubicBezTo>
                    <a:pt x="749" y="1364"/>
                    <a:pt x="757" y="1365"/>
                    <a:pt x="756" y="1375"/>
                  </a:cubicBezTo>
                  <a:cubicBezTo>
                    <a:pt x="769" y="1368"/>
                    <a:pt x="791" y="1360"/>
                    <a:pt x="791" y="1348"/>
                  </a:cubicBezTo>
                  <a:cubicBezTo>
                    <a:pt x="779" y="1356"/>
                    <a:pt x="766" y="1353"/>
                    <a:pt x="750" y="1354"/>
                  </a:cubicBezTo>
                  <a:close/>
                  <a:moveTo>
                    <a:pt x="1763" y="1391"/>
                  </a:moveTo>
                  <a:cubicBezTo>
                    <a:pt x="1765" y="1386"/>
                    <a:pt x="1766" y="1380"/>
                    <a:pt x="1765" y="1373"/>
                  </a:cubicBezTo>
                  <a:cubicBezTo>
                    <a:pt x="1751" y="1377"/>
                    <a:pt x="1739" y="1368"/>
                    <a:pt x="1728" y="1371"/>
                  </a:cubicBezTo>
                  <a:cubicBezTo>
                    <a:pt x="1740" y="1377"/>
                    <a:pt x="1747" y="1389"/>
                    <a:pt x="1763" y="1391"/>
                  </a:cubicBezTo>
                  <a:close/>
                  <a:moveTo>
                    <a:pt x="725" y="1389"/>
                  </a:moveTo>
                  <a:cubicBezTo>
                    <a:pt x="725" y="1397"/>
                    <a:pt x="726" y="1403"/>
                    <a:pt x="729" y="1406"/>
                  </a:cubicBezTo>
                  <a:cubicBezTo>
                    <a:pt x="735" y="1402"/>
                    <a:pt x="746" y="1395"/>
                    <a:pt x="754" y="1400"/>
                  </a:cubicBezTo>
                  <a:cubicBezTo>
                    <a:pt x="755" y="1393"/>
                    <a:pt x="770" y="1383"/>
                    <a:pt x="765" y="1383"/>
                  </a:cubicBezTo>
                  <a:cubicBezTo>
                    <a:pt x="751" y="1387"/>
                    <a:pt x="744" y="1389"/>
                    <a:pt x="725" y="1389"/>
                  </a:cubicBezTo>
                  <a:close/>
                  <a:moveTo>
                    <a:pt x="798" y="1418"/>
                  </a:moveTo>
                  <a:cubicBezTo>
                    <a:pt x="789" y="1429"/>
                    <a:pt x="783" y="1441"/>
                    <a:pt x="775" y="1449"/>
                  </a:cubicBezTo>
                  <a:cubicBezTo>
                    <a:pt x="754" y="1470"/>
                    <a:pt x="729" y="1481"/>
                    <a:pt x="707" y="1499"/>
                  </a:cubicBezTo>
                  <a:cubicBezTo>
                    <a:pt x="710" y="1532"/>
                    <a:pt x="721" y="1564"/>
                    <a:pt x="727" y="1596"/>
                  </a:cubicBezTo>
                  <a:cubicBezTo>
                    <a:pt x="742" y="1664"/>
                    <a:pt x="760" y="1732"/>
                    <a:pt x="787" y="1776"/>
                  </a:cubicBezTo>
                  <a:cubicBezTo>
                    <a:pt x="823" y="1753"/>
                    <a:pt x="862" y="1733"/>
                    <a:pt x="893" y="1706"/>
                  </a:cubicBezTo>
                  <a:cubicBezTo>
                    <a:pt x="879" y="1589"/>
                    <a:pt x="849" y="1473"/>
                    <a:pt x="825" y="1383"/>
                  </a:cubicBezTo>
                  <a:cubicBezTo>
                    <a:pt x="819" y="1397"/>
                    <a:pt x="808" y="1406"/>
                    <a:pt x="798" y="1418"/>
                  </a:cubicBezTo>
                  <a:close/>
                  <a:moveTo>
                    <a:pt x="682" y="1424"/>
                  </a:moveTo>
                  <a:cubicBezTo>
                    <a:pt x="682" y="1430"/>
                    <a:pt x="682" y="1434"/>
                    <a:pt x="684" y="1437"/>
                  </a:cubicBezTo>
                  <a:cubicBezTo>
                    <a:pt x="702" y="1432"/>
                    <a:pt x="740" y="1425"/>
                    <a:pt x="736" y="1412"/>
                  </a:cubicBezTo>
                  <a:cubicBezTo>
                    <a:pt x="718" y="1420"/>
                    <a:pt x="699" y="1420"/>
                    <a:pt x="682" y="1424"/>
                  </a:cubicBezTo>
                  <a:close/>
                  <a:moveTo>
                    <a:pt x="659" y="1455"/>
                  </a:moveTo>
                  <a:cubicBezTo>
                    <a:pt x="663" y="1461"/>
                    <a:pt x="668" y="1465"/>
                    <a:pt x="676" y="1466"/>
                  </a:cubicBezTo>
                  <a:cubicBezTo>
                    <a:pt x="679" y="1457"/>
                    <a:pt x="698" y="1452"/>
                    <a:pt x="696" y="1445"/>
                  </a:cubicBezTo>
                  <a:cubicBezTo>
                    <a:pt x="688" y="1450"/>
                    <a:pt x="667" y="1446"/>
                    <a:pt x="659" y="1455"/>
                  </a:cubicBezTo>
                  <a:close/>
                  <a:moveTo>
                    <a:pt x="581" y="1588"/>
                  </a:moveTo>
                  <a:cubicBezTo>
                    <a:pt x="591" y="1586"/>
                    <a:pt x="597" y="1590"/>
                    <a:pt x="603" y="1588"/>
                  </a:cubicBezTo>
                  <a:cubicBezTo>
                    <a:pt x="608" y="1578"/>
                    <a:pt x="609" y="1576"/>
                    <a:pt x="609" y="1565"/>
                  </a:cubicBezTo>
                  <a:cubicBezTo>
                    <a:pt x="599" y="1563"/>
                    <a:pt x="594" y="1556"/>
                    <a:pt x="583" y="1555"/>
                  </a:cubicBezTo>
                  <a:cubicBezTo>
                    <a:pt x="581" y="1565"/>
                    <a:pt x="580" y="1575"/>
                    <a:pt x="581" y="1588"/>
                  </a:cubicBezTo>
                  <a:close/>
                  <a:moveTo>
                    <a:pt x="578" y="1596"/>
                  </a:moveTo>
                  <a:cubicBezTo>
                    <a:pt x="577" y="1620"/>
                    <a:pt x="579" y="1630"/>
                    <a:pt x="576" y="1648"/>
                  </a:cubicBezTo>
                  <a:cubicBezTo>
                    <a:pt x="596" y="1657"/>
                    <a:pt x="622" y="1659"/>
                    <a:pt x="630" y="1637"/>
                  </a:cubicBezTo>
                  <a:cubicBezTo>
                    <a:pt x="629" y="1626"/>
                    <a:pt x="622" y="1620"/>
                    <a:pt x="632" y="1613"/>
                  </a:cubicBezTo>
                  <a:cubicBezTo>
                    <a:pt x="640" y="1616"/>
                    <a:pt x="648" y="1619"/>
                    <a:pt x="657" y="1621"/>
                  </a:cubicBezTo>
                  <a:cubicBezTo>
                    <a:pt x="663" y="1617"/>
                    <a:pt x="668" y="1611"/>
                    <a:pt x="669" y="1602"/>
                  </a:cubicBezTo>
                  <a:cubicBezTo>
                    <a:pt x="656" y="1589"/>
                    <a:pt x="637" y="1572"/>
                    <a:pt x="616" y="1573"/>
                  </a:cubicBezTo>
                  <a:cubicBezTo>
                    <a:pt x="622" y="1595"/>
                    <a:pt x="599" y="1605"/>
                    <a:pt x="578" y="1596"/>
                  </a:cubicBezTo>
                  <a:close/>
                  <a:moveTo>
                    <a:pt x="647" y="1631"/>
                  </a:moveTo>
                  <a:cubicBezTo>
                    <a:pt x="664" y="1653"/>
                    <a:pt x="673" y="1683"/>
                    <a:pt x="696" y="1700"/>
                  </a:cubicBezTo>
                  <a:cubicBezTo>
                    <a:pt x="680" y="1686"/>
                    <a:pt x="685" y="1657"/>
                    <a:pt x="703" y="1642"/>
                  </a:cubicBezTo>
                  <a:cubicBezTo>
                    <a:pt x="693" y="1632"/>
                    <a:pt x="688" y="1619"/>
                    <a:pt x="678" y="1611"/>
                  </a:cubicBezTo>
                  <a:cubicBezTo>
                    <a:pt x="675" y="1627"/>
                    <a:pt x="662" y="1633"/>
                    <a:pt x="647" y="1631"/>
                  </a:cubicBezTo>
                  <a:close/>
                  <a:moveTo>
                    <a:pt x="469" y="1648"/>
                  </a:moveTo>
                  <a:cubicBezTo>
                    <a:pt x="488" y="1646"/>
                    <a:pt x="498" y="1648"/>
                    <a:pt x="504" y="1627"/>
                  </a:cubicBezTo>
                  <a:cubicBezTo>
                    <a:pt x="495" y="1622"/>
                    <a:pt x="482" y="1620"/>
                    <a:pt x="473" y="1615"/>
                  </a:cubicBezTo>
                  <a:cubicBezTo>
                    <a:pt x="470" y="1624"/>
                    <a:pt x="471" y="1638"/>
                    <a:pt x="469" y="1648"/>
                  </a:cubicBezTo>
                  <a:close/>
                  <a:moveTo>
                    <a:pt x="1255" y="1627"/>
                  </a:moveTo>
                  <a:cubicBezTo>
                    <a:pt x="1207" y="1627"/>
                    <a:pt x="1164" y="1616"/>
                    <a:pt x="1131" y="1621"/>
                  </a:cubicBezTo>
                  <a:cubicBezTo>
                    <a:pt x="1103" y="1625"/>
                    <a:pt x="1075" y="1648"/>
                    <a:pt x="1077" y="1668"/>
                  </a:cubicBezTo>
                  <a:cubicBezTo>
                    <a:pt x="1179" y="1652"/>
                    <a:pt x="1275" y="1670"/>
                    <a:pt x="1381" y="1656"/>
                  </a:cubicBezTo>
                  <a:cubicBezTo>
                    <a:pt x="1367" y="1609"/>
                    <a:pt x="1304" y="1628"/>
                    <a:pt x="1255" y="1627"/>
                  </a:cubicBezTo>
                  <a:close/>
                  <a:moveTo>
                    <a:pt x="467" y="1656"/>
                  </a:moveTo>
                  <a:cubicBezTo>
                    <a:pt x="465" y="1680"/>
                    <a:pt x="460" y="1711"/>
                    <a:pt x="475" y="1724"/>
                  </a:cubicBezTo>
                  <a:cubicBezTo>
                    <a:pt x="503" y="1734"/>
                    <a:pt x="514" y="1704"/>
                    <a:pt x="512" y="1683"/>
                  </a:cubicBezTo>
                  <a:cubicBezTo>
                    <a:pt x="522" y="1679"/>
                    <a:pt x="529" y="1688"/>
                    <a:pt x="541" y="1687"/>
                  </a:cubicBezTo>
                  <a:cubicBezTo>
                    <a:pt x="565" y="1662"/>
                    <a:pt x="544" y="1639"/>
                    <a:pt x="514" y="1633"/>
                  </a:cubicBezTo>
                  <a:cubicBezTo>
                    <a:pt x="512" y="1653"/>
                    <a:pt x="490" y="1663"/>
                    <a:pt x="467" y="1656"/>
                  </a:cubicBezTo>
                  <a:close/>
                  <a:moveTo>
                    <a:pt x="638" y="1648"/>
                  </a:moveTo>
                  <a:cubicBezTo>
                    <a:pt x="631" y="1658"/>
                    <a:pt x="621" y="1665"/>
                    <a:pt x="607" y="1666"/>
                  </a:cubicBezTo>
                  <a:cubicBezTo>
                    <a:pt x="593" y="1668"/>
                    <a:pt x="582" y="1657"/>
                    <a:pt x="574" y="1662"/>
                  </a:cubicBezTo>
                  <a:cubicBezTo>
                    <a:pt x="594" y="1702"/>
                    <a:pt x="635" y="1738"/>
                    <a:pt x="659" y="1780"/>
                  </a:cubicBezTo>
                  <a:cubicBezTo>
                    <a:pt x="669" y="1765"/>
                    <a:pt x="689" y="1781"/>
                    <a:pt x="700" y="1772"/>
                  </a:cubicBezTo>
                  <a:cubicBezTo>
                    <a:pt x="670" y="1761"/>
                    <a:pt x="656" y="1727"/>
                    <a:pt x="682" y="1704"/>
                  </a:cubicBezTo>
                  <a:cubicBezTo>
                    <a:pt x="666" y="1686"/>
                    <a:pt x="661" y="1659"/>
                    <a:pt x="638" y="1648"/>
                  </a:cubicBezTo>
                  <a:close/>
                  <a:moveTo>
                    <a:pt x="694" y="1673"/>
                  </a:moveTo>
                  <a:cubicBezTo>
                    <a:pt x="696" y="1686"/>
                    <a:pt x="709" y="1690"/>
                    <a:pt x="715" y="1700"/>
                  </a:cubicBezTo>
                  <a:cubicBezTo>
                    <a:pt x="714" y="1709"/>
                    <a:pt x="702" y="1707"/>
                    <a:pt x="696" y="1712"/>
                  </a:cubicBezTo>
                  <a:cubicBezTo>
                    <a:pt x="699" y="1716"/>
                    <a:pt x="703" y="1717"/>
                    <a:pt x="703" y="1724"/>
                  </a:cubicBezTo>
                  <a:cubicBezTo>
                    <a:pt x="696" y="1724"/>
                    <a:pt x="690" y="1721"/>
                    <a:pt x="684" y="1716"/>
                  </a:cubicBezTo>
                  <a:cubicBezTo>
                    <a:pt x="661" y="1748"/>
                    <a:pt x="709" y="1754"/>
                    <a:pt x="715" y="1776"/>
                  </a:cubicBezTo>
                  <a:cubicBezTo>
                    <a:pt x="708" y="1795"/>
                    <a:pt x="682" y="1777"/>
                    <a:pt x="669" y="1786"/>
                  </a:cubicBezTo>
                  <a:cubicBezTo>
                    <a:pt x="669" y="1798"/>
                    <a:pt x="676" y="1802"/>
                    <a:pt x="678" y="1811"/>
                  </a:cubicBezTo>
                  <a:cubicBezTo>
                    <a:pt x="666" y="1817"/>
                    <a:pt x="654" y="1812"/>
                    <a:pt x="645" y="1822"/>
                  </a:cubicBezTo>
                  <a:cubicBezTo>
                    <a:pt x="644" y="1843"/>
                    <a:pt x="654" y="1854"/>
                    <a:pt x="667" y="1861"/>
                  </a:cubicBezTo>
                  <a:cubicBezTo>
                    <a:pt x="663" y="1868"/>
                    <a:pt x="657" y="1875"/>
                    <a:pt x="659" y="1886"/>
                  </a:cubicBezTo>
                  <a:cubicBezTo>
                    <a:pt x="689" y="1894"/>
                    <a:pt x="689" y="1855"/>
                    <a:pt x="692" y="1840"/>
                  </a:cubicBezTo>
                  <a:cubicBezTo>
                    <a:pt x="709" y="1847"/>
                    <a:pt x="741" y="1850"/>
                    <a:pt x="740" y="1832"/>
                  </a:cubicBezTo>
                  <a:cubicBezTo>
                    <a:pt x="740" y="1822"/>
                    <a:pt x="728" y="1821"/>
                    <a:pt x="734" y="1811"/>
                  </a:cubicBezTo>
                  <a:cubicBezTo>
                    <a:pt x="745" y="1812"/>
                    <a:pt x="751" y="1814"/>
                    <a:pt x="762" y="1811"/>
                  </a:cubicBezTo>
                  <a:cubicBezTo>
                    <a:pt x="780" y="1780"/>
                    <a:pt x="753" y="1755"/>
                    <a:pt x="748" y="1718"/>
                  </a:cubicBezTo>
                  <a:cubicBezTo>
                    <a:pt x="737" y="1716"/>
                    <a:pt x="733" y="1722"/>
                    <a:pt x="731" y="1731"/>
                  </a:cubicBezTo>
                  <a:cubicBezTo>
                    <a:pt x="733" y="1738"/>
                    <a:pt x="752" y="1750"/>
                    <a:pt x="736" y="1755"/>
                  </a:cubicBezTo>
                  <a:cubicBezTo>
                    <a:pt x="717" y="1747"/>
                    <a:pt x="715" y="1706"/>
                    <a:pt x="744" y="1708"/>
                  </a:cubicBezTo>
                  <a:cubicBezTo>
                    <a:pt x="740" y="1690"/>
                    <a:pt x="733" y="1675"/>
                    <a:pt x="729" y="1658"/>
                  </a:cubicBezTo>
                  <a:cubicBezTo>
                    <a:pt x="713" y="1647"/>
                    <a:pt x="701" y="1662"/>
                    <a:pt x="694" y="1673"/>
                  </a:cubicBezTo>
                  <a:close/>
                  <a:moveTo>
                    <a:pt x="537" y="1697"/>
                  </a:moveTo>
                  <a:cubicBezTo>
                    <a:pt x="570" y="1741"/>
                    <a:pt x="595" y="1794"/>
                    <a:pt x="634" y="1832"/>
                  </a:cubicBezTo>
                  <a:cubicBezTo>
                    <a:pt x="630" y="1817"/>
                    <a:pt x="644" y="1804"/>
                    <a:pt x="663" y="1805"/>
                  </a:cubicBezTo>
                  <a:cubicBezTo>
                    <a:pt x="660" y="1793"/>
                    <a:pt x="647" y="1791"/>
                    <a:pt x="640" y="1782"/>
                  </a:cubicBezTo>
                  <a:cubicBezTo>
                    <a:pt x="642" y="1782"/>
                    <a:pt x="645" y="1782"/>
                    <a:pt x="645" y="1780"/>
                  </a:cubicBezTo>
                  <a:cubicBezTo>
                    <a:pt x="638" y="1760"/>
                    <a:pt x="612" y="1732"/>
                    <a:pt x="595" y="1716"/>
                  </a:cubicBezTo>
                  <a:cubicBezTo>
                    <a:pt x="585" y="1697"/>
                    <a:pt x="575" y="1680"/>
                    <a:pt x="562" y="1664"/>
                  </a:cubicBezTo>
                  <a:cubicBezTo>
                    <a:pt x="559" y="1681"/>
                    <a:pt x="559" y="1700"/>
                    <a:pt x="537" y="1697"/>
                  </a:cubicBezTo>
                  <a:close/>
                  <a:moveTo>
                    <a:pt x="1383" y="1668"/>
                  </a:moveTo>
                  <a:cubicBezTo>
                    <a:pt x="1382" y="1670"/>
                    <a:pt x="1381" y="1671"/>
                    <a:pt x="1379" y="1671"/>
                  </a:cubicBezTo>
                  <a:cubicBezTo>
                    <a:pt x="1322" y="1675"/>
                    <a:pt x="1273" y="1674"/>
                    <a:pt x="1213" y="1673"/>
                  </a:cubicBezTo>
                  <a:cubicBezTo>
                    <a:pt x="1162" y="1671"/>
                    <a:pt x="1113" y="1681"/>
                    <a:pt x="1069" y="1681"/>
                  </a:cubicBezTo>
                  <a:cubicBezTo>
                    <a:pt x="1068" y="1695"/>
                    <a:pt x="1068" y="1709"/>
                    <a:pt x="1075" y="1716"/>
                  </a:cubicBezTo>
                  <a:cubicBezTo>
                    <a:pt x="1177" y="1724"/>
                    <a:pt x="1283" y="1704"/>
                    <a:pt x="1381" y="1702"/>
                  </a:cubicBezTo>
                  <a:cubicBezTo>
                    <a:pt x="1387" y="1696"/>
                    <a:pt x="1390" y="1676"/>
                    <a:pt x="1383" y="1668"/>
                  </a:cubicBezTo>
                  <a:close/>
                  <a:moveTo>
                    <a:pt x="382" y="1726"/>
                  </a:moveTo>
                  <a:cubicBezTo>
                    <a:pt x="396" y="1725"/>
                    <a:pt x="408" y="1721"/>
                    <a:pt x="409" y="1706"/>
                  </a:cubicBezTo>
                  <a:cubicBezTo>
                    <a:pt x="402" y="1699"/>
                    <a:pt x="388" y="1699"/>
                    <a:pt x="380" y="1693"/>
                  </a:cubicBezTo>
                  <a:cubicBezTo>
                    <a:pt x="377" y="1705"/>
                    <a:pt x="373" y="1720"/>
                    <a:pt x="382" y="1726"/>
                  </a:cubicBezTo>
                  <a:close/>
                  <a:moveTo>
                    <a:pt x="1832" y="1708"/>
                  </a:moveTo>
                  <a:cubicBezTo>
                    <a:pt x="1841" y="1725"/>
                    <a:pt x="1821" y="1731"/>
                    <a:pt x="1819" y="1743"/>
                  </a:cubicBezTo>
                  <a:cubicBezTo>
                    <a:pt x="1820" y="1740"/>
                    <a:pt x="1826" y="1752"/>
                    <a:pt x="1825" y="1751"/>
                  </a:cubicBezTo>
                  <a:cubicBezTo>
                    <a:pt x="1827" y="1756"/>
                    <a:pt x="1820" y="1760"/>
                    <a:pt x="1823" y="1766"/>
                  </a:cubicBezTo>
                  <a:cubicBezTo>
                    <a:pt x="1851" y="1757"/>
                    <a:pt x="1872" y="1772"/>
                    <a:pt x="1875" y="1795"/>
                  </a:cubicBezTo>
                  <a:cubicBezTo>
                    <a:pt x="1920" y="1766"/>
                    <a:pt x="1957" y="1822"/>
                    <a:pt x="1919" y="1846"/>
                  </a:cubicBezTo>
                  <a:cubicBezTo>
                    <a:pt x="1934" y="1852"/>
                    <a:pt x="1942" y="1874"/>
                    <a:pt x="1931" y="1890"/>
                  </a:cubicBezTo>
                  <a:cubicBezTo>
                    <a:pt x="1939" y="1903"/>
                    <a:pt x="1967" y="1909"/>
                    <a:pt x="1962" y="1879"/>
                  </a:cubicBezTo>
                  <a:cubicBezTo>
                    <a:pt x="1958" y="1875"/>
                    <a:pt x="1949" y="1876"/>
                    <a:pt x="1947" y="1869"/>
                  </a:cubicBezTo>
                  <a:cubicBezTo>
                    <a:pt x="1958" y="1860"/>
                    <a:pt x="1946" y="1847"/>
                    <a:pt x="1945" y="1836"/>
                  </a:cubicBezTo>
                  <a:cubicBezTo>
                    <a:pt x="1954" y="1823"/>
                    <a:pt x="1970" y="1818"/>
                    <a:pt x="1972" y="1803"/>
                  </a:cubicBezTo>
                  <a:cubicBezTo>
                    <a:pt x="1978" y="1766"/>
                    <a:pt x="1946" y="1769"/>
                    <a:pt x="1923" y="1768"/>
                  </a:cubicBezTo>
                  <a:cubicBezTo>
                    <a:pt x="1925" y="1762"/>
                    <a:pt x="1928" y="1755"/>
                    <a:pt x="1925" y="1749"/>
                  </a:cubicBezTo>
                  <a:cubicBezTo>
                    <a:pt x="1916" y="1736"/>
                    <a:pt x="1896" y="1749"/>
                    <a:pt x="1881" y="1745"/>
                  </a:cubicBezTo>
                  <a:cubicBezTo>
                    <a:pt x="1884" y="1734"/>
                    <a:pt x="1889" y="1725"/>
                    <a:pt x="1892" y="1714"/>
                  </a:cubicBezTo>
                  <a:cubicBezTo>
                    <a:pt x="1881" y="1693"/>
                    <a:pt x="1847" y="1688"/>
                    <a:pt x="1832" y="1708"/>
                  </a:cubicBezTo>
                  <a:close/>
                  <a:moveTo>
                    <a:pt x="487" y="1737"/>
                  </a:moveTo>
                  <a:cubicBezTo>
                    <a:pt x="524" y="1791"/>
                    <a:pt x="561" y="1844"/>
                    <a:pt x="601" y="1894"/>
                  </a:cubicBezTo>
                  <a:cubicBezTo>
                    <a:pt x="623" y="1886"/>
                    <a:pt x="647" y="1881"/>
                    <a:pt x="649" y="1859"/>
                  </a:cubicBezTo>
                  <a:cubicBezTo>
                    <a:pt x="642" y="1857"/>
                    <a:pt x="642" y="1862"/>
                    <a:pt x="638" y="1863"/>
                  </a:cubicBezTo>
                  <a:cubicBezTo>
                    <a:pt x="598" y="1811"/>
                    <a:pt x="566" y="1751"/>
                    <a:pt x="523" y="1702"/>
                  </a:cubicBezTo>
                  <a:cubicBezTo>
                    <a:pt x="517" y="1719"/>
                    <a:pt x="512" y="1738"/>
                    <a:pt x="487" y="1737"/>
                  </a:cubicBezTo>
                  <a:close/>
                  <a:moveTo>
                    <a:pt x="378" y="1735"/>
                  </a:moveTo>
                  <a:cubicBezTo>
                    <a:pt x="379" y="1761"/>
                    <a:pt x="371" y="1776"/>
                    <a:pt x="374" y="1797"/>
                  </a:cubicBezTo>
                  <a:cubicBezTo>
                    <a:pt x="402" y="1796"/>
                    <a:pt x="411" y="1770"/>
                    <a:pt x="417" y="1753"/>
                  </a:cubicBezTo>
                  <a:cubicBezTo>
                    <a:pt x="429" y="1753"/>
                    <a:pt x="432" y="1761"/>
                    <a:pt x="444" y="1762"/>
                  </a:cubicBezTo>
                  <a:cubicBezTo>
                    <a:pt x="460" y="1755"/>
                    <a:pt x="461" y="1738"/>
                    <a:pt x="463" y="1722"/>
                  </a:cubicBezTo>
                  <a:cubicBezTo>
                    <a:pt x="450" y="1721"/>
                    <a:pt x="436" y="1712"/>
                    <a:pt x="421" y="1708"/>
                  </a:cubicBezTo>
                  <a:cubicBezTo>
                    <a:pt x="416" y="1726"/>
                    <a:pt x="405" y="1738"/>
                    <a:pt x="378" y="1735"/>
                  </a:cubicBezTo>
                  <a:close/>
                  <a:moveTo>
                    <a:pt x="1379" y="1718"/>
                  </a:moveTo>
                  <a:cubicBezTo>
                    <a:pt x="1350" y="1714"/>
                    <a:pt x="1320" y="1720"/>
                    <a:pt x="1292" y="1720"/>
                  </a:cubicBezTo>
                  <a:cubicBezTo>
                    <a:pt x="1215" y="1721"/>
                    <a:pt x="1141" y="1740"/>
                    <a:pt x="1069" y="1726"/>
                  </a:cubicBezTo>
                  <a:cubicBezTo>
                    <a:pt x="1024" y="1741"/>
                    <a:pt x="978" y="1755"/>
                    <a:pt x="942" y="1768"/>
                  </a:cubicBezTo>
                  <a:cubicBezTo>
                    <a:pt x="1106" y="1758"/>
                    <a:pt x="1295" y="1768"/>
                    <a:pt x="1480" y="1766"/>
                  </a:cubicBezTo>
                  <a:cubicBezTo>
                    <a:pt x="1443" y="1755"/>
                    <a:pt x="1417" y="1724"/>
                    <a:pt x="1379" y="1718"/>
                  </a:cubicBezTo>
                  <a:close/>
                  <a:moveTo>
                    <a:pt x="781" y="1791"/>
                  </a:moveTo>
                  <a:cubicBezTo>
                    <a:pt x="781" y="1802"/>
                    <a:pt x="775" y="1826"/>
                    <a:pt x="752" y="1822"/>
                  </a:cubicBezTo>
                  <a:cubicBezTo>
                    <a:pt x="757" y="1850"/>
                    <a:pt x="727" y="1863"/>
                    <a:pt x="703" y="1857"/>
                  </a:cubicBezTo>
                  <a:cubicBezTo>
                    <a:pt x="696" y="1878"/>
                    <a:pt x="689" y="1899"/>
                    <a:pt x="659" y="1898"/>
                  </a:cubicBezTo>
                  <a:cubicBezTo>
                    <a:pt x="655" y="1895"/>
                    <a:pt x="654" y="1888"/>
                    <a:pt x="647" y="1888"/>
                  </a:cubicBezTo>
                  <a:cubicBezTo>
                    <a:pt x="631" y="1894"/>
                    <a:pt x="618" y="1903"/>
                    <a:pt x="599" y="1906"/>
                  </a:cubicBezTo>
                  <a:cubicBezTo>
                    <a:pt x="585" y="1944"/>
                    <a:pt x="550" y="1969"/>
                    <a:pt x="508" y="1966"/>
                  </a:cubicBezTo>
                  <a:cubicBezTo>
                    <a:pt x="503" y="1960"/>
                    <a:pt x="500" y="1952"/>
                    <a:pt x="492" y="1950"/>
                  </a:cubicBezTo>
                  <a:cubicBezTo>
                    <a:pt x="487" y="1948"/>
                    <a:pt x="480" y="1962"/>
                    <a:pt x="471" y="1962"/>
                  </a:cubicBezTo>
                  <a:cubicBezTo>
                    <a:pt x="525" y="2026"/>
                    <a:pt x="589" y="2080"/>
                    <a:pt x="655" y="2132"/>
                  </a:cubicBezTo>
                  <a:cubicBezTo>
                    <a:pt x="669" y="2131"/>
                    <a:pt x="676" y="2137"/>
                    <a:pt x="688" y="2138"/>
                  </a:cubicBezTo>
                  <a:cubicBezTo>
                    <a:pt x="687" y="2130"/>
                    <a:pt x="690" y="2126"/>
                    <a:pt x="690" y="2119"/>
                  </a:cubicBezTo>
                  <a:cubicBezTo>
                    <a:pt x="718" y="2078"/>
                    <a:pt x="735" y="2037"/>
                    <a:pt x="773" y="2006"/>
                  </a:cubicBezTo>
                  <a:cubicBezTo>
                    <a:pt x="830" y="1958"/>
                    <a:pt x="906" y="1928"/>
                    <a:pt x="913" y="1840"/>
                  </a:cubicBezTo>
                  <a:cubicBezTo>
                    <a:pt x="876" y="1837"/>
                    <a:pt x="872" y="1777"/>
                    <a:pt x="899" y="1764"/>
                  </a:cubicBezTo>
                  <a:cubicBezTo>
                    <a:pt x="895" y="1750"/>
                    <a:pt x="898" y="1724"/>
                    <a:pt x="891" y="1720"/>
                  </a:cubicBezTo>
                  <a:cubicBezTo>
                    <a:pt x="858" y="1747"/>
                    <a:pt x="817" y="1775"/>
                    <a:pt x="781" y="1791"/>
                  </a:cubicBezTo>
                  <a:close/>
                  <a:moveTo>
                    <a:pt x="436" y="1772"/>
                  </a:moveTo>
                  <a:cubicBezTo>
                    <a:pt x="471" y="1833"/>
                    <a:pt x="518" y="1882"/>
                    <a:pt x="562" y="1935"/>
                  </a:cubicBezTo>
                  <a:cubicBezTo>
                    <a:pt x="575" y="1930"/>
                    <a:pt x="580" y="1916"/>
                    <a:pt x="587" y="1904"/>
                  </a:cubicBezTo>
                  <a:cubicBezTo>
                    <a:pt x="554" y="1848"/>
                    <a:pt x="513" y="1793"/>
                    <a:pt x="471" y="1741"/>
                  </a:cubicBezTo>
                  <a:cubicBezTo>
                    <a:pt x="469" y="1762"/>
                    <a:pt x="452" y="1772"/>
                    <a:pt x="436" y="1772"/>
                  </a:cubicBezTo>
                  <a:close/>
                  <a:moveTo>
                    <a:pt x="973" y="1838"/>
                  </a:moveTo>
                  <a:cubicBezTo>
                    <a:pt x="1044" y="1845"/>
                    <a:pt x="1100" y="1845"/>
                    <a:pt x="1164" y="1842"/>
                  </a:cubicBezTo>
                  <a:cubicBezTo>
                    <a:pt x="1260" y="1838"/>
                    <a:pt x="1363" y="1846"/>
                    <a:pt x="1470" y="1838"/>
                  </a:cubicBezTo>
                  <a:cubicBezTo>
                    <a:pt x="1500" y="1836"/>
                    <a:pt x="1534" y="1828"/>
                    <a:pt x="1536" y="1807"/>
                  </a:cubicBezTo>
                  <a:cubicBezTo>
                    <a:pt x="1540" y="1766"/>
                    <a:pt x="1471" y="1780"/>
                    <a:pt x="1441" y="1780"/>
                  </a:cubicBezTo>
                  <a:cubicBezTo>
                    <a:pt x="1375" y="1781"/>
                    <a:pt x="1325" y="1778"/>
                    <a:pt x="1257" y="1778"/>
                  </a:cubicBezTo>
                  <a:cubicBezTo>
                    <a:pt x="1204" y="1779"/>
                    <a:pt x="1158" y="1777"/>
                    <a:pt x="1110" y="1778"/>
                  </a:cubicBezTo>
                  <a:cubicBezTo>
                    <a:pt x="1089" y="1779"/>
                    <a:pt x="1071" y="1774"/>
                    <a:pt x="1058" y="1774"/>
                  </a:cubicBezTo>
                  <a:cubicBezTo>
                    <a:pt x="996" y="1773"/>
                    <a:pt x="936" y="1780"/>
                    <a:pt x="897" y="1782"/>
                  </a:cubicBezTo>
                  <a:cubicBezTo>
                    <a:pt x="873" y="1826"/>
                    <a:pt x="932" y="1834"/>
                    <a:pt x="973" y="1838"/>
                  </a:cubicBezTo>
                  <a:close/>
                  <a:moveTo>
                    <a:pt x="427" y="1780"/>
                  </a:moveTo>
                  <a:cubicBezTo>
                    <a:pt x="426" y="1780"/>
                    <a:pt x="425" y="1780"/>
                    <a:pt x="423" y="1780"/>
                  </a:cubicBezTo>
                  <a:cubicBezTo>
                    <a:pt x="423" y="1779"/>
                    <a:pt x="423" y="1778"/>
                    <a:pt x="421" y="1778"/>
                  </a:cubicBezTo>
                  <a:cubicBezTo>
                    <a:pt x="410" y="1787"/>
                    <a:pt x="401" y="1810"/>
                    <a:pt x="382" y="1805"/>
                  </a:cubicBezTo>
                  <a:cubicBezTo>
                    <a:pt x="401" y="1839"/>
                    <a:pt x="450" y="1872"/>
                    <a:pt x="477" y="1908"/>
                  </a:cubicBezTo>
                  <a:cubicBezTo>
                    <a:pt x="494" y="1932"/>
                    <a:pt x="514" y="1964"/>
                    <a:pt x="554" y="1948"/>
                  </a:cubicBezTo>
                  <a:cubicBezTo>
                    <a:pt x="517" y="1895"/>
                    <a:pt x="463" y="1841"/>
                    <a:pt x="427" y="1780"/>
                  </a:cubicBezTo>
                  <a:close/>
                  <a:moveTo>
                    <a:pt x="926" y="1844"/>
                  </a:moveTo>
                  <a:cubicBezTo>
                    <a:pt x="924" y="1872"/>
                    <a:pt x="907" y="1905"/>
                    <a:pt x="893" y="1925"/>
                  </a:cubicBezTo>
                  <a:cubicBezTo>
                    <a:pt x="868" y="1961"/>
                    <a:pt x="823" y="1982"/>
                    <a:pt x="787" y="2010"/>
                  </a:cubicBezTo>
                  <a:cubicBezTo>
                    <a:pt x="743" y="2045"/>
                    <a:pt x="723" y="2093"/>
                    <a:pt x="696" y="2140"/>
                  </a:cubicBezTo>
                  <a:cubicBezTo>
                    <a:pt x="724" y="2149"/>
                    <a:pt x="758" y="2146"/>
                    <a:pt x="789" y="2150"/>
                  </a:cubicBezTo>
                  <a:cubicBezTo>
                    <a:pt x="805" y="2153"/>
                    <a:pt x="819" y="2162"/>
                    <a:pt x="835" y="2165"/>
                  </a:cubicBezTo>
                  <a:cubicBezTo>
                    <a:pt x="884" y="2174"/>
                    <a:pt x="931" y="2180"/>
                    <a:pt x="982" y="2183"/>
                  </a:cubicBezTo>
                  <a:cubicBezTo>
                    <a:pt x="1077" y="2190"/>
                    <a:pt x="1178" y="2198"/>
                    <a:pt x="1273" y="2200"/>
                  </a:cubicBezTo>
                  <a:cubicBezTo>
                    <a:pt x="1299" y="2200"/>
                    <a:pt x="1324" y="2195"/>
                    <a:pt x="1350" y="2194"/>
                  </a:cubicBezTo>
                  <a:cubicBezTo>
                    <a:pt x="1395" y="2191"/>
                    <a:pt x="1443" y="2193"/>
                    <a:pt x="1488" y="2186"/>
                  </a:cubicBezTo>
                  <a:cubicBezTo>
                    <a:pt x="1513" y="2181"/>
                    <a:pt x="1538" y="2178"/>
                    <a:pt x="1563" y="2175"/>
                  </a:cubicBezTo>
                  <a:cubicBezTo>
                    <a:pt x="1588" y="2172"/>
                    <a:pt x="1615" y="2171"/>
                    <a:pt x="1635" y="2165"/>
                  </a:cubicBezTo>
                  <a:cubicBezTo>
                    <a:pt x="1667" y="2155"/>
                    <a:pt x="1695" y="2135"/>
                    <a:pt x="1722" y="2117"/>
                  </a:cubicBezTo>
                  <a:cubicBezTo>
                    <a:pt x="1749" y="2099"/>
                    <a:pt x="1782" y="2091"/>
                    <a:pt x="1805" y="2070"/>
                  </a:cubicBezTo>
                  <a:cubicBezTo>
                    <a:pt x="1720" y="1984"/>
                    <a:pt x="1523" y="1992"/>
                    <a:pt x="1497" y="1848"/>
                  </a:cubicBezTo>
                  <a:cubicBezTo>
                    <a:pt x="1308" y="1855"/>
                    <a:pt x="1108" y="1865"/>
                    <a:pt x="926" y="1844"/>
                  </a:cubicBezTo>
                  <a:close/>
                  <a:moveTo>
                    <a:pt x="549" y="2223"/>
                  </a:moveTo>
                  <a:cubicBezTo>
                    <a:pt x="578" y="2230"/>
                    <a:pt x="606" y="2242"/>
                    <a:pt x="636" y="2248"/>
                  </a:cubicBezTo>
                  <a:cubicBezTo>
                    <a:pt x="696" y="2259"/>
                    <a:pt x="759" y="2274"/>
                    <a:pt x="816" y="2285"/>
                  </a:cubicBezTo>
                  <a:cubicBezTo>
                    <a:pt x="831" y="2288"/>
                    <a:pt x="847" y="2284"/>
                    <a:pt x="864" y="2285"/>
                  </a:cubicBezTo>
                  <a:cubicBezTo>
                    <a:pt x="903" y="2286"/>
                    <a:pt x="944" y="2297"/>
                    <a:pt x="986" y="2301"/>
                  </a:cubicBezTo>
                  <a:cubicBezTo>
                    <a:pt x="1115" y="2313"/>
                    <a:pt x="1231" y="2308"/>
                    <a:pt x="1356" y="2310"/>
                  </a:cubicBezTo>
                  <a:cubicBezTo>
                    <a:pt x="1388" y="2310"/>
                    <a:pt x="1424" y="2307"/>
                    <a:pt x="1457" y="2303"/>
                  </a:cubicBezTo>
                  <a:cubicBezTo>
                    <a:pt x="1488" y="2300"/>
                    <a:pt x="1519" y="2299"/>
                    <a:pt x="1548" y="2295"/>
                  </a:cubicBezTo>
                  <a:cubicBezTo>
                    <a:pt x="1610" y="2286"/>
                    <a:pt x="1670" y="2269"/>
                    <a:pt x="1726" y="2258"/>
                  </a:cubicBezTo>
                  <a:cubicBezTo>
                    <a:pt x="1796" y="2245"/>
                    <a:pt x="1875" y="2234"/>
                    <a:pt x="1929" y="2204"/>
                  </a:cubicBezTo>
                  <a:cubicBezTo>
                    <a:pt x="1948" y="2194"/>
                    <a:pt x="1981" y="2170"/>
                    <a:pt x="1985" y="2152"/>
                  </a:cubicBezTo>
                  <a:cubicBezTo>
                    <a:pt x="1989" y="2130"/>
                    <a:pt x="1979" y="2099"/>
                    <a:pt x="1956" y="2097"/>
                  </a:cubicBezTo>
                  <a:cubicBezTo>
                    <a:pt x="1943" y="2095"/>
                    <a:pt x="1907" y="2112"/>
                    <a:pt x="1894" y="2117"/>
                  </a:cubicBezTo>
                  <a:cubicBezTo>
                    <a:pt x="1787" y="2155"/>
                    <a:pt x="1671" y="2172"/>
                    <a:pt x="1550" y="2192"/>
                  </a:cubicBezTo>
                  <a:cubicBezTo>
                    <a:pt x="1498" y="2200"/>
                    <a:pt x="1446" y="2209"/>
                    <a:pt x="1399" y="2212"/>
                  </a:cubicBezTo>
                  <a:cubicBezTo>
                    <a:pt x="1307" y="2219"/>
                    <a:pt x="1220" y="2215"/>
                    <a:pt x="1133" y="2214"/>
                  </a:cubicBezTo>
                  <a:cubicBezTo>
                    <a:pt x="1088" y="2214"/>
                    <a:pt x="1051" y="2210"/>
                    <a:pt x="1009" y="2206"/>
                  </a:cubicBezTo>
                  <a:cubicBezTo>
                    <a:pt x="951" y="2202"/>
                    <a:pt x="898" y="2198"/>
                    <a:pt x="845" y="2186"/>
                  </a:cubicBezTo>
                  <a:cubicBezTo>
                    <a:pt x="719" y="2156"/>
                    <a:pt x="586" y="2142"/>
                    <a:pt x="471" y="2094"/>
                  </a:cubicBezTo>
                  <a:cubicBezTo>
                    <a:pt x="451" y="2086"/>
                    <a:pt x="412" y="2072"/>
                    <a:pt x="396" y="2084"/>
                  </a:cubicBezTo>
                  <a:cubicBezTo>
                    <a:pt x="376" y="2100"/>
                    <a:pt x="386" y="2132"/>
                    <a:pt x="394" y="2154"/>
                  </a:cubicBezTo>
                  <a:cubicBezTo>
                    <a:pt x="415" y="2175"/>
                    <a:pt x="439" y="2191"/>
                    <a:pt x="469" y="2202"/>
                  </a:cubicBezTo>
                  <a:cubicBezTo>
                    <a:pt x="473" y="2204"/>
                    <a:pt x="473" y="2204"/>
                    <a:pt x="471" y="2200"/>
                  </a:cubicBezTo>
                  <a:cubicBezTo>
                    <a:pt x="493" y="2214"/>
                    <a:pt x="522" y="2216"/>
                    <a:pt x="549" y="2223"/>
                  </a:cubicBezTo>
                  <a:close/>
                  <a:moveTo>
                    <a:pt x="1728" y="2276"/>
                  </a:moveTo>
                  <a:cubicBezTo>
                    <a:pt x="1647" y="2292"/>
                    <a:pt x="1563" y="2309"/>
                    <a:pt x="1480" y="2316"/>
                  </a:cubicBezTo>
                  <a:cubicBezTo>
                    <a:pt x="1385" y="2324"/>
                    <a:pt x="1287" y="2329"/>
                    <a:pt x="1197" y="2328"/>
                  </a:cubicBezTo>
                  <a:cubicBezTo>
                    <a:pt x="986" y="2327"/>
                    <a:pt x="779" y="2303"/>
                    <a:pt x="587" y="2252"/>
                  </a:cubicBezTo>
                  <a:cubicBezTo>
                    <a:pt x="513" y="2232"/>
                    <a:pt x="440" y="2213"/>
                    <a:pt x="390" y="2173"/>
                  </a:cubicBezTo>
                  <a:cubicBezTo>
                    <a:pt x="368" y="2199"/>
                    <a:pt x="361" y="2245"/>
                    <a:pt x="343" y="2281"/>
                  </a:cubicBezTo>
                  <a:cubicBezTo>
                    <a:pt x="307" y="2351"/>
                    <a:pt x="258" y="2445"/>
                    <a:pt x="221" y="2518"/>
                  </a:cubicBezTo>
                  <a:cubicBezTo>
                    <a:pt x="210" y="2540"/>
                    <a:pt x="181" y="2588"/>
                    <a:pt x="183" y="2599"/>
                  </a:cubicBezTo>
                  <a:cubicBezTo>
                    <a:pt x="184" y="2601"/>
                    <a:pt x="194" y="2604"/>
                    <a:pt x="186" y="2607"/>
                  </a:cubicBezTo>
                  <a:cubicBezTo>
                    <a:pt x="198" y="2605"/>
                    <a:pt x="208" y="2617"/>
                    <a:pt x="225" y="2618"/>
                  </a:cubicBezTo>
                  <a:cubicBezTo>
                    <a:pt x="285" y="2658"/>
                    <a:pt x="381" y="2670"/>
                    <a:pt x="446" y="2700"/>
                  </a:cubicBezTo>
                  <a:cubicBezTo>
                    <a:pt x="465" y="2697"/>
                    <a:pt x="484" y="2707"/>
                    <a:pt x="508" y="2713"/>
                  </a:cubicBezTo>
                  <a:cubicBezTo>
                    <a:pt x="526" y="2717"/>
                    <a:pt x="546" y="2715"/>
                    <a:pt x="556" y="2719"/>
                  </a:cubicBezTo>
                  <a:cubicBezTo>
                    <a:pt x="562" y="2722"/>
                    <a:pt x="558" y="2726"/>
                    <a:pt x="564" y="2727"/>
                  </a:cubicBezTo>
                  <a:cubicBezTo>
                    <a:pt x="604" y="2730"/>
                    <a:pt x="648" y="2730"/>
                    <a:pt x="680" y="2750"/>
                  </a:cubicBezTo>
                  <a:cubicBezTo>
                    <a:pt x="701" y="2741"/>
                    <a:pt x="721" y="2753"/>
                    <a:pt x="742" y="2758"/>
                  </a:cubicBezTo>
                  <a:cubicBezTo>
                    <a:pt x="770" y="2765"/>
                    <a:pt x="802" y="2762"/>
                    <a:pt x="833" y="2767"/>
                  </a:cubicBezTo>
                  <a:cubicBezTo>
                    <a:pt x="922" y="2779"/>
                    <a:pt x="1004" y="2787"/>
                    <a:pt x="1079" y="2783"/>
                  </a:cubicBezTo>
                  <a:cubicBezTo>
                    <a:pt x="1089" y="2785"/>
                    <a:pt x="1092" y="2789"/>
                    <a:pt x="1102" y="2789"/>
                  </a:cubicBezTo>
                  <a:cubicBezTo>
                    <a:pt x="1216" y="2797"/>
                    <a:pt x="1309" y="2782"/>
                    <a:pt x="1412" y="2781"/>
                  </a:cubicBezTo>
                  <a:cubicBezTo>
                    <a:pt x="1473" y="2760"/>
                    <a:pt x="1543" y="2767"/>
                    <a:pt x="1600" y="2758"/>
                  </a:cubicBezTo>
                  <a:cubicBezTo>
                    <a:pt x="1647" y="2751"/>
                    <a:pt x="1694" y="2738"/>
                    <a:pt x="1741" y="2727"/>
                  </a:cubicBezTo>
                  <a:cubicBezTo>
                    <a:pt x="1807" y="2712"/>
                    <a:pt x="1874" y="2692"/>
                    <a:pt x="1939" y="2676"/>
                  </a:cubicBezTo>
                  <a:cubicBezTo>
                    <a:pt x="2004" y="2660"/>
                    <a:pt x="2067" y="2639"/>
                    <a:pt x="2121" y="2607"/>
                  </a:cubicBezTo>
                  <a:cubicBezTo>
                    <a:pt x="2071" y="2467"/>
                    <a:pt x="2017" y="2336"/>
                    <a:pt x="1954" y="2206"/>
                  </a:cubicBezTo>
                  <a:cubicBezTo>
                    <a:pt x="1892" y="2243"/>
                    <a:pt x="1810" y="2261"/>
                    <a:pt x="1728" y="2276"/>
                  </a:cubicBezTo>
                  <a:close/>
                  <a:moveTo>
                    <a:pt x="115" y="2622"/>
                  </a:moveTo>
                  <a:cubicBezTo>
                    <a:pt x="100" y="2642"/>
                    <a:pt x="115" y="2666"/>
                    <a:pt x="128" y="2682"/>
                  </a:cubicBezTo>
                  <a:cubicBezTo>
                    <a:pt x="198" y="2734"/>
                    <a:pt x="294" y="2751"/>
                    <a:pt x="376" y="2787"/>
                  </a:cubicBezTo>
                  <a:cubicBezTo>
                    <a:pt x="386" y="2786"/>
                    <a:pt x="390" y="2791"/>
                    <a:pt x="401" y="2789"/>
                  </a:cubicBezTo>
                  <a:cubicBezTo>
                    <a:pt x="414" y="2803"/>
                    <a:pt x="445" y="2801"/>
                    <a:pt x="461" y="2806"/>
                  </a:cubicBezTo>
                  <a:cubicBezTo>
                    <a:pt x="464" y="2807"/>
                    <a:pt x="466" y="2805"/>
                    <a:pt x="469" y="2806"/>
                  </a:cubicBezTo>
                  <a:cubicBezTo>
                    <a:pt x="530" y="2819"/>
                    <a:pt x="582" y="2836"/>
                    <a:pt x="657" y="2841"/>
                  </a:cubicBezTo>
                  <a:cubicBezTo>
                    <a:pt x="708" y="2851"/>
                    <a:pt x="762" y="2862"/>
                    <a:pt x="816" y="2866"/>
                  </a:cubicBezTo>
                  <a:cubicBezTo>
                    <a:pt x="830" y="2867"/>
                    <a:pt x="844" y="2863"/>
                    <a:pt x="858" y="2866"/>
                  </a:cubicBezTo>
                  <a:cubicBezTo>
                    <a:pt x="914" y="2876"/>
                    <a:pt x="966" y="2874"/>
                    <a:pt x="1019" y="2876"/>
                  </a:cubicBezTo>
                  <a:cubicBezTo>
                    <a:pt x="1040" y="2877"/>
                    <a:pt x="1061" y="2884"/>
                    <a:pt x="1081" y="2885"/>
                  </a:cubicBezTo>
                  <a:cubicBezTo>
                    <a:pt x="1159" y="2887"/>
                    <a:pt x="1245" y="2887"/>
                    <a:pt x="1335" y="2880"/>
                  </a:cubicBezTo>
                  <a:cubicBezTo>
                    <a:pt x="1357" y="2879"/>
                    <a:pt x="1381" y="2872"/>
                    <a:pt x="1397" y="2874"/>
                  </a:cubicBezTo>
                  <a:cubicBezTo>
                    <a:pt x="1408" y="2875"/>
                    <a:pt x="1398" y="2881"/>
                    <a:pt x="1406" y="2874"/>
                  </a:cubicBezTo>
                  <a:cubicBezTo>
                    <a:pt x="1411" y="2869"/>
                    <a:pt x="1442" y="2873"/>
                    <a:pt x="1449" y="2872"/>
                  </a:cubicBezTo>
                  <a:cubicBezTo>
                    <a:pt x="1492" y="2866"/>
                    <a:pt x="1557" y="2859"/>
                    <a:pt x="1584" y="2853"/>
                  </a:cubicBezTo>
                  <a:cubicBezTo>
                    <a:pt x="1618" y="2846"/>
                    <a:pt x="1656" y="2845"/>
                    <a:pt x="1693" y="2837"/>
                  </a:cubicBezTo>
                  <a:cubicBezTo>
                    <a:pt x="1727" y="2829"/>
                    <a:pt x="1761" y="2818"/>
                    <a:pt x="1794" y="2810"/>
                  </a:cubicBezTo>
                  <a:cubicBezTo>
                    <a:pt x="1853" y="2796"/>
                    <a:pt x="1924" y="2783"/>
                    <a:pt x="1974" y="2765"/>
                  </a:cubicBezTo>
                  <a:cubicBezTo>
                    <a:pt x="1992" y="2758"/>
                    <a:pt x="2011" y="2744"/>
                    <a:pt x="2032" y="2736"/>
                  </a:cubicBezTo>
                  <a:cubicBezTo>
                    <a:pt x="2063" y="2724"/>
                    <a:pt x="2096" y="2716"/>
                    <a:pt x="2125" y="2705"/>
                  </a:cubicBezTo>
                  <a:cubicBezTo>
                    <a:pt x="2144" y="2697"/>
                    <a:pt x="2181" y="2674"/>
                    <a:pt x="2185" y="2665"/>
                  </a:cubicBezTo>
                  <a:cubicBezTo>
                    <a:pt x="2189" y="2659"/>
                    <a:pt x="2188" y="2629"/>
                    <a:pt x="2183" y="2620"/>
                  </a:cubicBezTo>
                  <a:cubicBezTo>
                    <a:pt x="2176" y="2606"/>
                    <a:pt x="2158" y="2603"/>
                    <a:pt x="2144" y="2601"/>
                  </a:cubicBezTo>
                  <a:cubicBezTo>
                    <a:pt x="2144" y="2602"/>
                    <a:pt x="2148" y="2611"/>
                    <a:pt x="2144" y="2618"/>
                  </a:cubicBezTo>
                  <a:cubicBezTo>
                    <a:pt x="2021" y="2674"/>
                    <a:pt x="1877" y="2707"/>
                    <a:pt x="1737" y="2744"/>
                  </a:cubicBezTo>
                  <a:cubicBezTo>
                    <a:pt x="1675" y="2760"/>
                    <a:pt x="1612" y="2772"/>
                    <a:pt x="1550" y="2777"/>
                  </a:cubicBezTo>
                  <a:cubicBezTo>
                    <a:pt x="1458" y="2785"/>
                    <a:pt x="1363" y="2805"/>
                    <a:pt x="1267" y="2808"/>
                  </a:cubicBezTo>
                  <a:cubicBezTo>
                    <a:pt x="1244" y="2809"/>
                    <a:pt x="1221" y="2804"/>
                    <a:pt x="1199" y="2804"/>
                  </a:cubicBezTo>
                  <a:cubicBezTo>
                    <a:pt x="1138" y="2804"/>
                    <a:pt x="1081" y="2805"/>
                    <a:pt x="1017" y="2802"/>
                  </a:cubicBezTo>
                  <a:cubicBezTo>
                    <a:pt x="969" y="2799"/>
                    <a:pt x="922" y="2795"/>
                    <a:pt x="874" y="2789"/>
                  </a:cubicBezTo>
                  <a:cubicBezTo>
                    <a:pt x="803" y="2781"/>
                    <a:pt x="730" y="2774"/>
                    <a:pt x="659" y="2760"/>
                  </a:cubicBezTo>
                  <a:cubicBezTo>
                    <a:pt x="621" y="2753"/>
                    <a:pt x="585" y="2737"/>
                    <a:pt x="545" y="2740"/>
                  </a:cubicBezTo>
                  <a:cubicBezTo>
                    <a:pt x="458" y="2719"/>
                    <a:pt x="389" y="2697"/>
                    <a:pt x="295" y="2674"/>
                  </a:cubicBezTo>
                  <a:cubicBezTo>
                    <a:pt x="255" y="2647"/>
                    <a:pt x="204" y="2637"/>
                    <a:pt x="161" y="2618"/>
                  </a:cubicBezTo>
                  <a:cubicBezTo>
                    <a:pt x="156" y="2616"/>
                    <a:pt x="165" y="2606"/>
                    <a:pt x="154" y="2607"/>
                  </a:cubicBezTo>
                  <a:cubicBezTo>
                    <a:pt x="139" y="2613"/>
                    <a:pt x="124" y="2611"/>
                    <a:pt x="115" y="2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72"/>
            <p:cNvSpPr>
              <a:spLocks noEditPoints="1"/>
            </p:cNvSpPr>
            <p:nvPr/>
          </p:nvSpPr>
          <p:spPr bwMode="auto">
            <a:xfrm>
              <a:off x="4479926" y="2373313"/>
              <a:ext cx="204788" cy="496888"/>
            </a:xfrm>
            <a:custGeom>
              <a:avLst/>
              <a:gdLst>
                <a:gd name="T0" fmla="*/ 75 w 263"/>
                <a:gd name="T1" fmla="*/ 5 h 638"/>
                <a:gd name="T2" fmla="*/ 129 w 263"/>
                <a:gd name="T3" fmla="*/ 36 h 638"/>
                <a:gd name="T4" fmla="*/ 164 w 263"/>
                <a:gd name="T5" fmla="*/ 100 h 638"/>
                <a:gd name="T6" fmla="*/ 263 w 263"/>
                <a:gd name="T7" fmla="*/ 475 h 638"/>
                <a:gd name="T8" fmla="*/ 257 w 263"/>
                <a:gd name="T9" fmla="*/ 564 h 638"/>
                <a:gd name="T10" fmla="*/ 151 w 263"/>
                <a:gd name="T11" fmla="*/ 634 h 638"/>
                <a:gd name="T12" fmla="*/ 125 w 263"/>
                <a:gd name="T13" fmla="*/ 541 h 638"/>
                <a:gd name="T14" fmla="*/ 112 w 263"/>
                <a:gd name="T15" fmla="*/ 384 h 638"/>
                <a:gd name="T16" fmla="*/ 81 w 263"/>
                <a:gd name="T17" fmla="*/ 284 h 638"/>
                <a:gd name="T18" fmla="*/ 46 w 263"/>
                <a:gd name="T19" fmla="*/ 179 h 638"/>
                <a:gd name="T20" fmla="*/ 25 w 263"/>
                <a:gd name="T21" fmla="*/ 129 h 638"/>
                <a:gd name="T22" fmla="*/ 17 w 263"/>
                <a:gd name="T23" fmla="*/ 53 h 638"/>
                <a:gd name="T24" fmla="*/ 56 w 263"/>
                <a:gd name="T25" fmla="*/ 32 h 638"/>
                <a:gd name="T26" fmla="*/ 75 w 263"/>
                <a:gd name="T27" fmla="*/ 5 h 638"/>
                <a:gd name="T28" fmla="*/ 224 w 263"/>
                <a:gd name="T29" fmla="*/ 588 h 638"/>
                <a:gd name="T30" fmla="*/ 244 w 263"/>
                <a:gd name="T31" fmla="*/ 528 h 638"/>
                <a:gd name="T32" fmla="*/ 230 w 263"/>
                <a:gd name="T33" fmla="*/ 380 h 638"/>
                <a:gd name="T34" fmla="*/ 162 w 263"/>
                <a:gd name="T35" fmla="*/ 133 h 638"/>
                <a:gd name="T36" fmla="*/ 131 w 263"/>
                <a:gd name="T37" fmla="*/ 80 h 638"/>
                <a:gd name="T38" fmla="*/ 94 w 263"/>
                <a:gd name="T39" fmla="*/ 28 h 638"/>
                <a:gd name="T40" fmla="*/ 27 w 263"/>
                <a:gd name="T41" fmla="*/ 74 h 638"/>
                <a:gd name="T42" fmla="*/ 40 w 263"/>
                <a:gd name="T43" fmla="*/ 117 h 638"/>
                <a:gd name="T44" fmla="*/ 65 w 263"/>
                <a:gd name="T45" fmla="*/ 181 h 638"/>
                <a:gd name="T46" fmla="*/ 77 w 263"/>
                <a:gd name="T47" fmla="*/ 212 h 638"/>
                <a:gd name="T48" fmla="*/ 114 w 263"/>
                <a:gd name="T49" fmla="*/ 344 h 638"/>
                <a:gd name="T50" fmla="*/ 133 w 263"/>
                <a:gd name="T51" fmla="*/ 413 h 638"/>
                <a:gd name="T52" fmla="*/ 141 w 263"/>
                <a:gd name="T53" fmla="*/ 462 h 638"/>
                <a:gd name="T54" fmla="*/ 143 w 263"/>
                <a:gd name="T55" fmla="*/ 547 h 638"/>
                <a:gd name="T56" fmla="*/ 156 w 263"/>
                <a:gd name="T57" fmla="*/ 617 h 638"/>
                <a:gd name="T58" fmla="*/ 224 w 263"/>
                <a:gd name="T59" fmla="*/ 5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638">
                  <a:moveTo>
                    <a:pt x="75" y="5"/>
                  </a:moveTo>
                  <a:cubicBezTo>
                    <a:pt x="102" y="0"/>
                    <a:pt x="111" y="18"/>
                    <a:pt x="129" y="36"/>
                  </a:cubicBezTo>
                  <a:cubicBezTo>
                    <a:pt x="137" y="62"/>
                    <a:pt x="149" y="79"/>
                    <a:pt x="164" y="100"/>
                  </a:cubicBezTo>
                  <a:cubicBezTo>
                    <a:pt x="211" y="223"/>
                    <a:pt x="243" y="343"/>
                    <a:pt x="263" y="475"/>
                  </a:cubicBezTo>
                  <a:cubicBezTo>
                    <a:pt x="258" y="499"/>
                    <a:pt x="262" y="535"/>
                    <a:pt x="257" y="564"/>
                  </a:cubicBezTo>
                  <a:cubicBezTo>
                    <a:pt x="245" y="592"/>
                    <a:pt x="191" y="638"/>
                    <a:pt x="151" y="634"/>
                  </a:cubicBezTo>
                  <a:cubicBezTo>
                    <a:pt x="115" y="631"/>
                    <a:pt x="124" y="579"/>
                    <a:pt x="125" y="541"/>
                  </a:cubicBezTo>
                  <a:cubicBezTo>
                    <a:pt x="125" y="482"/>
                    <a:pt x="124" y="434"/>
                    <a:pt x="112" y="384"/>
                  </a:cubicBezTo>
                  <a:cubicBezTo>
                    <a:pt x="105" y="352"/>
                    <a:pt x="92" y="320"/>
                    <a:pt x="81" y="284"/>
                  </a:cubicBezTo>
                  <a:cubicBezTo>
                    <a:pt x="70" y="248"/>
                    <a:pt x="60" y="213"/>
                    <a:pt x="46" y="179"/>
                  </a:cubicBezTo>
                  <a:cubicBezTo>
                    <a:pt x="41" y="166"/>
                    <a:pt x="32" y="147"/>
                    <a:pt x="25" y="129"/>
                  </a:cubicBezTo>
                  <a:cubicBezTo>
                    <a:pt x="15" y="100"/>
                    <a:pt x="0" y="73"/>
                    <a:pt x="17" y="53"/>
                  </a:cubicBezTo>
                  <a:cubicBezTo>
                    <a:pt x="25" y="44"/>
                    <a:pt x="45" y="41"/>
                    <a:pt x="56" y="32"/>
                  </a:cubicBezTo>
                  <a:cubicBezTo>
                    <a:pt x="70" y="22"/>
                    <a:pt x="67" y="14"/>
                    <a:pt x="75" y="5"/>
                  </a:cubicBezTo>
                  <a:close/>
                  <a:moveTo>
                    <a:pt x="224" y="588"/>
                  </a:moveTo>
                  <a:cubicBezTo>
                    <a:pt x="234" y="569"/>
                    <a:pt x="243" y="550"/>
                    <a:pt x="244" y="528"/>
                  </a:cubicBezTo>
                  <a:cubicBezTo>
                    <a:pt x="248" y="472"/>
                    <a:pt x="242" y="433"/>
                    <a:pt x="230" y="380"/>
                  </a:cubicBezTo>
                  <a:cubicBezTo>
                    <a:pt x="213" y="305"/>
                    <a:pt x="192" y="198"/>
                    <a:pt x="162" y="133"/>
                  </a:cubicBezTo>
                  <a:cubicBezTo>
                    <a:pt x="155" y="118"/>
                    <a:pt x="141" y="100"/>
                    <a:pt x="131" y="80"/>
                  </a:cubicBezTo>
                  <a:cubicBezTo>
                    <a:pt x="119" y="59"/>
                    <a:pt x="110" y="29"/>
                    <a:pt x="94" y="28"/>
                  </a:cubicBezTo>
                  <a:cubicBezTo>
                    <a:pt x="84" y="32"/>
                    <a:pt x="32" y="58"/>
                    <a:pt x="27" y="74"/>
                  </a:cubicBezTo>
                  <a:cubicBezTo>
                    <a:pt x="25" y="82"/>
                    <a:pt x="34" y="101"/>
                    <a:pt x="40" y="117"/>
                  </a:cubicBezTo>
                  <a:cubicBezTo>
                    <a:pt x="51" y="148"/>
                    <a:pt x="56" y="156"/>
                    <a:pt x="65" y="181"/>
                  </a:cubicBezTo>
                  <a:cubicBezTo>
                    <a:pt x="68" y="191"/>
                    <a:pt x="73" y="201"/>
                    <a:pt x="77" y="212"/>
                  </a:cubicBezTo>
                  <a:cubicBezTo>
                    <a:pt x="93" y="255"/>
                    <a:pt x="104" y="299"/>
                    <a:pt x="114" y="344"/>
                  </a:cubicBezTo>
                  <a:cubicBezTo>
                    <a:pt x="120" y="369"/>
                    <a:pt x="132" y="392"/>
                    <a:pt x="133" y="413"/>
                  </a:cubicBezTo>
                  <a:cubicBezTo>
                    <a:pt x="134" y="431"/>
                    <a:pt x="139" y="446"/>
                    <a:pt x="141" y="462"/>
                  </a:cubicBezTo>
                  <a:cubicBezTo>
                    <a:pt x="144" y="494"/>
                    <a:pt x="142" y="522"/>
                    <a:pt x="143" y="547"/>
                  </a:cubicBezTo>
                  <a:cubicBezTo>
                    <a:pt x="144" y="569"/>
                    <a:pt x="137" y="595"/>
                    <a:pt x="156" y="617"/>
                  </a:cubicBezTo>
                  <a:cubicBezTo>
                    <a:pt x="180" y="616"/>
                    <a:pt x="204" y="601"/>
                    <a:pt x="224" y="5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73"/>
            <p:cNvSpPr>
              <a:spLocks noEditPoints="1"/>
            </p:cNvSpPr>
            <p:nvPr/>
          </p:nvSpPr>
          <p:spPr bwMode="auto">
            <a:xfrm>
              <a:off x="4335463" y="2446338"/>
              <a:ext cx="217488" cy="503238"/>
            </a:xfrm>
            <a:custGeom>
              <a:avLst/>
              <a:gdLst>
                <a:gd name="T0" fmla="*/ 138 w 279"/>
                <a:gd name="T1" fmla="*/ 1 h 645"/>
                <a:gd name="T2" fmla="*/ 196 w 279"/>
                <a:gd name="T3" fmla="*/ 80 h 645"/>
                <a:gd name="T4" fmla="*/ 216 w 279"/>
                <a:gd name="T5" fmla="*/ 175 h 645"/>
                <a:gd name="T6" fmla="*/ 268 w 279"/>
                <a:gd name="T7" fmla="*/ 394 h 645"/>
                <a:gd name="T8" fmla="*/ 270 w 279"/>
                <a:gd name="T9" fmla="*/ 438 h 645"/>
                <a:gd name="T10" fmla="*/ 256 w 279"/>
                <a:gd name="T11" fmla="*/ 564 h 645"/>
                <a:gd name="T12" fmla="*/ 138 w 279"/>
                <a:gd name="T13" fmla="*/ 634 h 645"/>
                <a:gd name="T14" fmla="*/ 84 w 279"/>
                <a:gd name="T15" fmla="*/ 622 h 645"/>
                <a:gd name="T16" fmla="*/ 76 w 279"/>
                <a:gd name="T17" fmla="*/ 316 h 645"/>
                <a:gd name="T18" fmla="*/ 66 w 279"/>
                <a:gd name="T19" fmla="*/ 258 h 645"/>
                <a:gd name="T20" fmla="*/ 26 w 279"/>
                <a:gd name="T21" fmla="*/ 123 h 645"/>
                <a:gd name="T22" fmla="*/ 3 w 279"/>
                <a:gd name="T23" fmla="*/ 61 h 645"/>
                <a:gd name="T24" fmla="*/ 34 w 279"/>
                <a:gd name="T25" fmla="*/ 43 h 645"/>
                <a:gd name="T26" fmla="*/ 138 w 279"/>
                <a:gd name="T27" fmla="*/ 1 h 645"/>
                <a:gd name="T28" fmla="*/ 175 w 279"/>
                <a:gd name="T29" fmla="*/ 595 h 645"/>
                <a:gd name="T30" fmla="*/ 256 w 279"/>
                <a:gd name="T31" fmla="*/ 493 h 645"/>
                <a:gd name="T32" fmla="*/ 219 w 279"/>
                <a:gd name="T33" fmla="*/ 251 h 645"/>
                <a:gd name="T34" fmla="*/ 169 w 279"/>
                <a:gd name="T35" fmla="*/ 72 h 645"/>
                <a:gd name="T36" fmla="*/ 144 w 279"/>
                <a:gd name="T37" fmla="*/ 28 h 645"/>
                <a:gd name="T38" fmla="*/ 130 w 279"/>
                <a:gd name="T39" fmla="*/ 24 h 645"/>
                <a:gd name="T40" fmla="*/ 28 w 279"/>
                <a:gd name="T41" fmla="*/ 65 h 645"/>
                <a:gd name="T42" fmla="*/ 94 w 279"/>
                <a:gd name="T43" fmla="*/ 307 h 645"/>
                <a:gd name="T44" fmla="*/ 111 w 279"/>
                <a:gd name="T45" fmla="*/ 506 h 645"/>
                <a:gd name="T46" fmla="*/ 113 w 279"/>
                <a:gd name="T47" fmla="*/ 618 h 645"/>
                <a:gd name="T48" fmla="*/ 175 w 279"/>
                <a:gd name="T49" fmla="*/ 59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645">
                  <a:moveTo>
                    <a:pt x="138" y="1"/>
                  </a:moveTo>
                  <a:cubicBezTo>
                    <a:pt x="156" y="8"/>
                    <a:pt x="187" y="58"/>
                    <a:pt x="196" y="80"/>
                  </a:cubicBezTo>
                  <a:cubicBezTo>
                    <a:pt x="206" y="104"/>
                    <a:pt x="209" y="140"/>
                    <a:pt x="216" y="175"/>
                  </a:cubicBezTo>
                  <a:cubicBezTo>
                    <a:pt x="231" y="245"/>
                    <a:pt x="259" y="323"/>
                    <a:pt x="268" y="394"/>
                  </a:cubicBezTo>
                  <a:cubicBezTo>
                    <a:pt x="270" y="410"/>
                    <a:pt x="270" y="426"/>
                    <a:pt x="270" y="438"/>
                  </a:cubicBezTo>
                  <a:cubicBezTo>
                    <a:pt x="273" y="473"/>
                    <a:pt x="279" y="534"/>
                    <a:pt x="256" y="564"/>
                  </a:cubicBezTo>
                  <a:cubicBezTo>
                    <a:pt x="226" y="601"/>
                    <a:pt x="177" y="605"/>
                    <a:pt x="138" y="634"/>
                  </a:cubicBezTo>
                  <a:cubicBezTo>
                    <a:pt x="117" y="634"/>
                    <a:pt x="92" y="645"/>
                    <a:pt x="84" y="622"/>
                  </a:cubicBezTo>
                  <a:cubicBezTo>
                    <a:pt x="98" y="529"/>
                    <a:pt x="93" y="402"/>
                    <a:pt x="76" y="316"/>
                  </a:cubicBezTo>
                  <a:cubicBezTo>
                    <a:pt x="72" y="296"/>
                    <a:pt x="71" y="277"/>
                    <a:pt x="66" y="258"/>
                  </a:cubicBezTo>
                  <a:cubicBezTo>
                    <a:pt x="53" y="211"/>
                    <a:pt x="43" y="175"/>
                    <a:pt x="26" y="123"/>
                  </a:cubicBezTo>
                  <a:cubicBezTo>
                    <a:pt x="21" y="108"/>
                    <a:pt x="0" y="74"/>
                    <a:pt x="3" y="61"/>
                  </a:cubicBezTo>
                  <a:cubicBezTo>
                    <a:pt x="6" y="50"/>
                    <a:pt x="22" y="49"/>
                    <a:pt x="34" y="43"/>
                  </a:cubicBezTo>
                  <a:cubicBezTo>
                    <a:pt x="64" y="29"/>
                    <a:pt x="111" y="0"/>
                    <a:pt x="138" y="1"/>
                  </a:cubicBezTo>
                  <a:close/>
                  <a:moveTo>
                    <a:pt x="175" y="595"/>
                  </a:moveTo>
                  <a:cubicBezTo>
                    <a:pt x="219" y="572"/>
                    <a:pt x="255" y="558"/>
                    <a:pt x="256" y="493"/>
                  </a:cubicBezTo>
                  <a:cubicBezTo>
                    <a:pt x="251" y="418"/>
                    <a:pt x="246" y="323"/>
                    <a:pt x="219" y="251"/>
                  </a:cubicBezTo>
                  <a:cubicBezTo>
                    <a:pt x="204" y="184"/>
                    <a:pt x="187" y="122"/>
                    <a:pt x="169" y="72"/>
                  </a:cubicBezTo>
                  <a:cubicBezTo>
                    <a:pt x="160" y="58"/>
                    <a:pt x="150" y="45"/>
                    <a:pt x="144" y="28"/>
                  </a:cubicBezTo>
                  <a:cubicBezTo>
                    <a:pt x="136" y="32"/>
                    <a:pt x="135" y="17"/>
                    <a:pt x="130" y="24"/>
                  </a:cubicBezTo>
                  <a:cubicBezTo>
                    <a:pt x="106" y="25"/>
                    <a:pt x="58" y="50"/>
                    <a:pt x="28" y="65"/>
                  </a:cubicBezTo>
                  <a:cubicBezTo>
                    <a:pt x="43" y="148"/>
                    <a:pt x="82" y="228"/>
                    <a:pt x="94" y="307"/>
                  </a:cubicBezTo>
                  <a:cubicBezTo>
                    <a:pt x="106" y="383"/>
                    <a:pt x="108" y="443"/>
                    <a:pt x="111" y="506"/>
                  </a:cubicBezTo>
                  <a:cubicBezTo>
                    <a:pt x="113" y="545"/>
                    <a:pt x="101" y="582"/>
                    <a:pt x="113" y="618"/>
                  </a:cubicBezTo>
                  <a:cubicBezTo>
                    <a:pt x="132" y="624"/>
                    <a:pt x="154" y="605"/>
                    <a:pt x="175" y="5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74"/>
            <p:cNvSpPr/>
            <p:nvPr/>
          </p:nvSpPr>
          <p:spPr bwMode="auto">
            <a:xfrm>
              <a:off x="3565526" y="3354388"/>
              <a:ext cx="17463" cy="33338"/>
            </a:xfrm>
            <a:custGeom>
              <a:avLst/>
              <a:gdLst>
                <a:gd name="T0" fmla="*/ 14 w 23"/>
                <a:gd name="T1" fmla="*/ 43 h 43"/>
                <a:gd name="T2" fmla="*/ 0 w 23"/>
                <a:gd name="T3" fmla="*/ 0 h 43"/>
                <a:gd name="T4" fmla="*/ 23 w 23"/>
                <a:gd name="T5" fmla="*/ 37 h 43"/>
                <a:gd name="T6" fmla="*/ 14 w 2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14" y="43"/>
                  </a:moveTo>
                  <a:cubicBezTo>
                    <a:pt x="7" y="32"/>
                    <a:pt x="8" y="18"/>
                    <a:pt x="0" y="0"/>
                  </a:cubicBezTo>
                  <a:cubicBezTo>
                    <a:pt x="19" y="4"/>
                    <a:pt x="14" y="25"/>
                    <a:pt x="23" y="37"/>
                  </a:cubicBezTo>
                  <a:cubicBezTo>
                    <a:pt x="20" y="38"/>
                    <a:pt x="17" y="38"/>
                    <a:pt x="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75"/>
            <p:cNvSpPr/>
            <p:nvPr/>
          </p:nvSpPr>
          <p:spPr bwMode="auto">
            <a:xfrm>
              <a:off x="3449638" y="3446463"/>
              <a:ext cx="14288" cy="26988"/>
            </a:xfrm>
            <a:custGeom>
              <a:avLst/>
              <a:gdLst>
                <a:gd name="T0" fmla="*/ 16 w 18"/>
                <a:gd name="T1" fmla="*/ 0 h 36"/>
                <a:gd name="T2" fmla="*/ 0 w 18"/>
                <a:gd name="T3" fmla="*/ 31 h 36"/>
                <a:gd name="T4" fmla="*/ 10 w 18"/>
                <a:gd name="T5" fmla="*/ 3 h 36"/>
                <a:gd name="T6" fmla="*/ 16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17" y="8"/>
                    <a:pt x="18" y="36"/>
                    <a:pt x="0" y="31"/>
                  </a:cubicBezTo>
                  <a:cubicBezTo>
                    <a:pt x="1" y="19"/>
                    <a:pt x="9" y="13"/>
                    <a:pt x="10" y="3"/>
                  </a:cubicBezTo>
                  <a:cubicBezTo>
                    <a:pt x="13" y="3"/>
                    <a:pt x="1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76"/>
            <p:cNvSpPr>
              <a:spLocks noEditPoints="1"/>
            </p:cNvSpPr>
            <p:nvPr/>
          </p:nvSpPr>
          <p:spPr bwMode="auto">
            <a:xfrm>
              <a:off x="4281488" y="2127251"/>
              <a:ext cx="225425" cy="254000"/>
            </a:xfrm>
            <a:custGeom>
              <a:avLst/>
              <a:gdLst>
                <a:gd name="T0" fmla="*/ 279 w 288"/>
                <a:gd name="T1" fmla="*/ 215 h 327"/>
                <a:gd name="T2" fmla="*/ 288 w 288"/>
                <a:gd name="T3" fmla="*/ 260 h 327"/>
                <a:gd name="T4" fmla="*/ 201 w 288"/>
                <a:gd name="T5" fmla="*/ 298 h 327"/>
                <a:gd name="T6" fmla="*/ 41 w 288"/>
                <a:gd name="T7" fmla="*/ 105 h 327"/>
                <a:gd name="T8" fmla="*/ 23 w 288"/>
                <a:gd name="T9" fmla="*/ 47 h 327"/>
                <a:gd name="T10" fmla="*/ 182 w 288"/>
                <a:gd name="T11" fmla="*/ 105 h 327"/>
                <a:gd name="T12" fmla="*/ 215 w 288"/>
                <a:gd name="T13" fmla="*/ 130 h 327"/>
                <a:gd name="T14" fmla="*/ 232 w 288"/>
                <a:gd name="T15" fmla="*/ 155 h 327"/>
                <a:gd name="T16" fmla="*/ 279 w 288"/>
                <a:gd name="T17" fmla="*/ 215 h 327"/>
                <a:gd name="T18" fmla="*/ 259 w 288"/>
                <a:gd name="T19" fmla="*/ 283 h 327"/>
                <a:gd name="T20" fmla="*/ 240 w 288"/>
                <a:gd name="T21" fmla="*/ 184 h 327"/>
                <a:gd name="T22" fmla="*/ 190 w 288"/>
                <a:gd name="T23" fmla="*/ 130 h 327"/>
                <a:gd name="T24" fmla="*/ 112 w 288"/>
                <a:gd name="T25" fmla="*/ 66 h 327"/>
                <a:gd name="T26" fmla="*/ 27 w 288"/>
                <a:gd name="T27" fmla="*/ 74 h 327"/>
                <a:gd name="T28" fmla="*/ 230 w 288"/>
                <a:gd name="T29" fmla="*/ 291 h 327"/>
                <a:gd name="T30" fmla="*/ 259 w 288"/>
                <a:gd name="T31" fmla="*/ 2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327">
                  <a:moveTo>
                    <a:pt x="279" y="215"/>
                  </a:moveTo>
                  <a:cubicBezTo>
                    <a:pt x="272" y="234"/>
                    <a:pt x="288" y="241"/>
                    <a:pt x="288" y="260"/>
                  </a:cubicBezTo>
                  <a:cubicBezTo>
                    <a:pt x="286" y="301"/>
                    <a:pt x="229" y="327"/>
                    <a:pt x="201" y="298"/>
                  </a:cubicBezTo>
                  <a:cubicBezTo>
                    <a:pt x="159" y="222"/>
                    <a:pt x="98" y="166"/>
                    <a:pt x="41" y="105"/>
                  </a:cubicBezTo>
                  <a:cubicBezTo>
                    <a:pt x="15" y="98"/>
                    <a:pt x="0" y="68"/>
                    <a:pt x="23" y="47"/>
                  </a:cubicBezTo>
                  <a:cubicBezTo>
                    <a:pt x="76" y="0"/>
                    <a:pt x="148" y="76"/>
                    <a:pt x="182" y="105"/>
                  </a:cubicBezTo>
                  <a:cubicBezTo>
                    <a:pt x="193" y="114"/>
                    <a:pt x="207" y="122"/>
                    <a:pt x="215" y="130"/>
                  </a:cubicBezTo>
                  <a:cubicBezTo>
                    <a:pt x="222" y="137"/>
                    <a:pt x="225" y="148"/>
                    <a:pt x="232" y="155"/>
                  </a:cubicBezTo>
                  <a:cubicBezTo>
                    <a:pt x="248" y="173"/>
                    <a:pt x="271" y="190"/>
                    <a:pt x="279" y="215"/>
                  </a:cubicBezTo>
                  <a:close/>
                  <a:moveTo>
                    <a:pt x="259" y="283"/>
                  </a:moveTo>
                  <a:cubicBezTo>
                    <a:pt x="283" y="252"/>
                    <a:pt x="259" y="205"/>
                    <a:pt x="240" y="184"/>
                  </a:cubicBezTo>
                  <a:cubicBezTo>
                    <a:pt x="221" y="163"/>
                    <a:pt x="210" y="148"/>
                    <a:pt x="190" y="130"/>
                  </a:cubicBezTo>
                  <a:cubicBezTo>
                    <a:pt x="168" y="109"/>
                    <a:pt x="135" y="79"/>
                    <a:pt x="112" y="66"/>
                  </a:cubicBezTo>
                  <a:cubicBezTo>
                    <a:pt x="82" y="48"/>
                    <a:pt x="39" y="37"/>
                    <a:pt x="27" y="74"/>
                  </a:cubicBezTo>
                  <a:cubicBezTo>
                    <a:pt x="105" y="137"/>
                    <a:pt x="161" y="220"/>
                    <a:pt x="230" y="291"/>
                  </a:cubicBezTo>
                  <a:cubicBezTo>
                    <a:pt x="242" y="291"/>
                    <a:pt x="248" y="285"/>
                    <a:pt x="259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77"/>
            <p:cNvSpPr>
              <a:spLocks noEditPoints="1"/>
            </p:cNvSpPr>
            <p:nvPr/>
          </p:nvSpPr>
          <p:spPr bwMode="auto">
            <a:xfrm>
              <a:off x="3824288" y="2147888"/>
              <a:ext cx="201613" cy="249238"/>
            </a:xfrm>
            <a:custGeom>
              <a:avLst/>
              <a:gdLst>
                <a:gd name="T0" fmla="*/ 242 w 259"/>
                <a:gd name="T1" fmla="*/ 298 h 320"/>
                <a:gd name="T2" fmla="*/ 35 w 259"/>
                <a:gd name="T3" fmla="*/ 307 h 320"/>
                <a:gd name="T4" fmla="*/ 45 w 259"/>
                <a:gd name="T5" fmla="*/ 46 h 320"/>
                <a:gd name="T6" fmla="*/ 132 w 259"/>
                <a:gd name="T7" fmla="*/ 13 h 320"/>
                <a:gd name="T8" fmla="*/ 242 w 259"/>
                <a:gd name="T9" fmla="*/ 298 h 320"/>
                <a:gd name="T10" fmla="*/ 95 w 259"/>
                <a:gd name="T11" fmla="*/ 25 h 320"/>
                <a:gd name="T12" fmla="*/ 103 w 259"/>
                <a:gd name="T13" fmla="*/ 54 h 320"/>
                <a:gd name="T14" fmla="*/ 132 w 259"/>
                <a:gd name="T15" fmla="*/ 50 h 320"/>
                <a:gd name="T16" fmla="*/ 130 w 259"/>
                <a:gd name="T17" fmla="*/ 25 h 320"/>
                <a:gd name="T18" fmla="*/ 95 w 259"/>
                <a:gd name="T19" fmla="*/ 25 h 320"/>
                <a:gd name="T20" fmla="*/ 74 w 259"/>
                <a:gd name="T21" fmla="*/ 38 h 320"/>
                <a:gd name="T22" fmla="*/ 91 w 259"/>
                <a:gd name="T23" fmla="*/ 69 h 320"/>
                <a:gd name="T24" fmla="*/ 82 w 259"/>
                <a:gd name="T25" fmla="*/ 30 h 320"/>
                <a:gd name="T26" fmla="*/ 74 w 259"/>
                <a:gd name="T27" fmla="*/ 38 h 320"/>
                <a:gd name="T28" fmla="*/ 142 w 259"/>
                <a:gd name="T29" fmla="*/ 63 h 320"/>
                <a:gd name="T30" fmla="*/ 145 w 259"/>
                <a:gd name="T31" fmla="*/ 36 h 320"/>
                <a:gd name="T32" fmla="*/ 142 w 259"/>
                <a:gd name="T33" fmla="*/ 63 h 320"/>
                <a:gd name="T34" fmla="*/ 47 w 259"/>
                <a:gd name="T35" fmla="*/ 298 h 320"/>
                <a:gd name="T36" fmla="*/ 231 w 259"/>
                <a:gd name="T37" fmla="*/ 286 h 320"/>
                <a:gd name="T38" fmla="*/ 169 w 259"/>
                <a:gd name="T39" fmla="*/ 50 h 320"/>
                <a:gd name="T40" fmla="*/ 147 w 259"/>
                <a:gd name="T41" fmla="*/ 87 h 320"/>
                <a:gd name="T42" fmla="*/ 173 w 259"/>
                <a:gd name="T43" fmla="*/ 108 h 320"/>
                <a:gd name="T44" fmla="*/ 192 w 259"/>
                <a:gd name="T45" fmla="*/ 193 h 320"/>
                <a:gd name="T46" fmla="*/ 215 w 259"/>
                <a:gd name="T47" fmla="*/ 224 h 320"/>
                <a:gd name="T48" fmla="*/ 159 w 259"/>
                <a:gd name="T49" fmla="*/ 263 h 320"/>
                <a:gd name="T50" fmla="*/ 41 w 259"/>
                <a:gd name="T51" fmla="*/ 222 h 320"/>
                <a:gd name="T52" fmla="*/ 72 w 259"/>
                <a:gd name="T53" fmla="*/ 178 h 320"/>
                <a:gd name="T54" fmla="*/ 74 w 259"/>
                <a:gd name="T55" fmla="*/ 129 h 320"/>
                <a:gd name="T56" fmla="*/ 97 w 259"/>
                <a:gd name="T57" fmla="*/ 85 h 320"/>
                <a:gd name="T58" fmla="*/ 78 w 259"/>
                <a:gd name="T59" fmla="*/ 73 h 320"/>
                <a:gd name="T60" fmla="*/ 64 w 259"/>
                <a:gd name="T61" fmla="*/ 46 h 320"/>
                <a:gd name="T62" fmla="*/ 47 w 259"/>
                <a:gd name="T63" fmla="*/ 298 h 320"/>
                <a:gd name="T64" fmla="*/ 107 w 259"/>
                <a:gd name="T65" fmla="*/ 87 h 320"/>
                <a:gd name="T66" fmla="*/ 136 w 259"/>
                <a:gd name="T67" fmla="*/ 81 h 320"/>
                <a:gd name="T68" fmla="*/ 128 w 259"/>
                <a:gd name="T69" fmla="*/ 77 h 320"/>
                <a:gd name="T70" fmla="*/ 134 w 259"/>
                <a:gd name="T71" fmla="*/ 65 h 320"/>
                <a:gd name="T72" fmla="*/ 107 w 259"/>
                <a:gd name="T73" fmla="*/ 87 h 320"/>
                <a:gd name="T74" fmla="*/ 167 w 259"/>
                <a:gd name="T75" fmla="*/ 137 h 320"/>
                <a:gd name="T76" fmla="*/ 167 w 259"/>
                <a:gd name="T77" fmla="*/ 114 h 320"/>
                <a:gd name="T78" fmla="*/ 124 w 259"/>
                <a:gd name="T79" fmla="*/ 94 h 320"/>
                <a:gd name="T80" fmla="*/ 72 w 259"/>
                <a:gd name="T81" fmla="*/ 197 h 320"/>
                <a:gd name="T82" fmla="*/ 171 w 259"/>
                <a:gd name="T83" fmla="*/ 214 h 320"/>
                <a:gd name="T84" fmla="*/ 167 w 259"/>
                <a:gd name="T85" fmla="*/ 137 h 320"/>
                <a:gd name="T86" fmla="*/ 99 w 259"/>
                <a:gd name="T87" fmla="*/ 222 h 320"/>
                <a:gd name="T88" fmla="*/ 51 w 259"/>
                <a:gd name="T89" fmla="*/ 224 h 320"/>
                <a:gd name="T90" fmla="*/ 159 w 259"/>
                <a:gd name="T91" fmla="*/ 255 h 320"/>
                <a:gd name="T92" fmla="*/ 198 w 259"/>
                <a:gd name="T93" fmla="*/ 212 h 320"/>
                <a:gd name="T94" fmla="*/ 99 w 259"/>
                <a:gd name="T95" fmla="*/ 22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0">
                  <a:moveTo>
                    <a:pt x="242" y="298"/>
                  </a:moveTo>
                  <a:cubicBezTo>
                    <a:pt x="178" y="320"/>
                    <a:pt x="120" y="313"/>
                    <a:pt x="35" y="307"/>
                  </a:cubicBezTo>
                  <a:cubicBezTo>
                    <a:pt x="0" y="216"/>
                    <a:pt x="8" y="130"/>
                    <a:pt x="45" y="46"/>
                  </a:cubicBezTo>
                  <a:cubicBezTo>
                    <a:pt x="68" y="25"/>
                    <a:pt x="89" y="0"/>
                    <a:pt x="132" y="13"/>
                  </a:cubicBezTo>
                  <a:cubicBezTo>
                    <a:pt x="225" y="41"/>
                    <a:pt x="259" y="196"/>
                    <a:pt x="242" y="298"/>
                  </a:cubicBezTo>
                  <a:close/>
                  <a:moveTo>
                    <a:pt x="95" y="25"/>
                  </a:moveTo>
                  <a:cubicBezTo>
                    <a:pt x="95" y="37"/>
                    <a:pt x="101" y="44"/>
                    <a:pt x="103" y="54"/>
                  </a:cubicBezTo>
                  <a:cubicBezTo>
                    <a:pt x="114" y="50"/>
                    <a:pt x="123" y="53"/>
                    <a:pt x="132" y="50"/>
                  </a:cubicBezTo>
                  <a:cubicBezTo>
                    <a:pt x="136" y="42"/>
                    <a:pt x="133" y="32"/>
                    <a:pt x="130" y="25"/>
                  </a:cubicBezTo>
                  <a:cubicBezTo>
                    <a:pt x="113" y="27"/>
                    <a:pt x="107" y="21"/>
                    <a:pt x="95" y="25"/>
                  </a:cubicBezTo>
                  <a:close/>
                  <a:moveTo>
                    <a:pt x="74" y="38"/>
                  </a:moveTo>
                  <a:cubicBezTo>
                    <a:pt x="77" y="43"/>
                    <a:pt x="78" y="66"/>
                    <a:pt x="91" y="69"/>
                  </a:cubicBezTo>
                  <a:cubicBezTo>
                    <a:pt x="102" y="61"/>
                    <a:pt x="84" y="37"/>
                    <a:pt x="82" y="30"/>
                  </a:cubicBezTo>
                  <a:cubicBezTo>
                    <a:pt x="82" y="34"/>
                    <a:pt x="76" y="34"/>
                    <a:pt x="74" y="38"/>
                  </a:cubicBezTo>
                  <a:close/>
                  <a:moveTo>
                    <a:pt x="142" y="63"/>
                  </a:moveTo>
                  <a:cubicBezTo>
                    <a:pt x="157" y="59"/>
                    <a:pt x="163" y="38"/>
                    <a:pt x="145" y="36"/>
                  </a:cubicBezTo>
                  <a:cubicBezTo>
                    <a:pt x="148" y="49"/>
                    <a:pt x="137" y="55"/>
                    <a:pt x="142" y="63"/>
                  </a:cubicBezTo>
                  <a:close/>
                  <a:moveTo>
                    <a:pt x="47" y="298"/>
                  </a:moveTo>
                  <a:cubicBezTo>
                    <a:pt x="110" y="292"/>
                    <a:pt x="185" y="310"/>
                    <a:pt x="231" y="286"/>
                  </a:cubicBezTo>
                  <a:cubicBezTo>
                    <a:pt x="236" y="185"/>
                    <a:pt x="220" y="110"/>
                    <a:pt x="169" y="50"/>
                  </a:cubicBezTo>
                  <a:cubicBezTo>
                    <a:pt x="160" y="62"/>
                    <a:pt x="145" y="71"/>
                    <a:pt x="147" y="87"/>
                  </a:cubicBezTo>
                  <a:cubicBezTo>
                    <a:pt x="157" y="97"/>
                    <a:pt x="167" y="98"/>
                    <a:pt x="173" y="108"/>
                  </a:cubicBezTo>
                  <a:cubicBezTo>
                    <a:pt x="186" y="126"/>
                    <a:pt x="179" y="173"/>
                    <a:pt x="192" y="193"/>
                  </a:cubicBezTo>
                  <a:cubicBezTo>
                    <a:pt x="200" y="205"/>
                    <a:pt x="216" y="208"/>
                    <a:pt x="215" y="224"/>
                  </a:cubicBezTo>
                  <a:cubicBezTo>
                    <a:pt x="214" y="243"/>
                    <a:pt x="180" y="260"/>
                    <a:pt x="159" y="263"/>
                  </a:cubicBezTo>
                  <a:cubicBezTo>
                    <a:pt x="125" y="269"/>
                    <a:pt x="44" y="249"/>
                    <a:pt x="41" y="222"/>
                  </a:cubicBezTo>
                  <a:cubicBezTo>
                    <a:pt x="39" y="205"/>
                    <a:pt x="65" y="198"/>
                    <a:pt x="72" y="178"/>
                  </a:cubicBezTo>
                  <a:cubicBezTo>
                    <a:pt x="78" y="163"/>
                    <a:pt x="72" y="144"/>
                    <a:pt x="74" y="129"/>
                  </a:cubicBezTo>
                  <a:cubicBezTo>
                    <a:pt x="76" y="111"/>
                    <a:pt x="96" y="104"/>
                    <a:pt x="97" y="85"/>
                  </a:cubicBezTo>
                  <a:cubicBezTo>
                    <a:pt x="94" y="78"/>
                    <a:pt x="85" y="77"/>
                    <a:pt x="78" y="73"/>
                  </a:cubicBezTo>
                  <a:cubicBezTo>
                    <a:pt x="70" y="68"/>
                    <a:pt x="71" y="53"/>
                    <a:pt x="64" y="46"/>
                  </a:cubicBezTo>
                  <a:cubicBezTo>
                    <a:pt x="22" y="103"/>
                    <a:pt x="12" y="225"/>
                    <a:pt x="47" y="298"/>
                  </a:cubicBezTo>
                  <a:close/>
                  <a:moveTo>
                    <a:pt x="107" y="87"/>
                  </a:moveTo>
                  <a:cubicBezTo>
                    <a:pt x="115" y="84"/>
                    <a:pt x="133" y="90"/>
                    <a:pt x="136" y="81"/>
                  </a:cubicBezTo>
                  <a:cubicBezTo>
                    <a:pt x="138" y="76"/>
                    <a:pt x="127" y="83"/>
                    <a:pt x="128" y="77"/>
                  </a:cubicBezTo>
                  <a:cubicBezTo>
                    <a:pt x="129" y="72"/>
                    <a:pt x="136" y="73"/>
                    <a:pt x="134" y="65"/>
                  </a:cubicBezTo>
                  <a:cubicBezTo>
                    <a:pt x="114" y="56"/>
                    <a:pt x="96" y="66"/>
                    <a:pt x="107" y="87"/>
                  </a:cubicBezTo>
                  <a:close/>
                  <a:moveTo>
                    <a:pt x="167" y="137"/>
                  </a:moveTo>
                  <a:cubicBezTo>
                    <a:pt x="167" y="131"/>
                    <a:pt x="170" y="120"/>
                    <a:pt x="167" y="114"/>
                  </a:cubicBezTo>
                  <a:cubicBezTo>
                    <a:pt x="160" y="100"/>
                    <a:pt x="136" y="93"/>
                    <a:pt x="124" y="94"/>
                  </a:cubicBezTo>
                  <a:cubicBezTo>
                    <a:pt x="80" y="97"/>
                    <a:pt x="91" y="169"/>
                    <a:pt x="72" y="197"/>
                  </a:cubicBezTo>
                  <a:cubicBezTo>
                    <a:pt x="101" y="211"/>
                    <a:pt x="135" y="216"/>
                    <a:pt x="171" y="214"/>
                  </a:cubicBezTo>
                  <a:cubicBezTo>
                    <a:pt x="191" y="193"/>
                    <a:pt x="170" y="167"/>
                    <a:pt x="167" y="137"/>
                  </a:cubicBezTo>
                  <a:close/>
                  <a:moveTo>
                    <a:pt x="99" y="222"/>
                  </a:moveTo>
                  <a:cubicBezTo>
                    <a:pt x="78" y="217"/>
                    <a:pt x="53" y="192"/>
                    <a:pt x="51" y="224"/>
                  </a:cubicBezTo>
                  <a:cubicBezTo>
                    <a:pt x="69" y="240"/>
                    <a:pt x="121" y="261"/>
                    <a:pt x="159" y="255"/>
                  </a:cubicBezTo>
                  <a:cubicBezTo>
                    <a:pt x="178" y="252"/>
                    <a:pt x="209" y="234"/>
                    <a:pt x="198" y="212"/>
                  </a:cubicBezTo>
                  <a:cubicBezTo>
                    <a:pt x="169" y="229"/>
                    <a:pt x="136" y="230"/>
                    <a:pt x="99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78"/>
            <p:cNvSpPr>
              <a:spLocks noEditPoints="1"/>
            </p:cNvSpPr>
            <p:nvPr/>
          </p:nvSpPr>
          <p:spPr bwMode="auto">
            <a:xfrm>
              <a:off x="4195763" y="2206626"/>
              <a:ext cx="233363" cy="233363"/>
            </a:xfrm>
            <a:custGeom>
              <a:avLst/>
              <a:gdLst>
                <a:gd name="T0" fmla="*/ 87 w 300"/>
                <a:gd name="T1" fmla="*/ 2 h 299"/>
                <a:gd name="T2" fmla="*/ 89 w 300"/>
                <a:gd name="T3" fmla="*/ 2 h 299"/>
                <a:gd name="T4" fmla="*/ 185 w 300"/>
                <a:gd name="T5" fmla="*/ 75 h 299"/>
                <a:gd name="T6" fmla="*/ 269 w 300"/>
                <a:gd name="T7" fmla="*/ 168 h 299"/>
                <a:gd name="T8" fmla="*/ 269 w 300"/>
                <a:gd name="T9" fmla="*/ 250 h 299"/>
                <a:gd name="T10" fmla="*/ 174 w 300"/>
                <a:gd name="T11" fmla="*/ 296 h 299"/>
                <a:gd name="T12" fmla="*/ 125 w 300"/>
                <a:gd name="T13" fmla="*/ 232 h 299"/>
                <a:gd name="T14" fmla="*/ 83 w 300"/>
                <a:gd name="T15" fmla="*/ 174 h 299"/>
                <a:gd name="T16" fmla="*/ 42 w 300"/>
                <a:gd name="T17" fmla="*/ 116 h 299"/>
                <a:gd name="T18" fmla="*/ 1 w 300"/>
                <a:gd name="T19" fmla="*/ 58 h 299"/>
                <a:gd name="T20" fmla="*/ 87 w 300"/>
                <a:gd name="T21" fmla="*/ 2 h 299"/>
                <a:gd name="T22" fmla="*/ 269 w 300"/>
                <a:gd name="T23" fmla="*/ 209 h 299"/>
                <a:gd name="T24" fmla="*/ 108 w 300"/>
                <a:gd name="T25" fmla="*/ 29 h 299"/>
                <a:gd name="T26" fmla="*/ 17 w 300"/>
                <a:gd name="T27" fmla="*/ 64 h 299"/>
                <a:gd name="T28" fmla="*/ 178 w 300"/>
                <a:gd name="T29" fmla="*/ 277 h 299"/>
                <a:gd name="T30" fmla="*/ 269 w 300"/>
                <a:gd name="T31" fmla="*/ 20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299">
                  <a:moveTo>
                    <a:pt x="87" y="2"/>
                  </a:moveTo>
                  <a:cubicBezTo>
                    <a:pt x="88" y="0"/>
                    <a:pt x="89" y="1"/>
                    <a:pt x="89" y="2"/>
                  </a:cubicBezTo>
                  <a:cubicBezTo>
                    <a:pt x="122" y="15"/>
                    <a:pt x="156" y="49"/>
                    <a:pt x="185" y="75"/>
                  </a:cubicBezTo>
                  <a:cubicBezTo>
                    <a:pt x="212" y="100"/>
                    <a:pt x="246" y="134"/>
                    <a:pt x="269" y="168"/>
                  </a:cubicBezTo>
                  <a:cubicBezTo>
                    <a:pt x="292" y="200"/>
                    <a:pt x="300" y="226"/>
                    <a:pt x="269" y="250"/>
                  </a:cubicBezTo>
                  <a:cubicBezTo>
                    <a:pt x="251" y="265"/>
                    <a:pt x="196" y="299"/>
                    <a:pt x="174" y="296"/>
                  </a:cubicBezTo>
                  <a:cubicBezTo>
                    <a:pt x="159" y="294"/>
                    <a:pt x="134" y="247"/>
                    <a:pt x="125" y="232"/>
                  </a:cubicBezTo>
                  <a:cubicBezTo>
                    <a:pt x="111" y="209"/>
                    <a:pt x="98" y="193"/>
                    <a:pt x="83" y="174"/>
                  </a:cubicBezTo>
                  <a:cubicBezTo>
                    <a:pt x="71" y="158"/>
                    <a:pt x="59" y="137"/>
                    <a:pt x="42" y="116"/>
                  </a:cubicBezTo>
                  <a:cubicBezTo>
                    <a:pt x="29" y="100"/>
                    <a:pt x="0" y="76"/>
                    <a:pt x="1" y="58"/>
                  </a:cubicBezTo>
                  <a:cubicBezTo>
                    <a:pt x="1" y="22"/>
                    <a:pt x="54" y="12"/>
                    <a:pt x="87" y="2"/>
                  </a:cubicBezTo>
                  <a:close/>
                  <a:moveTo>
                    <a:pt x="269" y="209"/>
                  </a:moveTo>
                  <a:cubicBezTo>
                    <a:pt x="237" y="143"/>
                    <a:pt x="167" y="73"/>
                    <a:pt x="108" y="29"/>
                  </a:cubicBezTo>
                  <a:cubicBezTo>
                    <a:pt x="78" y="7"/>
                    <a:pt x="25" y="37"/>
                    <a:pt x="17" y="64"/>
                  </a:cubicBezTo>
                  <a:cubicBezTo>
                    <a:pt x="75" y="131"/>
                    <a:pt x="126" y="204"/>
                    <a:pt x="178" y="277"/>
                  </a:cubicBezTo>
                  <a:cubicBezTo>
                    <a:pt x="210" y="255"/>
                    <a:pt x="258" y="251"/>
                    <a:pt x="269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25532" y="5624117"/>
            <a:ext cx="693267" cy="836055"/>
            <a:chOff x="2354263" y="3125788"/>
            <a:chExt cx="657225" cy="520700"/>
          </a:xfrm>
          <a:solidFill>
            <a:schemeClr val="bg1"/>
          </a:solidFill>
        </p:grpSpPr>
        <p:sp>
          <p:nvSpPr>
            <p:cNvPr id="90" name="Freeform 79"/>
            <p:cNvSpPr/>
            <p:nvPr/>
          </p:nvSpPr>
          <p:spPr bwMode="auto">
            <a:xfrm>
              <a:off x="2878138" y="3375026"/>
              <a:ext cx="87313" cy="71438"/>
            </a:xfrm>
            <a:custGeom>
              <a:avLst/>
              <a:gdLst>
                <a:gd name="T0" fmla="*/ 113 w 113"/>
                <a:gd name="T1" fmla="*/ 19 h 92"/>
                <a:gd name="T2" fmla="*/ 67 w 113"/>
                <a:gd name="T3" fmla="*/ 55 h 92"/>
                <a:gd name="T4" fmla="*/ 39 w 113"/>
                <a:gd name="T5" fmla="*/ 68 h 92"/>
                <a:gd name="T6" fmla="*/ 7 w 113"/>
                <a:gd name="T7" fmla="*/ 80 h 92"/>
                <a:gd name="T8" fmla="*/ 6 w 113"/>
                <a:gd name="T9" fmla="*/ 25 h 92"/>
                <a:gd name="T10" fmla="*/ 8 w 113"/>
                <a:gd name="T11" fmla="*/ 5 h 92"/>
                <a:gd name="T12" fmla="*/ 49 w 113"/>
                <a:gd name="T13" fmla="*/ 10 h 92"/>
                <a:gd name="T14" fmla="*/ 111 w 113"/>
                <a:gd name="T15" fmla="*/ 8 h 92"/>
                <a:gd name="T16" fmla="*/ 113 w 113"/>
                <a:gd name="T17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2">
                  <a:moveTo>
                    <a:pt x="113" y="19"/>
                  </a:moveTo>
                  <a:cubicBezTo>
                    <a:pt x="99" y="32"/>
                    <a:pt x="79" y="40"/>
                    <a:pt x="67" y="55"/>
                  </a:cubicBezTo>
                  <a:cubicBezTo>
                    <a:pt x="59" y="59"/>
                    <a:pt x="49" y="61"/>
                    <a:pt x="39" y="68"/>
                  </a:cubicBezTo>
                  <a:cubicBezTo>
                    <a:pt x="29" y="74"/>
                    <a:pt x="20" y="92"/>
                    <a:pt x="7" y="80"/>
                  </a:cubicBezTo>
                  <a:cubicBezTo>
                    <a:pt x="8" y="67"/>
                    <a:pt x="10" y="43"/>
                    <a:pt x="6" y="25"/>
                  </a:cubicBezTo>
                  <a:cubicBezTo>
                    <a:pt x="3" y="17"/>
                    <a:pt x="0" y="11"/>
                    <a:pt x="8" y="5"/>
                  </a:cubicBezTo>
                  <a:cubicBezTo>
                    <a:pt x="20" y="6"/>
                    <a:pt x="34" y="10"/>
                    <a:pt x="49" y="10"/>
                  </a:cubicBezTo>
                  <a:cubicBezTo>
                    <a:pt x="70" y="10"/>
                    <a:pt x="93" y="0"/>
                    <a:pt x="111" y="8"/>
                  </a:cubicBezTo>
                  <a:cubicBezTo>
                    <a:pt x="112" y="11"/>
                    <a:pt x="113" y="14"/>
                    <a:pt x="1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2882901" y="3384551"/>
              <a:ext cx="103188" cy="204788"/>
            </a:xfrm>
            <a:custGeom>
              <a:avLst/>
              <a:gdLst>
                <a:gd name="T0" fmla="*/ 31 w 132"/>
                <a:gd name="T1" fmla="*/ 74 h 263"/>
                <a:gd name="T2" fmla="*/ 98 w 132"/>
                <a:gd name="T3" fmla="*/ 17 h 263"/>
                <a:gd name="T4" fmla="*/ 121 w 132"/>
                <a:gd name="T5" fmla="*/ 3 h 263"/>
                <a:gd name="T6" fmla="*/ 131 w 132"/>
                <a:gd name="T7" fmla="*/ 101 h 263"/>
                <a:gd name="T8" fmla="*/ 128 w 132"/>
                <a:gd name="T9" fmla="*/ 144 h 263"/>
                <a:gd name="T10" fmla="*/ 127 w 132"/>
                <a:gd name="T11" fmla="*/ 156 h 263"/>
                <a:gd name="T12" fmla="*/ 102 w 132"/>
                <a:gd name="T13" fmla="*/ 194 h 263"/>
                <a:gd name="T14" fmla="*/ 101 w 132"/>
                <a:gd name="T15" fmla="*/ 192 h 263"/>
                <a:gd name="T16" fmla="*/ 101 w 132"/>
                <a:gd name="T17" fmla="*/ 196 h 263"/>
                <a:gd name="T18" fmla="*/ 75 w 132"/>
                <a:gd name="T19" fmla="*/ 228 h 263"/>
                <a:gd name="T20" fmla="*/ 29 w 132"/>
                <a:gd name="T21" fmla="*/ 260 h 263"/>
                <a:gd name="T22" fmla="*/ 8 w 132"/>
                <a:gd name="T23" fmla="*/ 202 h 263"/>
                <a:gd name="T24" fmla="*/ 5 w 132"/>
                <a:gd name="T25" fmla="*/ 151 h 263"/>
                <a:gd name="T26" fmla="*/ 1 w 132"/>
                <a:gd name="T27" fmla="*/ 109 h 263"/>
                <a:gd name="T28" fmla="*/ 31 w 132"/>
                <a:gd name="T29" fmla="*/ 7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263">
                  <a:moveTo>
                    <a:pt x="31" y="74"/>
                  </a:moveTo>
                  <a:cubicBezTo>
                    <a:pt x="50" y="51"/>
                    <a:pt x="78" y="38"/>
                    <a:pt x="98" y="17"/>
                  </a:cubicBezTo>
                  <a:cubicBezTo>
                    <a:pt x="104" y="11"/>
                    <a:pt x="110" y="0"/>
                    <a:pt x="121" y="3"/>
                  </a:cubicBezTo>
                  <a:cubicBezTo>
                    <a:pt x="122" y="34"/>
                    <a:pt x="128" y="73"/>
                    <a:pt x="131" y="101"/>
                  </a:cubicBezTo>
                  <a:cubicBezTo>
                    <a:pt x="132" y="119"/>
                    <a:pt x="130" y="132"/>
                    <a:pt x="128" y="144"/>
                  </a:cubicBezTo>
                  <a:cubicBezTo>
                    <a:pt x="127" y="149"/>
                    <a:pt x="128" y="153"/>
                    <a:pt x="127" y="156"/>
                  </a:cubicBezTo>
                  <a:cubicBezTo>
                    <a:pt x="121" y="171"/>
                    <a:pt x="106" y="177"/>
                    <a:pt x="102" y="194"/>
                  </a:cubicBezTo>
                  <a:cubicBezTo>
                    <a:pt x="101" y="194"/>
                    <a:pt x="101" y="193"/>
                    <a:pt x="101" y="192"/>
                  </a:cubicBezTo>
                  <a:cubicBezTo>
                    <a:pt x="97" y="189"/>
                    <a:pt x="101" y="193"/>
                    <a:pt x="101" y="196"/>
                  </a:cubicBezTo>
                  <a:cubicBezTo>
                    <a:pt x="90" y="205"/>
                    <a:pt x="85" y="217"/>
                    <a:pt x="75" y="228"/>
                  </a:cubicBezTo>
                  <a:cubicBezTo>
                    <a:pt x="66" y="238"/>
                    <a:pt x="44" y="263"/>
                    <a:pt x="29" y="260"/>
                  </a:cubicBezTo>
                  <a:cubicBezTo>
                    <a:pt x="17" y="257"/>
                    <a:pt x="10" y="217"/>
                    <a:pt x="8" y="202"/>
                  </a:cubicBezTo>
                  <a:cubicBezTo>
                    <a:pt x="5" y="187"/>
                    <a:pt x="6" y="168"/>
                    <a:pt x="5" y="151"/>
                  </a:cubicBezTo>
                  <a:cubicBezTo>
                    <a:pt x="4" y="136"/>
                    <a:pt x="0" y="121"/>
                    <a:pt x="1" y="109"/>
                  </a:cubicBezTo>
                  <a:cubicBezTo>
                    <a:pt x="3" y="91"/>
                    <a:pt x="18" y="80"/>
                    <a:pt x="3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2354263" y="3125788"/>
              <a:ext cx="657225" cy="520700"/>
            </a:xfrm>
            <a:custGeom>
              <a:avLst/>
              <a:gdLst>
                <a:gd name="T0" fmla="*/ 813 w 844"/>
                <a:gd name="T1" fmla="*/ 283 h 669"/>
                <a:gd name="T2" fmla="*/ 840 w 844"/>
                <a:gd name="T3" fmla="*/ 457 h 669"/>
                <a:gd name="T4" fmla="*/ 790 w 844"/>
                <a:gd name="T5" fmla="*/ 557 h 669"/>
                <a:gd name="T6" fmla="*/ 670 w 844"/>
                <a:gd name="T7" fmla="*/ 668 h 669"/>
                <a:gd name="T8" fmla="*/ 553 w 844"/>
                <a:gd name="T9" fmla="*/ 658 h 669"/>
                <a:gd name="T10" fmla="*/ 349 w 844"/>
                <a:gd name="T11" fmla="*/ 614 h 669"/>
                <a:gd name="T12" fmla="*/ 146 w 844"/>
                <a:gd name="T13" fmla="*/ 563 h 669"/>
                <a:gd name="T14" fmla="*/ 15 w 844"/>
                <a:gd name="T15" fmla="*/ 520 h 669"/>
                <a:gd name="T16" fmla="*/ 87 w 844"/>
                <a:gd name="T17" fmla="*/ 185 h 669"/>
                <a:gd name="T18" fmla="*/ 216 w 844"/>
                <a:gd name="T19" fmla="*/ 65 h 669"/>
                <a:gd name="T20" fmla="*/ 531 w 844"/>
                <a:gd name="T21" fmla="*/ 4 h 669"/>
                <a:gd name="T22" fmla="*/ 679 w 844"/>
                <a:gd name="T23" fmla="*/ 153 h 669"/>
                <a:gd name="T24" fmla="*/ 519 w 844"/>
                <a:gd name="T25" fmla="*/ 15 h 669"/>
                <a:gd name="T26" fmla="*/ 475 w 844"/>
                <a:gd name="T27" fmla="*/ 110 h 669"/>
                <a:gd name="T28" fmla="*/ 643 w 844"/>
                <a:gd name="T29" fmla="*/ 49 h 669"/>
                <a:gd name="T30" fmla="*/ 661 w 844"/>
                <a:gd name="T31" fmla="*/ 172 h 669"/>
                <a:gd name="T32" fmla="*/ 226 w 844"/>
                <a:gd name="T33" fmla="*/ 76 h 669"/>
                <a:gd name="T34" fmla="*/ 232 w 844"/>
                <a:gd name="T35" fmla="*/ 65 h 669"/>
                <a:gd name="T36" fmla="*/ 630 w 844"/>
                <a:gd name="T37" fmla="*/ 96 h 669"/>
                <a:gd name="T38" fmla="*/ 643 w 844"/>
                <a:gd name="T39" fmla="*/ 75 h 669"/>
                <a:gd name="T40" fmla="*/ 265 w 844"/>
                <a:gd name="T41" fmla="*/ 186 h 669"/>
                <a:gd name="T42" fmla="*/ 242 w 844"/>
                <a:gd name="T43" fmla="*/ 173 h 669"/>
                <a:gd name="T44" fmla="*/ 627 w 844"/>
                <a:gd name="T45" fmla="*/ 192 h 669"/>
                <a:gd name="T46" fmla="*/ 273 w 844"/>
                <a:gd name="T47" fmla="*/ 191 h 669"/>
                <a:gd name="T48" fmla="*/ 279 w 844"/>
                <a:gd name="T49" fmla="*/ 106 h 669"/>
                <a:gd name="T50" fmla="*/ 559 w 844"/>
                <a:gd name="T51" fmla="*/ 112 h 669"/>
                <a:gd name="T52" fmla="*/ 589 w 844"/>
                <a:gd name="T53" fmla="*/ 207 h 669"/>
                <a:gd name="T54" fmla="*/ 310 w 844"/>
                <a:gd name="T55" fmla="*/ 208 h 669"/>
                <a:gd name="T56" fmla="*/ 315 w 844"/>
                <a:gd name="T57" fmla="*/ 112 h 669"/>
                <a:gd name="T58" fmla="*/ 338 w 844"/>
                <a:gd name="T59" fmla="*/ 132 h 669"/>
                <a:gd name="T60" fmla="*/ 340 w 844"/>
                <a:gd name="T61" fmla="*/ 217 h 669"/>
                <a:gd name="T62" fmla="*/ 345 w 844"/>
                <a:gd name="T63" fmla="*/ 115 h 669"/>
                <a:gd name="T64" fmla="*/ 558 w 844"/>
                <a:gd name="T65" fmla="*/ 217 h 669"/>
                <a:gd name="T66" fmla="*/ 387 w 844"/>
                <a:gd name="T67" fmla="*/ 223 h 669"/>
                <a:gd name="T68" fmla="*/ 386 w 844"/>
                <a:gd name="T69" fmla="*/ 119 h 669"/>
                <a:gd name="T70" fmla="*/ 500 w 844"/>
                <a:gd name="T71" fmla="*/ 119 h 669"/>
                <a:gd name="T72" fmla="*/ 529 w 844"/>
                <a:gd name="T73" fmla="*/ 116 h 669"/>
                <a:gd name="T74" fmla="*/ 455 w 844"/>
                <a:gd name="T75" fmla="*/ 226 h 669"/>
                <a:gd name="T76" fmla="*/ 451 w 844"/>
                <a:gd name="T77" fmla="*/ 120 h 669"/>
                <a:gd name="T78" fmla="*/ 439 w 844"/>
                <a:gd name="T79" fmla="*/ 121 h 669"/>
                <a:gd name="T80" fmla="*/ 599 w 844"/>
                <a:gd name="T81" fmla="*/ 221 h 669"/>
                <a:gd name="T82" fmla="*/ 538 w 844"/>
                <a:gd name="T83" fmla="*/ 237 h 669"/>
                <a:gd name="T84" fmla="*/ 278 w 844"/>
                <a:gd name="T85" fmla="*/ 206 h 669"/>
                <a:gd name="T86" fmla="*/ 213 w 844"/>
                <a:gd name="T87" fmla="*/ 165 h 669"/>
                <a:gd name="T88" fmla="*/ 118 w 844"/>
                <a:gd name="T89" fmla="*/ 177 h 669"/>
                <a:gd name="T90" fmla="*/ 170 w 844"/>
                <a:gd name="T91" fmla="*/ 216 h 669"/>
                <a:gd name="T92" fmla="*/ 334 w 844"/>
                <a:gd name="T93" fmla="*/ 259 h 669"/>
                <a:gd name="T94" fmla="*/ 14 w 844"/>
                <a:gd name="T95" fmla="*/ 487 h 669"/>
                <a:gd name="T96" fmla="*/ 181 w 844"/>
                <a:gd name="T97" fmla="*/ 562 h 669"/>
                <a:gd name="T98" fmla="*/ 436 w 844"/>
                <a:gd name="T99" fmla="*/ 625 h 669"/>
                <a:gd name="T100" fmla="*/ 620 w 844"/>
                <a:gd name="T101" fmla="*/ 657 h 669"/>
                <a:gd name="T102" fmla="*/ 678 w 844"/>
                <a:gd name="T103" fmla="*/ 551 h 669"/>
                <a:gd name="T104" fmla="*/ 764 w 844"/>
                <a:gd name="T105" fmla="*/ 569 h 669"/>
                <a:gd name="T106" fmla="*/ 816 w 844"/>
                <a:gd name="T107" fmla="*/ 356 h 669"/>
                <a:gd name="T108" fmla="*/ 783 w 844"/>
                <a:gd name="T109" fmla="*/ 200 h 669"/>
                <a:gd name="T110" fmla="*/ 698 w 844"/>
                <a:gd name="T111" fmla="*/ 277 h 669"/>
                <a:gd name="T112" fmla="*/ 775 w 844"/>
                <a:gd name="T113" fmla="*/ 190 h 669"/>
                <a:gd name="T114" fmla="*/ 680 w 844"/>
                <a:gd name="T115" fmla="*/ 172 h 669"/>
                <a:gd name="T116" fmla="*/ 600 w 844"/>
                <a:gd name="T117" fmla="*/ 217 h 669"/>
                <a:gd name="T118" fmla="*/ 582 w 844"/>
                <a:gd name="T119" fmla="*/ 2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4" h="669">
                  <a:moveTo>
                    <a:pt x="679" y="153"/>
                  </a:moveTo>
                  <a:cubicBezTo>
                    <a:pt x="714" y="157"/>
                    <a:pt x="752" y="167"/>
                    <a:pt x="786" y="178"/>
                  </a:cubicBezTo>
                  <a:cubicBezTo>
                    <a:pt x="801" y="208"/>
                    <a:pt x="805" y="245"/>
                    <a:pt x="813" y="283"/>
                  </a:cubicBezTo>
                  <a:cubicBezTo>
                    <a:pt x="816" y="295"/>
                    <a:pt x="821" y="305"/>
                    <a:pt x="822" y="317"/>
                  </a:cubicBezTo>
                  <a:cubicBezTo>
                    <a:pt x="824" y="330"/>
                    <a:pt x="823" y="342"/>
                    <a:pt x="825" y="355"/>
                  </a:cubicBezTo>
                  <a:cubicBezTo>
                    <a:pt x="829" y="387"/>
                    <a:pt x="838" y="424"/>
                    <a:pt x="840" y="457"/>
                  </a:cubicBezTo>
                  <a:cubicBezTo>
                    <a:pt x="840" y="464"/>
                    <a:pt x="844" y="476"/>
                    <a:pt x="842" y="488"/>
                  </a:cubicBezTo>
                  <a:cubicBezTo>
                    <a:pt x="839" y="504"/>
                    <a:pt x="821" y="515"/>
                    <a:pt x="810" y="530"/>
                  </a:cubicBezTo>
                  <a:cubicBezTo>
                    <a:pt x="801" y="540"/>
                    <a:pt x="795" y="551"/>
                    <a:pt x="790" y="557"/>
                  </a:cubicBezTo>
                  <a:cubicBezTo>
                    <a:pt x="783" y="564"/>
                    <a:pt x="775" y="567"/>
                    <a:pt x="771" y="577"/>
                  </a:cubicBezTo>
                  <a:cubicBezTo>
                    <a:pt x="744" y="597"/>
                    <a:pt x="724" y="618"/>
                    <a:pt x="700" y="643"/>
                  </a:cubicBezTo>
                  <a:cubicBezTo>
                    <a:pt x="691" y="652"/>
                    <a:pt x="680" y="666"/>
                    <a:pt x="670" y="668"/>
                  </a:cubicBezTo>
                  <a:cubicBezTo>
                    <a:pt x="664" y="669"/>
                    <a:pt x="651" y="669"/>
                    <a:pt x="645" y="669"/>
                  </a:cubicBezTo>
                  <a:cubicBezTo>
                    <a:pt x="630" y="669"/>
                    <a:pt x="611" y="665"/>
                    <a:pt x="594" y="663"/>
                  </a:cubicBezTo>
                  <a:cubicBezTo>
                    <a:pt x="580" y="661"/>
                    <a:pt x="567" y="659"/>
                    <a:pt x="553" y="658"/>
                  </a:cubicBezTo>
                  <a:cubicBezTo>
                    <a:pt x="511" y="654"/>
                    <a:pt x="470" y="639"/>
                    <a:pt x="429" y="630"/>
                  </a:cubicBezTo>
                  <a:cubicBezTo>
                    <a:pt x="406" y="626"/>
                    <a:pt x="383" y="624"/>
                    <a:pt x="361" y="619"/>
                  </a:cubicBezTo>
                  <a:cubicBezTo>
                    <a:pt x="357" y="618"/>
                    <a:pt x="353" y="615"/>
                    <a:pt x="349" y="614"/>
                  </a:cubicBezTo>
                  <a:cubicBezTo>
                    <a:pt x="333" y="611"/>
                    <a:pt x="315" y="613"/>
                    <a:pt x="302" y="603"/>
                  </a:cubicBezTo>
                  <a:cubicBezTo>
                    <a:pt x="283" y="597"/>
                    <a:pt x="258" y="597"/>
                    <a:pt x="242" y="586"/>
                  </a:cubicBezTo>
                  <a:cubicBezTo>
                    <a:pt x="215" y="576"/>
                    <a:pt x="181" y="571"/>
                    <a:pt x="146" y="563"/>
                  </a:cubicBezTo>
                  <a:cubicBezTo>
                    <a:pt x="141" y="562"/>
                    <a:pt x="136" y="558"/>
                    <a:pt x="131" y="557"/>
                  </a:cubicBezTo>
                  <a:cubicBezTo>
                    <a:pt x="94" y="548"/>
                    <a:pt x="55" y="544"/>
                    <a:pt x="31" y="532"/>
                  </a:cubicBezTo>
                  <a:cubicBezTo>
                    <a:pt x="26" y="529"/>
                    <a:pt x="19" y="524"/>
                    <a:pt x="15" y="520"/>
                  </a:cubicBezTo>
                  <a:cubicBezTo>
                    <a:pt x="0" y="502"/>
                    <a:pt x="3" y="488"/>
                    <a:pt x="10" y="461"/>
                  </a:cubicBezTo>
                  <a:cubicBezTo>
                    <a:pt x="18" y="433"/>
                    <a:pt x="24" y="403"/>
                    <a:pt x="34" y="373"/>
                  </a:cubicBezTo>
                  <a:cubicBezTo>
                    <a:pt x="55" y="303"/>
                    <a:pt x="65" y="253"/>
                    <a:pt x="87" y="185"/>
                  </a:cubicBezTo>
                  <a:cubicBezTo>
                    <a:pt x="110" y="165"/>
                    <a:pt x="145" y="156"/>
                    <a:pt x="176" y="143"/>
                  </a:cubicBezTo>
                  <a:cubicBezTo>
                    <a:pt x="188" y="138"/>
                    <a:pt x="201" y="128"/>
                    <a:pt x="217" y="127"/>
                  </a:cubicBezTo>
                  <a:cubicBezTo>
                    <a:pt x="218" y="109"/>
                    <a:pt x="216" y="90"/>
                    <a:pt x="216" y="65"/>
                  </a:cubicBezTo>
                  <a:cubicBezTo>
                    <a:pt x="232" y="40"/>
                    <a:pt x="281" y="19"/>
                    <a:pt x="320" y="11"/>
                  </a:cubicBezTo>
                  <a:cubicBezTo>
                    <a:pt x="341" y="7"/>
                    <a:pt x="362" y="4"/>
                    <a:pt x="382" y="3"/>
                  </a:cubicBezTo>
                  <a:cubicBezTo>
                    <a:pt x="426" y="0"/>
                    <a:pt x="490" y="7"/>
                    <a:pt x="531" y="4"/>
                  </a:cubicBezTo>
                  <a:cubicBezTo>
                    <a:pt x="561" y="14"/>
                    <a:pt x="602" y="11"/>
                    <a:pt x="633" y="28"/>
                  </a:cubicBezTo>
                  <a:cubicBezTo>
                    <a:pt x="646" y="25"/>
                    <a:pt x="659" y="37"/>
                    <a:pt x="665" y="49"/>
                  </a:cubicBezTo>
                  <a:cubicBezTo>
                    <a:pt x="680" y="75"/>
                    <a:pt x="680" y="121"/>
                    <a:pt x="679" y="153"/>
                  </a:cubicBezTo>
                  <a:close/>
                  <a:moveTo>
                    <a:pt x="628" y="36"/>
                  </a:moveTo>
                  <a:cubicBezTo>
                    <a:pt x="597" y="27"/>
                    <a:pt x="560" y="15"/>
                    <a:pt x="524" y="19"/>
                  </a:cubicBezTo>
                  <a:cubicBezTo>
                    <a:pt x="526" y="15"/>
                    <a:pt x="523" y="15"/>
                    <a:pt x="519" y="15"/>
                  </a:cubicBezTo>
                  <a:cubicBezTo>
                    <a:pt x="425" y="9"/>
                    <a:pt x="312" y="8"/>
                    <a:pt x="241" y="54"/>
                  </a:cubicBezTo>
                  <a:cubicBezTo>
                    <a:pt x="240" y="77"/>
                    <a:pt x="264" y="89"/>
                    <a:pt x="284" y="95"/>
                  </a:cubicBezTo>
                  <a:cubicBezTo>
                    <a:pt x="342" y="112"/>
                    <a:pt x="408" y="111"/>
                    <a:pt x="475" y="110"/>
                  </a:cubicBezTo>
                  <a:cubicBezTo>
                    <a:pt x="503" y="110"/>
                    <a:pt x="530" y="106"/>
                    <a:pt x="556" y="100"/>
                  </a:cubicBezTo>
                  <a:cubicBezTo>
                    <a:pt x="581" y="94"/>
                    <a:pt x="604" y="93"/>
                    <a:pt x="622" y="79"/>
                  </a:cubicBezTo>
                  <a:cubicBezTo>
                    <a:pt x="631" y="71"/>
                    <a:pt x="641" y="61"/>
                    <a:pt x="643" y="49"/>
                  </a:cubicBezTo>
                  <a:cubicBezTo>
                    <a:pt x="639" y="43"/>
                    <a:pt x="632" y="42"/>
                    <a:pt x="628" y="36"/>
                  </a:cubicBezTo>
                  <a:close/>
                  <a:moveTo>
                    <a:pt x="654" y="76"/>
                  </a:moveTo>
                  <a:cubicBezTo>
                    <a:pt x="660" y="103"/>
                    <a:pt x="659" y="138"/>
                    <a:pt x="661" y="172"/>
                  </a:cubicBezTo>
                  <a:cubicBezTo>
                    <a:pt x="677" y="151"/>
                    <a:pt x="672" y="79"/>
                    <a:pt x="653" y="55"/>
                  </a:cubicBezTo>
                  <a:cubicBezTo>
                    <a:pt x="646" y="62"/>
                    <a:pt x="652" y="69"/>
                    <a:pt x="654" y="76"/>
                  </a:cubicBezTo>
                  <a:close/>
                  <a:moveTo>
                    <a:pt x="226" y="76"/>
                  </a:moveTo>
                  <a:cubicBezTo>
                    <a:pt x="230" y="99"/>
                    <a:pt x="223" y="134"/>
                    <a:pt x="231" y="163"/>
                  </a:cubicBezTo>
                  <a:cubicBezTo>
                    <a:pt x="236" y="134"/>
                    <a:pt x="234" y="106"/>
                    <a:pt x="239" y="81"/>
                  </a:cubicBezTo>
                  <a:cubicBezTo>
                    <a:pt x="235" y="76"/>
                    <a:pt x="235" y="68"/>
                    <a:pt x="232" y="65"/>
                  </a:cubicBezTo>
                  <a:cubicBezTo>
                    <a:pt x="231" y="70"/>
                    <a:pt x="227" y="72"/>
                    <a:pt x="226" y="76"/>
                  </a:cubicBezTo>
                  <a:close/>
                  <a:moveTo>
                    <a:pt x="624" y="91"/>
                  </a:moveTo>
                  <a:cubicBezTo>
                    <a:pt x="629" y="90"/>
                    <a:pt x="628" y="94"/>
                    <a:pt x="630" y="96"/>
                  </a:cubicBezTo>
                  <a:cubicBezTo>
                    <a:pt x="634" y="126"/>
                    <a:pt x="636" y="150"/>
                    <a:pt x="638" y="185"/>
                  </a:cubicBezTo>
                  <a:cubicBezTo>
                    <a:pt x="641" y="185"/>
                    <a:pt x="642" y="182"/>
                    <a:pt x="645" y="182"/>
                  </a:cubicBezTo>
                  <a:cubicBezTo>
                    <a:pt x="657" y="147"/>
                    <a:pt x="650" y="108"/>
                    <a:pt x="643" y="75"/>
                  </a:cubicBezTo>
                  <a:cubicBezTo>
                    <a:pt x="634" y="78"/>
                    <a:pt x="629" y="84"/>
                    <a:pt x="624" y="91"/>
                  </a:cubicBezTo>
                  <a:close/>
                  <a:moveTo>
                    <a:pt x="242" y="173"/>
                  </a:moveTo>
                  <a:cubicBezTo>
                    <a:pt x="250" y="178"/>
                    <a:pt x="258" y="181"/>
                    <a:pt x="265" y="186"/>
                  </a:cubicBezTo>
                  <a:cubicBezTo>
                    <a:pt x="267" y="158"/>
                    <a:pt x="268" y="130"/>
                    <a:pt x="273" y="101"/>
                  </a:cubicBezTo>
                  <a:cubicBezTo>
                    <a:pt x="262" y="98"/>
                    <a:pt x="255" y="91"/>
                    <a:pt x="246" y="87"/>
                  </a:cubicBezTo>
                  <a:cubicBezTo>
                    <a:pt x="243" y="115"/>
                    <a:pt x="239" y="145"/>
                    <a:pt x="242" y="173"/>
                  </a:cubicBezTo>
                  <a:close/>
                  <a:moveTo>
                    <a:pt x="593" y="102"/>
                  </a:moveTo>
                  <a:cubicBezTo>
                    <a:pt x="597" y="142"/>
                    <a:pt x="595" y="166"/>
                    <a:pt x="598" y="205"/>
                  </a:cubicBezTo>
                  <a:cubicBezTo>
                    <a:pt x="608" y="201"/>
                    <a:pt x="618" y="197"/>
                    <a:pt x="627" y="192"/>
                  </a:cubicBezTo>
                  <a:cubicBezTo>
                    <a:pt x="631" y="162"/>
                    <a:pt x="626" y="119"/>
                    <a:pt x="619" y="91"/>
                  </a:cubicBezTo>
                  <a:cubicBezTo>
                    <a:pt x="612" y="97"/>
                    <a:pt x="603" y="100"/>
                    <a:pt x="593" y="102"/>
                  </a:cubicBezTo>
                  <a:close/>
                  <a:moveTo>
                    <a:pt x="273" y="191"/>
                  </a:moveTo>
                  <a:cubicBezTo>
                    <a:pt x="284" y="193"/>
                    <a:pt x="289" y="202"/>
                    <a:pt x="302" y="203"/>
                  </a:cubicBezTo>
                  <a:cubicBezTo>
                    <a:pt x="300" y="175"/>
                    <a:pt x="306" y="137"/>
                    <a:pt x="303" y="109"/>
                  </a:cubicBezTo>
                  <a:cubicBezTo>
                    <a:pt x="294" y="109"/>
                    <a:pt x="287" y="102"/>
                    <a:pt x="279" y="106"/>
                  </a:cubicBezTo>
                  <a:cubicBezTo>
                    <a:pt x="277" y="130"/>
                    <a:pt x="272" y="161"/>
                    <a:pt x="273" y="191"/>
                  </a:cubicBezTo>
                  <a:close/>
                  <a:moveTo>
                    <a:pt x="584" y="107"/>
                  </a:moveTo>
                  <a:cubicBezTo>
                    <a:pt x="578" y="107"/>
                    <a:pt x="565" y="109"/>
                    <a:pt x="559" y="112"/>
                  </a:cubicBezTo>
                  <a:cubicBezTo>
                    <a:pt x="559" y="115"/>
                    <a:pt x="563" y="119"/>
                    <a:pt x="564" y="124"/>
                  </a:cubicBezTo>
                  <a:cubicBezTo>
                    <a:pt x="567" y="159"/>
                    <a:pt x="567" y="174"/>
                    <a:pt x="568" y="213"/>
                  </a:cubicBezTo>
                  <a:cubicBezTo>
                    <a:pt x="575" y="211"/>
                    <a:pt x="584" y="211"/>
                    <a:pt x="589" y="207"/>
                  </a:cubicBezTo>
                  <a:cubicBezTo>
                    <a:pt x="590" y="171"/>
                    <a:pt x="590" y="139"/>
                    <a:pt x="584" y="107"/>
                  </a:cubicBezTo>
                  <a:close/>
                  <a:moveTo>
                    <a:pt x="315" y="112"/>
                  </a:moveTo>
                  <a:cubicBezTo>
                    <a:pt x="306" y="141"/>
                    <a:pt x="310" y="185"/>
                    <a:pt x="310" y="208"/>
                  </a:cubicBezTo>
                  <a:cubicBezTo>
                    <a:pt x="316" y="209"/>
                    <a:pt x="321" y="210"/>
                    <a:pt x="325" y="212"/>
                  </a:cubicBezTo>
                  <a:cubicBezTo>
                    <a:pt x="334" y="187"/>
                    <a:pt x="328" y="139"/>
                    <a:pt x="331" y="115"/>
                  </a:cubicBezTo>
                  <a:cubicBezTo>
                    <a:pt x="327" y="113"/>
                    <a:pt x="322" y="112"/>
                    <a:pt x="315" y="112"/>
                  </a:cubicBezTo>
                  <a:close/>
                  <a:moveTo>
                    <a:pt x="345" y="115"/>
                  </a:moveTo>
                  <a:cubicBezTo>
                    <a:pt x="346" y="115"/>
                    <a:pt x="348" y="115"/>
                    <a:pt x="348" y="114"/>
                  </a:cubicBezTo>
                  <a:cubicBezTo>
                    <a:pt x="340" y="114"/>
                    <a:pt x="338" y="125"/>
                    <a:pt x="338" y="132"/>
                  </a:cubicBezTo>
                  <a:cubicBezTo>
                    <a:pt x="335" y="160"/>
                    <a:pt x="339" y="179"/>
                    <a:pt x="336" y="205"/>
                  </a:cubicBezTo>
                  <a:cubicBezTo>
                    <a:pt x="338" y="206"/>
                    <a:pt x="340" y="207"/>
                    <a:pt x="340" y="209"/>
                  </a:cubicBezTo>
                  <a:cubicBezTo>
                    <a:pt x="340" y="210"/>
                    <a:pt x="338" y="215"/>
                    <a:pt x="340" y="217"/>
                  </a:cubicBezTo>
                  <a:cubicBezTo>
                    <a:pt x="349" y="217"/>
                    <a:pt x="364" y="221"/>
                    <a:pt x="376" y="221"/>
                  </a:cubicBezTo>
                  <a:cubicBezTo>
                    <a:pt x="372" y="186"/>
                    <a:pt x="376" y="148"/>
                    <a:pt x="371" y="116"/>
                  </a:cubicBezTo>
                  <a:cubicBezTo>
                    <a:pt x="356" y="120"/>
                    <a:pt x="355" y="113"/>
                    <a:pt x="345" y="115"/>
                  </a:cubicBezTo>
                  <a:close/>
                  <a:moveTo>
                    <a:pt x="538" y="115"/>
                  </a:moveTo>
                  <a:cubicBezTo>
                    <a:pt x="540" y="149"/>
                    <a:pt x="546" y="180"/>
                    <a:pt x="546" y="221"/>
                  </a:cubicBezTo>
                  <a:cubicBezTo>
                    <a:pt x="550" y="219"/>
                    <a:pt x="554" y="218"/>
                    <a:pt x="558" y="217"/>
                  </a:cubicBezTo>
                  <a:cubicBezTo>
                    <a:pt x="562" y="185"/>
                    <a:pt x="560" y="141"/>
                    <a:pt x="551" y="114"/>
                  </a:cubicBezTo>
                  <a:cubicBezTo>
                    <a:pt x="545" y="113"/>
                    <a:pt x="542" y="114"/>
                    <a:pt x="538" y="115"/>
                  </a:cubicBezTo>
                  <a:close/>
                  <a:moveTo>
                    <a:pt x="387" y="223"/>
                  </a:moveTo>
                  <a:cubicBezTo>
                    <a:pt x="402" y="224"/>
                    <a:pt x="411" y="223"/>
                    <a:pt x="422" y="224"/>
                  </a:cubicBezTo>
                  <a:cubicBezTo>
                    <a:pt x="417" y="187"/>
                    <a:pt x="415" y="145"/>
                    <a:pt x="416" y="116"/>
                  </a:cubicBezTo>
                  <a:cubicBezTo>
                    <a:pt x="411" y="121"/>
                    <a:pt x="386" y="112"/>
                    <a:pt x="386" y="119"/>
                  </a:cubicBezTo>
                  <a:cubicBezTo>
                    <a:pt x="383" y="120"/>
                    <a:pt x="383" y="113"/>
                    <a:pt x="381" y="117"/>
                  </a:cubicBezTo>
                  <a:cubicBezTo>
                    <a:pt x="384" y="150"/>
                    <a:pt x="378" y="198"/>
                    <a:pt x="387" y="223"/>
                  </a:cubicBezTo>
                  <a:close/>
                  <a:moveTo>
                    <a:pt x="500" y="119"/>
                  </a:moveTo>
                  <a:cubicBezTo>
                    <a:pt x="499" y="149"/>
                    <a:pt x="508" y="190"/>
                    <a:pt x="506" y="224"/>
                  </a:cubicBezTo>
                  <a:cubicBezTo>
                    <a:pt x="520" y="224"/>
                    <a:pt x="523" y="222"/>
                    <a:pt x="534" y="222"/>
                  </a:cubicBezTo>
                  <a:cubicBezTo>
                    <a:pt x="542" y="192"/>
                    <a:pt x="531" y="147"/>
                    <a:pt x="529" y="116"/>
                  </a:cubicBezTo>
                  <a:cubicBezTo>
                    <a:pt x="516" y="116"/>
                    <a:pt x="511" y="116"/>
                    <a:pt x="500" y="119"/>
                  </a:cubicBezTo>
                  <a:close/>
                  <a:moveTo>
                    <a:pt x="451" y="120"/>
                  </a:moveTo>
                  <a:cubicBezTo>
                    <a:pt x="445" y="151"/>
                    <a:pt x="454" y="196"/>
                    <a:pt x="455" y="226"/>
                  </a:cubicBezTo>
                  <a:cubicBezTo>
                    <a:pt x="470" y="226"/>
                    <a:pt x="480" y="224"/>
                    <a:pt x="497" y="226"/>
                  </a:cubicBezTo>
                  <a:cubicBezTo>
                    <a:pt x="499" y="186"/>
                    <a:pt x="495" y="158"/>
                    <a:pt x="490" y="119"/>
                  </a:cubicBezTo>
                  <a:cubicBezTo>
                    <a:pt x="477" y="119"/>
                    <a:pt x="468" y="120"/>
                    <a:pt x="451" y="120"/>
                  </a:cubicBezTo>
                  <a:close/>
                  <a:moveTo>
                    <a:pt x="432" y="226"/>
                  </a:moveTo>
                  <a:cubicBezTo>
                    <a:pt x="439" y="227"/>
                    <a:pt x="438" y="226"/>
                    <a:pt x="445" y="227"/>
                  </a:cubicBezTo>
                  <a:cubicBezTo>
                    <a:pt x="445" y="192"/>
                    <a:pt x="442" y="157"/>
                    <a:pt x="439" y="121"/>
                  </a:cubicBezTo>
                  <a:cubicBezTo>
                    <a:pt x="435" y="121"/>
                    <a:pt x="431" y="122"/>
                    <a:pt x="430" y="120"/>
                  </a:cubicBezTo>
                  <a:cubicBezTo>
                    <a:pt x="420" y="152"/>
                    <a:pt x="424" y="193"/>
                    <a:pt x="432" y="226"/>
                  </a:cubicBezTo>
                  <a:close/>
                  <a:moveTo>
                    <a:pt x="599" y="221"/>
                  </a:moveTo>
                  <a:cubicBezTo>
                    <a:pt x="592" y="223"/>
                    <a:pt x="591" y="222"/>
                    <a:pt x="584" y="227"/>
                  </a:cubicBezTo>
                  <a:cubicBezTo>
                    <a:pt x="569" y="225"/>
                    <a:pt x="561" y="238"/>
                    <a:pt x="547" y="232"/>
                  </a:cubicBezTo>
                  <a:cubicBezTo>
                    <a:pt x="543" y="233"/>
                    <a:pt x="542" y="236"/>
                    <a:pt x="538" y="237"/>
                  </a:cubicBezTo>
                  <a:cubicBezTo>
                    <a:pt x="511" y="241"/>
                    <a:pt x="486" y="239"/>
                    <a:pt x="461" y="243"/>
                  </a:cubicBezTo>
                  <a:cubicBezTo>
                    <a:pt x="430" y="238"/>
                    <a:pt x="396" y="237"/>
                    <a:pt x="366" y="233"/>
                  </a:cubicBezTo>
                  <a:cubicBezTo>
                    <a:pt x="333" y="229"/>
                    <a:pt x="304" y="217"/>
                    <a:pt x="278" y="206"/>
                  </a:cubicBezTo>
                  <a:cubicBezTo>
                    <a:pt x="274" y="204"/>
                    <a:pt x="272" y="205"/>
                    <a:pt x="268" y="206"/>
                  </a:cubicBezTo>
                  <a:cubicBezTo>
                    <a:pt x="260" y="197"/>
                    <a:pt x="248" y="192"/>
                    <a:pt x="236" y="187"/>
                  </a:cubicBezTo>
                  <a:cubicBezTo>
                    <a:pt x="231" y="176"/>
                    <a:pt x="216" y="177"/>
                    <a:pt x="213" y="165"/>
                  </a:cubicBezTo>
                  <a:cubicBezTo>
                    <a:pt x="219" y="156"/>
                    <a:pt x="215" y="155"/>
                    <a:pt x="217" y="143"/>
                  </a:cubicBezTo>
                  <a:cubicBezTo>
                    <a:pt x="198" y="143"/>
                    <a:pt x="173" y="153"/>
                    <a:pt x="150" y="163"/>
                  </a:cubicBezTo>
                  <a:cubicBezTo>
                    <a:pt x="143" y="166"/>
                    <a:pt x="128" y="172"/>
                    <a:pt x="118" y="177"/>
                  </a:cubicBezTo>
                  <a:cubicBezTo>
                    <a:pt x="114" y="180"/>
                    <a:pt x="102" y="189"/>
                    <a:pt x="102" y="193"/>
                  </a:cubicBezTo>
                  <a:cubicBezTo>
                    <a:pt x="103" y="205"/>
                    <a:pt x="139" y="209"/>
                    <a:pt x="152" y="212"/>
                  </a:cubicBezTo>
                  <a:cubicBezTo>
                    <a:pt x="157" y="213"/>
                    <a:pt x="162" y="217"/>
                    <a:pt x="170" y="216"/>
                  </a:cubicBezTo>
                  <a:cubicBezTo>
                    <a:pt x="203" y="229"/>
                    <a:pt x="237" y="231"/>
                    <a:pt x="272" y="237"/>
                  </a:cubicBezTo>
                  <a:cubicBezTo>
                    <a:pt x="303" y="242"/>
                    <a:pt x="330" y="252"/>
                    <a:pt x="359" y="259"/>
                  </a:cubicBezTo>
                  <a:cubicBezTo>
                    <a:pt x="353" y="266"/>
                    <a:pt x="342" y="261"/>
                    <a:pt x="334" y="259"/>
                  </a:cubicBezTo>
                  <a:cubicBezTo>
                    <a:pt x="310" y="254"/>
                    <a:pt x="280" y="248"/>
                    <a:pt x="255" y="243"/>
                  </a:cubicBezTo>
                  <a:cubicBezTo>
                    <a:pt x="202" y="234"/>
                    <a:pt x="146" y="222"/>
                    <a:pt x="94" y="203"/>
                  </a:cubicBezTo>
                  <a:cubicBezTo>
                    <a:pt x="65" y="294"/>
                    <a:pt x="39" y="389"/>
                    <a:pt x="14" y="487"/>
                  </a:cubicBezTo>
                  <a:cubicBezTo>
                    <a:pt x="18" y="517"/>
                    <a:pt x="37" y="519"/>
                    <a:pt x="57" y="527"/>
                  </a:cubicBezTo>
                  <a:cubicBezTo>
                    <a:pt x="63" y="529"/>
                    <a:pt x="68" y="532"/>
                    <a:pt x="74" y="533"/>
                  </a:cubicBezTo>
                  <a:cubicBezTo>
                    <a:pt x="111" y="544"/>
                    <a:pt x="145" y="556"/>
                    <a:pt x="181" y="562"/>
                  </a:cubicBezTo>
                  <a:cubicBezTo>
                    <a:pt x="222" y="569"/>
                    <a:pt x="259" y="581"/>
                    <a:pt x="297" y="592"/>
                  </a:cubicBezTo>
                  <a:cubicBezTo>
                    <a:pt x="305" y="594"/>
                    <a:pt x="315" y="598"/>
                    <a:pt x="326" y="601"/>
                  </a:cubicBezTo>
                  <a:cubicBezTo>
                    <a:pt x="365" y="608"/>
                    <a:pt x="400" y="618"/>
                    <a:pt x="436" y="625"/>
                  </a:cubicBezTo>
                  <a:cubicBezTo>
                    <a:pt x="458" y="630"/>
                    <a:pt x="486" y="633"/>
                    <a:pt x="512" y="639"/>
                  </a:cubicBezTo>
                  <a:cubicBezTo>
                    <a:pt x="531" y="644"/>
                    <a:pt x="548" y="648"/>
                    <a:pt x="564" y="649"/>
                  </a:cubicBezTo>
                  <a:cubicBezTo>
                    <a:pt x="587" y="650"/>
                    <a:pt x="604" y="654"/>
                    <a:pt x="620" y="657"/>
                  </a:cubicBezTo>
                  <a:cubicBezTo>
                    <a:pt x="640" y="660"/>
                    <a:pt x="657" y="660"/>
                    <a:pt x="673" y="653"/>
                  </a:cubicBezTo>
                  <a:cubicBezTo>
                    <a:pt x="674" y="626"/>
                    <a:pt x="676" y="591"/>
                    <a:pt x="675" y="569"/>
                  </a:cubicBezTo>
                  <a:cubicBezTo>
                    <a:pt x="675" y="564"/>
                    <a:pt x="670" y="555"/>
                    <a:pt x="678" y="551"/>
                  </a:cubicBezTo>
                  <a:cubicBezTo>
                    <a:pt x="683" y="579"/>
                    <a:pt x="683" y="616"/>
                    <a:pt x="685" y="640"/>
                  </a:cubicBezTo>
                  <a:cubicBezTo>
                    <a:pt x="707" y="623"/>
                    <a:pt x="726" y="599"/>
                    <a:pt x="749" y="579"/>
                  </a:cubicBezTo>
                  <a:cubicBezTo>
                    <a:pt x="753" y="575"/>
                    <a:pt x="759" y="573"/>
                    <a:pt x="764" y="569"/>
                  </a:cubicBezTo>
                  <a:cubicBezTo>
                    <a:pt x="774" y="560"/>
                    <a:pt x="784" y="546"/>
                    <a:pt x="795" y="533"/>
                  </a:cubicBezTo>
                  <a:cubicBezTo>
                    <a:pt x="809" y="516"/>
                    <a:pt x="831" y="501"/>
                    <a:pt x="831" y="475"/>
                  </a:cubicBezTo>
                  <a:cubicBezTo>
                    <a:pt x="831" y="435"/>
                    <a:pt x="821" y="396"/>
                    <a:pt x="816" y="356"/>
                  </a:cubicBezTo>
                  <a:cubicBezTo>
                    <a:pt x="814" y="341"/>
                    <a:pt x="815" y="326"/>
                    <a:pt x="813" y="310"/>
                  </a:cubicBezTo>
                  <a:cubicBezTo>
                    <a:pt x="812" y="301"/>
                    <a:pt x="808" y="291"/>
                    <a:pt x="806" y="282"/>
                  </a:cubicBezTo>
                  <a:cubicBezTo>
                    <a:pt x="801" y="256"/>
                    <a:pt x="796" y="225"/>
                    <a:pt x="783" y="200"/>
                  </a:cubicBezTo>
                  <a:cubicBezTo>
                    <a:pt x="783" y="212"/>
                    <a:pt x="774" y="215"/>
                    <a:pt x="771" y="224"/>
                  </a:cubicBezTo>
                  <a:cubicBezTo>
                    <a:pt x="763" y="227"/>
                    <a:pt x="759" y="234"/>
                    <a:pt x="754" y="239"/>
                  </a:cubicBezTo>
                  <a:cubicBezTo>
                    <a:pt x="736" y="249"/>
                    <a:pt x="718" y="269"/>
                    <a:pt x="698" y="277"/>
                  </a:cubicBezTo>
                  <a:cubicBezTo>
                    <a:pt x="692" y="279"/>
                    <a:pt x="681" y="285"/>
                    <a:pt x="675" y="278"/>
                  </a:cubicBezTo>
                  <a:cubicBezTo>
                    <a:pt x="699" y="269"/>
                    <a:pt x="713" y="255"/>
                    <a:pt x="734" y="241"/>
                  </a:cubicBezTo>
                  <a:cubicBezTo>
                    <a:pt x="754" y="227"/>
                    <a:pt x="773" y="218"/>
                    <a:pt x="775" y="190"/>
                  </a:cubicBezTo>
                  <a:cubicBezTo>
                    <a:pt x="772" y="188"/>
                    <a:pt x="770" y="186"/>
                    <a:pt x="769" y="183"/>
                  </a:cubicBezTo>
                  <a:cubicBezTo>
                    <a:pt x="741" y="177"/>
                    <a:pt x="711" y="166"/>
                    <a:pt x="678" y="163"/>
                  </a:cubicBezTo>
                  <a:cubicBezTo>
                    <a:pt x="677" y="168"/>
                    <a:pt x="678" y="170"/>
                    <a:pt x="680" y="172"/>
                  </a:cubicBezTo>
                  <a:cubicBezTo>
                    <a:pt x="664" y="182"/>
                    <a:pt x="655" y="207"/>
                    <a:pt x="634" y="202"/>
                  </a:cubicBezTo>
                  <a:cubicBezTo>
                    <a:pt x="628" y="212"/>
                    <a:pt x="610" y="217"/>
                    <a:pt x="600" y="218"/>
                  </a:cubicBezTo>
                  <a:cubicBezTo>
                    <a:pt x="601" y="218"/>
                    <a:pt x="602" y="217"/>
                    <a:pt x="600" y="217"/>
                  </a:cubicBezTo>
                  <a:cubicBezTo>
                    <a:pt x="600" y="219"/>
                    <a:pt x="599" y="219"/>
                    <a:pt x="599" y="221"/>
                  </a:cubicBezTo>
                  <a:close/>
                  <a:moveTo>
                    <a:pt x="567" y="222"/>
                  </a:moveTo>
                  <a:cubicBezTo>
                    <a:pt x="572" y="220"/>
                    <a:pt x="577" y="219"/>
                    <a:pt x="582" y="217"/>
                  </a:cubicBezTo>
                  <a:cubicBezTo>
                    <a:pt x="575" y="217"/>
                    <a:pt x="570" y="219"/>
                    <a:pt x="567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2439988" y="3333751"/>
              <a:ext cx="419100" cy="109538"/>
            </a:xfrm>
            <a:custGeom>
              <a:avLst/>
              <a:gdLst>
                <a:gd name="T0" fmla="*/ 5 w 537"/>
                <a:gd name="T1" fmla="*/ 42 h 140"/>
                <a:gd name="T2" fmla="*/ 19 w 537"/>
                <a:gd name="T3" fmla="*/ 22 h 140"/>
                <a:gd name="T4" fmla="*/ 120 w 537"/>
                <a:gd name="T5" fmla="*/ 0 h 140"/>
                <a:gd name="T6" fmla="*/ 159 w 537"/>
                <a:gd name="T7" fmla="*/ 8 h 140"/>
                <a:gd name="T8" fmla="*/ 182 w 537"/>
                <a:gd name="T9" fmla="*/ 10 h 140"/>
                <a:gd name="T10" fmla="*/ 202 w 537"/>
                <a:gd name="T11" fmla="*/ 16 h 140"/>
                <a:gd name="T12" fmla="*/ 245 w 537"/>
                <a:gd name="T13" fmla="*/ 21 h 140"/>
                <a:gd name="T14" fmla="*/ 285 w 537"/>
                <a:gd name="T15" fmla="*/ 31 h 140"/>
                <a:gd name="T16" fmla="*/ 514 w 537"/>
                <a:gd name="T17" fmla="*/ 65 h 140"/>
                <a:gd name="T18" fmla="*/ 523 w 537"/>
                <a:gd name="T19" fmla="*/ 107 h 140"/>
                <a:gd name="T20" fmla="*/ 524 w 537"/>
                <a:gd name="T21" fmla="*/ 140 h 140"/>
                <a:gd name="T22" fmla="*/ 448 w 537"/>
                <a:gd name="T23" fmla="*/ 129 h 140"/>
                <a:gd name="T24" fmla="*/ 392 w 537"/>
                <a:gd name="T25" fmla="*/ 126 h 140"/>
                <a:gd name="T26" fmla="*/ 304 w 537"/>
                <a:gd name="T27" fmla="*/ 107 h 140"/>
                <a:gd name="T28" fmla="*/ 264 w 537"/>
                <a:gd name="T29" fmla="*/ 101 h 140"/>
                <a:gd name="T30" fmla="*/ 264 w 537"/>
                <a:gd name="T31" fmla="*/ 99 h 140"/>
                <a:gd name="T32" fmla="*/ 265 w 537"/>
                <a:gd name="T33" fmla="*/ 99 h 140"/>
                <a:gd name="T34" fmla="*/ 100 w 537"/>
                <a:gd name="T35" fmla="*/ 66 h 140"/>
                <a:gd name="T36" fmla="*/ 65 w 537"/>
                <a:gd name="T37" fmla="*/ 56 h 140"/>
                <a:gd name="T38" fmla="*/ 29 w 537"/>
                <a:gd name="T39" fmla="*/ 46 h 140"/>
                <a:gd name="T40" fmla="*/ 5 w 537"/>
                <a:gd name="T41" fmla="*/ 42 h 140"/>
                <a:gd name="T42" fmla="*/ 318 w 537"/>
                <a:gd name="T43" fmla="*/ 45 h 140"/>
                <a:gd name="T44" fmla="*/ 344 w 537"/>
                <a:gd name="T45" fmla="*/ 53 h 140"/>
                <a:gd name="T46" fmla="*/ 288 w 537"/>
                <a:gd name="T47" fmla="*/ 48 h 140"/>
                <a:gd name="T48" fmla="*/ 334 w 537"/>
                <a:gd name="T49" fmla="*/ 68 h 140"/>
                <a:gd name="T50" fmla="*/ 291 w 537"/>
                <a:gd name="T51" fmla="*/ 61 h 140"/>
                <a:gd name="T52" fmla="*/ 329 w 537"/>
                <a:gd name="T53" fmla="*/ 73 h 140"/>
                <a:gd name="T54" fmla="*/ 360 w 537"/>
                <a:gd name="T55" fmla="*/ 87 h 140"/>
                <a:gd name="T56" fmla="*/ 290 w 537"/>
                <a:gd name="T57" fmla="*/ 71 h 140"/>
                <a:gd name="T58" fmla="*/ 328 w 537"/>
                <a:gd name="T59" fmla="*/ 87 h 140"/>
                <a:gd name="T60" fmla="*/ 324 w 537"/>
                <a:gd name="T61" fmla="*/ 91 h 140"/>
                <a:gd name="T62" fmla="*/ 299 w 537"/>
                <a:gd name="T63" fmla="*/ 84 h 140"/>
                <a:gd name="T64" fmla="*/ 408 w 537"/>
                <a:gd name="T65" fmla="*/ 114 h 140"/>
                <a:gd name="T66" fmla="*/ 442 w 537"/>
                <a:gd name="T67" fmla="*/ 117 h 140"/>
                <a:gd name="T68" fmla="*/ 385 w 537"/>
                <a:gd name="T69" fmla="*/ 102 h 140"/>
                <a:gd name="T70" fmla="*/ 430 w 537"/>
                <a:gd name="T71" fmla="*/ 108 h 140"/>
                <a:gd name="T72" fmla="*/ 440 w 537"/>
                <a:gd name="T73" fmla="*/ 98 h 140"/>
                <a:gd name="T74" fmla="*/ 397 w 537"/>
                <a:gd name="T75" fmla="*/ 82 h 140"/>
                <a:gd name="T76" fmla="*/ 435 w 537"/>
                <a:gd name="T77" fmla="*/ 86 h 140"/>
                <a:gd name="T78" fmla="*/ 437 w 537"/>
                <a:gd name="T79" fmla="*/ 76 h 140"/>
                <a:gd name="T80" fmla="*/ 394 w 537"/>
                <a:gd name="T81" fmla="*/ 60 h 140"/>
                <a:gd name="T82" fmla="*/ 440 w 537"/>
                <a:gd name="T83" fmla="*/ 65 h 140"/>
                <a:gd name="T84" fmla="*/ 432 w 537"/>
                <a:gd name="T85" fmla="*/ 56 h 140"/>
                <a:gd name="T86" fmla="*/ 318 w 537"/>
                <a:gd name="T87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7" h="140">
                  <a:moveTo>
                    <a:pt x="5" y="42"/>
                  </a:moveTo>
                  <a:cubicBezTo>
                    <a:pt x="0" y="36"/>
                    <a:pt x="16" y="30"/>
                    <a:pt x="19" y="22"/>
                  </a:cubicBezTo>
                  <a:cubicBezTo>
                    <a:pt x="52" y="18"/>
                    <a:pt x="84" y="0"/>
                    <a:pt x="120" y="0"/>
                  </a:cubicBezTo>
                  <a:cubicBezTo>
                    <a:pt x="132" y="0"/>
                    <a:pt x="145" y="6"/>
                    <a:pt x="159" y="8"/>
                  </a:cubicBezTo>
                  <a:cubicBezTo>
                    <a:pt x="166" y="10"/>
                    <a:pt x="174" y="8"/>
                    <a:pt x="182" y="10"/>
                  </a:cubicBezTo>
                  <a:cubicBezTo>
                    <a:pt x="189" y="11"/>
                    <a:pt x="195" y="15"/>
                    <a:pt x="202" y="16"/>
                  </a:cubicBezTo>
                  <a:cubicBezTo>
                    <a:pt x="216" y="18"/>
                    <a:pt x="231" y="18"/>
                    <a:pt x="245" y="21"/>
                  </a:cubicBezTo>
                  <a:cubicBezTo>
                    <a:pt x="259" y="24"/>
                    <a:pt x="271" y="29"/>
                    <a:pt x="285" y="31"/>
                  </a:cubicBezTo>
                  <a:cubicBezTo>
                    <a:pt x="350" y="42"/>
                    <a:pt x="446" y="43"/>
                    <a:pt x="514" y="65"/>
                  </a:cubicBezTo>
                  <a:cubicBezTo>
                    <a:pt x="521" y="74"/>
                    <a:pt x="520" y="91"/>
                    <a:pt x="523" y="107"/>
                  </a:cubicBezTo>
                  <a:cubicBezTo>
                    <a:pt x="525" y="118"/>
                    <a:pt x="537" y="129"/>
                    <a:pt x="524" y="140"/>
                  </a:cubicBezTo>
                  <a:cubicBezTo>
                    <a:pt x="501" y="140"/>
                    <a:pt x="474" y="132"/>
                    <a:pt x="448" y="129"/>
                  </a:cubicBezTo>
                  <a:cubicBezTo>
                    <a:pt x="430" y="127"/>
                    <a:pt x="411" y="129"/>
                    <a:pt x="392" y="126"/>
                  </a:cubicBezTo>
                  <a:cubicBezTo>
                    <a:pt x="364" y="120"/>
                    <a:pt x="335" y="114"/>
                    <a:pt x="304" y="107"/>
                  </a:cubicBezTo>
                  <a:cubicBezTo>
                    <a:pt x="291" y="104"/>
                    <a:pt x="275" y="100"/>
                    <a:pt x="264" y="101"/>
                  </a:cubicBezTo>
                  <a:cubicBezTo>
                    <a:pt x="263" y="102"/>
                    <a:pt x="264" y="101"/>
                    <a:pt x="264" y="99"/>
                  </a:cubicBezTo>
                  <a:cubicBezTo>
                    <a:pt x="264" y="99"/>
                    <a:pt x="265" y="99"/>
                    <a:pt x="265" y="99"/>
                  </a:cubicBezTo>
                  <a:cubicBezTo>
                    <a:pt x="212" y="85"/>
                    <a:pt x="153" y="78"/>
                    <a:pt x="100" y="66"/>
                  </a:cubicBezTo>
                  <a:cubicBezTo>
                    <a:pt x="88" y="63"/>
                    <a:pt x="77" y="58"/>
                    <a:pt x="65" y="56"/>
                  </a:cubicBezTo>
                  <a:cubicBezTo>
                    <a:pt x="52" y="53"/>
                    <a:pt x="40" y="48"/>
                    <a:pt x="29" y="46"/>
                  </a:cubicBezTo>
                  <a:cubicBezTo>
                    <a:pt x="22" y="45"/>
                    <a:pt x="10" y="49"/>
                    <a:pt x="5" y="42"/>
                  </a:cubicBezTo>
                  <a:close/>
                  <a:moveTo>
                    <a:pt x="318" y="45"/>
                  </a:moveTo>
                  <a:cubicBezTo>
                    <a:pt x="326" y="47"/>
                    <a:pt x="340" y="45"/>
                    <a:pt x="344" y="53"/>
                  </a:cubicBezTo>
                  <a:cubicBezTo>
                    <a:pt x="331" y="56"/>
                    <a:pt x="303" y="47"/>
                    <a:pt x="288" y="48"/>
                  </a:cubicBezTo>
                  <a:cubicBezTo>
                    <a:pt x="303" y="54"/>
                    <a:pt x="329" y="54"/>
                    <a:pt x="334" y="68"/>
                  </a:cubicBezTo>
                  <a:cubicBezTo>
                    <a:pt x="320" y="67"/>
                    <a:pt x="304" y="60"/>
                    <a:pt x="291" y="61"/>
                  </a:cubicBezTo>
                  <a:cubicBezTo>
                    <a:pt x="298" y="67"/>
                    <a:pt x="315" y="71"/>
                    <a:pt x="329" y="73"/>
                  </a:cubicBezTo>
                  <a:cubicBezTo>
                    <a:pt x="335" y="82"/>
                    <a:pt x="355" y="77"/>
                    <a:pt x="360" y="87"/>
                  </a:cubicBezTo>
                  <a:cubicBezTo>
                    <a:pt x="335" y="89"/>
                    <a:pt x="315" y="68"/>
                    <a:pt x="290" y="71"/>
                  </a:cubicBezTo>
                  <a:cubicBezTo>
                    <a:pt x="304" y="77"/>
                    <a:pt x="318" y="77"/>
                    <a:pt x="328" y="87"/>
                  </a:cubicBezTo>
                  <a:cubicBezTo>
                    <a:pt x="327" y="89"/>
                    <a:pt x="326" y="90"/>
                    <a:pt x="324" y="91"/>
                  </a:cubicBezTo>
                  <a:cubicBezTo>
                    <a:pt x="316" y="89"/>
                    <a:pt x="304" y="84"/>
                    <a:pt x="299" y="84"/>
                  </a:cubicBezTo>
                  <a:cubicBezTo>
                    <a:pt x="328" y="100"/>
                    <a:pt x="371" y="102"/>
                    <a:pt x="408" y="114"/>
                  </a:cubicBezTo>
                  <a:cubicBezTo>
                    <a:pt x="419" y="113"/>
                    <a:pt x="432" y="119"/>
                    <a:pt x="442" y="117"/>
                  </a:cubicBezTo>
                  <a:cubicBezTo>
                    <a:pt x="424" y="110"/>
                    <a:pt x="399" y="111"/>
                    <a:pt x="385" y="102"/>
                  </a:cubicBezTo>
                  <a:cubicBezTo>
                    <a:pt x="402" y="102"/>
                    <a:pt x="414" y="106"/>
                    <a:pt x="430" y="108"/>
                  </a:cubicBezTo>
                  <a:cubicBezTo>
                    <a:pt x="428" y="103"/>
                    <a:pt x="436" y="102"/>
                    <a:pt x="440" y="98"/>
                  </a:cubicBezTo>
                  <a:cubicBezTo>
                    <a:pt x="427" y="89"/>
                    <a:pt x="411" y="92"/>
                    <a:pt x="397" y="82"/>
                  </a:cubicBezTo>
                  <a:cubicBezTo>
                    <a:pt x="409" y="76"/>
                    <a:pt x="423" y="84"/>
                    <a:pt x="435" y="86"/>
                  </a:cubicBezTo>
                  <a:cubicBezTo>
                    <a:pt x="436" y="83"/>
                    <a:pt x="437" y="80"/>
                    <a:pt x="437" y="76"/>
                  </a:cubicBezTo>
                  <a:cubicBezTo>
                    <a:pt x="427" y="71"/>
                    <a:pt x="375" y="71"/>
                    <a:pt x="394" y="60"/>
                  </a:cubicBezTo>
                  <a:cubicBezTo>
                    <a:pt x="407" y="62"/>
                    <a:pt x="429" y="68"/>
                    <a:pt x="440" y="65"/>
                  </a:cubicBezTo>
                  <a:cubicBezTo>
                    <a:pt x="435" y="63"/>
                    <a:pt x="425" y="60"/>
                    <a:pt x="432" y="56"/>
                  </a:cubicBezTo>
                  <a:cubicBezTo>
                    <a:pt x="395" y="52"/>
                    <a:pt x="348" y="41"/>
                    <a:pt x="31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2378076" y="3375026"/>
              <a:ext cx="479425" cy="231775"/>
            </a:xfrm>
            <a:custGeom>
              <a:avLst/>
              <a:gdLst>
                <a:gd name="T0" fmla="*/ 157 w 615"/>
                <a:gd name="T1" fmla="*/ 24 h 298"/>
                <a:gd name="T2" fmla="*/ 263 w 615"/>
                <a:gd name="T3" fmla="*/ 49 h 298"/>
                <a:gd name="T4" fmla="*/ 354 w 615"/>
                <a:gd name="T5" fmla="*/ 69 h 298"/>
                <a:gd name="T6" fmla="*/ 444 w 615"/>
                <a:gd name="T7" fmla="*/ 87 h 298"/>
                <a:gd name="T8" fmla="*/ 608 w 615"/>
                <a:gd name="T9" fmla="*/ 263 h 298"/>
                <a:gd name="T10" fmla="*/ 517 w 615"/>
                <a:gd name="T11" fmla="*/ 284 h 298"/>
                <a:gd name="T12" fmla="*/ 390 w 615"/>
                <a:gd name="T13" fmla="*/ 269 h 298"/>
                <a:gd name="T14" fmla="*/ 103 w 615"/>
                <a:gd name="T15" fmla="*/ 210 h 298"/>
                <a:gd name="T16" fmla="*/ 24 w 615"/>
                <a:gd name="T17" fmla="*/ 177 h 298"/>
                <a:gd name="T18" fmla="*/ 14 w 615"/>
                <a:gd name="T19" fmla="*/ 102 h 298"/>
                <a:gd name="T20" fmla="*/ 58 w 615"/>
                <a:gd name="T21" fmla="*/ 5 h 298"/>
                <a:gd name="T22" fmla="*/ 68 w 615"/>
                <a:gd name="T23" fmla="*/ 0 h 298"/>
                <a:gd name="T24" fmla="*/ 195 w 615"/>
                <a:gd name="T25" fmla="*/ 106 h 298"/>
                <a:gd name="T26" fmla="*/ 161 w 615"/>
                <a:gd name="T27" fmla="*/ 104 h 298"/>
                <a:gd name="T28" fmla="*/ 266 w 615"/>
                <a:gd name="T29" fmla="*/ 132 h 298"/>
                <a:gd name="T30" fmla="*/ 214 w 615"/>
                <a:gd name="T31" fmla="*/ 131 h 298"/>
                <a:gd name="T32" fmla="*/ 184 w 615"/>
                <a:gd name="T33" fmla="*/ 130 h 298"/>
                <a:gd name="T34" fmla="*/ 246 w 615"/>
                <a:gd name="T35" fmla="*/ 157 h 298"/>
                <a:gd name="T36" fmla="*/ 195 w 615"/>
                <a:gd name="T37" fmla="*/ 149 h 298"/>
                <a:gd name="T38" fmla="*/ 293 w 615"/>
                <a:gd name="T39" fmla="*/ 178 h 298"/>
                <a:gd name="T40" fmla="*/ 191 w 615"/>
                <a:gd name="T41" fmla="*/ 163 h 298"/>
                <a:gd name="T42" fmla="*/ 170 w 615"/>
                <a:gd name="T43" fmla="*/ 168 h 298"/>
                <a:gd name="T44" fmla="*/ 211 w 615"/>
                <a:gd name="T45" fmla="*/ 188 h 298"/>
                <a:gd name="T46" fmla="*/ 322 w 615"/>
                <a:gd name="T47" fmla="*/ 216 h 298"/>
                <a:gd name="T48" fmla="*/ 363 w 615"/>
                <a:gd name="T49" fmla="*/ 234 h 298"/>
                <a:gd name="T50" fmla="*/ 385 w 615"/>
                <a:gd name="T51" fmla="*/ 238 h 298"/>
                <a:gd name="T52" fmla="*/ 348 w 615"/>
                <a:gd name="T53" fmla="*/ 223 h 298"/>
                <a:gd name="T54" fmla="*/ 382 w 615"/>
                <a:gd name="T55" fmla="*/ 212 h 298"/>
                <a:gd name="T56" fmla="*/ 312 w 615"/>
                <a:gd name="T57" fmla="*/ 195 h 298"/>
                <a:gd name="T58" fmla="*/ 384 w 615"/>
                <a:gd name="T59" fmla="*/ 196 h 298"/>
                <a:gd name="T60" fmla="*/ 385 w 615"/>
                <a:gd name="T61" fmla="*/ 188 h 298"/>
                <a:gd name="T62" fmla="*/ 372 w 615"/>
                <a:gd name="T63" fmla="*/ 177 h 298"/>
                <a:gd name="T64" fmla="*/ 316 w 615"/>
                <a:gd name="T65" fmla="*/ 161 h 298"/>
                <a:gd name="T66" fmla="*/ 339 w 615"/>
                <a:gd name="T67" fmla="*/ 155 h 298"/>
                <a:gd name="T68" fmla="*/ 332 w 615"/>
                <a:gd name="T69" fmla="*/ 145 h 298"/>
                <a:gd name="T70" fmla="*/ 277 w 615"/>
                <a:gd name="T71" fmla="*/ 130 h 298"/>
                <a:gd name="T72" fmla="*/ 337 w 615"/>
                <a:gd name="T73" fmla="*/ 130 h 298"/>
                <a:gd name="T74" fmla="*/ 333 w 615"/>
                <a:gd name="T75" fmla="*/ 124 h 298"/>
                <a:gd name="T76" fmla="*/ 251 w 615"/>
                <a:gd name="T77" fmla="*/ 100 h 298"/>
                <a:gd name="T78" fmla="*/ 347 w 615"/>
                <a:gd name="T79" fmla="*/ 96 h 298"/>
                <a:gd name="T80" fmla="*/ 298 w 615"/>
                <a:gd name="T81" fmla="*/ 87 h 298"/>
                <a:gd name="T82" fmla="*/ 308 w 615"/>
                <a:gd name="T83" fmla="*/ 76 h 298"/>
                <a:gd name="T84" fmla="*/ 299 w 615"/>
                <a:gd name="T85" fmla="*/ 68 h 298"/>
                <a:gd name="T86" fmla="*/ 293 w 615"/>
                <a:gd name="T87" fmla="*/ 69 h 298"/>
                <a:gd name="T88" fmla="*/ 278 w 615"/>
                <a:gd name="T89" fmla="*/ 80 h 298"/>
                <a:gd name="T90" fmla="*/ 265 w 615"/>
                <a:gd name="T91" fmla="*/ 91 h 298"/>
                <a:gd name="T92" fmla="*/ 243 w 615"/>
                <a:gd name="T93" fmla="*/ 101 h 298"/>
                <a:gd name="T94" fmla="*/ 154 w 615"/>
                <a:gd name="T95" fmla="*/ 85 h 298"/>
                <a:gd name="T96" fmla="*/ 182 w 615"/>
                <a:gd name="T97" fmla="*/ 161 h 298"/>
                <a:gd name="T98" fmla="*/ 182 w 615"/>
                <a:gd name="T99" fmla="*/ 161 h 298"/>
                <a:gd name="T100" fmla="*/ 200 w 615"/>
                <a:gd name="T101" fmla="*/ 202 h 298"/>
                <a:gd name="T102" fmla="*/ 209 w 615"/>
                <a:gd name="T103" fmla="*/ 217 h 298"/>
                <a:gd name="T104" fmla="*/ 209 w 615"/>
                <a:gd name="T105" fmla="*/ 217 h 298"/>
                <a:gd name="T106" fmla="*/ 246 w 615"/>
                <a:gd name="T107" fmla="*/ 219 h 298"/>
                <a:gd name="T108" fmla="*/ 372 w 615"/>
                <a:gd name="T109" fmla="*/ 24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5" h="298">
                  <a:moveTo>
                    <a:pt x="68" y="0"/>
                  </a:moveTo>
                  <a:cubicBezTo>
                    <a:pt x="91" y="11"/>
                    <a:pt x="128" y="17"/>
                    <a:pt x="157" y="24"/>
                  </a:cubicBezTo>
                  <a:cubicBezTo>
                    <a:pt x="167" y="26"/>
                    <a:pt x="176" y="31"/>
                    <a:pt x="186" y="34"/>
                  </a:cubicBezTo>
                  <a:cubicBezTo>
                    <a:pt x="211" y="41"/>
                    <a:pt x="238" y="44"/>
                    <a:pt x="263" y="49"/>
                  </a:cubicBezTo>
                  <a:cubicBezTo>
                    <a:pt x="274" y="51"/>
                    <a:pt x="284" y="55"/>
                    <a:pt x="294" y="58"/>
                  </a:cubicBezTo>
                  <a:cubicBezTo>
                    <a:pt x="314" y="62"/>
                    <a:pt x="335" y="64"/>
                    <a:pt x="354" y="69"/>
                  </a:cubicBezTo>
                  <a:cubicBezTo>
                    <a:pt x="361" y="71"/>
                    <a:pt x="368" y="75"/>
                    <a:pt x="375" y="76"/>
                  </a:cubicBezTo>
                  <a:cubicBezTo>
                    <a:pt x="397" y="81"/>
                    <a:pt x="421" y="84"/>
                    <a:pt x="444" y="87"/>
                  </a:cubicBezTo>
                  <a:cubicBezTo>
                    <a:pt x="497" y="95"/>
                    <a:pt x="550" y="103"/>
                    <a:pt x="606" y="115"/>
                  </a:cubicBezTo>
                  <a:cubicBezTo>
                    <a:pt x="606" y="163"/>
                    <a:pt x="611" y="214"/>
                    <a:pt x="608" y="263"/>
                  </a:cubicBezTo>
                  <a:cubicBezTo>
                    <a:pt x="608" y="274"/>
                    <a:pt x="615" y="288"/>
                    <a:pt x="603" y="297"/>
                  </a:cubicBezTo>
                  <a:cubicBezTo>
                    <a:pt x="574" y="298"/>
                    <a:pt x="546" y="290"/>
                    <a:pt x="517" y="284"/>
                  </a:cubicBezTo>
                  <a:cubicBezTo>
                    <a:pt x="489" y="279"/>
                    <a:pt x="461" y="280"/>
                    <a:pt x="431" y="277"/>
                  </a:cubicBezTo>
                  <a:cubicBezTo>
                    <a:pt x="418" y="275"/>
                    <a:pt x="404" y="271"/>
                    <a:pt x="390" y="269"/>
                  </a:cubicBezTo>
                  <a:cubicBezTo>
                    <a:pt x="347" y="263"/>
                    <a:pt x="308" y="257"/>
                    <a:pt x="270" y="248"/>
                  </a:cubicBezTo>
                  <a:cubicBezTo>
                    <a:pt x="214" y="236"/>
                    <a:pt x="157" y="226"/>
                    <a:pt x="103" y="210"/>
                  </a:cubicBezTo>
                  <a:cubicBezTo>
                    <a:pt x="89" y="205"/>
                    <a:pt x="76" y="199"/>
                    <a:pt x="63" y="195"/>
                  </a:cubicBezTo>
                  <a:cubicBezTo>
                    <a:pt x="49" y="190"/>
                    <a:pt x="34" y="184"/>
                    <a:pt x="24" y="177"/>
                  </a:cubicBezTo>
                  <a:cubicBezTo>
                    <a:pt x="18" y="173"/>
                    <a:pt x="4" y="158"/>
                    <a:pt x="3" y="151"/>
                  </a:cubicBezTo>
                  <a:cubicBezTo>
                    <a:pt x="0" y="137"/>
                    <a:pt x="10" y="116"/>
                    <a:pt x="14" y="102"/>
                  </a:cubicBezTo>
                  <a:cubicBezTo>
                    <a:pt x="24" y="74"/>
                    <a:pt x="29" y="54"/>
                    <a:pt x="42" y="33"/>
                  </a:cubicBezTo>
                  <a:cubicBezTo>
                    <a:pt x="47" y="24"/>
                    <a:pt x="54" y="17"/>
                    <a:pt x="58" y="5"/>
                  </a:cubicBezTo>
                  <a:cubicBezTo>
                    <a:pt x="61" y="6"/>
                    <a:pt x="61" y="4"/>
                    <a:pt x="64" y="4"/>
                  </a:cubicBezTo>
                  <a:cubicBezTo>
                    <a:pt x="65" y="2"/>
                    <a:pt x="66" y="1"/>
                    <a:pt x="68" y="0"/>
                  </a:cubicBezTo>
                  <a:close/>
                  <a:moveTo>
                    <a:pt x="257" y="122"/>
                  </a:moveTo>
                  <a:cubicBezTo>
                    <a:pt x="234" y="120"/>
                    <a:pt x="216" y="106"/>
                    <a:pt x="195" y="106"/>
                  </a:cubicBezTo>
                  <a:cubicBezTo>
                    <a:pt x="196" y="107"/>
                    <a:pt x="199" y="107"/>
                    <a:pt x="199" y="110"/>
                  </a:cubicBezTo>
                  <a:cubicBezTo>
                    <a:pt x="186" y="114"/>
                    <a:pt x="175" y="99"/>
                    <a:pt x="161" y="104"/>
                  </a:cubicBezTo>
                  <a:cubicBezTo>
                    <a:pt x="176" y="106"/>
                    <a:pt x="189" y="113"/>
                    <a:pt x="205" y="117"/>
                  </a:cubicBezTo>
                  <a:cubicBezTo>
                    <a:pt x="225" y="123"/>
                    <a:pt x="254" y="123"/>
                    <a:pt x="266" y="132"/>
                  </a:cubicBezTo>
                  <a:cubicBezTo>
                    <a:pt x="235" y="131"/>
                    <a:pt x="201" y="121"/>
                    <a:pt x="169" y="119"/>
                  </a:cubicBezTo>
                  <a:cubicBezTo>
                    <a:pt x="184" y="121"/>
                    <a:pt x="198" y="128"/>
                    <a:pt x="214" y="131"/>
                  </a:cubicBezTo>
                  <a:cubicBezTo>
                    <a:pt x="241" y="137"/>
                    <a:pt x="271" y="138"/>
                    <a:pt x="292" y="152"/>
                  </a:cubicBezTo>
                  <a:cubicBezTo>
                    <a:pt x="253" y="146"/>
                    <a:pt x="221" y="139"/>
                    <a:pt x="184" y="130"/>
                  </a:cubicBezTo>
                  <a:cubicBezTo>
                    <a:pt x="182" y="136"/>
                    <a:pt x="176" y="135"/>
                    <a:pt x="174" y="137"/>
                  </a:cubicBezTo>
                  <a:cubicBezTo>
                    <a:pt x="199" y="141"/>
                    <a:pt x="222" y="152"/>
                    <a:pt x="246" y="157"/>
                  </a:cubicBezTo>
                  <a:cubicBezTo>
                    <a:pt x="258" y="160"/>
                    <a:pt x="273" y="157"/>
                    <a:pt x="282" y="168"/>
                  </a:cubicBezTo>
                  <a:cubicBezTo>
                    <a:pt x="255" y="162"/>
                    <a:pt x="224" y="157"/>
                    <a:pt x="195" y="149"/>
                  </a:cubicBezTo>
                  <a:cubicBezTo>
                    <a:pt x="195" y="152"/>
                    <a:pt x="198" y="153"/>
                    <a:pt x="199" y="156"/>
                  </a:cubicBezTo>
                  <a:cubicBezTo>
                    <a:pt x="231" y="165"/>
                    <a:pt x="269" y="164"/>
                    <a:pt x="293" y="178"/>
                  </a:cubicBezTo>
                  <a:cubicBezTo>
                    <a:pt x="265" y="175"/>
                    <a:pt x="236" y="167"/>
                    <a:pt x="206" y="162"/>
                  </a:cubicBezTo>
                  <a:cubicBezTo>
                    <a:pt x="202" y="162"/>
                    <a:pt x="193" y="156"/>
                    <a:pt x="191" y="163"/>
                  </a:cubicBezTo>
                  <a:cubicBezTo>
                    <a:pt x="218" y="177"/>
                    <a:pt x="268" y="176"/>
                    <a:pt x="296" y="191"/>
                  </a:cubicBezTo>
                  <a:cubicBezTo>
                    <a:pt x="254" y="186"/>
                    <a:pt x="215" y="176"/>
                    <a:pt x="170" y="168"/>
                  </a:cubicBezTo>
                  <a:cubicBezTo>
                    <a:pt x="214" y="190"/>
                    <a:pt x="279" y="183"/>
                    <a:pt x="319" y="207"/>
                  </a:cubicBezTo>
                  <a:cubicBezTo>
                    <a:pt x="281" y="199"/>
                    <a:pt x="251" y="191"/>
                    <a:pt x="211" y="188"/>
                  </a:cubicBezTo>
                  <a:cubicBezTo>
                    <a:pt x="217" y="189"/>
                    <a:pt x="217" y="194"/>
                    <a:pt x="221" y="196"/>
                  </a:cubicBezTo>
                  <a:cubicBezTo>
                    <a:pt x="253" y="205"/>
                    <a:pt x="294" y="202"/>
                    <a:pt x="322" y="216"/>
                  </a:cubicBezTo>
                  <a:cubicBezTo>
                    <a:pt x="278" y="215"/>
                    <a:pt x="255" y="199"/>
                    <a:pt x="216" y="207"/>
                  </a:cubicBezTo>
                  <a:cubicBezTo>
                    <a:pt x="263" y="215"/>
                    <a:pt x="317" y="226"/>
                    <a:pt x="363" y="234"/>
                  </a:cubicBezTo>
                  <a:cubicBezTo>
                    <a:pt x="366" y="235"/>
                    <a:pt x="366" y="238"/>
                    <a:pt x="368" y="239"/>
                  </a:cubicBezTo>
                  <a:cubicBezTo>
                    <a:pt x="373" y="236"/>
                    <a:pt x="384" y="242"/>
                    <a:pt x="385" y="238"/>
                  </a:cubicBezTo>
                  <a:cubicBezTo>
                    <a:pt x="383" y="234"/>
                    <a:pt x="376" y="235"/>
                    <a:pt x="378" y="228"/>
                  </a:cubicBezTo>
                  <a:cubicBezTo>
                    <a:pt x="366" y="226"/>
                    <a:pt x="357" y="228"/>
                    <a:pt x="348" y="223"/>
                  </a:cubicBezTo>
                  <a:cubicBezTo>
                    <a:pt x="354" y="216"/>
                    <a:pt x="344" y="219"/>
                    <a:pt x="344" y="211"/>
                  </a:cubicBezTo>
                  <a:cubicBezTo>
                    <a:pt x="355" y="208"/>
                    <a:pt x="372" y="209"/>
                    <a:pt x="382" y="212"/>
                  </a:cubicBezTo>
                  <a:cubicBezTo>
                    <a:pt x="382" y="210"/>
                    <a:pt x="379" y="204"/>
                    <a:pt x="385" y="203"/>
                  </a:cubicBezTo>
                  <a:cubicBezTo>
                    <a:pt x="362" y="198"/>
                    <a:pt x="335" y="201"/>
                    <a:pt x="312" y="195"/>
                  </a:cubicBezTo>
                  <a:cubicBezTo>
                    <a:pt x="325" y="190"/>
                    <a:pt x="344" y="198"/>
                    <a:pt x="355" y="192"/>
                  </a:cubicBezTo>
                  <a:cubicBezTo>
                    <a:pt x="364" y="196"/>
                    <a:pt x="375" y="199"/>
                    <a:pt x="384" y="196"/>
                  </a:cubicBezTo>
                  <a:cubicBezTo>
                    <a:pt x="382" y="193"/>
                    <a:pt x="375" y="196"/>
                    <a:pt x="375" y="192"/>
                  </a:cubicBezTo>
                  <a:cubicBezTo>
                    <a:pt x="377" y="189"/>
                    <a:pt x="383" y="191"/>
                    <a:pt x="385" y="188"/>
                  </a:cubicBezTo>
                  <a:cubicBezTo>
                    <a:pt x="361" y="183"/>
                    <a:pt x="340" y="182"/>
                    <a:pt x="318" y="173"/>
                  </a:cubicBezTo>
                  <a:cubicBezTo>
                    <a:pt x="335" y="171"/>
                    <a:pt x="355" y="176"/>
                    <a:pt x="372" y="177"/>
                  </a:cubicBezTo>
                  <a:cubicBezTo>
                    <a:pt x="373" y="169"/>
                    <a:pt x="384" y="176"/>
                    <a:pt x="389" y="171"/>
                  </a:cubicBezTo>
                  <a:cubicBezTo>
                    <a:pt x="366" y="166"/>
                    <a:pt x="337" y="167"/>
                    <a:pt x="316" y="161"/>
                  </a:cubicBezTo>
                  <a:cubicBezTo>
                    <a:pt x="312" y="160"/>
                    <a:pt x="306" y="158"/>
                    <a:pt x="306" y="153"/>
                  </a:cubicBezTo>
                  <a:cubicBezTo>
                    <a:pt x="313" y="149"/>
                    <a:pt x="327" y="154"/>
                    <a:pt x="339" y="155"/>
                  </a:cubicBezTo>
                  <a:cubicBezTo>
                    <a:pt x="360" y="156"/>
                    <a:pt x="386" y="165"/>
                    <a:pt x="397" y="158"/>
                  </a:cubicBezTo>
                  <a:cubicBezTo>
                    <a:pt x="375" y="154"/>
                    <a:pt x="347" y="155"/>
                    <a:pt x="332" y="145"/>
                  </a:cubicBezTo>
                  <a:cubicBezTo>
                    <a:pt x="353" y="145"/>
                    <a:pt x="351" y="146"/>
                    <a:pt x="369" y="146"/>
                  </a:cubicBezTo>
                  <a:cubicBezTo>
                    <a:pt x="345" y="133"/>
                    <a:pt x="311" y="137"/>
                    <a:pt x="277" y="130"/>
                  </a:cubicBezTo>
                  <a:cubicBezTo>
                    <a:pt x="276" y="128"/>
                    <a:pt x="271" y="124"/>
                    <a:pt x="275" y="122"/>
                  </a:cubicBezTo>
                  <a:cubicBezTo>
                    <a:pt x="286" y="130"/>
                    <a:pt x="320" y="127"/>
                    <a:pt x="337" y="130"/>
                  </a:cubicBezTo>
                  <a:cubicBezTo>
                    <a:pt x="342" y="126"/>
                    <a:pt x="345" y="127"/>
                    <a:pt x="354" y="127"/>
                  </a:cubicBezTo>
                  <a:cubicBezTo>
                    <a:pt x="351" y="122"/>
                    <a:pt x="341" y="124"/>
                    <a:pt x="333" y="124"/>
                  </a:cubicBezTo>
                  <a:cubicBezTo>
                    <a:pt x="333" y="121"/>
                    <a:pt x="333" y="119"/>
                    <a:pt x="334" y="117"/>
                  </a:cubicBezTo>
                  <a:cubicBezTo>
                    <a:pt x="307" y="113"/>
                    <a:pt x="278" y="102"/>
                    <a:pt x="251" y="100"/>
                  </a:cubicBezTo>
                  <a:cubicBezTo>
                    <a:pt x="288" y="94"/>
                    <a:pt x="321" y="106"/>
                    <a:pt x="352" y="106"/>
                  </a:cubicBezTo>
                  <a:cubicBezTo>
                    <a:pt x="352" y="100"/>
                    <a:pt x="342" y="103"/>
                    <a:pt x="347" y="96"/>
                  </a:cubicBezTo>
                  <a:cubicBezTo>
                    <a:pt x="337" y="98"/>
                    <a:pt x="327" y="93"/>
                    <a:pt x="318" y="91"/>
                  </a:cubicBezTo>
                  <a:cubicBezTo>
                    <a:pt x="311" y="90"/>
                    <a:pt x="302" y="95"/>
                    <a:pt x="298" y="87"/>
                  </a:cubicBezTo>
                  <a:cubicBezTo>
                    <a:pt x="317" y="84"/>
                    <a:pt x="340" y="89"/>
                    <a:pt x="358" y="85"/>
                  </a:cubicBezTo>
                  <a:cubicBezTo>
                    <a:pt x="340" y="81"/>
                    <a:pt x="323" y="83"/>
                    <a:pt x="308" y="76"/>
                  </a:cubicBezTo>
                  <a:cubicBezTo>
                    <a:pt x="323" y="74"/>
                    <a:pt x="336" y="80"/>
                    <a:pt x="354" y="78"/>
                  </a:cubicBezTo>
                  <a:cubicBezTo>
                    <a:pt x="335" y="75"/>
                    <a:pt x="317" y="71"/>
                    <a:pt x="299" y="68"/>
                  </a:cubicBezTo>
                  <a:cubicBezTo>
                    <a:pt x="299" y="70"/>
                    <a:pt x="301" y="74"/>
                    <a:pt x="297" y="73"/>
                  </a:cubicBezTo>
                  <a:cubicBezTo>
                    <a:pt x="294" y="73"/>
                    <a:pt x="298" y="67"/>
                    <a:pt x="293" y="69"/>
                  </a:cubicBezTo>
                  <a:cubicBezTo>
                    <a:pt x="273" y="66"/>
                    <a:pt x="259" y="65"/>
                    <a:pt x="238" y="63"/>
                  </a:cubicBezTo>
                  <a:cubicBezTo>
                    <a:pt x="249" y="73"/>
                    <a:pt x="278" y="64"/>
                    <a:pt x="278" y="80"/>
                  </a:cubicBezTo>
                  <a:cubicBezTo>
                    <a:pt x="262" y="76"/>
                    <a:pt x="237" y="71"/>
                    <a:pt x="226" y="75"/>
                  </a:cubicBezTo>
                  <a:cubicBezTo>
                    <a:pt x="233" y="82"/>
                    <a:pt x="262" y="76"/>
                    <a:pt x="265" y="91"/>
                  </a:cubicBezTo>
                  <a:cubicBezTo>
                    <a:pt x="246" y="90"/>
                    <a:pt x="227" y="81"/>
                    <a:pt x="210" y="85"/>
                  </a:cubicBezTo>
                  <a:cubicBezTo>
                    <a:pt x="219" y="94"/>
                    <a:pt x="242" y="90"/>
                    <a:pt x="243" y="101"/>
                  </a:cubicBezTo>
                  <a:cubicBezTo>
                    <a:pt x="226" y="101"/>
                    <a:pt x="207" y="89"/>
                    <a:pt x="194" y="96"/>
                  </a:cubicBezTo>
                  <a:cubicBezTo>
                    <a:pt x="182" y="90"/>
                    <a:pt x="167" y="89"/>
                    <a:pt x="154" y="85"/>
                  </a:cubicBezTo>
                  <a:cubicBezTo>
                    <a:pt x="187" y="101"/>
                    <a:pt x="235" y="100"/>
                    <a:pt x="257" y="122"/>
                  </a:cubicBezTo>
                  <a:close/>
                  <a:moveTo>
                    <a:pt x="182" y="161"/>
                  </a:moveTo>
                  <a:cubicBezTo>
                    <a:pt x="177" y="159"/>
                    <a:pt x="167" y="155"/>
                    <a:pt x="161" y="157"/>
                  </a:cubicBezTo>
                  <a:cubicBezTo>
                    <a:pt x="168" y="158"/>
                    <a:pt x="177" y="163"/>
                    <a:pt x="182" y="161"/>
                  </a:cubicBezTo>
                  <a:close/>
                  <a:moveTo>
                    <a:pt x="212" y="206"/>
                  </a:moveTo>
                  <a:cubicBezTo>
                    <a:pt x="212" y="202"/>
                    <a:pt x="203" y="199"/>
                    <a:pt x="200" y="202"/>
                  </a:cubicBezTo>
                  <a:cubicBezTo>
                    <a:pt x="205" y="202"/>
                    <a:pt x="207" y="206"/>
                    <a:pt x="212" y="206"/>
                  </a:cubicBezTo>
                  <a:close/>
                  <a:moveTo>
                    <a:pt x="209" y="217"/>
                  </a:moveTo>
                  <a:cubicBezTo>
                    <a:pt x="211" y="222"/>
                    <a:pt x="230" y="221"/>
                    <a:pt x="237" y="224"/>
                  </a:cubicBezTo>
                  <a:cubicBezTo>
                    <a:pt x="229" y="219"/>
                    <a:pt x="215" y="217"/>
                    <a:pt x="209" y="217"/>
                  </a:cubicBezTo>
                  <a:close/>
                  <a:moveTo>
                    <a:pt x="302" y="232"/>
                  </a:moveTo>
                  <a:cubicBezTo>
                    <a:pt x="289" y="222"/>
                    <a:pt x="265" y="221"/>
                    <a:pt x="246" y="219"/>
                  </a:cubicBezTo>
                  <a:cubicBezTo>
                    <a:pt x="251" y="223"/>
                    <a:pt x="241" y="223"/>
                    <a:pt x="240" y="224"/>
                  </a:cubicBezTo>
                  <a:cubicBezTo>
                    <a:pt x="283" y="231"/>
                    <a:pt x="327" y="252"/>
                    <a:pt x="372" y="246"/>
                  </a:cubicBezTo>
                  <a:cubicBezTo>
                    <a:pt x="348" y="242"/>
                    <a:pt x="327" y="235"/>
                    <a:pt x="30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2670176" y="3333751"/>
              <a:ext cx="203200" cy="163513"/>
            </a:xfrm>
            <a:custGeom>
              <a:avLst/>
              <a:gdLst>
                <a:gd name="T0" fmla="*/ 245 w 262"/>
                <a:gd name="T1" fmla="*/ 26 h 209"/>
                <a:gd name="T2" fmla="*/ 256 w 262"/>
                <a:gd name="T3" fmla="*/ 50 h 209"/>
                <a:gd name="T4" fmla="*/ 260 w 262"/>
                <a:gd name="T5" fmla="*/ 209 h 209"/>
                <a:gd name="T6" fmla="*/ 250 w 262"/>
                <a:gd name="T7" fmla="*/ 175 h 209"/>
                <a:gd name="T8" fmla="*/ 246 w 262"/>
                <a:gd name="T9" fmla="*/ 82 h 209"/>
                <a:gd name="T10" fmla="*/ 237 w 262"/>
                <a:gd name="T11" fmla="*/ 38 h 209"/>
                <a:gd name="T12" fmla="*/ 228 w 262"/>
                <a:gd name="T13" fmla="*/ 33 h 209"/>
                <a:gd name="T14" fmla="*/ 212 w 262"/>
                <a:gd name="T15" fmla="*/ 31 h 209"/>
                <a:gd name="T16" fmla="*/ 51 w 262"/>
                <a:gd name="T17" fmla="*/ 16 h 209"/>
                <a:gd name="T18" fmla="*/ 0 w 262"/>
                <a:gd name="T19" fmla="*/ 5 h 209"/>
                <a:gd name="T20" fmla="*/ 1 w 262"/>
                <a:gd name="T21" fmla="*/ 1 h 209"/>
                <a:gd name="T22" fmla="*/ 4 w 262"/>
                <a:gd name="T23" fmla="*/ 0 h 209"/>
                <a:gd name="T24" fmla="*/ 245 w 262"/>
                <a:gd name="T25" fmla="*/ 2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209">
                  <a:moveTo>
                    <a:pt x="245" y="26"/>
                  </a:moveTo>
                  <a:cubicBezTo>
                    <a:pt x="250" y="33"/>
                    <a:pt x="248" y="46"/>
                    <a:pt x="256" y="50"/>
                  </a:cubicBezTo>
                  <a:cubicBezTo>
                    <a:pt x="250" y="91"/>
                    <a:pt x="262" y="159"/>
                    <a:pt x="260" y="209"/>
                  </a:cubicBezTo>
                  <a:cubicBezTo>
                    <a:pt x="250" y="204"/>
                    <a:pt x="251" y="186"/>
                    <a:pt x="250" y="175"/>
                  </a:cubicBezTo>
                  <a:cubicBezTo>
                    <a:pt x="249" y="146"/>
                    <a:pt x="249" y="113"/>
                    <a:pt x="246" y="82"/>
                  </a:cubicBezTo>
                  <a:cubicBezTo>
                    <a:pt x="239" y="70"/>
                    <a:pt x="242" y="47"/>
                    <a:pt x="237" y="38"/>
                  </a:cubicBezTo>
                  <a:cubicBezTo>
                    <a:pt x="234" y="37"/>
                    <a:pt x="229" y="38"/>
                    <a:pt x="228" y="33"/>
                  </a:cubicBezTo>
                  <a:cubicBezTo>
                    <a:pt x="223" y="36"/>
                    <a:pt x="216" y="33"/>
                    <a:pt x="212" y="31"/>
                  </a:cubicBezTo>
                  <a:cubicBezTo>
                    <a:pt x="158" y="28"/>
                    <a:pt x="107" y="25"/>
                    <a:pt x="51" y="16"/>
                  </a:cubicBezTo>
                  <a:cubicBezTo>
                    <a:pt x="34" y="13"/>
                    <a:pt x="15" y="14"/>
                    <a:pt x="0" y="5"/>
                  </a:cubicBezTo>
                  <a:cubicBezTo>
                    <a:pt x="0" y="3"/>
                    <a:pt x="1" y="3"/>
                    <a:pt x="1" y="1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77" y="17"/>
                    <a:pt x="171" y="18"/>
                    <a:pt x="24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74656" y="1109301"/>
            <a:ext cx="866089" cy="1250479"/>
            <a:chOff x="2289176" y="354013"/>
            <a:chExt cx="1158875" cy="1101725"/>
          </a:xfrm>
          <a:solidFill>
            <a:schemeClr val="bg1"/>
          </a:solidFill>
        </p:grpSpPr>
        <p:sp>
          <p:nvSpPr>
            <p:cNvPr id="78" name="Freeform 85"/>
            <p:cNvSpPr/>
            <p:nvPr/>
          </p:nvSpPr>
          <p:spPr bwMode="auto">
            <a:xfrm>
              <a:off x="3282951" y="577851"/>
              <a:ext cx="11113" cy="9525"/>
            </a:xfrm>
            <a:custGeom>
              <a:avLst/>
              <a:gdLst>
                <a:gd name="T0" fmla="*/ 12 w 13"/>
                <a:gd name="T1" fmla="*/ 3 h 11"/>
                <a:gd name="T2" fmla="*/ 10 w 13"/>
                <a:gd name="T3" fmla="*/ 10 h 11"/>
                <a:gd name="T4" fmla="*/ 2 w 13"/>
                <a:gd name="T5" fmla="*/ 9 h 11"/>
                <a:gd name="T6" fmla="*/ 12 w 13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3" y="7"/>
                    <a:pt x="10" y="7"/>
                    <a:pt x="10" y="10"/>
                  </a:cubicBezTo>
                  <a:cubicBezTo>
                    <a:pt x="7" y="10"/>
                    <a:pt x="3" y="11"/>
                    <a:pt x="2" y="9"/>
                  </a:cubicBezTo>
                  <a:cubicBezTo>
                    <a:pt x="0" y="1"/>
                    <a:pt x="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86"/>
            <p:cNvSpPr/>
            <p:nvPr/>
          </p:nvSpPr>
          <p:spPr bwMode="auto">
            <a:xfrm>
              <a:off x="3138488" y="590551"/>
              <a:ext cx="7938" cy="6350"/>
            </a:xfrm>
            <a:custGeom>
              <a:avLst/>
              <a:gdLst>
                <a:gd name="T0" fmla="*/ 11 w 11"/>
                <a:gd name="T1" fmla="*/ 0 h 9"/>
                <a:gd name="T2" fmla="*/ 11 w 11"/>
                <a:gd name="T3" fmla="*/ 7 h 9"/>
                <a:gd name="T4" fmla="*/ 2 w 11"/>
                <a:gd name="T5" fmla="*/ 9 h 9"/>
                <a:gd name="T6" fmla="*/ 2 w 11"/>
                <a:gd name="T7" fmla="*/ 0 h 9"/>
                <a:gd name="T8" fmla="*/ 1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8" y="9"/>
                    <a:pt x="8" y="9"/>
                    <a:pt x="2" y="9"/>
                  </a:cubicBezTo>
                  <a:cubicBezTo>
                    <a:pt x="0" y="7"/>
                    <a:pt x="2" y="3"/>
                    <a:pt x="2" y="0"/>
                  </a:cubicBezTo>
                  <a:cubicBezTo>
                    <a:pt x="7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3260726" y="611188"/>
              <a:ext cx="9525" cy="11113"/>
            </a:xfrm>
            <a:custGeom>
              <a:avLst/>
              <a:gdLst>
                <a:gd name="T0" fmla="*/ 13 w 13"/>
                <a:gd name="T1" fmla="*/ 6 h 14"/>
                <a:gd name="T2" fmla="*/ 13 w 13"/>
                <a:gd name="T3" fmla="*/ 11 h 14"/>
                <a:gd name="T4" fmla="*/ 6 w 13"/>
                <a:gd name="T5" fmla="*/ 13 h 14"/>
                <a:gd name="T6" fmla="*/ 13 w 13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6"/>
                  </a:moveTo>
                  <a:cubicBezTo>
                    <a:pt x="13" y="8"/>
                    <a:pt x="13" y="9"/>
                    <a:pt x="13" y="11"/>
                  </a:cubicBezTo>
                  <a:cubicBezTo>
                    <a:pt x="11" y="12"/>
                    <a:pt x="10" y="14"/>
                    <a:pt x="6" y="13"/>
                  </a:cubicBezTo>
                  <a:cubicBezTo>
                    <a:pt x="0" y="8"/>
                    <a:pt x="8" y="0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88"/>
            <p:cNvSpPr>
              <a:spLocks noEditPoints="1"/>
            </p:cNvSpPr>
            <p:nvPr/>
          </p:nvSpPr>
          <p:spPr bwMode="auto">
            <a:xfrm>
              <a:off x="2333626" y="873126"/>
              <a:ext cx="46038" cy="47625"/>
            </a:xfrm>
            <a:custGeom>
              <a:avLst/>
              <a:gdLst>
                <a:gd name="T0" fmla="*/ 56 w 60"/>
                <a:gd name="T1" fmla="*/ 20 h 60"/>
                <a:gd name="T2" fmla="*/ 48 w 60"/>
                <a:gd name="T3" fmla="*/ 51 h 60"/>
                <a:gd name="T4" fmla="*/ 1 w 60"/>
                <a:gd name="T5" fmla="*/ 31 h 60"/>
                <a:gd name="T6" fmla="*/ 36 w 60"/>
                <a:gd name="T7" fmla="*/ 13 h 60"/>
                <a:gd name="T8" fmla="*/ 56 w 60"/>
                <a:gd name="T9" fmla="*/ 20 h 60"/>
                <a:gd name="T10" fmla="*/ 45 w 60"/>
                <a:gd name="T11" fmla="*/ 40 h 60"/>
                <a:gd name="T12" fmla="*/ 23 w 60"/>
                <a:gd name="T13" fmla="*/ 19 h 60"/>
                <a:gd name="T14" fmla="*/ 45 w 60"/>
                <a:gd name="T15" fmla="*/ 40 h 60"/>
                <a:gd name="T16" fmla="*/ 36 w 60"/>
                <a:gd name="T17" fmla="*/ 46 h 60"/>
                <a:gd name="T18" fmla="*/ 11 w 60"/>
                <a:gd name="T19" fmla="*/ 26 h 60"/>
                <a:gd name="T20" fmla="*/ 36 w 60"/>
                <a:gd name="T21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56" y="20"/>
                  </a:moveTo>
                  <a:cubicBezTo>
                    <a:pt x="60" y="32"/>
                    <a:pt x="55" y="41"/>
                    <a:pt x="48" y="51"/>
                  </a:cubicBezTo>
                  <a:cubicBezTo>
                    <a:pt x="33" y="60"/>
                    <a:pt x="4" y="51"/>
                    <a:pt x="1" y="31"/>
                  </a:cubicBezTo>
                  <a:cubicBezTo>
                    <a:pt x="0" y="13"/>
                    <a:pt x="25" y="0"/>
                    <a:pt x="36" y="13"/>
                  </a:cubicBezTo>
                  <a:cubicBezTo>
                    <a:pt x="45" y="13"/>
                    <a:pt x="49" y="18"/>
                    <a:pt x="56" y="20"/>
                  </a:cubicBezTo>
                  <a:close/>
                  <a:moveTo>
                    <a:pt x="45" y="40"/>
                  </a:moveTo>
                  <a:cubicBezTo>
                    <a:pt x="54" y="24"/>
                    <a:pt x="33" y="16"/>
                    <a:pt x="23" y="19"/>
                  </a:cubicBezTo>
                  <a:cubicBezTo>
                    <a:pt x="33" y="23"/>
                    <a:pt x="40" y="31"/>
                    <a:pt x="45" y="40"/>
                  </a:cubicBezTo>
                  <a:close/>
                  <a:moveTo>
                    <a:pt x="36" y="46"/>
                  </a:moveTo>
                  <a:cubicBezTo>
                    <a:pt x="36" y="34"/>
                    <a:pt x="27" y="26"/>
                    <a:pt x="11" y="26"/>
                  </a:cubicBezTo>
                  <a:cubicBezTo>
                    <a:pt x="8" y="39"/>
                    <a:pt x="20" y="46"/>
                    <a:pt x="3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89"/>
            <p:cNvSpPr/>
            <p:nvPr/>
          </p:nvSpPr>
          <p:spPr bwMode="auto">
            <a:xfrm>
              <a:off x="2832101" y="898526"/>
              <a:ext cx="31750" cy="9525"/>
            </a:xfrm>
            <a:custGeom>
              <a:avLst/>
              <a:gdLst>
                <a:gd name="T0" fmla="*/ 40 w 40"/>
                <a:gd name="T1" fmla="*/ 4 h 12"/>
                <a:gd name="T2" fmla="*/ 0 w 40"/>
                <a:gd name="T3" fmla="*/ 9 h 12"/>
                <a:gd name="T4" fmla="*/ 40 w 40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2">
                  <a:moveTo>
                    <a:pt x="40" y="4"/>
                  </a:moveTo>
                  <a:cubicBezTo>
                    <a:pt x="32" y="10"/>
                    <a:pt x="10" y="12"/>
                    <a:pt x="0" y="9"/>
                  </a:cubicBezTo>
                  <a:cubicBezTo>
                    <a:pt x="10" y="0"/>
                    <a:pt x="28" y="4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90"/>
            <p:cNvSpPr/>
            <p:nvPr/>
          </p:nvSpPr>
          <p:spPr bwMode="auto">
            <a:xfrm>
              <a:off x="2965451" y="1030288"/>
              <a:ext cx="49213" cy="6350"/>
            </a:xfrm>
            <a:custGeom>
              <a:avLst/>
              <a:gdLst>
                <a:gd name="T0" fmla="*/ 63 w 63"/>
                <a:gd name="T1" fmla="*/ 7 h 8"/>
                <a:gd name="T2" fmla="*/ 0 w 63"/>
                <a:gd name="T3" fmla="*/ 8 h 8"/>
                <a:gd name="T4" fmla="*/ 37 w 63"/>
                <a:gd name="T5" fmla="*/ 3 h 8"/>
                <a:gd name="T6" fmla="*/ 63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63" y="7"/>
                  </a:moveTo>
                  <a:cubicBezTo>
                    <a:pt x="42" y="8"/>
                    <a:pt x="26" y="7"/>
                    <a:pt x="0" y="8"/>
                  </a:cubicBezTo>
                  <a:cubicBezTo>
                    <a:pt x="9" y="4"/>
                    <a:pt x="25" y="3"/>
                    <a:pt x="37" y="3"/>
                  </a:cubicBezTo>
                  <a:cubicBezTo>
                    <a:pt x="47" y="2"/>
                    <a:pt x="59" y="0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2989263" y="1211263"/>
              <a:ext cx="34925" cy="9525"/>
            </a:xfrm>
            <a:custGeom>
              <a:avLst/>
              <a:gdLst>
                <a:gd name="T0" fmla="*/ 45 w 45"/>
                <a:gd name="T1" fmla="*/ 5 h 13"/>
                <a:gd name="T2" fmla="*/ 30 w 45"/>
                <a:gd name="T3" fmla="*/ 8 h 13"/>
                <a:gd name="T4" fmla="*/ 0 w 45"/>
                <a:gd name="T5" fmla="*/ 5 h 13"/>
                <a:gd name="T6" fmla="*/ 45 w 45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">
                  <a:moveTo>
                    <a:pt x="45" y="5"/>
                  </a:moveTo>
                  <a:cubicBezTo>
                    <a:pt x="43" y="13"/>
                    <a:pt x="35" y="8"/>
                    <a:pt x="30" y="8"/>
                  </a:cubicBezTo>
                  <a:cubicBezTo>
                    <a:pt x="20" y="6"/>
                    <a:pt x="8" y="6"/>
                    <a:pt x="0" y="5"/>
                  </a:cubicBezTo>
                  <a:cubicBezTo>
                    <a:pt x="12" y="1"/>
                    <a:pt x="34" y="0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2890838" y="1282701"/>
              <a:ext cx="38100" cy="12700"/>
            </a:xfrm>
            <a:custGeom>
              <a:avLst/>
              <a:gdLst>
                <a:gd name="T0" fmla="*/ 48 w 48"/>
                <a:gd name="T1" fmla="*/ 6 h 15"/>
                <a:gd name="T2" fmla="*/ 0 w 48"/>
                <a:gd name="T3" fmla="*/ 5 h 15"/>
                <a:gd name="T4" fmla="*/ 48 w 48"/>
                <a:gd name="T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">
                  <a:moveTo>
                    <a:pt x="48" y="6"/>
                  </a:moveTo>
                  <a:cubicBezTo>
                    <a:pt x="41" y="12"/>
                    <a:pt x="6" y="15"/>
                    <a:pt x="0" y="5"/>
                  </a:cubicBezTo>
                  <a:cubicBezTo>
                    <a:pt x="12" y="0"/>
                    <a:pt x="30" y="7"/>
                    <a:pt x="4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93"/>
            <p:cNvSpPr>
              <a:spLocks noEditPoints="1"/>
            </p:cNvSpPr>
            <p:nvPr/>
          </p:nvSpPr>
          <p:spPr bwMode="auto">
            <a:xfrm>
              <a:off x="2289176" y="354013"/>
              <a:ext cx="1158875" cy="1101725"/>
            </a:xfrm>
            <a:custGeom>
              <a:avLst/>
              <a:gdLst>
                <a:gd name="T0" fmla="*/ 958 w 1489"/>
                <a:gd name="T1" fmla="*/ 442 h 1415"/>
                <a:gd name="T2" fmla="*/ 1231 w 1489"/>
                <a:gd name="T3" fmla="*/ 98 h 1415"/>
                <a:gd name="T4" fmla="*/ 1262 w 1489"/>
                <a:gd name="T5" fmla="*/ 259 h 1415"/>
                <a:gd name="T6" fmla="*/ 1270 w 1489"/>
                <a:gd name="T7" fmla="*/ 381 h 1415"/>
                <a:gd name="T8" fmla="*/ 1389 w 1489"/>
                <a:gd name="T9" fmla="*/ 1080 h 1415"/>
                <a:gd name="T10" fmla="*/ 306 w 1489"/>
                <a:gd name="T11" fmla="*/ 1375 h 1415"/>
                <a:gd name="T12" fmla="*/ 11 w 1489"/>
                <a:gd name="T13" fmla="*/ 730 h 1415"/>
                <a:gd name="T14" fmla="*/ 453 w 1489"/>
                <a:gd name="T15" fmla="*/ 504 h 1415"/>
                <a:gd name="T16" fmla="*/ 1222 w 1489"/>
                <a:gd name="T17" fmla="*/ 18 h 1415"/>
                <a:gd name="T18" fmla="*/ 1194 w 1489"/>
                <a:gd name="T19" fmla="*/ 210 h 1415"/>
                <a:gd name="T20" fmla="*/ 1380 w 1489"/>
                <a:gd name="T21" fmla="*/ 189 h 1415"/>
                <a:gd name="T22" fmla="*/ 412 w 1489"/>
                <a:gd name="T23" fmla="*/ 286 h 1415"/>
                <a:gd name="T24" fmla="*/ 1119 w 1489"/>
                <a:gd name="T25" fmla="*/ 241 h 1415"/>
                <a:gd name="T26" fmla="*/ 435 w 1489"/>
                <a:gd name="T27" fmla="*/ 266 h 1415"/>
                <a:gd name="T28" fmla="*/ 421 w 1489"/>
                <a:gd name="T29" fmla="*/ 278 h 1415"/>
                <a:gd name="T30" fmla="*/ 594 w 1489"/>
                <a:gd name="T31" fmla="*/ 606 h 1415"/>
                <a:gd name="T32" fmla="*/ 491 w 1489"/>
                <a:gd name="T33" fmla="*/ 324 h 1415"/>
                <a:gd name="T34" fmla="*/ 813 w 1489"/>
                <a:gd name="T35" fmla="*/ 392 h 1415"/>
                <a:gd name="T36" fmla="*/ 1057 w 1489"/>
                <a:gd name="T37" fmla="*/ 348 h 1415"/>
                <a:gd name="T38" fmla="*/ 463 w 1489"/>
                <a:gd name="T39" fmla="*/ 615 h 1415"/>
                <a:gd name="T40" fmla="*/ 1170 w 1489"/>
                <a:gd name="T41" fmla="*/ 450 h 1415"/>
                <a:gd name="T42" fmla="*/ 926 w 1489"/>
                <a:gd name="T43" fmla="*/ 567 h 1415"/>
                <a:gd name="T44" fmla="*/ 1031 w 1489"/>
                <a:gd name="T45" fmla="*/ 833 h 1415"/>
                <a:gd name="T46" fmla="*/ 1076 w 1489"/>
                <a:gd name="T47" fmla="*/ 1199 h 1415"/>
                <a:gd name="T48" fmla="*/ 1356 w 1489"/>
                <a:gd name="T49" fmla="*/ 669 h 1415"/>
                <a:gd name="T50" fmla="*/ 1012 w 1489"/>
                <a:gd name="T51" fmla="*/ 726 h 1415"/>
                <a:gd name="T52" fmla="*/ 993 w 1489"/>
                <a:gd name="T53" fmla="*/ 615 h 1415"/>
                <a:gd name="T54" fmla="*/ 905 w 1489"/>
                <a:gd name="T55" fmla="*/ 628 h 1415"/>
                <a:gd name="T56" fmla="*/ 950 w 1489"/>
                <a:gd name="T57" fmla="*/ 708 h 1415"/>
                <a:gd name="T58" fmla="*/ 723 w 1489"/>
                <a:gd name="T59" fmla="*/ 635 h 1415"/>
                <a:gd name="T60" fmla="*/ 272 w 1489"/>
                <a:gd name="T61" fmla="*/ 799 h 1415"/>
                <a:gd name="T62" fmla="*/ 180 w 1489"/>
                <a:gd name="T63" fmla="*/ 726 h 1415"/>
                <a:gd name="T64" fmla="*/ 997 w 1489"/>
                <a:gd name="T65" fmla="*/ 748 h 1415"/>
                <a:gd name="T66" fmla="*/ 536 w 1489"/>
                <a:gd name="T67" fmla="*/ 802 h 1415"/>
                <a:gd name="T68" fmla="*/ 539 w 1489"/>
                <a:gd name="T69" fmla="*/ 783 h 1415"/>
                <a:gd name="T70" fmla="*/ 1235 w 1489"/>
                <a:gd name="T71" fmla="*/ 1190 h 1415"/>
                <a:gd name="T72" fmla="*/ 341 w 1489"/>
                <a:gd name="T73" fmla="*/ 832 h 1415"/>
                <a:gd name="T74" fmla="*/ 501 w 1489"/>
                <a:gd name="T75" fmla="*/ 802 h 1415"/>
                <a:gd name="T76" fmla="*/ 581 w 1489"/>
                <a:gd name="T77" fmla="*/ 842 h 1415"/>
                <a:gd name="T78" fmla="*/ 580 w 1489"/>
                <a:gd name="T79" fmla="*/ 875 h 1415"/>
                <a:gd name="T80" fmla="*/ 944 w 1489"/>
                <a:gd name="T81" fmla="*/ 888 h 1415"/>
                <a:gd name="T82" fmla="*/ 473 w 1489"/>
                <a:gd name="T83" fmla="*/ 900 h 1415"/>
                <a:gd name="T84" fmla="*/ 1037 w 1489"/>
                <a:gd name="T85" fmla="*/ 920 h 1415"/>
                <a:gd name="T86" fmla="*/ 790 w 1489"/>
                <a:gd name="T87" fmla="*/ 967 h 1415"/>
                <a:gd name="T88" fmla="*/ 383 w 1489"/>
                <a:gd name="T89" fmla="*/ 1028 h 1415"/>
                <a:gd name="T90" fmla="*/ 575 w 1489"/>
                <a:gd name="T91" fmla="*/ 1046 h 1415"/>
                <a:gd name="T92" fmla="*/ 834 w 1489"/>
                <a:gd name="T93" fmla="*/ 1067 h 1415"/>
                <a:gd name="T94" fmla="*/ 981 w 1489"/>
                <a:gd name="T95" fmla="*/ 1066 h 1415"/>
                <a:gd name="T96" fmla="*/ 388 w 1489"/>
                <a:gd name="T97" fmla="*/ 1072 h 1415"/>
                <a:gd name="T98" fmla="*/ 1073 w 1489"/>
                <a:gd name="T99" fmla="*/ 1193 h 1415"/>
                <a:gd name="T100" fmla="*/ 725 w 1489"/>
                <a:gd name="T101" fmla="*/ 1124 h 1415"/>
                <a:gd name="T102" fmla="*/ 485 w 1489"/>
                <a:gd name="T103" fmla="*/ 1135 h 1415"/>
                <a:gd name="T104" fmla="*/ 665 w 1489"/>
                <a:gd name="T105" fmla="*/ 1153 h 1415"/>
                <a:gd name="T106" fmla="*/ 398 w 1489"/>
                <a:gd name="T107" fmla="*/ 1244 h 1415"/>
                <a:gd name="T108" fmla="*/ 888 w 1489"/>
                <a:gd name="T109" fmla="*/ 1250 h 1415"/>
                <a:gd name="T110" fmla="*/ 417 w 1489"/>
                <a:gd name="T111" fmla="*/ 1195 h 1415"/>
                <a:gd name="T112" fmla="*/ 381 w 1489"/>
                <a:gd name="T113" fmla="*/ 1205 h 1415"/>
                <a:gd name="T114" fmla="*/ 1111 w 1489"/>
                <a:gd name="T115" fmla="*/ 1216 h 1415"/>
                <a:gd name="T116" fmla="*/ 1097 w 1489"/>
                <a:gd name="T117" fmla="*/ 1259 h 1415"/>
                <a:gd name="T118" fmla="*/ 587 w 1489"/>
                <a:gd name="T119" fmla="*/ 1369 h 1415"/>
                <a:gd name="T120" fmla="*/ 1082 w 1489"/>
                <a:gd name="T121" fmla="*/ 1298 h 1415"/>
                <a:gd name="T122" fmla="*/ 513 w 1489"/>
                <a:gd name="T123" fmla="*/ 138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1415">
                  <a:moveTo>
                    <a:pt x="637" y="608"/>
                  </a:moveTo>
                  <a:cubicBezTo>
                    <a:pt x="644" y="607"/>
                    <a:pt x="646" y="607"/>
                    <a:pt x="652" y="606"/>
                  </a:cubicBezTo>
                  <a:cubicBezTo>
                    <a:pt x="635" y="589"/>
                    <a:pt x="621" y="568"/>
                    <a:pt x="610" y="540"/>
                  </a:cubicBezTo>
                  <a:cubicBezTo>
                    <a:pt x="589" y="487"/>
                    <a:pt x="604" y="401"/>
                    <a:pt x="635" y="361"/>
                  </a:cubicBezTo>
                  <a:cubicBezTo>
                    <a:pt x="655" y="339"/>
                    <a:pt x="694" y="328"/>
                    <a:pt x="728" y="333"/>
                  </a:cubicBezTo>
                  <a:cubicBezTo>
                    <a:pt x="734" y="338"/>
                    <a:pt x="741" y="336"/>
                    <a:pt x="750" y="339"/>
                  </a:cubicBezTo>
                  <a:cubicBezTo>
                    <a:pt x="761" y="343"/>
                    <a:pt x="765" y="354"/>
                    <a:pt x="775" y="359"/>
                  </a:cubicBezTo>
                  <a:cubicBezTo>
                    <a:pt x="782" y="363"/>
                    <a:pt x="795" y="363"/>
                    <a:pt x="805" y="362"/>
                  </a:cubicBezTo>
                  <a:cubicBezTo>
                    <a:pt x="814" y="333"/>
                    <a:pt x="828" y="308"/>
                    <a:pt x="843" y="285"/>
                  </a:cubicBezTo>
                  <a:cubicBezTo>
                    <a:pt x="856" y="281"/>
                    <a:pt x="870" y="287"/>
                    <a:pt x="878" y="294"/>
                  </a:cubicBezTo>
                  <a:cubicBezTo>
                    <a:pt x="877" y="300"/>
                    <a:pt x="876" y="300"/>
                    <a:pt x="876" y="306"/>
                  </a:cubicBezTo>
                  <a:cubicBezTo>
                    <a:pt x="858" y="318"/>
                    <a:pt x="846" y="336"/>
                    <a:pt x="834" y="355"/>
                  </a:cubicBezTo>
                  <a:cubicBezTo>
                    <a:pt x="849" y="350"/>
                    <a:pt x="867" y="353"/>
                    <a:pt x="884" y="359"/>
                  </a:cubicBezTo>
                  <a:cubicBezTo>
                    <a:pt x="890" y="361"/>
                    <a:pt x="893" y="364"/>
                    <a:pt x="900" y="368"/>
                  </a:cubicBezTo>
                  <a:cubicBezTo>
                    <a:pt x="905" y="370"/>
                    <a:pt x="912" y="371"/>
                    <a:pt x="916" y="374"/>
                  </a:cubicBezTo>
                  <a:cubicBezTo>
                    <a:pt x="918" y="375"/>
                    <a:pt x="920" y="379"/>
                    <a:pt x="923" y="382"/>
                  </a:cubicBezTo>
                  <a:cubicBezTo>
                    <a:pt x="929" y="388"/>
                    <a:pt x="934" y="390"/>
                    <a:pt x="940" y="398"/>
                  </a:cubicBezTo>
                  <a:cubicBezTo>
                    <a:pt x="947" y="410"/>
                    <a:pt x="957" y="431"/>
                    <a:pt x="958" y="442"/>
                  </a:cubicBezTo>
                  <a:cubicBezTo>
                    <a:pt x="961" y="455"/>
                    <a:pt x="959" y="476"/>
                    <a:pt x="956" y="491"/>
                  </a:cubicBezTo>
                  <a:cubicBezTo>
                    <a:pt x="954" y="511"/>
                    <a:pt x="946" y="528"/>
                    <a:pt x="940" y="545"/>
                  </a:cubicBezTo>
                  <a:cubicBezTo>
                    <a:pt x="955" y="539"/>
                    <a:pt x="974" y="527"/>
                    <a:pt x="993" y="520"/>
                  </a:cubicBezTo>
                  <a:cubicBezTo>
                    <a:pt x="994" y="518"/>
                    <a:pt x="993" y="515"/>
                    <a:pt x="994" y="511"/>
                  </a:cubicBezTo>
                  <a:cubicBezTo>
                    <a:pt x="1005" y="491"/>
                    <a:pt x="1014" y="461"/>
                    <a:pt x="1022" y="439"/>
                  </a:cubicBezTo>
                  <a:cubicBezTo>
                    <a:pt x="1029" y="424"/>
                    <a:pt x="1038" y="405"/>
                    <a:pt x="1045" y="385"/>
                  </a:cubicBezTo>
                  <a:cubicBezTo>
                    <a:pt x="1046" y="380"/>
                    <a:pt x="1050" y="371"/>
                    <a:pt x="1050" y="368"/>
                  </a:cubicBezTo>
                  <a:cubicBezTo>
                    <a:pt x="1049" y="364"/>
                    <a:pt x="1041" y="353"/>
                    <a:pt x="1047" y="345"/>
                  </a:cubicBezTo>
                  <a:cubicBezTo>
                    <a:pt x="1052" y="341"/>
                    <a:pt x="1059" y="338"/>
                    <a:pt x="1066" y="336"/>
                  </a:cubicBezTo>
                  <a:cubicBezTo>
                    <a:pt x="1080" y="303"/>
                    <a:pt x="1092" y="272"/>
                    <a:pt x="1111" y="242"/>
                  </a:cubicBezTo>
                  <a:cubicBezTo>
                    <a:pt x="1108" y="235"/>
                    <a:pt x="1111" y="230"/>
                    <a:pt x="1115" y="225"/>
                  </a:cubicBezTo>
                  <a:cubicBezTo>
                    <a:pt x="1104" y="206"/>
                    <a:pt x="1097" y="184"/>
                    <a:pt x="1100" y="158"/>
                  </a:cubicBezTo>
                  <a:cubicBezTo>
                    <a:pt x="1107" y="99"/>
                    <a:pt x="1167" y="72"/>
                    <a:pt x="1201" y="39"/>
                  </a:cubicBezTo>
                  <a:cubicBezTo>
                    <a:pt x="1205" y="33"/>
                    <a:pt x="1208" y="26"/>
                    <a:pt x="1213" y="22"/>
                  </a:cubicBezTo>
                  <a:cubicBezTo>
                    <a:pt x="1216" y="16"/>
                    <a:pt x="1219" y="8"/>
                    <a:pt x="1221" y="1"/>
                  </a:cubicBezTo>
                  <a:cubicBezTo>
                    <a:pt x="1225" y="0"/>
                    <a:pt x="1226" y="1"/>
                    <a:pt x="1228" y="2"/>
                  </a:cubicBezTo>
                  <a:cubicBezTo>
                    <a:pt x="1227" y="11"/>
                    <a:pt x="1234" y="20"/>
                    <a:pt x="1236" y="30"/>
                  </a:cubicBezTo>
                  <a:cubicBezTo>
                    <a:pt x="1242" y="53"/>
                    <a:pt x="1232" y="77"/>
                    <a:pt x="1231" y="98"/>
                  </a:cubicBezTo>
                  <a:cubicBezTo>
                    <a:pt x="1227" y="102"/>
                    <a:pt x="1226" y="109"/>
                    <a:pt x="1221" y="113"/>
                  </a:cubicBezTo>
                  <a:cubicBezTo>
                    <a:pt x="1228" y="108"/>
                    <a:pt x="1240" y="100"/>
                    <a:pt x="1244" y="88"/>
                  </a:cubicBezTo>
                  <a:cubicBezTo>
                    <a:pt x="1248" y="78"/>
                    <a:pt x="1247" y="62"/>
                    <a:pt x="1259" y="74"/>
                  </a:cubicBezTo>
                  <a:cubicBezTo>
                    <a:pt x="1259" y="78"/>
                    <a:pt x="1257" y="80"/>
                    <a:pt x="1256" y="83"/>
                  </a:cubicBezTo>
                  <a:cubicBezTo>
                    <a:pt x="1255" y="151"/>
                    <a:pt x="1220" y="202"/>
                    <a:pt x="1178" y="240"/>
                  </a:cubicBezTo>
                  <a:cubicBezTo>
                    <a:pt x="1174" y="239"/>
                    <a:pt x="1173" y="242"/>
                    <a:pt x="1170" y="242"/>
                  </a:cubicBezTo>
                  <a:cubicBezTo>
                    <a:pt x="1168" y="244"/>
                    <a:pt x="1169" y="245"/>
                    <a:pt x="1169" y="250"/>
                  </a:cubicBezTo>
                  <a:cubicBezTo>
                    <a:pt x="1167" y="251"/>
                    <a:pt x="1165" y="253"/>
                    <a:pt x="1162" y="254"/>
                  </a:cubicBezTo>
                  <a:cubicBezTo>
                    <a:pt x="1150" y="283"/>
                    <a:pt x="1139" y="330"/>
                    <a:pt x="1129" y="359"/>
                  </a:cubicBezTo>
                  <a:cubicBezTo>
                    <a:pt x="1131" y="364"/>
                    <a:pt x="1135" y="369"/>
                    <a:pt x="1135" y="377"/>
                  </a:cubicBezTo>
                  <a:cubicBezTo>
                    <a:pt x="1131" y="382"/>
                    <a:pt x="1126" y="385"/>
                    <a:pt x="1118" y="387"/>
                  </a:cubicBezTo>
                  <a:cubicBezTo>
                    <a:pt x="1106" y="415"/>
                    <a:pt x="1094" y="447"/>
                    <a:pt x="1080" y="478"/>
                  </a:cubicBezTo>
                  <a:cubicBezTo>
                    <a:pt x="1106" y="471"/>
                    <a:pt x="1134" y="459"/>
                    <a:pt x="1163" y="452"/>
                  </a:cubicBezTo>
                  <a:cubicBezTo>
                    <a:pt x="1173" y="419"/>
                    <a:pt x="1193" y="388"/>
                    <a:pt x="1206" y="354"/>
                  </a:cubicBezTo>
                  <a:cubicBezTo>
                    <a:pt x="1206" y="349"/>
                    <a:pt x="1203" y="347"/>
                    <a:pt x="1202" y="343"/>
                  </a:cubicBezTo>
                  <a:cubicBezTo>
                    <a:pt x="1206" y="338"/>
                    <a:pt x="1208" y="331"/>
                    <a:pt x="1215" y="332"/>
                  </a:cubicBezTo>
                  <a:cubicBezTo>
                    <a:pt x="1233" y="311"/>
                    <a:pt x="1250" y="289"/>
                    <a:pt x="1264" y="264"/>
                  </a:cubicBezTo>
                  <a:cubicBezTo>
                    <a:pt x="1262" y="262"/>
                    <a:pt x="1262" y="261"/>
                    <a:pt x="1262" y="259"/>
                  </a:cubicBezTo>
                  <a:cubicBezTo>
                    <a:pt x="1264" y="252"/>
                    <a:pt x="1269" y="250"/>
                    <a:pt x="1273" y="246"/>
                  </a:cubicBezTo>
                  <a:cubicBezTo>
                    <a:pt x="1279" y="231"/>
                    <a:pt x="1283" y="210"/>
                    <a:pt x="1290" y="192"/>
                  </a:cubicBezTo>
                  <a:cubicBezTo>
                    <a:pt x="1298" y="171"/>
                    <a:pt x="1312" y="147"/>
                    <a:pt x="1325" y="129"/>
                  </a:cubicBezTo>
                  <a:cubicBezTo>
                    <a:pt x="1334" y="117"/>
                    <a:pt x="1342" y="97"/>
                    <a:pt x="1352" y="111"/>
                  </a:cubicBezTo>
                  <a:cubicBezTo>
                    <a:pt x="1353" y="115"/>
                    <a:pt x="1346" y="117"/>
                    <a:pt x="1348" y="120"/>
                  </a:cubicBezTo>
                  <a:cubicBezTo>
                    <a:pt x="1334" y="127"/>
                    <a:pt x="1330" y="144"/>
                    <a:pt x="1323" y="159"/>
                  </a:cubicBezTo>
                  <a:cubicBezTo>
                    <a:pt x="1332" y="149"/>
                    <a:pt x="1347" y="128"/>
                    <a:pt x="1351" y="117"/>
                  </a:cubicBezTo>
                  <a:cubicBezTo>
                    <a:pt x="1357" y="112"/>
                    <a:pt x="1363" y="118"/>
                    <a:pt x="1368" y="120"/>
                  </a:cubicBezTo>
                  <a:cubicBezTo>
                    <a:pt x="1371" y="121"/>
                    <a:pt x="1375" y="120"/>
                    <a:pt x="1378" y="121"/>
                  </a:cubicBezTo>
                  <a:cubicBezTo>
                    <a:pt x="1380" y="122"/>
                    <a:pt x="1382" y="125"/>
                    <a:pt x="1386" y="127"/>
                  </a:cubicBezTo>
                  <a:cubicBezTo>
                    <a:pt x="1395" y="132"/>
                    <a:pt x="1402" y="133"/>
                    <a:pt x="1406" y="145"/>
                  </a:cubicBezTo>
                  <a:cubicBezTo>
                    <a:pt x="1394" y="163"/>
                    <a:pt x="1387" y="191"/>
                    <a:pt x="1375" y="211"/>
                  </a:cubicBezTo>
                  <a:cubicBezTo>
                    <a:pt x="1366" y="226"/>
                    <a:pt x="1357" y="241"/>
                    <a:pt x="1342" y="251"/>
                  </a:cubicBezTo>
                  <a:cubicBezTo>
                    <a:pt x="1338" y="257"/>
                    <a:pt x="1336" y="265"/>
                    <a:pt x="1328" y="268"/>
                  </a:cubicBezTo>
                  <a:cubicBezTo>
                    <a:pt x="1327" y="271"/>
                    <a:pt x="1332" y="271"/>
                    <a:pt x="1329" y="276"/>
                  </a:cubicBezTo>
                  <a:cubicBezTo>
                    <a:pt x="1325" y="279"/>
                    <a:pt x="1322" y="282"/>
                    <a:pt x="1317" y="281"/>
                  </a:cubicBezTo>
                  <a:cubicBezTo>
                    <a:pt x="1304" y="305"/>
                    <a:pt x="1295" y="336"/>
                    <a:pt x="1284" y="358"/>
                  </a:cubicBezTo>
                  <a:cubicBezTo>
                    <a:pt x="1290" y="368"/>
                    <a:pt x="1283" y="380"/>
                    <a:pt x="1270" y="381"/>
                  </a:cubicBezTo>
                  <a:cubicBezTo>
                    <a:pt x="1256" y="401"/>
                    <a:pt x="1244" y="423"/>
                    <a:pt x="1228" y="441"/>
                  </a:cubicBezTo>
                  <a:cubicBezTo>
                    <a:pt x="1274" y="438"/>
                    <a:pt x="1315" y="444"/>
                    <a:pt x="1358" y="455"/>
                  </a:cubicBezTo>
                  <a:cubicBezTo>
                    <a:pt x="1368" y="460"/>
                    <a:pt x="1378" y="468"/>
                    <a:pt x="1389" y="473"/>
                  </a:cubicBezTo>
                  <a:cubicBezTo>
                    <a:pt x="1392" y="474"/>
                    <a:pt x="1395" y="474"/>
                    <a:pt x="1398" y="476"/>
                  </a:cubicBezTo>
                  <a:cubicBezTo>
                    <a:pt x="1406" y="482"/>
                    <a:pt x="1417" y="496"/>
                    <a:pt x="1425" y="509"/>
                  </a:cubicBezTo>
                  <a:cubicBezTo>
                    <a:pt x="1432" y="520"/>
                    <a:pt x="1435" y="533"/>
                    <a:pt x="1438" y="544"/>
                  </a:cubicBezTo>
                  <a:cubicBezTo>
                    <a:pt x="1431" y="600"/>
                    <a:pt x="1391" y="633"/>
                    <a:pt x="1378" y="682"/>
                  </a:cubicBezTo>
                  <a:cubicBezTo>
                    <a:pt x="1374" y="684"/>
                    <a:pt x="1374" y="691"/>
                    <a:pt x="1370" y="693"/>
                  </a:cubicBezTo>
                  <a:cubicBezTo>
                    <a:pt x="1368" y="707"/>
                    <a:pt x="1362" y="718"/>
                    <a:pt x="1358" y="732"/>
                  </a:cubicBezTo>
                  <a:cubicBezTo>
                    <a:pt x="1358" y="746"/>
                    <a:pt x="1358" y="751"/>
                    <a:pt x="1362" y="764"/>
                  </a:cubicBezTo>
                  <a:cubicBezTo>
                    <a:pt x="1376" y="764"/>
                    <a:pt x="1388" y="767"/>
                    <a:pt x="1400" y="762"/>
                  </a:cubicBezTo>
                  <a:cubicBezTo>
                    <a:pt x="1408" y="765"/>
                    <a:pt x="1419" y="767"/>
                    <a:pt x="1427" y="766"/>
                  </a:cubicBezTo>
                  <a:cubicBezTo>
                    <a:pt x="1443" y="775"/>
                    <a:pt x="1468" y="782"/>
                    <a:pt x="1475" y="800"/>
                  </a:cubicBezTo>
                  <a:cubicBezTo>
                    <a:pt x="1476" y="803"/>
                    <a:pt x="1477" y="804"/>
                    <a:pt x="1474" y="805"/>
                  </a:cubicBezTo>
                  <a:cubicBezTo>
                    <a:pt x="1475" y="806"/>
                    <a:pt x="1477" y="805"/>
                    <a:pt x="1478" y="808"/>
                  </a:cubicBezTo>
                  <a:cubicBezTo>
                    <a:pt x="1489" y="858"/>
                    <a:pt x="1477" y="908"/>
                    <a:pt x="1464" y="952"/>
                  </a:cubicBezTo>
                  <a:cubicBezTo>
                    <a:pt x="1453" y="977"/>
                    <a:pt x="1438" y="999"/>
                    <a:pt x="1429" y="1026"/>
                  </a:cubicBezTo>
                  <a:cubicBezTo>
                    <a:pt x="1413" y="1042"/>
                    <a:pt x="1400" y="1060"/>
                    <a:pt x="1389" y="1080"/>
                  </a:cubicBezTo>
                  <a:cubicBezTo>
                    <a:pt x="1381" y="1088"/>
                    <a:pt x="1373" y="1095"/>
                    <a:pt x="1368" y="1107"/>
                  </a:cubicBezTo>
                  <a:cubicBezTo>
                    <a:pt x="1367" y="1108"/>
                    <a:pt x="1365" y="1108"/>
                    <a:pt x="1363" y="1108"/>
                  </a:cubicBezTo>
                  <a:cubicBezTo>
                    <a:pt x="1350" y="1128"/>
                    <a:pt x="1330" y="1141"/>
                    <a:pt x="1316" y="1159"/>
                  </a:cubicBezTo>
                  <a:cubicBezTo>
                    <a:pt x="1312" y="1160"/>
                    <a:pt x="1311" y="1163"/>
                    <a:pt x="1308" y="1163"/>
                  </a:cubicBezTo>
                  <a:cubicBezTo>
                    <a:pt x="1276" y="1196"/>
                    <a:pt x="1235" y="1220"/>
                    <a:pt x="1189" y="1238"/>
                  </a:cubicBezTo>
                  <a:cubicBezTo>
                    <a:pt x="1193" y="1243"/>
                    <a:pt x="1197" y="1248"/>
                    <a:pt x="1203" y="1252"/>
                  </a:cubicBezTo>
                  <a:cubicBezTo>
                    <a:pt x="1212" y="1261"/>
                    <a:pt x="1213" y="1281"/>
                    <a:pt x="1216" y="1292"/>
                  </a:cubicBezTo>
                  <a:cubicBezTo>
                    <a:pt x="1215" y="1295"/>
                    <a:pt x="1214" y="1299"/>
                    <a:pt x="1214" y="1304"/>
                  </a:cubicBezTo>
                  <a:cubicBezTo>
                    <a:pt x="1206" y="1321"/>
                    <a:pt x="1195" y="1331"/>
                    <a:pt x="1179" y="1343"/>
                  </a:cubicBezTo>
                  <a:cubicBezTo>
                    <a:pt x="1144" y="1367"/>
                    <a:pt x="1096" y="1376"/>
                    <a:pt x="1041" y="1378"/>
                  </a:cubicBezTo>
                  <a:cubicBezTo>
                    <a:pt x="995" y="1378"/>
                    <a:pt x="944" y="1382"/>
                    <a:pt x="903" y="1366"/>
                  </a:cubicBezTo>
                  <a:cubicBezTo>
                    <a:pt x="890" y="1365"/>
                    <a:pt x="874" y="1360"/>
                    <a:pt x="860" y="1357"/>
                  </a:cubicBezTo>
                  <a:cubicBezTo>
                    <a:pt x="853" y="1355"/>
                    <a:pt x="845" y="1356"/>
                    <a:pt x="839" y="1351"/>
                  </a:cubicBezTo>
                  <a:cubicBezTo>
                    <a:pt x="827" y="1354"/>
                    <a:pt x="808" y="1350"/>
                    <a:pt x="797" y="1349"/>
                  </a:cubicBezTo>
                  <a:cubicBezTo>
                    <a:pt x="792" y="1351"/>
                    <a:pt x="788" y="1353"/>
                    <a:pt x="786" y="1358"/>
                  </a:cubicBezTo>
                  <a:cubicBezTo>
                    <a:pt x="737" y="1379"/>
                    <a:pt x="682" y="1399"/>
                    <a:pt x="622" y="1406"/>
                  </a:cubicBezTo>
                  <a:cubicBezTo>
                    <a:pt x="599" y="1409"/>
                    <a:pt x="574" y="1415"/>
                    <a:pt x="549" y="1413"/>
                  </a:cubicBezTo>
                  <a:cubicBezTo>
                    <a:pt x="463" y="1406"/>
                    <a:pt x="378" y="1414"/>
                    <a:pt x="306" y="1375"/>
                  </a:cubicBezTo>
                  <a:cubicBezTo>
                    <a:pt x="303" y="1373"/>
                    <a:pt x="303" y="1375"/>
                    <a:pt x="299" y="1375"/>
                  </a:cubicBezTo>
                  <a:cubicBezTo>
                    <a:pt x="287" y="1369"/>
                    <a:pt x="279" y="1360"/>
                    <a:pt x="269" y="1353"/>
                  </a:cubicBezTo>
                  <a:cubicBezTo>
                    <a:pt x="269" y="1350"/>
                    <a:pt x="270" y="1349"/>
                    <a:pt x="271" y="1347"/>
                  </a:cubicBezTo>
                  <a:cubicBezTo>
                    <a:pt x="263" y="1331"/>
                    <a:pt x="268" y="1312"/>
                    <a:pt x="263" y="1296"/>
                  </a:cubicBezTo>
                  <a:cubicBezTo>
                    <a:pt x="265" y="1290"/>
                    <a:pt x="267" y="1282"/>
                    <a:pt x="265" y="1274"/>
                  </a:cubicBezTo>
                  <a:cubicBezTo>
                    <a:pt x="271" y="1265"/>
                    <a:pt x="273" y="1253"/>
                    <a:pt x="280" y="1246"/>
                  </a:cubicBezTo>
                  <a:cubicBezTo>
                    <a:pt x="276" y="1239"/>
                    <a:pt x="267" y="1238"/>
                    <a:pt x="264" y="1231"/>
                  </a:cubicBezTo>
                  <a:cubicBezTo>
                    <a:pt x="275" y="1209"/>
                    <a:pt x="295" y="1196"/>
                    <a:pt x="310" y="1177"/>
                  </a:cubicBezTo>
                  <a:cubicBezTo>
                    <a:pt x="308" y="1171"/>
                    <a:pt x="305" y="1168"/>
                    <a:pt x="299" y="1166"/>
                  </a:cubicBezTo>
                  <a:cubicBezTo>
                    <a:pt x="277" y="1144"/>
                    <a:pt x="266" y="1106"/>
                    <a:pt x="251" y="1080"/>
                  </a:cubicBezTo>
                  <a:cubicBezTo>
                    <a:pt x="249" y="1052"/>
                    <a:pt x="238" y="1025"/>
                    <a:pt x="240" y="992"/>
                  </a:cubicBezTo>
                  <a:cubicBezTo>
                    <a:pt x="242" y="974"/>
                    <a:pt x="249" y="955"/>
                    <a:pt x="255" y="937"/>
                  </a:cubicBezTo>
                  <a:cubicBezTo>
                    <a:pt x="243" y="929"/>
                    <a:pt x="235" y="917"/>
                    <a:pt x="222" y="910"/>
                  </a:cubicBezTo>
                  <a:cubicBezTo>
                    <a:pt x="222" y="907"/>
                    <a:pt x="220" y="906"/>
                    <a:pt x="219" y="903"/>
                  </a:cubicBezTo>
                  <a:cubicBezTo>
                    <a:pt x="181" y="870"/>
                    <a:pt x="143" y="836"/>
                    <a:pt x="101" y="806"/>
                  </a:cubicBezTo>
                  <a:cubicBezTo>
                    <a:pt x="100" y="804"/>
                    <a:pt x="97" y="802"/>
                    <a:pt x="96" y="798"/>
                  </a:cubicBezTo>
                  <a:cubicBezTo>
                    <a:pt x="90" y="797"/>
                    <a:pt x="89" y="792"/>
                    <a:pt x="83" y="790"/>
                  </a:cubicBezTo>
                  <a:cubicBezTo>
                    <a:pt x="62" y="766"/>
                    <a:pt x="34" y="751"/>
                    <a:pt x="11" y="730"/>
                  </a:cubicBezTo>
                  <a:cubicBezTo>
                    <a:pt x="7" y="729"/>
                    <a:pt x="3" y="731"/>
                    <a:pt x="0" y="727"/>
                  </a:cubicBezTo>
                  <a:cubicBezTo>
                    <a:pt x="5" y="710"/>
                    <a:pt x="4" y="700"/>
                    <a:pt x="8" y="685"/>
                  </a:cubicBezTo>
                  <a:cubicBezTo>
                    <a:pt x="13" y="682"/>
                    <a:pt x="23" y="680"/>
                    <a:pt x="28" y="674"/>
                  </a:cubicBezTo>
                  <a:cubicBezTo>
                    <a:pt x="41" y="670"/>
                    <a:pt x="54" y="666"/>
                    <a:pt x="66" y="660"/>
                  </a:cubicBezTo>
                  <a:cubicBezTo>
                    <a:pt x="74" y="656"/>
                    <a:pt x="80" y="649"/>
                    <a:pt x="89" y="645"/>
                  </a:cubicBezTo>
                  <a:cubicBezTo>
                    <a:pt x="91" y="646"/>
                    <a:pt x="91" y="648"/>
                    <a:pt x="90" y="650"/>
                  </a:cubicBezTo>
                  <a:cubicBezTo>
                    <a:pt x="94" y="649"/>
                    <a:pt x="96" y="654"/>
                    <a:pt x="97" y="651"/>
                  </a:cubicBezTo>
                  <a:cubicBezTo>
                    <a:pt x="128" y="679"/>
                    <a:pt x="164" y="702"/>
                    <a:pt x="194" y="730"/>
                  </a:cubicBezTo>
                  <a:cubicBezTo>
                    <a:pt x="221" y="745"/>
                    <a:pt x="240" y="770"/>
                    <a:pt x="268" y="785"/>
                  </a:cubicBezTo>
                  <a:cubicBezTo>
                    <a:pt x="284" y="805"/>
                    <a:pt x="304" y="820"/>
                    <a:pt x="324" y="836"/>
                  </a:cubicBezTo>
                  <a:cubicBezTo>
                    <a:pt x="332" y="828"/>
                    <a:pt x="343" y="823"/>
                    <a:pt x="352" y="816"/>
                  </a:cubicBezTo>
                  <a:cubicBezTo>
                    <a:pt x="340" y="767"/>
                    <a:pt x="335" y="697"/>
                    <a:pt x="321" y="650"/>
                  </a:cubicBezTo>
                  <a:cubicBezTo>
                    <a:pt x="314" y="590"/>
                    <a:pt x="302" y="526"/>
                    <a:pt x="288" y="464"/>
                  </a:cubicBezTo>
                  <a:cubicBezTo>
                    <a:pt x="285" y="451"/>
                    <a:pt x="283" y="434"/>
                    <a:pt x="281" y="419"/>
                  </a:cubicBezTo>
                  <a:cubicBezTo>
                    <a:pt x="278" y="397"/>
                    <a:pt x="270" y="376"/>
                    <a:pt x="270" y="352"/>
                  </a:cubicBezTo>
                  <a:cubicBezTo>
                    <a:pt x="277" y="348"/>
                    <a:pt x="278" y="343"/>
                    <a:pt x="286" y="344"/>
                  </a:cubicBezTo>
                  <a:cubicBezTo>
                    <a:pt x="295" y="345"/>
                    <a:pt x="299" y="358"/>
                    <a:pt x="305" y="363"/>
                  </a:cubicBezTo>
                  <a:cubicBezTo>
                    <a:pt x="356" y="407"/>
                    <a:pt x="403" y="457"/>
                    <a:pt x="453" y="504"/>
                  </a:cubicBezTo>
                  <a:cubicBezTo>
                    <a:pt x="477" y="520"/>
                    <a:pt x="494" y="545"/>
                    <a:pt x="518" y="562"/>
                  </a:cubicBezTo>
                  <a:cubicBezTo>
                    <a:pt x="499" y="522"/>
                    <a:pt x="478" y="484"/>
                    <a:pt x="460" y="442"/>
                  </a:cubicBezTo>
                  <a:cubicBezTo>
                    <a:pt x="441" y="413"/>
                    <a:pt x="424" y="382"/>
                    <a:pt x="408" y="349"/>
                  </a:cubicBezTo>
                  <a:cubicBezTo>
                    <a:pt x="408" y="338"/>
                    <a:pt x="404" y="320"/>
                    <a:pt x="401" y="305"/>
                  </a:cubicBezTo>
                  <a:cubicBezTo>
                    <a:pt x="397" y="286"/>
                    <a:pt x="394" y="268"/>
                    <a:pt x="391" y="246"/>
                  </a:cubicBezTo>
                  <a:cubicBezTo>
                    <a:pt x="390" y="238"/>
                    <a:pt x="387" y="226"/>
                    <a:pt x="395" y="221"/>
                  </a:cubicBezTo>
                  <a:cubicBezTo>
                    <a:pt x="412" y="231"/>
                    <a:pt x="426" y="246"/>
                    <a:pt x="442" y="259"/>
                  </a:cubicBezTo>
                  <a:cubicBezTo>
                    <a:pt x="450" y="265"/>
                    <a:pt x="458" y="271"/>
                    <a:pt x="465" y="277"/>
                  </a:cubicBezTo>
                  <a:cubicBezTo>
                    <a:pt x="476" y="287"/>
                    <a:pt x="484" y="297"/>
                    <a:pt x="495" y="303"/>
                  </a:cubicBezTo>
                  <a:cubicBezTo>
                    <a:pt x="504" y="334"/>
                    <a:pt x="523" y="361"/>
                    <a:pt x="537" y="391"/>
                  </a:cubicBezTo>
                  <a:cubicBezTo>
                    <a:pt x="553" y="426"/>
                    <a:pt x="569" y="461"/>
                    <a:pt x="587" y="496"/>
                  </a:cubicBezTo>
                  <a:cubicBezTo>
                    <a:pt x="593" y="512"/>
                    <a:pt x="599" y="529"/>
                    <a:pt x="606" y="540"/>
                  </a:cubicBezTo>
                  <a:cubicBezTo>
                    <a:pt x="607" y="556"/>
                    <a:pt x="621" y="564"/>
                    <a:pt x="620" y="578"/>
                  </a:cubicBezTo>
                  <a:cubicBezTo>
                    <a:pt x="623" y="576"/>
                    <a:pt x="621" y="581"/>
                    <a:pt x="625" y="582"/>
                  </a:cubicBezTo>
                  <a:cubicBezTo>
                    <a:pt x="623" y="588"/>
                    <a:pt x="636" y="596"/>
                    <a:pt x="637" y="608"/>
                  </a:cubicBezTo>
                  <a:close/>
                  <a:moveTo>
                    <a:pt x="1218" y="27"/>
                  </a:moveTo>
                  <a:cubicBezTo>
                    <a:pt x="1221" y="26"/>
                    <a:pt x="1220" y="28"/>
                    <a:pt x="1222" y="28"/>
                  </a:cubicBezTo>
                  <a:cubicBezTo>
                    <a:pt x="1221" y="24"/>
                    <a:pt x="1225" y="20"/>
                    <a:pt x="1222" y="18"/>
                  </a:cubicBezTo>
                  <a:cubicBezTo>
                    <a:pt x="1222" y="22"/>
                    <a:pt x="1220" y="23"/>
                    <a:pt x="1218" y="27"/>
                  </a:cubicBezTo>
                  <a:close/>
                  <a:moveTo>
                    <a:pt x="1176" y="102"/>
                  </a:moveTo>
                  <a:cubicBezTo>
                    <a:pt x="1185" y="76"/>
                    <a:pt x="1211" y="66"/>
                    <a:pt x="1215" y="34"/>
                  </a:cubicBezTo>
                  <a:cubicBezTo>
                    <a:pt x="1208" y="36"/>
                    <a:pt x="1206" y="46"/>
                    <a:pt x="1200" y="51"/>
                  </a:cubicBezTo>
                  <a:cubicBezTo>
                    <a:pt x="1195" y="56"/>
                    <a:pt x="1188" y="58"/>
                    <a:pt x="1183" y="62"/>
                  </a:cubicBezTo>
                  <a:cubicBezTo>
                    <a:pt x="1177" y="66"/>
                    <a:pt x="1172" y="72"/>
                    <a:pt x="1166" y="77"/>
                  </a:cubicBezTo>
                  <a:cubicBezTo>
                    <a:pt x="1159" y="83"/>
                    <a:pt x="1151" y="87"/>
                    <a:pt x="1145" y="93"/>
                  </a:cubicBezTo>
                  <a:cubicBezTo>
                    <a:pt x="1141" y="97"/>
                    <a:pt x="1138" y="104"/>
                    <a:pt x="1134" y="109"/>
                  </a:cubicBezTo>
                  <a:cubicBezTo>
                    <a:pt x="1133" y="111"/>
                    <a:pt x="1129" y="111"/>
                    <a:pt x="1128" y="113"/>
                  </a:cubicBezTo>
                  <a:cubicBezTo>
                    <a:pt x="1106" y="139"/>
                    <a:pt x="1100" y="193"/>
                    <a:pt x="1123" y="222"/>
                  </a:cubicBezTo>
                  <a:cubicBezTo>
                    <a:pt x="1122" y="199"/>
                    <a:pt x="1120" y="172"/>
                    <a:pt x="1133" y="162"/>
                  </a:cubicBezTo>
                  <a:cubicBezTo>
                    <a:pt x="1128" y="184"/>
                    <a:pt x="1127" y="210"/>
                    <a:pt x="1133" y="227"/>
                  </a:cubicBezTo>
                  <a:cubicBezTo>
                    <a:pt x="1156" y="234"/>
                    <a:pt x="1153" y="199"/>
                    <a:pt x="1165" y="189"/>
                  </a:cubicBezTo>
                  <a:cubicBezTo>
                    <a:pt x="1164" y="208"/>
                    <a:pt x="1155" y="225"/>
                    <a:pt x="1149" y="235"/>
                  </a:cubicBezTo>
                  <a:cubicBezTo>
                    <a:pt x="1162" y="224"/>
                    <a:pt x="1178" y="216"/>
                    <a:pt x="1185" y="200"/>
                  </a:cubicBezTo>
                  <a:cubicBezTo>
                    <a:pt x="1188" y="191"/>
                    <a:pt x="1186" y="180"/>
                    <a:pt x="1195" y="173"/>
                  </a:cubicBezTo>
                  <a:cubicBezTo>
                    <a:pt x="1193" y="201"/>
                    <a:pt x="1180" y="219"/>
                    <a:pt x="1165" y="233"/>
                  </a:cubicBezTo>
                  <a:cubicBezTo>
                    <a:pt x="1181" y="230"/>
                    <a:pt x="1184" y="220"/>
                    <a:pt x="1194" y="210"/>
                  </a:cubicBezTo>
                  <a:cubicBezTo>
                    <a:pt x="1205" y="197"/>
                    <a:pt x="1218" y="188"/>
                    <a:pt x="1223" y="171"/>
                  </a:cubicBezTo>
                  <a:cubicBezTo>
                    <a:pt x="1237" y="155"/>
                    <a:pt x="1239" y="132"/>
                    <a:pt x="1247" y="111"/>
                  </a:cubicBezTo>
                  <a:cubicBezTo>
                    <a:pt x="1248" y="107"/>
                    <a:pt x="1243" y="110"/>
                    <a:pt x="1244" y="106"/>
                  </a:cubicBezTo>
                  <a:cubicBezTo>
                    <a:pt x="1245" y="104"/>
                    <a:pt x="1248" y="105"/>
                    <a:pt x="1247" y="101"/>
                  </a:cubicBezTo>
                  <a:cubicBezTo>
                    <a:pt x="1237" y="105"/>
                    <a:pt x="1230" y="122"/>
                    <a:pt x="1213" y="124"/>
                  </a:cubicBezTo>
                  <a:cubicBezTo>
                    <a:pt x="1213" y="112"/>
                    <a:pt x="1222" y="103"/>
                    <a:pt x="1225" y="91"/>
                  </a:cubicBezTo>
                  <a:cubicBezTo>
                    <a:pt x="1228" y="82"/>
                    <a:pt x="1229" y="71"/>
                    <a:pt x="1227" y="60"/>
                  </a:cubicBezTo>
                  <a:cubicBezTo>
                    <a:pt x="1230" y="60"/>
                    <a:pt x="1226" y="58"/>
                    <a:pt x="1230" y="55"/>
                  </a:cubicBezTo>
                  <a:cubicBezTo>
                    <a:pt x="1228" y="46"/>
                    <a:pt x="1232" y="39"/>
                    <a:pt x="1228" y="31"/>
                  </a:cubicBezTo>
                  <a:cubicBezTo>
                    <a:pt x="1221" y="57"/>
                    <a:pt x="1215" y="85"/>
                    <a:pt x="1196" y="100"/>
                  </a:cubicBezTo>
                  <a:cubicBezTo>
                    <a:pt x="1192" y="108"/>
                    <a:pt x="1185" y="118"/>
                    <a:pt x="1176" y="118"/>
                  </a:cubicBezTo>
                  <a:cubicBezTo>
                    <a:pt x="1190" y="99"/>
                    <a:pt x="1211" y="81"/>
                    <a:pt x="1215" y="54"/>
                  </a:cubicBezTo>
                  <a:cubicBezTo>
                    <a:pt x="1203" y="71"/>
                    <a:pt x="1192" y="89"/>
                    <a:pt x="1176" y="102"/>
                  </a:cubicBezTo>
                  <a:close/>
                  <a:moveTo>
                    <a:pt x="1315" y="160"/>
                  </a:moveTo>
                  <a:cubicBezTo>
                    <a:pt x="1300" y="187"/>
                    <a:pt x="1286" y="225"/>
                    <a:pt x="1283" y="251"/>
                  </a:cubicBezTo>
                  <a:cubicBezTo>
                    <a:pt x="1294" y="257"/>
                    <a:pt x="1304" y="263"/>
                    <a:pt x="1319" y="264"/>
                  </a:cubicBezTo>
                  <a:cubicBezTo>
                    <a:pt x="1321" y="260"/>
                    <a:pt x="1325" y="258"/>
                    <a:pt x="1326" y="254"/>
                  </a:cubicBezTo>
                  <a:cubicBezTo>
                    <a:pt x="1351" y="238"/>
                    <a:pt x="1364" y="213"/>
                    <a:pt x="1380" y="189"/>
                  </a:cubicBezTo>
                  <a:cubicBezTo>
                    <a:pt x="1380" y="179"/>
                    <a:pt x="1388" y="169"/>
                    <a:pt x="1391" y="160"/>
                  </a:cubicBezTo>
                  <a:cubicBezTo>
                    <a:pt x="1393" y="155"/>
                    <a:pt x="1396" y="146"/>
                    <a:pt x="1390" y="142"/>
                  </a:cubicBezTo>
                  <a:cubicBezTo>
                    <a:pt x="1382" y="172"/>
                    <a:pt x="1365" y="198"/>
                    <a:pt x="1347" y="219"/>
                  </a:cubicBezTo>
                  <a:cubicBezTo>
                    <a:pt x="1342" y="226"/>
                    <a:pt x="1336" y="237"/>
                    <a:pt x="1326" y="237"/>
                  </a:cubicBezTo>
                  <a:cubicBezTo>
                    <a:pt x="1342" y="214"/>
                    <a:pt x="1364" y="192"/>
                    <a:pt x="1376" y="164"/>
                  </a:cubicBezTo>
                  <a:cubicBezTo>
                    <a:pt x="1380" y="156"/>
                    <a:pt x="1387" y="142"/>
                    <a:pt x="1379" y="134"/>
                  </a:cubicBezTo>
                  <a:cubicBezTo>
                    <a:pt x="1370" y="137"/>
                    <a:pt x="1368" y="150"/>
                    <a:pt x="1363" y="160"/>
                  </a:cubicBezTo>
                  <a:cubicBezTo>
                    <a:pt x="1358" y="171"/>
                    <a:pt x="1355" y="184"/>
                    <a:pt x="1347" y="188"/>
                  </a:cubicBezTo>
                  <a:cubicBezTo>
                    <a:pt x="1349" y="169"/>
                    <a:pt x="1362" y="154"/>
                    <a:pt x="1365" y="138"/>
                  </a:cubicBezTo>
                  <a:cubicBezTo>
                    <a:pt x="1360" y="145"/>
                    <a:pt x="1356" y="152"/>
                    <a:pt x="1351" y="159"/>
                  </a:cubicBezTo>
                  <a:cubicBezTo>
                    <a:pt x="1347" y="167"/>
                    <a:pt x="1344" y="176"/>
                    <a:pt x="1336" y="181"/>
                  </a:cubicBezTo>
                  <a:cubicBezTo>
                    <a:pt x="1336" y="158"/>
                    <a:pt x="1357" y="148"/>
                    <a:pt x="1362" y="127"/>
                  </a:cubicBezTo>
                  <a:cubicBezTo>
                    <a:pt x="1353" y="122"/>
                    <a:pt x="1350" y="134"/>
                    <a:pt x="1346" y="139"/>
                  </a:cubicBezTo>
                  <a:cubicBezTo>
                    <a:pt x="1338" y="150"/>
                    <a:pt x="1329" y="161"/>
                    <a:pt x="1323" y="175"/>
                  </a:cubicBezTo>
                  <a:cubicBezTo>
                    <a:pt x="1321" y="181"/>
                    <a:pt x="1321" y="193"/>
                    <a:pt x="1312" y="193"/>
                  </a:cubicBezTo>
                  <a:cubicBezTo>
                    <a:pt x="1304" y="187"/>
                    <a:pt x="1315" y="165"/>
                    <a:pt x="1315" y="160"/>
                  </a:cubicBezTo>
                  <a:close/>
                  <a:moveTo>
                    <a:pt x="404" y="283"/>
                  </a:moveTo>
                  <a:cubicBezTo>
                    <a:pt x="406" y="284"/>
                    <a:pt x="409" y="284"/>
                    <a:pt x="412" y="286"/>
                  </a:cubicBezTo>
                  <a:cubicBezTo>
                    <a:pt x="413" y="281"/>
                    <a:pt x="412" y="277"/>
                    <a:pt x="411" y="272"/>
                  </a:cubicBezTo>
                  <a:cubicBezTo>
                    <a:pt x="415" y="264"/>
                    <a:pt x="423" y="267"/>
                    <a:pt x="428" y="272"/>
                  </a:cubicBezTo>
                  <a:cubicBezTo>
                    <a:pt x="426" y="265"/>
                    <a:pt x="423" y="260"/>
                    <a:pt x="424" y="252"/>
                  </a:cubicBezTo>
                  <a:cubicBezTo>
                    <a:pt x="414" y="247"/>
                    <a:pt x="409" y="237"/>
                    <a:pt x="399" y="233"/>
                  </a:cubicBezTo>
                  <a:cubicBezTo>
                    <a:pt x="398" y="252"/>
                    <a:pt x="403" y="266"/>
                    <a:pt x="404" y="283"/>
                  </a:cubicBezTo>
                  <a:close/>
                  <a:moveTo>
                    <a:pt x="1151" y="245"/>
                  </a:moveTo>
                  <a:cubicBezTo>
                    <a:pt x="1143" y="243"/>
                    <a:pt x="1134" y="234"/>
                    <a:pt x="1128" y="237"/>
                  </a:cubicBezTo>
                  <a:cubicBezTo>
                    <a:pt x="1132" y="242"/>
                    <a:pt x="1143" y="247"/>
                    <a:pt x="1151" y="245"/>
                  </a:cubicBezTo>
                  <a:close/>
                  <a:moveTo>
                    <a:pt x="1086" y="303"/>
                  </a:moveTo>
                  <a:cubicBezTo>
                    <a:pt x="1080" y="317"/>
                    <a:pt x="1074" y="332"/>
                    <a:pt x="1071" y="347"/>
                  </a:cubicBezTo>
                  <a:cubicBezTo>
                    <a:pt x="1075" y="350"/>
                    <a:pt x="1078" y="354"/>
                    <a:pt x="1084" y="358"/>
                  </a:cubicBezTo>
                  <a:cubicBezTo>
                    <a:pt x="1098" y="335"/>
                    <a:pt x="1110" y="305"/>
                    <a:pt x="1116" y="277"/>
                  </a:cubicBezTo>
                  <a:cubicBezTo>
                    <a:pt x="1116" y="280"/>
                    <a:pt x="1115" y="283"/>
                    <a:pt x="1112" y="282"/>
                  </a:cubicBezTo>
                  <a:cubicBezTo>
                    <a:pt x="1108" y="282"/>
                    <a:pt x="1104" y="281"/>
                    <a:pt x="1105" y="275"/>
                  </a:cubicBezTo>
                  <a:cubicBezTo>
                    <a:pt x="1107" y="274"/>
                    <a:pt x="1108" y="273"/>
                    <a:pt x="1110" y="273"/>
                  </a:cubicBezTo>
                  <a:cubicBezTo>
                    <a:pt x="1115" y="272"/>
                    <a:pt x="1116" y="278"/>
                    <a:pt x="1119" y="275"/>
                  </a:cubicBezTo>
                  <a:cubicBezTo>
                    <a:pt x="1121" y="266"/>
                    <a:pt x="1125" y="257"/>
                    <a:pt x="1128" y="248"/>
                  </a:cubicBezTo>
                  <a:cubicBezTo>
                    <a:pt x="1124" y="247"/>
                    <a:pt x="1123" y="242"/>
                    <a:pt x="1119" y="241"/>
                  </a:cubicBezTo>
                  <a:cubicBezTo>
                    <a:pt x="1108" y="261"/>
                    <a:pt x="1096" y="282"/>
                    <a:pt x="1086" y="303"/>
                  </a:cubicBezTo>
                  <a:close/>
                  <a:moveTo>
                    <a:pt x="1134" y="252"/>
                  </a:moveTo>
                  <a:cubicBezTo>
                    <a:pt x="1119" y="289"/>
                    <a:pt x="1107" y="324"/>
                    <a:pt x="1091" y="362"/>
                  </a:cubicBezTo>
                  <a:cubicBezTo>
                    <a:pt x="1098" y="363"/>
                    <a:pt x="1106" y="366"/>
                    <a:pt x="1114" y="364"/>
                  </a:cubicBezTo>
                  <a:cubicBezTo>
                    <a:pt x="1116" y="361"/>
                    <a:pt x="1118" y="358"/>
                    <a:pt x="1121" y="356"/>
                  </a:cubicBezTo>
                  <a:cubicBezTo>
                    <a:pt x="1127" y="328"/>
                    <a:pt x="1145" y="290"/>
                    <a:pt x="1149" y="256"/>
                  </a:cubicBezTo>
                  <a:cubicBezTo>
                    <a:pt x="1144" y="254"/>
                    <a:pt x="1140" y="252"/>
                    <a:pt x="1134" y="252"/>
                  </a:cubicBezTo>
                  <a:close/>
                  <a:moveTo>
                    <a:pt x="1318" y="273"/>
                  </a:moveTo>
                  <a:cubicBezTo>
                    <a:pt x="1316" y="272"/>
                    <a:pt x="1316" y="270"/>
                    <a:pt x="1315" y="269"/>
                  </a:cubicBezTo>
                  <a:cubicBezTo>
                    <a:pt x="1298" y="273"/>
                    <a:pt x="1290" y="256"/>
                    <a:pt x="1277" y="258"/>
                  </a:cubicBezTo>
                  <a:cubicBezTo>
                    <a:pt x="1279" y="259"/>
                    <a:pt x="1275" y="261"/>
                    <a:pt x="1277" y="265"/>
                  </a:cubicBezTo>
                  <a:cubicBezTo>
                    <a:pt x="1289" y="269"/>
                    <a:pt x="1304" y="276"/>
                    <a:pt x="1318" y="273"/>
                  </a:cubicBezTo>
                  <a:close/>
                  <a:moveTo>
                    <a:pt x="435" y="266"/>
                  </a:moveTo>
                  <a:cubicBezTo>
                    <a:pt x="436" y="270"/>
                    <a:pt x="439" y="274"/>
                    <a:pt x="440" y="279"/>
                  </a:cubicBezTo>
                  <a:cubicBezTo>
                    <a:pt x="439" y="282"/>
                    <a:pt x="436" y="283"/>
                    <a:pt x="433" y="284"/>
                  </a:cubicBezTo>
                  <a:cubicBezTo>
                    <a:pt x="446" y="301"/>
                    <a:pt x="456" y="325"/>
                    <a:pt x="480" y="327"/>
                  </a:cubicBezTo>
                  <a:cubicBezTo>
                    <a:pt x="497" y="301"/>
                    <a:pt x="453" y="290"/>
                    <a:pt x="448" y="271"/>
                  </a:cubicBezTo>
                  <a:cubicBezTo>
                    <a:pt x="441" y="272"/>
                    <a:pt x="437" y="262"/>
                    <a:pt x="435" y="266"/>
                  </a:cubicBezTo>
                  <a:close/>
                  <a:moveTo>
                    <a:pt x="1268" y="271"/>
                  </a:moveTo>
                  <a:cubicBezTo>
                    <a:pt x="1262" y="279"/>
                    <a:pt x="1251" y="293"/>
                    <a:pt x="1247" y="301"/>
                  </a:cubicBezTo>
                  <a:cubicBezTo>
                    <a:pt x="1239" y="317"/>
                    <a:pt x="1212" y="333"/>
                    <a:pt x="1233" y="346"/>
                  </a:cubicBezTo>
                  <a:cubicBezTo>
                    <a:pt x="1237" y="338"/>
                    <a:pt x="1244" y="332"/>
                    <a:pt x="1246" y="322"/>
                  </a:cubicBezTo>
                  <a:cubicBezTo>
                    <a:pt x="1253" y="317"/>
                    <a:pt x="1258" y="307"/>
                    <a:pt x="1263" y="298"/>
                  </a:cubicBezTo>
                  <a:cubicBezTo>
                    <a:pt x="1268" y="289"/>
                    <a:pt x="1274" y="279"/>
                    <a:pt x="1271" y="271"/>
                  </a:cubicBezTo>
                  <a:cubicBezTo>
                    <a:pt x="1270" y="271"/>
                    <a:pt x="1269" y="271"/>
                    <a:pt x="1268" y="271"/>
                  </a:cubicBezTo>
                  <a:close/>
                  <a:moveTo>
                    <a:pt x="1282" y="276"/>
                  </a:moveTo>
                  <a:cubicBezTo>
                    <a:pt x="1267" y="302"/>
                    <a:pt x="1252" y="327"/>
                    <a:pt x="1237" y="352"/>
                  </a:cubicBezTo>
                  <a:cubicBezTo>
                    <a:pt x="1245" y="360"/>
                    <a:pt x="1258" y="362"/>
                    <a:pt x="1270" y="360"/>
                  </a:cubicBezTo>
                  <a:cubicBezTo>
                    <a:pt x="1287" y="336"/>
                    <a:pt x="1294" y="309"/>
                    <a:pt x="1307" y="281"/>
                  </a:cubicBezTo>
                  <a:cubicBezTo>
                    <a:pt x="1298" y="278"/>
                    <a:pt x="1292" y="278"/>
                    <a:pt x="1282" y="276"/>
                  </a:cubicBezTo>
                  <a:close/>
                  <a:moveTo>
                    <a:pt x="422" y="360"/>
                  </a:moveTo>
                  <a:cubicBezTo>
                    <a:pt x="450" y="363"/>
                    <a:pt x="424" y="318"/>
                    <a:pt x="427" y="305"/>
                  </a:cubicBezTo>
                  <a:cubicBezTo>
                    <a:pt x="433" y="312"/>
                    <a:pt x="436" y="322"/>
                    <a:pt x="440" y="332"/>
                  </a:cubicBezTo>
                  <a:cubicBezTo>
                    <a:pt x="445" y="330"/>
                    <a:pt x="448" y="338"/>
                    <a:pt x="452" y="333"/>
                  </a:cubicBezTo>
                  <a:cubicBezTo>
                    <a:pt x="450" y="332"/>
                    <a:pt x="450" y="324"/>
                    <a:pt x="451" y="319"/>
                  </a:cubicBezTo>
                  <a:cubicBezTo>
                    <a:pt x="440" y="307"/>
                    <a:pt x="433" y="290"/>
                    <a:pt x="421" y="278"/>
                  </a:cubicBezTo>
                  <a:cubicBezTo>
                    <a:pt x="421" y="287"/>
                    <a:pt x="419" y="293"/>
                    <a:pt x="411" y="295"/>
                  </a:cubicBezTo>
                  <a:cubicBezTo>
                    <a:pt x="409" y="295"/>
                    <a:pt x="407" y="290"/>
                    <a:pt x="406" y="292"/>
                  </a:cubicBezTo>
                  <a:cubicBezTo>
                    <a:pt x="415" y="312"/>
                    <a:pt x="412" y="342"/>
                    <a:pt x="422" y="360"/>
                  </a:cubicBezTo>
                  <a:close/>
                  <a:moveTo>
                    <a:pt x="848" y="292"/>
                  </a:moveTo>
                  <a:cubicBezTo>
                    <a:pt x="852" y="299"/>
                    <a:pt x="862" y="304"/>
                    <a:pt x="869" y="297"/>
                  </a:cubicBezTo>
                  <a:cubicBezTo>
                    <a:pt x="863" y="294"/>
                    <a:pt x="856" y="286"/>
                    <a:pt x="848" y="292"/>
                  </a:cubicBezTo>
                  <a:close/>
                  <a:moveTo>
                    <a:pt x="800" y="397"/>
                  </a:moveTo>
                  <a:cubicBezTo>
                    <a:pt x="808" y="398"/>
                    <a:pt x="803" y="391"/>
                    <a:pt x="806" y="386"/>
                  </a:cubicBezTo>
                  <a:cubicBezTo>
                    <a:pt x="821" y="355"/>
                    <a:pt x="839" y="332"/>
                    <a:pt x="861" y="306"/>
                  </a:cubicBezTo>
                  <a:cubicBezTo>
                    <a:pt x="852" y="306"/>
                    <a:pt x="849" y="301"/>
                    <a:pt x="842" y="299"/>
                  </a:cubicBezTo>
                  <a:cubicBezTo>
                    <a:pt x="824" y="327"/>
                    <a:pt x="811" y="359"/>
                    <a:pt x="800" y="397"/>
                  </a:cubicBezTo>
                  <a:close/>
                  <a:moveTo>
                    <a:pt x="476" y="336"/>
                  </a:moveTo>
                  <a:cubicBezTo>
                    <a:pt x="471" y="336"/>
                    <a:pt x="466" y="329"/>
                    <a:pt x="462" y="333"/>
                  </a:cubicBezTo>
                  <a:cubicBezTo>
                    <a:pt x="465" y="359"/>
                    <a:pt x="496" y="387"/>
                    <a:pt x="501" y="417"/>
                  </a:cubicBezTo>
                  <a:cubicBezTo>
                    <a:pt x="507" y="420"/>
                    <a:pt x="508" y="428"/>
                    <a:pt x="512" y="432"/>
                  </a:cubicBezTo>
                  <a:cubicBezTo>
                    <a:pt x="520" y="450"/>
                    <a:pt x="527" y="465"/>
                    <a:pt x="538" y="483"/>
                  </a:cubicBezTo>
                  <a:cubicBezTo>
                    <a:pt x="554" y="516"/>
                    <a:pt x="571" y="552"/>
                    <a:pt x="586" y="585"/>
                  </a:cubicBezTo>
                  <a:cubicBezTo>
                    <a:pt x="590" y="592"/>
                    <a:pt x="593" y="599"/>
                    <a:pt x="594" y="606"/>
                  </a:cubicBezTo>
                  <a:cubicBezTo>
                    <a:pt x="592" y="606"/>
                    <a:pt x="592" y="607"/>
                    <a:pt x="591" y="608"/>
                  </a:cubicBezTo>
                  <a:cubicBezTo>
                    <a:pt x="584" y="604"/>
                    <a:pt x="580" y="596"/>
                    <a:pt x="578" y="589"/>
                  </a:cubicBezTo>
                  <a:cubicBezTo>
                    <a:pt x="569" y="570"/>
                    <a:pt x="563" y="553"/>
                    <a:pt x="554" y="535"/>
                  </a:cubicBezTo>
                  <a:cubicBezTo>
                    <a:pt x="546" y="520"/>
                    <a:pt x="537" y="503"/>
                    <a:pt x="531" y="484"/>
                  </a:cubicBezTo>
                  <a:cubicBezTo>
                    <a:pt x="505" y="440"/>
                    <a:pt x="483" y="389"/>
                    <a:pt x="455" y="343"/>
                  </a:cubicBezTo>
                  <a:cubicBezTo>
                    <a:pt x="451" y="343"/>
                    <a:pt x="449" y="345"/>
                    <a:pt x="445" y="344"/>
                  </a:cubicBezTo>
                  <a:cubicBezTo>
                    <a:pt x="444" y="358"/>
                    <a:pt x="437" y="366"/>
                    <a:pt x="426" y="370"/>
                  </a:cubicBezTo>
                  <a:cubicBezTo>
                    <a:pt x="469" y="438"/>
                    <a:pt x="502" y="514"/>
                    <a:pt x="540" y="586"/>
                  </a:cubicBezTo>
                  <a:cubicBezTo>
                    <a:pt x="555" y="598"/>
                    <a:pt x="565" y="614"/>
                    <a:pt x="582" y="624"/>
                  </a:cubicBezTo>
                  <a:cubicBezTo>
                    <a:pt x="587" y="620"/>
                    <a:pt x="587" y="614"/>
                    <a:pt x="591" y="611"/>
                  </a:cubicBezTo>
                  <a:cubicBezTo>
                    <a:pt x="600" y="605"/>
                    <a:pt x="613" y="610"/>
                    <a:pt x="619" y="609"/>
                  </a:cubicBezTo>
                  <a:cubicBezTo>
                    <a:pt x="621" y="598"/>
                    <a:pt x="614" y="592"/>
                    <a:pt x="611" y="586"/>
                  </a:cubicBezTo>
                  <a:cubicBezTo>
                    <a:pt x="609" y="580"/>
                    <a:pt x="609" y="572"/>
                    <a:pt x="603" y="567"/>
                  </a:cubicBezTo>
                  <a:cubicBezTo>
                    <a:pt x="601" y="554"/>
                    <a:pt x="593" y="544"/>
                    <a:pt x="588" y="532"/>
                  </a:cubicBezTo>
                  <a:cubicBezTo>
                    <a:pt x="578" y="506"/>
                    <a:pt x="567" y="479"/>
                    <a:pt x="554" y="452"/>
                  </a:cubicBezTo>
                  <a:cubicBezTo>
                    <a:pt x="541" y="426"/>
                    <a:pt x="526" y="401"/>
                    <a:pt x="514" y="377"/>
                  </a:cubicBezTo>
                  <a:cubicBezTo>
                    <a:pt x="508" y="364"/>
                    <a:pt x="501" y="349"/>
                    <a:pt x="499" y="335"/>
                  </a:cubicBezTo>
                  <a:cubicBezTo>
                    <a:pt x="496" y="332"/>
                    <a:pt x="494" y="328"/>
                    <a:pt x="491" y="324"/>
                  </a:cubicBezTo>
                  <a:cubicBezTo>
                    <a:pt x="488" y="331"/>
                    <a:pt x="484" y="336"/>
                    <a:pt x="476" y="336"/>
                  </a:cubicBezTo>
                  <a:close/>
                  <a:moveTo>
                    <a:pt x="773" y="367"/>
                  </a:moveTo>
                  <a:cubicBezTo>
                    <a:pt x="767" y="362"/>
                    <a:pt x="760" y="358"/>
                    <a:pt x="755" y="351"/>
                  </a:cubicBezTo>
                  <a:cubicBezTo>
                    <a:pt x="714" y="332"/>
                    <a:pt x="658" y="338"/>
                    <a:pt x="639" y="371"/>
                  </a:cubicBezTo>
                  <a:cubicBezTo>
                    <a:pt x="634" y="379"/>
                    <a:pt x="632" y="390"/>
                    <a:pt x="627" y="400"/>
                  </a:cubicBezTo>
                  <a:cubicBezTo>
                    <a:pt x="622" y="410"/>
                    <a:pt x="618" y="420"/>
                    <a:pt x="616" y="430"/>
                  </a:cubicBezTo>
                  <a:cubicBezTo>
                    <a:pt x="615" y="435"/>
                    <a:pt x="616" y="440"/>
                    <a:pt x="615" y="445"/>
                  </a:cubicBezTo>
                  <a:cubicBezTo>
                    <a:pt x="615" y="448"/>
                    <a:pt x="612" y="450"/>
                    <a:pt x="611" y="453"/>
                  </a:cubicBezTo>
                  <a:cubicBezTo>
                    <a:pt x="605" y="475"/>
                    <a:pt x="615" y="499"/>
                    <a:pt x="619" y="521"/>
                  </a:cubicBezTo>
                  <a:cubicBezTo>
                    <a:pt x="619" y="523"/>
                    <a:pt x="618" y="524"/>
                    <a:pt x="618" y="525"/>
                  </a:cubicBezTo>
                  <a:cubicBezTo>
                    <a:pt x="623" y="558"/>
                    <a:pt x="645" y="589"/>
                    <a:pt x="666" y="606"/>
                  </a:cubicBezTo>
                  <a:cubicBezTo>
                    <a:pt x="737" y="605"/>
                    <a:pt x="814" y="605"/>
                    <a:pt x="883" y="605"/>
                  </a:cubicBezTo>
                  <a:cubicBezTo>
                    <a:pt x="900" y="592"/>
                    <a:pt x="921" y="573"/>
                    <a:pt x="932" y="549"/>
                  </a:cubicBezTo>
                  <a:cubicBezTo>
                    <a:pt x="940" y="530"/>
                    <a:pt x="948" y="509"/>
                    <a:pt x="950" y="487"/>
                  </a:cubicBezTo>
                  <a:cubicBezTo>
                    <a:pt x="951" y="462"/>
                    <a:pt x="951" y="437"/>
                    <a:pt x="939" y="414"/>
                  </a:cubicBezTo>
                  <a:cubicBezTo>
                    <a:pt x="928" y="395"/>
                    <a:pt x="916" y="383"/>
                    <a:pt x="898" y="374"/>
                  </a:cubicBezTo>
                  <a:cubicBezTo>
                    <a:pt x="876" y="362"/>
                    <a:pt x="846" y="352"/>
                    <a:pt x="823" y="369"/>
                  </a:cubicBezTo>
                  <a:cubicBezTo>
                    <a:pt x="820" y="376"/>
                    <a:pt x="813" y="385"/>
                    <a:pt x="813" y="392"/>
                  </a:cubicBezTo>
                  <a:cubicBezTo>
                    <a:pt x="819" y="386"/>
                    <a:pt x="826" y="370"/>
                    <a:pt x="838" y="378"/>
                  </a:cubicBezTo>
                  <a:cubicBezTo>
                    <a:pt x="839" y="384"/>
                    <a:pt x="832" y="381"/>
                    <a:pt x="829" y="385"/>
                  </a:cubicBezTo>
                  <a:cubicBezTo>
                    <a:pt x="822" y="395"/>
                    <a:pt x="807" y="410"/>
                    <a:pt x="789" y="408"/>
                  </a:cubicBezTo>
                  <a:cubicBezTo>
                    <a:pt x="779" y="408"/>
                    <a:pt x="760" y="398"/>
                    <a:pt x="760" y="392"/>
                  </a:cubicBezTo>
                  <a:cubicBezTo>
                    <a:pt x="774" y="392"/>
                    <a:pt x="778" y="403"/>
                    <a:pt x="791" y="399"/>
                  </a:cubicBezTo>
                  <a:cubicBezTo>
                    <a:pt x="792" y="391"/>
                    <a:pt x="796" y="379"/>
                    <a:pt x="800" y="371"/>
                  </a:cubicBezTo>
                  <a:cubicBezTo>
                    <a:pt x="789" y="371"/>
                    <a:pt x="785" y="367"/>
                    <a:pt x="773" y="367"/>
                  </a:cubicBezTo>
                  <a:close/>
                  <a:moveTo>
                    <a:pt x="1213" y="341"/>
                  </a:moveTo>
                  <a:cubicBezTo>
                    <a:pt x="1213" y="346"/>
                    <a:pt x="1219" y="346"/>
                    <a:pt x="1216" y="351"/>
                  </a:cubicBezTo>
                  <a:cubicBezTo>
                    <a:pt x="1225" y="360"/>
                    <a:pt x="1238" y="364"/>
                    <a:pt x="1247" y="373"/>
                  </a:cubicBezTo>
                  <a:cubicBezTo>
                    <a:pt x="1256" y="374"/>
                    <a:pt x="1273" y="380"/>
                    <a:pt x="1277" y="370"/>
                  </a:cubicBezTo>
                  <a:cubicBezTo>
                    <a:pt x="1273" y="364"/>
                    <a:pt x="1265" y="368"/>
                    <a:pt x="1259" y="368"/>
                  </a:cubicBezTo>
                  <a:cubicBezTo>
                    <a:pt x="1247" y="367"/>
                    <a:pt x="1239" y="364"/>
                    <a:pt x="1233" y="357"/>
                  </a:cubicBezTo>
                  <a:cubicBezTo>
                    <a:pt x="1231" y="356"/>
                    <a:pt x="1227" y="358"/>
                    <a:pt x="1227" y="356"/>
                  </a:cubicBezTo>
                  <a:cubicBezTo>
                    <a:pt x="1228" y="349"/>
                    <a:pt x="1221" y="347"/>
                    <a:pt x="1220" y="339"/>
                  </a:cubicBezTo>
                  <a:cubicBezTo>
                    <a:pt x="1220" y="341"/>
                    <a:pt x="1214" y="339"/>
                    <a:pt x="1213" y="341"/>
                  </a:cubicBezTo>
                  <a:close/>
                  <a:moveTo>
                    <a:pt x="1061" y="346"/>
                  </a:moveTo>
                  <a:cubicBezTo>
                    <a:pt x="1060" y="347"/>
                    <a:pt x="1058" y="348"/>
                    <a:pt x="1057" y="348"/>
                  </a:cubicBezTo>
                  <a:cubicBezTo>
                    <a:pt x="1051" y="358"/>
                    <a:pt x="1064" y="360"/>
                    <a:pt x="1062" y="367"/>
                  </a:cubicBezTo>
                  <a:cubicBezTo>
                    <a:pt x="1071" y="367"/>
                    <a:pt x="1072" y="374"/>
                    <a:pt x="1081" y="372"/>
                  </a:cubicBezTo>
                  <a:cubicBezTo>
                    <a:pt x="1085" y="380"/>
                    <a:pt x="1100" y="377"/>
                    <a:pt x="1108" y="381"/>
                  </a:cubicBezTo>
                  <a:cubicBezTo>
                    <a:pt x="1113" y="375"/>
                    <a:pt x="1127" y="381"/>
                    <a:pt x="1124" y="370"/>
                  </a:cubicBezTo>
                  <a:cubicBezTo>
                    <a:pt x="1099" y="382"/>
                    <a:pt x="1071" y="366"/>
                    <a:pt x="1061" y="346"/>
                  </a:cubicBezTo>
                  <a:close/>
                  <a:moveTo>
                    <a:pt x="304" y="487"/>
                  </a:moveTo>
                  <a:cubicBezTo>
                    <a:pt x="306" y="489"/>
                    <a:pt x="303" y="491"/>
                    <a:pt x="303" y="494"/>
                  </a:cubicBezTo>
                  <a:cubicBezTo>
                    <a:pt x="303" y="497"/>
                    <a:pt x="307" y="497"/>
                    <a:pt x="307" y="501"/>
                  </a:cubicBezTo>
                  <a:cubicBezTo>
                    <a:pt x="315" y="551"/>
                    <a:pt x="320" y="600"/>
                    <a:pt x="333" y="649"/>
                  </a:cubicBezTo>
                  <a:cubicBezTo>
                    <a:pt x="338" y="673"/>
                    <a:pt x="342" y="699"/>
                    <a:pt x="346" y="725"/>
                  </a:cubicBezTo>
                  <a:cubicBezTo>
                    <a:pt x="349" y="744"/>
                    <a:pt x="355" y="759"/>
                    <a:pt x="353" y="776"/>
                  </a:cubicBezTo>
                  <a:cubicBezTo>
                    <a:pt x="360" y="789"/>
                    <a:pt x="358" y="799"/>
                    <a:pt x="364" y="811"/>
                  </a:cubicBezTo>
                  <a:cubicBezTo>
                    <a:pt x="386" y="801"/>
                    <a:pt x="411" y="794"/>
                    <a:pt x="440" y="791"/>
                  </a:cubicBezTo>
                  <a:cubicBezTo>
                    <a:pt x="432" y="735"/>
                    <a:pt x="417" y="678"/>
                    <a:pt x="406" y="624"/>
                  </a:cubicBezTo>
                  <a:cubicBezTo>
                    <a:pt x="403" y="611"/>
                    <a:pt x="395" y="593"/>
                    <a:pt x="394" y="578"/>
                  </a:cubicBezTo>
                  <a:cubicBezTo>
                    <a:pt x="394" y="574"/>
                    <a:pt x="393" y="568"/>
                    <a:pt x="397" y="565"/>
                  </a:cubicBezTo>
                  <a:cubicBezTo>
                    <a:pt x="413" y="563"/>
                    <a:pt x="425" y="580"/>
                    <a:pt x="436" y="590"/>
                  </a:cubicBezTo>
                  <a:cubicBezTo>
                    <a:pt x="446" y="599"/>
                    <a:pt x="453" y="610"/>
                    <a:pt x="463" y="615"/>
                  </a:cubicBezTo>
                  <a:cubicBezTo>
                    <a:pt x="490" y="649"/>
                    <a:pt x="523" y="678"/>
                    <a:pt x="553" y="709"/>
                  </a:cubicBezTo>
                  <a:cubicBezTo>
                    <a:pt x="554" y="712"/>
                    <a:pt x="553" y="712"/>
                    <a:pt x="555" y="716"/>
                  </a:cubicBezTo>
                  <a:cubicBezTo>
                    <a:pt x="558" y="719"/>
                    <a:pt x="563" y="722"/>
                    <a:pt x="566" y="726"/>
                  </a:cubicBezTo>
                  <a:cubicBezTo>
                    <a:pt x="572" y="733"/>
                    <a:pt x="575" y="744"/>
                    <a:pt x="585" y="746"/>
                  </a:cubicBezTo>
                  <a:cubicBezTo>
                    <a:pt x="583" y="738"/>
                    <a:pt x="574" y="733"/>
                    <a:pt x="570" y="724"/>
                  </a:cubicBezTo>
                  <a:cubicBezTo>
                    <a:pt x="557" y="698"/>
                    <a:pt x="562" y="661"/>
                    <a:pt x="574" y="637"/>
                  </a:cubicBezTo>
                  <a:cubicBezTo>
                    <a:pt x="563" y="626"/>
                    <a:pt x="552" y="615"/>
                    <a:pt x="544" y="602"/>
                  </a:cubicBezTo>
                  <a:cubicBezTo>
                    <a:pt x="501" y="566"/>
                    <a:pt x="464" y="521"/>
                    <a:pt x="423" y="485"/>
                  </a:cubicBezTo>
                  <a:cubicBezTo>
                    <a:pt x="397" y="462"/>
                    <a:pt x="375" y="438"/>
                    <a:pt x="351" y="414"/>
                  </a:cubicBezTo>
                  <a:cubicBezTo>
                    <a:pt x="330" y="393"/>
                    <a:pt x="305" y="375"/>
                    <a:pt x="285" y="352"/>
                  </a:cubicBezTo>
                  <a:cubicBezTo>
                    <a:pt x="284" y="352"/>
                    <a:pt x="283" y="352"/>
                    <a:pt x="282" y="352"/>
                  </a:cubicBezTo>
                  <a:cubicBezTo>
                    <a:pt x="280" y="392"/>
                    <a:pt x="292" y="445"/>
                    <a:pt x="304" y="487"/>
                  </a:cubicBezTo>
                  <a:close/>
                  <a:moveTo>
                    <a:pt x="1170" y="450"/>
                  </a:moveTo>
                  <a:cubicBezTo>
                    <a:pt x="1186" y="448"/>
                    <a:pt x="1201" y="444"/>
                    <a:pt x="1218" y="443"/>
                  </a:cubicBezTo>
                  <a:cubicBezTo>
                    <a:pt x="1235" y="425"/>
                    <a:pt x="1248" y="402"/>
                    <a:pt x="1262" y="381"/>
                  </a:cubicBezTo>
                  <a:cubicBezTo>
                    <a:pt x="1248" y="379"/>
                    <a:pt x="1243" y="378"/>
                    <a:pt x="1238" y="371"/>
                  </a:cubicBezTo>
                  <a:cubicBezTo>
                    <a:pt x="1227" y="373"/>
                    <a:pt x="1222" y="362"/>
                    <a:pt x="1212" y="359"/>
                  </a:cubicBezTo>
                  <a:cubicBezTo>
                    <a:pt x="1198" y="389"/>
                    <a:pt x="1183" y="419"/>
                    <a:pt x="1170" y="450"/>
                  </a:cubicBezTo>
                  <a:close/>
                  <a:moveTo>
                    <a:pt x="1056" y="376"/>
                  </a:moveTo>
                  <a:cubicBezTo>
                    <a:pt x="1037" y="419"/>
                    <a:pt x="1019" y="468"/>
                    <a:pt x="1005" y="513"/>
                  </a:cubicBezTo>
                  <a:cubicBezTo>
                    <a:pt x="1017" y="509"/>
                    <a:pt x="1025" y="500"/>
                    <a:pt x="1037" y="495"/>
                  </a:cubicBezTo>
                  <a:cubicBezTo>
                    <a:pt x="1050" y="489"/>
                    <a:pt x="1066" y="488"/>
                    <a:pt x="1074" y="478"/>
                  </a:cubicBezTo>
                  <a:cubicBezTo>
                    <a:pt x="1072" y="472"/>
                    <a:pt x="1076" y="472"/>
                    <a:pt x="1077" y="468"/>
                  </a:cubicBezTo>
                  <a:cubicBezTo>
                    <a:pt x="1080" y="463"/>
                    <a:pt x="1080" y="455"/>
                    <a:pt x="1082" y="450"/>
                  </a:cubicBezTo>
                  <a:cubicBezTo>
                    <a:pt x="1086" y="442"/>
                    <a:pt x="1091" y="434"/>
                    <a:pt x="1094" y="425"/>
                  </a:cubicBezTo>
                  <a:cubicBezTo>
                    <a:pt x="1099" y="413"/>
                    <a:pt x="1105" y="398"/>
                    <a:pt x="1106" y="389"/>
                  </a:cubicBezTo>
                  <a:cubicBezTo>
                    <a:pt x="1090" y="387"/>
                    <a:pt x="1070" y="380"/>
                    <a:pt x="1056" y="376"/>
                  </a:cubicBezTo>
                  <a:close/>
                  <a:moveTo>
                    <a:pt x="1382" y="598"/>
                  </a:moveTo>
                  <a:cubicBezTo>
                    <a:pt x="1389" y="585"/>
                    <a:pt x="1396" y="569"/>
                    <a:pt x="1402" y="553"/>
                  </a:cubicBezTo>
                  <a:cubicBezTo>
                    <a:pt x="1408" y="539"/>
                    <a:pt x="1411" y="527"/>
                    <a:pt x="1409" y="510"/>
                  </a:cubicBezTo>
                  <a:cubicBezTo>
                    <a:pt x="1399" y="502"/>
                    <a:pt x="1394" y="491"/>
                    <a:pt x="1384" y="484"/>
                  </a:cubicBezTo>
                  <a:cubicBezTo>
                    <a:pt x="1376" y="478"/>
                    <a:pt x="1365" y="474"/>
                    <a:pt x="1358" y="466"/>
                  </a:cubicBezTo>
                  <a:cubicBezTo>
                    <a:pt x="1279" y="436"/>
                    <a:pt x="1171" y="451"/>
                    <a:pt x="1097" y="479"/>
                  </a:cubicBezTo>
                  <a:cubicBezTo>
                    <a:pt x="1096" y="480"/>
                    <a:pt x="1095" y="482"/>
                    <a:pt x="1092" y="483"/>
                  </a:cubicBezTo>
                  <a:cubicBezTo>
                    <a:pt x="1061" y="493"/>
                    <a:pt x="1032" y="506"/>
                    <a:pt x="1007" y="522"/>
                  </a:cubicBezTo>
                  <a:cubicBezTo>
                    <a:pt x="977" y="536"/>
                    <a:pt x="949" y="548"/>
                    <a:pt x="926" y="567"/>
                  </a:cubicBezTo>
                  <a:cubicBezTo>
                    <a:pt x="922" y="580"/>
                    <a:pt x="911" y="585"/>
                    <a:pt x="907" y="597"/>
                  </a:cubicBezTo>
                  <a:cubicBezTo>
                    <a:pt x="904" y="600"/>
                    <a:pt x="899" y="601"/>
                    <a:pt x="896" y="604"/>
                  </a:cubicBezTo>
                  <a:cubicBezTo>
                    <a:pt x="909" y="604"/>
                    <a:pt x="924" y="604"/>
                    <a:pt x="940" y="603"/>
                  </a:cubicBezTo>
                  <a:cubicBezTo>
                    <a:pt x="954" y="588"/>
                    <a:pt x="976" y="568"/>
                    <a:pt x="1000" y="561"/>
                  </a:cubicBezTo>
                  <a:cubicBezTo>
                    <a:pt x="1016" y="557"/>
                    <a:pt x="1052" y="568"/>
                    <a:pt x="1057" y="579"/>
                  </a:cubicBezTo>
                  <a:cubicBezTo>
                    <a:pt x="1061" y="589"/>
                    <a:pt x="1052" y="598"/>
                    <a:pt x="1057" y="608"/>
                  </a:cubicBezTo>
                  <a:cubicBezTo>
                    <a:pt x="1059" y="613"/>
                    <a:pt x="1065" y="615"/>
                    <a:pt x="1069" y="620"/>
                  </a:cubicBezTo>
                  <a:cubicBezTo>
                    <a:pt x="1072" y="625"/>
                    <a:pt x="1076" y="636"/>
                    <a:pt x="1074" y="645"/>
                  </a:cubicBezTo>
                  <a:cubicBezTo>
                    <a:pt x="1072" y="658"/>
                    <a:pt x="1064" y="668"/>
                    <a:pt x="1048" y="670"/>
                  </a:cubicBezTo>
                  <a:cubicBezTo>
                    <a:pt x="1042" y="682"/>
                    <a:pt x="1047" y="695"/>
                    <a:pt x="1043" y="706"/>
                  </a:cubicBezTo>
                  <a:cubicBezTo>
                    <a:pt x="1037" y="721"/>
                    <a:pt x="1015" y="726"/>
                    <a:pt x="1017" y="743"/>
                  </a:cubicBezTo>
                  <a:cubicBezTo>
                    <a:pt x="1032" y="743"/>
                    <a:pt x="1038" y="761"/>
                    <a:pt x="1027" y="770"/>
                  </a:cubicBezTo>
                  <a:cubicBezTo>
                    <a:pt x="1021" y="772"/>
                    <a:pt x="1021" y="771"/>
                    <a:pt x="1015" y="770"/>
                  </a:cubicBezTo>
                  <a:cubicBezTo>
                    <a:pt x="1015" y="773"/>
                    <a:pt x="1010" y="777"/>
                    <a:pt x="1009" y="781"/>
                  </a:cubicBezTo>
                  <a:cubicBezTo>
                    <a:pt x="1013" y="782"/>
                    <a:pt x="1015" y="785"/>
                    <a:pt x="1016" y="789"/>
                  </a:cubicBezTo>
                  <a:cubicBezTo>
                    <a:pt x="1013" y="793"/>
                    <a:pt x="1010" y="796"/>
                    <a:pt x="1008" y="801"/>
                  </a:cubicBezTo>
                  <a:cubicBezTo>
                    <a:pt x="1012" y="809"/>
                    <a:pt x="1018" y="809"/>
                    <a:pt x="1029" y="810"/>
                  </a:cubicBezTo>
                  <a:cubicBezTo>
                    <a:pt x="1033" y="819"/>
                    <a:pt x="1037" y="824"/>
                    <a:pt x="1031" y="833"/>
                  </a:cubicBezTo>
                  <a:cubicBezTo>
                    <a:pt x="1056" y="825"/>
                    <a:pt x="1066" y="868"/>
                    <a:pt x="1037" y="863"/>
                  </a:cubicBezTo>
                  <a:cubicBezTo>
                    <a:pt x="1027" y="868"/>
                    <a:pt x="1030" y="881"/>
                    <a:pt x="1040" y="885"/>
                  </a:cubicBezTo>
                  <a:cubicBezTo>
                    <a:pt x="1040" y="890"/>
                    <a:pt x="1034" y="890"/>
                    <a:pt x="1032" y="894"/>
                  </a:cubicBezTo>
                  <a:cubicBezTo>
                    <a:pt x="1035" y="897"/>
                    <a:pt x="1036" y="903"/>
                    <a:pt x="1037" y="908"/>
                  </a:cubicBezTo>
                  <a:cubicBezTo>
                    <a:pt x="1045" y="910"/>
                    <a:pt x="1054" y="915"/>
                    <a:pt x="1054" y="924"/>
                  </a:cubicBezTo>
                  <a:cubicBezTo>
                    <a:pt x="1054" y="932"/>
                    <a:pt x="1045" y="935"/>
                    <a:pt x="1047" y="944"/>
                  </a:cubicBezTo>
                  <a:cubicBezTo>
                    <a:pt x="1042" y="951"/>
                    <a:pt x="1034" y="954"/>
                    <a:pt x="1026" y="958"/>
                  </a:cubicBezTo>
                  <a:cubicBezTo>
                    <a:pt x="1030" y="966"/>
                    <a:pt x="1024" y="974"/>
                    <a:pt x="1022" y="983"/>
                  </a:cubicBezTo>
                  <a:cubicBezTo>
                    <a:pt x="1028" y="991"/>
                    <a:pt x="1024" y="999"/>
                    <a:pt x="1021" y="1007"/>
                  </a:cubicBezTo>
                  <a:cubicBezTo>
                    <a:pt x="1025" y="1013"/>
                    <a:pt x="1027" y="1021"/>
                    <a:pt x="1027" y="1029"/>
                  </a:cubicBezTo>
                  <a:cubicBezTo>
                    <a:pt x="1025" y="1033"/>
                    <a:pt x="1021" y="1034"/>
                    <a:pt x="1022" y="1041"/>
                  </a:cubicBezTo>
                  <a:cubicBezTo>
                    <a:pt x="1037" y="1035"/>
                    <a:pt x="1066" y="1027"/>
                    <a:pt x="1082" y="1037"/>
                  </a:cubicBezTo>
                  <a:cubicBezTo>
                    <a:pt x="1087" y="1045"/>
                    <a:pt x="1093" y="1050"/>
                    <a:pt x="1098" y="1056"/>
                  </a:cubicBezTo>
                  <a:cubicBezTo>
                    <a:pt x="1118" y="1061"/>
                    <a:pt x="1138" y="1054"/>
                    <a:pt x="1146" y="1075"/>
                  </a:cubicBezTo>
                  <a:cubicBezTo>
                    <a:pt x="1149" y="1085"/>
                    <a:pt x="1139" y="1094"/>
                    <a:pt x="1138" y="1103"/>
                  </a:cubicBezTo>
                  <a:cubicBezTo>
                    <a:pt x="1137" y="1112"/>
                    <a:pt x="1147" y="1123"/>
                    <a:pt x="1141" y="1133"/>
                  </a:cubicBezTo>
                  <a:cubicBezTo>
                    <a:pt x="1131" y="1150"/>
                    <a:pt x="1117" y="1169"/>
                    <a:pt x="1104" y="1188"/>
                  </a:cubicBezTo>
                  <a:cubicBezTo>
                    <a:pt x="1095" y="1192"/>
                    <a:pt x="1086" y="1195"/>
                    <a:pt x="1076" y="1199"/>
                  </a:cubicBezTo>
                  <a:cubicBezTo>
                    <a:pt x="1102" y="1201"/>
                    <a:pt x="1131" y="1213"/>
                    <a:pt x="1155" y="1221"/>
                  </a:cubicBezTo>
                  <a:cubicBezTo>
                    <a:pt x="1163" y="1213"/>
                    <a:pt x="1179" y="1212"/>
                    <a:pt x="1190" y="1208"/>
                  </a:cubicBezTo>
                  <a:cubicBezTo>
                    <a:pt x="1214" y="1197"/>
                    <a:pt x="1236" y="1178"/>
                    <a:pt x="1256" y="1164"/>
                  </a:cubicBezTo>
                  <a:cubicBezTo>
                    <a:pt x="1276" y="1150"/>
                    <a:pt x="1294" y="1139"/>
                    <a:pt x="1310" y="1124"/>
                  </a:cubicBezTo>
                  <a:cubicBezTo>
                    <a:pt x="1321" y="1112"/>
                    <a:pt x="1332" y="1099"/>
                    <a:pt x="1341" y="1089"/>
                  </a:cubicBezTo>
                  <a:cubicBezTo>
                    <a:pt x="1373" y="1053"/>
                    <a:pt x="1408" y="1017"/>
                    <a:pt x="1427" y="971"/>
                  </a:cubicBezTo>
                  <a:cubicBezTo>
                    <a:pt x="1436" y="947"/>
                    <a:pt x="1441" y="920"/>
                    <a:pt x="1450" y="893"/>
                  </a:cubicBezTo>
                  <a:cubicBezTo>
                    <a:pt x="1450" y="882"/>
                    <a:pt x="1455" y="871"/>
                    <a:pt x="1455" y="859"/>
                  </a:cubicBezTo>
                  <a:cubicBezTo>
                    <a:pt x="1457" y="832"/>
                    <a:pt x="1446" y="804"/>
                    <a:pt x="1439" y="784"/>
                  </a:cubicBezTo>
                  <a:cubicBezTo>
                    <a:pt x="1418" y="767"/>
                    <a:pt x="1383" y="776"/>
                    <a:pt x="1358" y="771"/>
                  </a:cubicBezTo>
                  <a:cubicBezTo>
                    <a:pt x="1318" y="759"/>
                    <a:pt x="1328" y="702"/>
                    <a:pt x="1338" y="685"/>
                  </a:cubicBezTo>
                  <a:cubicBezTo>
                    <a:pt x="1338" y="686"/>
                    <a:pt x="1337" y="687"/>
                    <a:pt x="1338" y="688"/>
                  </a:cubicBezTo>
                  <a:cubicBezTo>
                    <a:pt x="1340" y="680"/>
                    <a:pt x="1348" y="674"/>
                    <a:pt x="1346" y="666"/>
                  </a:cubicBezTo>
                  <a:cubicBezTo>
                    <a:pt x="1342" y="672"/>
                    <a:pt x="1343" y="678"/>
                    <a:pt x="1337" y="683"/>
                  </a:cubicBezTo>
                  <a:cubicBezTo>
                    <a:pt x="1348" y="652"/>
                    <a:pt x="1367" y="626"/>
                    <a:pt x="1382" y="598"/>
                  </a:cubicBezTo>
                  <a:close/>
                  <a:moveTo>
                    <a:pt x="1408" y="559"/>
                  </a:moveTo>
                  <a:cubicBezTo>
                    <a:pt x="1411" y="575"/>
                    <a:pt x="1394" y="589"/>
                    <a:pt x="1392" y="609"/>
                  </a:cubicBezTo>
                  <a:cubicBezTo>
                    <a:pt x="1380" y="626"/>
                    <a:pt x="1368" y="648"/>
                    <a:pt x="1356" y="669"/>
                  </a:cubicBezTo>
                  <a:cubicBezTo>
                    <a:pt x="1344" y="692"/>
                    <a:pt x="1333" y="719"/>
                    <a:pt x="1339" y="746"/>
                  </a:cubicBezTo>
                  <a:cubicBezTo>
                    <a:pt x="1345" y="747"/>
                    <a:pt x="1345" y="758"/>
                    <a:pt x="1350" y="756"/>
                  </a:cubicBezTo>
                  <a:cubicBezTo>
                    <a:pt x="1347" y="746"/>
                    <a:pt x="1352" y="737"/>
                    <a:pt x="1350" y="728"/>
                  </a:cubicBezTo>
                  <a:cubicBezTo>
                    <a:pt x="1360" y="699"/>
                    <a:pt x="1372" y="675"/>
                    <a:pt x="1382" y="646"/>
                  </a:cubicBezTo>
                  <a:cubicBezTo>
                    <a:pt x="1396" y="616"/>
                    <a:pt x="1423" y="593"/>
                    <a:pt x="1425" y="559"/>
                  </a:cubicBezTo>
                  <a:cubicBezTo>
                    <a:pt x="1431" y="546"/>
                    <a:pt x="1425" y="527"/>
                    <a:pt x="1418" y="515"/>
                  </a:cubicBezTo>
                  <a:cubicBezTo>
                    <a:pt x="1418" y="531"/>
                    <a:pt x="1416" y="549"/>
                    <a:pt x="1408" y="559"/>
                  </a:cubicBezTo>
                  <a:close/>
                  <a:moveTo>
                    <a:pt x="1001" y="567"/>
                  </a:moveTo>
                  <a:cubicBezTo>
                    <a:pt x="998" y="568"/>
                    <a:pt x="994" y="572"/>
                    <a:pt x="989" y="574"/>
                  </a:cubicBezTo>
                  <a:cubicBezTo>
                    <a:pt x="974" y="581"/>
                    <a:pt x="955" y="591"/>
                    <a:pt x="954" y="604"/>
                  </a:cubicBezTo>
                  <a:cubicBezTo>
                    <a:pt x="971" y="604"/>
                    <a:pt x="1011" y="600"/>
                    <a:pt x="1009" y="624"/>
                  </a:cubicBezTo>
                  <a:cubicBezTo>
                    <a:pt x="1009" y="629"/>
                    <a:pt x="1002" y="645"/>
                    <a:pt x="994" y="644"/>
                  </a:cubicBezTo>
                  <a:cubicBezTo>
                    <a:pt x="992" y="640"/>
                    <a:pt x="983" y="637"/>
                    <a:pt x="979" y="641"/>
                  </a:cubicBezTo>
                  <a:cubicBezTo>
                    <a:pt x="982" y="650"/>
                    <a:pt x="979" y="656"/>
                    <a:pt x="976" y="662"/>
                  </a:cubicBezTo>
                  <a:cubicBezTo>
                    <a:pt x="979" y="665"/>
                    <a:pt x="981" y="670"/>
                    <a:pt x="981" y="675"/>
                  </a:cubicBezTo>
                  <a:cubicBezTo>
                    <a:pt x="962" y="684"/>
                    <a:pt x="987" y="705"/>
                    <a:pt x="973" y="720"/>
                  </a:cubicBezTo>
                  <a:cubicBezTo>
                    <a:pt x="987" y="720"/>
                    <a:pt x="991" y="721"/>
                    <a:pt x="1004" y="718"/>
                  </a:cubicBezTo>
                  <a:cubicBezTo>
                    <a:pt x="1005" y="721"/>
                    <a:pt x="1009" y="722"/>
                    <a:pt x="1012" y="726"/>
                  </a:cubicBezTo>
                  <a:cubicBezTo>
                    <a:pt x="1023" y="718"/>
                    <a:pt x="1034" y="712"/>
                    <a:pt x="1038" y="699"/>
                  </a:cubicBezTo>
                  <a:cubicBezTo>
                    <a:pt x="1041" y="687"/>
                    <a:pt x="1033" y="668"/>
                    <a:pt x="1050" y="661"/>
                  </a:cubicBezTo>
                  <a:cubicBezTo>
                    <a:pt x="1054" y="662"/>
                    <a:pt x="1056" y="661"/>
                    <a:pt x="1060" y="660"/>
                  </a:cubicBezTo>
                  <a:cubicBezTo>
                    <a:pt x="1062" y="654"/>
                    <a:pt x="1067" y="649"/>
                    <a:pt x="1068" y="642"/>
                  </a:cubicBezTo>
                  <a:cubicBezTo>
                    <a:pt x="1070" y="620"/>
                    <a:pt x="1039" y="611"/>
                    <a:pt x="1051" y="583"/>
                  </a:cubicBezTo>
                  <a:cubicBezTo>
                    <a:pt x="1040" y="571"/>
                    <a:pt x="1018" y="562"/>
                    <a:pt x="1001" y="567"/>
                  </a:cubicBezTo>
                  <a:close/>
                  <a:moveTo>
                    <a:pt x="406" y="582"/>
                  </a:moveTo>
                  <a:cubicBezTo>
                    <a:pt x="409" y="600"/>
                    <a:pt x="408" y="616"/>
                    <a:pt x="416" y="629"/>
                  </a:cubicBezTo>
                  <a:cubicBezTo>
                    <a:pt x="429" y="684"/>
                    <a:pt x="441" y="735"/>
                    <a:pt x="451" y="788"/>
                  </a:cubicBezTo>
                  <a:cubicBezTo>
                    <a:pt x="467" y="787"/>
                    <a:pt x="487" y="790"/>
                    <a:pt x="500" y="793"/>
                  </a:cubicBezTo>
                  <a:cubicBezTo>
                    <a:pt x="498" y="777"/>
                    <a:pt x="510" y="750"/>
                    <a:pt x="526" y="746"/>
                  </a:cubicBezTo>
                  <a:cubicBezTo>
                    <a:pt x="541" y="742"/>
                    <a:pt x="556" y="747"/>
                    <a:pt x="570" y="744"/>
                  </a:cubicBezTo>
                  <a:cubicBezTo>
                    <a:pt x="546" y="711"/>
                    <a:pt x="516" y="684"/>
                    <a:pt x="489" y="653"/>
                  </a:cubicBezTo>
                  <a:cubicBezTo>
                    <a:pt x="487" y="651"/>
                    <a:pt x="486" y="653"/>
                    <a:pt x="483" y="651"/>
                  </a:cubicBezTo>
                  <a:cubicBezTo>
                    <a:pt x="474" y="638"/>
                    <a:pt x="461" y="627"/>
                    <a:pt x="449" y="615"/>
                  </a:cubicBezTo>
                  <a:cubicBezTo>
                    <a:pt x="434" y="601"/>
                    <a:pt x="422" y="581"/>
                    <a:pt x="402" y="574"/>
                  </a:cubicBezTo>
                  <a:cubicBezTo>
                    <a:pt x="399" y="580"/>
                    <a:pt x="404" y="579"/>
                    <a:pt x="406" y="582"/>
                  </a:cubicBezTo>
                  <a:close/>
                  <a:moveTo>
                    <a:pt x="993" y="615"/>
                  </a:moveTo>
                  <a:cubicBezTo>
                    <a:pt x="976" y="611"/>
                    <a:pt x="963" y="612"/>
                    <a:pt x="945" y="612"/>
                  </a:cubicBezTo>
                  <a:cubicBezTo>
                    <a:pt x="846" y="613"/>
                    <a:pt x="740" y="611"/>
                    <a:pt x="644" y="614"/>
                  </a:cubicBezTo>
                  <a:cubicBezTo>
                    <a:pt x="644" y="617"/>
                    <a:pt x="647" y="620"/>
                    <a:pt x="643" y="621"/>
                  </a:cubicBezTo>
                  <a:cubicBezTo>
                    <a:pt x="639" y="621"/>
                    <a:pt x="641" y="614"/>
                    <a:pt x="637" y="615"/>
                  </a:cubicBezTo>
                  <a:cubicBezTo>
                    <a:pt x="626" y="619"/>
                    <a:pt x="612" y="613"/>
                    <a:pt x="601" y="617"/>
                  </a:cubicBezTo>
                  <a:cubicBezTo>
                    <a:pt x="594" y="620"/>
                    <a:pt x="591" y="626"/>
                    <a:pt x="586" y="631"/>
                  </a:cubicBezTo>
                  <a:cubicBezTo>
                    <a:pt x="586" y="635"/>
                    <a:pt x="592" y="637"/>
                    <a:pt x="588" y="641"/>
                  </a:cubicBezTo>
                  <a:cubicBezTo>
                    <a:pt x="586" y="645"/>
                    <a:pt x="581" y="635"/>
                    <a:pt x="581" y="641"/>
                  </a:cubicBezTo>
                  <a:cubicBezTo>
                    <a:pt x="561" y="674"/>
                    <a:pt x="569" y="731"/>
                    <a:pt x="601" y="745"/>
                  </a:cubicBezTo>
                  <a:cubicBezTo>
                    <a:pt x="694" y="739"/>
                    <a:pt x="801" y="744"/>
                    <a:pt x="888" y="742"/>
                  </a:cubicBezTo>
                  <a:cubicBezTo>
                    <a:pt x="926" y="740"/>
                    <a:pt x="965" y="739"/>
                    <a:pt x="1004" y="738"/>
                  </a:cubicBezTo>
                  <a:cubicBezTo>
                    <a:pt x="1001" y="729"/>
                    <a:pt x="989" y="729"/>
                    <a:pt x="979" y="731"/>
                  </a:cubicBezTo>
                  <a:cubicBezTo>
                    <a:pt x="925" y="730"/>
                    <a:pt x="879" y="726"/>
                    <a:pt x="817" y="728"/>
                  </a:cubicBezTo>
                  <a:cubicBezTo>
                    <a:pt x="749" y="730"/>
                    <a:pt x="674" y="722"/>
                    <a:pt x="605" y="732"/>
                  </a:cubicBezTo>
                  <a:cubicBezTo>
                    <a:pt x="579" y="710"/>
                    <a:pt x="583" y="661"/>
                    <a:pt x="598" y="635"/>
                  </a:cubicBezTo>
                  <a:cubicBezTo>
                    <a:pt x="610" y="626"/>
                    <a:pt x="623" y="632"/>
                    <a:pt x="638" y="632"/>
                  </a:cubicBezTo>
                  <a:cubicBezTo>
                    <a:pt x="662" y="631"/>
                    <a:pt x="682" y="629"/>
                    <a:pt x="704" y="629"/>
                  </a:cubicBezTo>
                  <a:cubicBezTo>
                    <a:pt x="780" y="626"/>
                    <a:pt x="839" y="626"/>
                    <a:pt x="905" y="628"/>
                  </a:cubicBezTo>
                  <a:cubicBezTo>
                    <a:pt x="933" y="628"/>
                    <a:pt x="962" y="633"/>
                    <a:pt x="988" y="632"/>
                  </a:cubicBezTo>
                  <a:cubicBezTo>
                    <a:pt x="992" y="631"/>
                    <a:pt x="995" y="632"/>
                    <a:pt x="998" y="632"/>
                  </a:cubicBezTo>
                  <a:cubicBezTo>
                    <a:pt x="1003" y="625"/>
                    <a:pt x="998" y="617"/>
                    <a:pt x="993" y="615"/>
                  </a:cubicBezTo>
                  <a:close/>
                  <a:moveTo>
                    <a:pt x="723" y="635"/>
                  </a:moveTo>
                  <a:cubicBezTo>
                    <a:pt x="685" y="641"/>
                    <a:pt x="645" y="634"/>
                    <a:pt x="612" y="641"/>
                  </a:cubicBezTo>
                  <a:cubicBezTo>
                    <a:pt x="611" y="646"/>
                    <a:pt x="612" y="656"/>
                    <a:pt x="611" y="659"/>
                  </a:cubicBezTo>
                  <a:cubicBezTo>
                    <a:pt x="630" y="662"/>
                    <a:pt x="660" y="655"/>
                    <a:pt x="676" y="663"/>
                  </a:cubicBezTo>
                  <a:cubicBezTo>
                    <a:pt x="651" y="663"/>
                    <a:pt x="634" y="665"/>
                    <a:pt x="609" y="667"/>
                  </a:cubicBezTo>
                  <a:cubicBezTo>
                    <a:pt x="616" y="673"/>
                    <a:pt x="605" y="688"/>
                    <a:pt x="613" y="694"/>
                  </a:cubicBezTo>
                  <a:cubicBezTo>
                    <a:pt x="613" y="698"/>
                    <a:pt x="605" y="700"/>
                    <a:pt x="607" y="704"/>
                  </a:cubicBezTo>
                  <a:cubicBezTo>
                    <a:pt x="627" y="701"/>
                    <a:pt x="646" y="704"/>
                    <a:pt x="667" y="705"/>
                  </a:cubicBezTo>
                  <a:cubicBezTo>
                    <a:pt x="649" y="712"/>
                    <a:pt x="632" y="706"/>
                    <a:pt x="611" y="711"/>
                  </a:cubicBezTo>
                  <a:cubicBezTo>
                    <a:pt x="612" y="714"/>
                    <a:pt x="615" y="715"/>
                    <a:pt x="615" y="720"/>
                  </a:cubicBezTo>
                  <a:cubicBezTo>
                    <a:pt x="664" y="721"/>
                    <a:pt x="712" y="717"/>
                    <a:pt x="763" y="720"/>
                  </a:cubicBezTo>
                  <a:cubicBezTo>
                    <a:pt x="825" y="723"/>
                    <a:pt x="904" y="719"/>
                    <a:pt x="966" y="721"/>
                  </a:cubicBezTo>
                  <a:cubicBezTo>
                    <a:pt x="967" y="715"/>
                    <a:pt x="965" y="714"/>
                    <a:pt x="966" y="710"/>
                  </a:cubicBezTo>
                  <a:cubicBezTo>
                    <a:pt x="963" y="708"/>
                    <a:pt x="952" y="710"/>
                    <a:pt x="955" y="705"/>
                  </a:cubicBezTo>
                  <a:cubicBezTo>
                    <a:pt x="952" y="705"/>
                    <a:pt x="954" y="709"/>
                    <a:pt x="950" y="708"/>
                  </a:cubicBezTo>
                  <a:cubicBezTo>
                    <a:pt x="921" y="704"/>
                    <a:pt x="885" y="709"/>
                    <a:pt x="851" y="704"/>
                  </a:cubicBezTo>
                  <a:cubicBezTo>
                    <a:pt x="875" y="701"/>
                    <a:pt x="909" y="702"/>
                    <a:pt x="939" y="702"/>
                  </a:cubicBezTo>
                  <a:cubicBezTo>
                    <a:pt x="949" y="702"/>
                    <a:pt x="959" y="704"/>
                    <a:pt x="965" y="699"/>
                  </a:cubicBezTo>
                  <a:cubicBezTo>
                    <a:pt x="956" y="691"/>
                    <a:pt x="931" y="701"/>
                    <a:pt x="919" y="692"/>
                  </a:cubicBezTo>
                  <a:cubicBezTo>
                    <a:pt x="931" y="691"/>
                    <a:pt x="949" y="691"/>
                    <a:pt x="965" y="690"/>
                  </a:cubicBezTo>
                  <a:cubicBezTo>
                    <a:pt x="963" y="681"/>
                    <a:pt x="963" y="678"/>
                    <a:pt x="968" y="672"/>
                  </a:cubicBezTo>
                  <a:cubicBezTo>
                    <a:pt x="935" y="670"/>
                    <a:pt x="903" y="676"/>
                    <a:pt x="869" y="677"/>
                  </a:cubicBezTo>
                  <a:cubicBezTo>
                    <a:pt x="835" y="679"/>
                    <a:pt x="800" y="676"/>
                    <a:pt x="766" y="678"/>
                  </a:cubicBezTo>
                  <a:cubicBezTo>
                    <a:pt x="738" y="680"/>
                    <a:pt x="709" y="679"/>
                    <a:pt x="684" y="683"/>
                  </a:cubicBezTo>
                  <a:cubicBezTo>
                    <a:pt x="679" y="684"/>
                    <a:pt x="674" y="689"/>
                    <a:pt x="669" y="684"/>
                  </a:cubicBezTo>
                  <a:cubicBezTo>
                    <a:pt x="724" y="667"/>
                    <a:pt x="783" y="679"/>
                    <a:pt x="850" y="673"/>
                  </a:cubicBezTo>
                  <a:cubicBezTo>
                    <a:pt x="885" y="670"/>
                    <a:pt x="915" y="668"/>
                    <a:pt x="944" y="666"/>
                  </a:cubicBezTo>
                  <a:cubicBezTo>
                    <a:pt x="953" y="666"/>
                    <a:pt x="964" y="669"/>
                    <a:pt x="967" y="661"/>
                  </a:cubicBezTo>
                  <a:cubicBezTo>
                    <a:pt x="951" y="654"/>
                    <a:pt x="921" y="664"/>
                    <a:pt x="900" y="658"/>
                  </a:cubicBezTo>
                  <a:cubicBezTo>
                    <a:pt x="916" y="656"/>
                    <a:pt x="948" y="654"/>
                    <a:pt x="970" y="652"/>
                  </a:cubicBezTo>
                  <a:cubicBezTo>
                    <a:pt x="972" y="649"/>
                    <a:pt x="967" y="642"/>
                    <a:pt x="972" y="640"/>
                  </a:cubicBezTo>
                  <a:cubicBezTo>
                    <a:pt x="973" y="640"/>
                    <a:pt x="973" y="639"/>
                    <a:pt x="972" y="639"/>
                  </a:cubicBezTo>
                  <a:cubicBezTo>
                    <a:pt x="894" y="631"/>
                    <a:pt x="801" y="635"/>
                    <a:pt x="723" y="635"/>
                  </a:cubicBezTo>
                  <a:close/>
                  <a:moveTo>
                    <a:pt x="132" y="689"/>
                  </a:moveTo>
                  <a:cubicBezTo>
                    <a:pt x="125" y="685"/>
                    <a:pt x="117" y="674"/>
                    <a:pt x="106" y="670"/>
                  </a:cubicBezTo>
                  <a:cubicBezTo>
                    <a:pt x="102" y="663"/>
                    <a:pt x="94" y="664"/>
                    <a:pt x="89" y="653"/>
                  </a:cubicBezTo>
                  <a:cubicBezTo>
                    <a:pt x="70" y="671"/>
                    <a:pt x="38" y="674"/>
                    <a:pt x="19" y="691"/>
                  </a:cubicBezTo>
                  <a:cubicBezTo>
                    <a:pt x="64" y="734"/>
                    <a:pt x="108" y="778"/>
                    <a:pt x="161" y="813"/>
                  </a:cubicBezTo>
                  <a:cubicBezTo>
                    <a:pt x="189" y="843"/>
                    <a:pt x="225" y="866"/>
                    <a:pt x="253" y="897"/>
                  </a:cubicBezTo>
                  <a:cubicBezTo>
                    <a:pt x="260" y="899"/>
                    <a:pt x="262" y="905"/>
                    <a:pt x="267" y="908"/>
                  </a:cubicBezTo>
                  <a:cubicBezTo>
                    <a:pt x="278" y="881"/>
                    <a:pt x="299" y="862"/>
                    <a:pt x="317" y="841"/>
                  </a:cubicBezTo>
                  <a:cubicBezTo>
                    <a:pt x="315" y="841"/>
                    <a:pt x="316" y="839"/>
                    <a:pt x="315" y="838"/>
                  </a:cubicBezTo>
                  <a:cubicBezTo>
                    <a:pt x="296" y="840"/>
                    <a:pt x="287" y="857"/>
                    <a:pt x="268" y="856"/>
                  </a:cubicBezTo>
                  <a:cubicBezTo>
                    <a:pt x="280" y="846"/>
                    <a:pt x="294" y="840"/>
                    <a:pt x="304" y="829"/>
                  </a:cubicBezTo>
                  <a:cubicBezTo>
                    <a:pt x="302" y="828"/>
                    <a:pt x="300" y="826"/>
                    <a:pt x="299" y="824"/>
                  </a:cubicBezTo>
                  <a:cubicBezTo>
                    <a:pt x="293" y="826"/>
                    <a:pt x="284" y="835"/>
                    <a:pt x="279" y="831"/>
                  </a:cubicBezTo>
                  <a:cubicBezTo>
                    <a:pt x="280" y="823"/>
                    <a:pt x="289" y="823"/>
                    <a:pt x="293" y="818"/>
                  </a:cubicBezTo>
                  <a:cubicBezTo>
                    <a:pt x="285" y="812"/>
                    <a:pt x="274" y="830"/>
                    <a:pt x="268" y="822"/>
                  </a:cubicBezTo>
                  <a:cubicBezTo>
                    <a:pt x="272" y="816"/>
                    <a:pt x="279" y="814"/>
                    <a:pt x="284" y="809"/>
                  </a:cubicBezTo>
                  <a:cubicBezTo>
                    <a:pt x="277" y="799"/>
                    <a:pt x="264" y="818"/>
                    <a:pt x="255" y="812"/>
                  </a:cubicBezTo>
                  <a:cubicBezTo>
                    <a:pt x="255" y="806"/>
                    <a:pt x="266" y="803"/>
                    <a:pt x="272" y="799"/>
                  </a:cubicBezTo>
                  <a:cubicBezTo>
                    <a:pt x="269" y="798"/>
                    <a:pt x="268" y="795"/>
                    <a:pt x="264" y="794"/>
                  </a:cubicBezTo>
                  <a:cubicBezTo>
                    <a:pt x="257" y="797"/>
                    <a:pt x="248" y="803"/>
                    <a:pt x="242" y="799"/>
                  </a:cubicBezTo>
                  <a:cubicBezTo>
                    <a:pt x="243" y="791"/>
                    <a:pt x="256" y="794"/>
                    <a:pt x="258" y="786"/>
                  </a:cubicBezTo>
                  <a:cubicBezTo>
                    <a:pt x="255" y="785"/>
                    <a:pt x="253" y="783"/>
                    <a:pt x="250" y="780"/>
                  </a:cubicBezTo>
                  <a:cubicBezTo>
                    <a:pt x="240" y="783"/>
                    <a:pt x="234" y="790"/>
                    <a:pt x="223" y="791"/>
                  </a:cubicBezTo>
                  <a:cubicBezTo>
                    <a:pt x="215" y="796"/>
                    <a:pt x="207" y="805"/>
                    <a:pt x="196" y="804"/>
                  </a:cubicBezTo>
                  <a:cubicBezTo>
                    <a:pt x="206" y="789"/>
                    <a:pt x="227" y="785"/>
                    <a:pt x="241" y="774"/>
                  </a:cubicBezTo>
                  <a:cubicBezTo>
                    <a:pt x="238" y="770"/>
                    <a:pt x="234" y="767"/>
                    <a:pt x="229" y="765"/>
                  </a:cubicBezTo>
                  <a:cubicBezTo>
                    <a:pt x="221" y="766"/>
                    <a:pt x="216" y="772"/>
                    <a:pt x="209" y="774"/>
                  </a:cubicBezTo>
                  <a:cubicBezTo>
                    <a:pt x="205" y="765"/>
                    <a:pt x="219" y="764"/>
                    <a:pt x="221" y="757"/>
                  </a:cubicBezTo>
                  <a:cubicBezTo>
                    <a:pt x="218" y="756"/>
                    <a:pt x="218" y="753"/>
                    <a:pt x="214" y="753"/>
                  </a:cubicBezTo>
                  <a:cubicBezTo>
                    <a:pt x="208" y="757"/>
                    <a:pt x="199" y="762"/>
                    <a:pt x="192" y="759"/>
                  </a:cubicBezTo>
                  <a:cubicBezTo>
                    <a:pt x="195" y="753"/>
                    <a:pt x="204" y="750"/>
                    <a:pt x="209" y="748"/>
                  </a:cubicBezTo>
                  <a:cubicBezTo>
                    <a:pt x="207" y="744"/>
                    <a:pt x="202" y="743"/>
                    <a:pt x="200" y="741"/>
                  </a:cubicBezTo>
                  <a:cubicBezTo>
                    <a:pt x="193" y="745"/>
                    <a:pt x="182" y="753"/>
                    <a:pt x="174" y="750"/>
                  </a:cubicBezTo>
                  <a:cubicBezTo>
                    <a:pt x="179" y="744"/>
                    <a:pt x="184" y="738"/>
                    <a:pt x="193" y="737"/>
                  </a:cubicBezTo>
                  <a:cubicBezTo>
                    <a:pt x="186" y="726"/>
                    <a:pt x="167" y="746"/>
                    <a:pt x="160" y="738"/>
                  </a:cubicBezTo>
                  <a:cubicBezTo>
                    <a:pt x="166" y="733"/>
                    <a:pt x="173" y="730"/>
                    <a:pt x="180" y="726"/>
                  </a:cubicBezTo>
                  <a:cubicBezTo>
                    <a:pt x="176" y="724"/>
                    <a:pt x="175" y="721"/>
                    <a:pt x="171" y="720"/>
                  </a:cubicBezTo>
                  <a:cubicBezTo>
                    <a:pt x="154" y="728"/>
                    <a:pt x="137" y="732"/>
                    <a:pt x="123" y="743"/>
                  </a:cubicBezTo>
                  <a:cubicBezTo>
                    <a:pt x="122" y="742"/>
                    <a:pt x="121" y="740"/>
                    <a:pt x="120" y="738"/>
                  </a:cubicBezTo>
                  <a:cubicBezTo>
                    <a:pt x="129" y="724"/>
                    <a:pt x="151" y="724"/>
                    <a:pt x="162" y="712"/>
                  </a:cubicBezTo>
                  <a:cubicBezTo>
                    <a:pt x="153" y="703"/>
                    <a:pt x="141" y="692"/>
                    <a:pt x="130" y="688"/>
                  </a:cubicBezTo>
                  <a:cubicBezTo>
                    <a:pt x="131" y="688"/>
                    <a:pt x="132" y="688"/>
                    <a:pt x="132" y="689"/>
                  </a:cubicBezTo>
                  <a:close/>
                  <a:moveTo>
                    <a:pt x="9" y="720"/>
                  </a:moveTo>
                  <a:cubicBezTo>
                    <a:pt x="94" y="787"/>
                    <a:pt x="178" y="856"/>
                    <a:pt x="259" y="927"/>
                  </a:cubicBezTo>
                  <a:cubicBezTo>
                    <a:pt x="260" y="923"/>
                    <a:pt x="262" y="920"/>
                    <a:pt x="264" y="916"/>
                  </a:cubicBezTo>
                  <a:cubicBezTo>
                    <a:pt x="258" y="915"/>
                    <a:pt x="257" y="908"/>
                    <a:pt x="250" y="906"/>
                  </a:cubicBezTo>
                  <a:cubicBezTo>
                    <a:pt x="250" y="901"/>
                    <a:pt x="245" y="901"/>
                    <a:pt x="242" y="897"/>
                  </a:cubicBezTo>
                  <a:cubicBezTo>
                    <a:pt x="228" y="881"/>
                    <a:pt x="212" y="867"/>
                    <a:pt x="195" y="855"/>
                  </a:cubicBezTo>
                  <a:cubicBezTo>
                    <a:pt x="175" y="837"/>
                    <a:pt x="155" y="819"/>
                    <a:pt x="133" y="803"/>
                  </a:cubicBezTo>
                  <a:cubicBezTo>
                    <a:pt x="111" y="787"/>
                    <a:pt x="92" y="769"/>
                    <a:pt x="71" y="752"/>
                  </a:cubicBezTo>
                  <a:cubicBezTo>
                    <a:pt x="61" y="738"/>
                    <a:pt x="39" y="723"/>
                    <a:pt x="25" y="709"/>
                  </a:cubicBezTo>
                  <a:cubicBezTo>
                    <a:pt x="24" y="703"/>
                    <a:pt x="19" y="700"/>
                    <a:pt x="14" y="698"/>
                  </a:cubicBezTo>
                  <a:cubicBezTo>
                    <a:pt x="11" y="704"/>
                    <a:pt x="11" y="713"/>
                    <a:pt x="9" y="720"/>
                  </a:cubicBezTo>
                  <a:close/>
                  <a:moveTo>
                    <a:pt x="997" y="748"/>
                  </a:moveTo>
                  <a:cubicBezTo>
                    <a:pt x="960" y="744"/>
                    <a:pt x="932" y="748"/>
                    <a:pt x="898" y="748"/>
                  </a:cubicBezTo>
                  <a:cubicBezTo>
                    <a:pt x="874" y="747"/>
                    <a:pt x="848" y="750"/>
                    <a:pt x="825" y="750"/>
                  </a:cubicBezTo>
                  <a:cubicBezTo>
                    <a:pt x="802" y="750"/>
                    <a:pt x="780" y="749"/>
                    <a:pt x="757" y="750"/>
                  </a:cubicBezTo>
                  <a:cubicBezTo>
                    <a:pt x="710" y="751"/>
                    <a:pt x="665" y="748"/>
                    <a:pt x="615" y="752"/>
                  </a:cubicBezTo>
                  <a:cubicBezTo>
                    <a:pt x="588" y="754"/>
                    <a:pt x="559" y="752"/>
                    <a:pt x="529" y="755"/>
                  </a:cubicBezTo>
                  <a:cubicBezTo>
                    <a:pt x="531" y="758"/>
                    <a:pt x="530" y="765"/>
                    <a:pt x="537" y="766"/>
                  </a:cubicBezTo>
                  <a:cubicBezTo>
                    <a:pt x="567" y="769"/>
                    <a:pt x="621" y="765"/>
                    <a:pt x="664" y="769"/>
                  </a:cubicBezTo>
                  <a:cubicBezTo>
                    <a:pt x="683" y="763"/>
                    <a:pt x="721" y="766"/>
                    <a:pt x="739" y="767"/>
                  </a:cubicBezTo>
                  <a:cubicBezTo>
                    <a:pt x="806" y="754"/>
                    <a:pt x="896" y="763"/>
                    <a:pt x="975" y="763"/>
                  </a:cubicBezTo>
                  <a:cubicBezTo>
                    <a:pt x="986" y="763"/>
                    <a:pt x="997" y="762"/>
                    <a:pt x="1008" y="762"/>
                  </a:cubicBezTo>
                  <a:cubicBezTo>
                    <a:pt x="1014" y="762"/>
                    <a:pt x="1020" y="765"/>
                    <a:pt x="1025" y="760"/>
                  </a:cubicBezTo>
                  <a:cubicBezTo>
                    <a:pt x="1020" y="750"/>
                    <a:pt x="1007" y="749"/>
                    <a:pt x="997" y="748"/>
                  </a:cubicBezTo>
                  <a:close/>
                  <a:moveTo>
                    <a:pt x="526" y="824"/>
                  </a:moveTo>
                  <a:cubicBezTo>
                    <a:pt x="522" y="816"/>
                    <a:pt x="518" y="807"/>
                    <a:pt x="518" y="797"/>
                  </a:cubicBezTo>
                  <a:cubicBezTo>
                    <a:pt x="518" y="783"/>
                    <a:pt x="526" y="768"/>
                    <a:pt x="520" y="761"/>
                  </a:cubicBezTo>
                  <a:cubicBezTo>
                    <a:pt x="502" y="776"/>
                    <a:pt x="505" y="819"/>
                    <a:pt x="526" y="824"/>
                  </a:cubicBezTo>
                  <a:close/>
                  <a:moveTo>
                    <a:pt x="561" y="800"/>
                  </a:moveTo>
                  <a:cubicBezTo>
                    <a:pt x="557" y="800"/>
                    <a:pt x="541" y="797"/>
                    <a:pt x="536" y="802"/>
                  </a:cubicBezTo>
                  <a:cubicBezTo>
                    <a:pt x="537" y="807"/>
                    <a:pt x="544" y="807"/>
                    <a:pt x="549" y="807"/>
                  </a:cubicBezTo>
                  <a:cubicBezTo>
                    <a:pt x="576" y="810"/>
                    <a:pt x="619" y="814"/>
                    <a:pt x="642" y="813"/>
                  </a:cubicBezTo>
                  <a:cubicBezTo>
                    <a:pt x="640" y="812"/>
                    <a:pt x="651" y="813"/>
                    <a:pt x="655" y="811"/>
                  </a:cubicBezTo>
                  <a:cubicBezTo>
                    <a:pt x="667" y="815"/>
                    <a:pt x="681" y="809"/>
                    <a:pt x="691" y="811"/>
                  </a:cubicBezTo>
                  <a:cubicBezTo>
                    <a:pt x="689" y="811"/>
                    <a:pt x="688" y="811"/>
                    <a:pt x="688" y="812"/>
                  </a:cubicBezTo>
                  <a:cubicBezTo>
                    <a:pt x="692" y="813"/>
                    <a:pt x="692" y="811"/>
                    <a:pt x="693" y="810"/>
                  </a:cubicBezTo>
                  <a:cubicBezTo>
                    <a:pt x="787" y="810"/>
                    <a:pt x="903" y="804"/>
                    <a:pt x="1004" y="806"/>
                  </a:cubicBezTo>
                  <a:cubicBezTo>
                    <a:pt x="1001" y="805"/>
                    <a:pt x="1001" y="801"/>
                    <a:pt x="1000" y="798"/>
                  </a:cubicBezTo>
                  <a:cubicBezTo>
                    <a:pt x="968" y="791"/>
                    <a:pt x="926" y="796"/>
                    <a:pt x="894" y="794"/>
                  </a:cubicBezTo>
                  <a:cubicBezTo>
                    <a:pt x="889" y="794"/>
                    <a:pt x="884" y="793"/>
                    <a:pt x="880" y="790"/>
                  </a:cubicBezTo>
                  <a:cubicBezTo>
                    <a:pt x="914" y="789"/>
                    <a:pt x="941" y="788"/>
                    <a:pt x="973" y="789"/>
                  </a:cubicBezTo>
                  <a:cubicBezTo>
                    <a:pt x="984" y="790"/>
                    <a:pt x="998" y="796"/>
                    <a:pt x="1007" y="787"/>
                  </a:cubicBezTo>
                  <a:cubicBezTo>
                    <a:pt x="990" y="785"/>
                    <a:pt x="958" y="785"/>
                    <a:pt x="943" y="782"/>
                  </a:cubicBezTo>
                  <a:cubicBezTo>
                    <a:pt x="959" y="777"/>
                    <a:pt x="981" y="780"/>
                    <a:pt x="1001" y="779"/>
                  </a:cubicBezTo>
                  <a:cubicBezTo>
                    <a:pt x="1003" y="777"/>
                    <a:pt x="1003" y="772"/>
                    <a:pt x="1006" y="770"/>
                  </a:cubicBezTo>
                  <a:cubicBezTo>
                    <a:pt x="934" y="771"/>
                    <a:pt x="841" y="764"/>
                    <a:pt x="766" y="769"/>
                  </a:cubicBezTo>
                  <a:cubicBezTo>
                    <a:pt x="688" y="776"/>
                    <a:pt x="616" y="774"/>
                    <a:pt x="538" y="775"/>
                  </a:cubicBezTo>
                  <a:cubicBezTo>
                    <a:pt x="538" y="778"/>
                    <a:pt x="539" y="780"/>
                    <a:pt x="539" y="783"/>
                  </a:cubicBezTo>
                  <a:cubicBezTo>
                    <a:pt x="555" y="787"/>
                    <a:pt x="575" y="781"/>
                    <a:pt x="595" y="784"/>
                  </a:cubicBezTo>
                  <a:cubicBezTo>
                    <a:pt x="583" y="790"/>
                    <a:pt x="555" y="788"/>
                    <a:pt x="538" y="792"/>
                  </a:cubicBezTo>
                  <a:cubicBezTo>
                    <a:pt x="572" y="798"/>
                    <a:pt x="618" y="791"/>
                    <a:pt x="652" y="795"/>
                  </a:cubicBezTo>
                  <a:cubicBezTo>
                    <a:pt x="623" y="797"/>
                    <a:pt x="590" y="800"/>
                    <a:pt x="561" y="800"/>
                  </a:cubicBezTo>
                  <a:close/>
                  <a:moveTo>
                    <a:pt x="1461" y="883"/>
                  </a:moveTo>
                  <a:cubicBezTo>
                    <a:pt x="1459" y="895"/>
                    <a:pt x="1453" y="909"/>
                    <a:pt x="1448" y="923"/>
                  </a:cubicBezTo>
                  <a:cubicBezTo>
                    <a:pt x="1445" y="933"/>
                    <a:pt x="1445" y="943"/>
                    <a:pt x="1442" y="952"/>
                  </a:cubicBezTo>
                  <a:cubicBezTo>
                    <a:pt x="1440" y="955"/>
                    <a:pt x="1438" y="957"/>
                    <a:pt x="1437" y="960"/>
                  </a:cubicBezTo>
                  <a:cubicBezTo>
                    <a:pt x="1434" y="967"/>
                    <a:pt x="1434" y="975"/>
                    <a:pt x="1431" y="982"/>
                  </a:cubicBezTo>
                  <a:cubicBezTo>
                    <a:pt x="1419" y="1007"/>
                    <a:pt x="1400" y="1034"/>
                    <a:pt x="1384" y="1054"/>
                  </a:cubicBezTo>
                  <a:cubicBezTo>
                    <a:pt x="1373" y="1068"/>
                    <a:pt x="1363" y="1079"/>
                    <a:pt x="1351" y="1092"/>
                  </a:cubicBezTo>
                  <a:cubicBezTo>
                    <a:pt x="1344" y="1100"/>
                    <a:pt x="1336" y="1106"/>
                    <a:pt x="1329" y="1113"/>
                  </a:cubicBezTo>
                  <a:cubicBezTo>
                    <a:pt x="1323" y="1119"/>
                    <a:pt x="1318" y="1128"/>
                    <a:pt x="1312" y="1134"/>
                  </a:cubicBezTo>
                  <a:cubicBezTo>
                    <a:pt x="1308" y="1137"/>
                    <a:pt x="1303" y="1138"/>
                    <a:pt x="1299" y="1141"/>
                  </a:cubicBezTo>
                  <a:cubicBezTo>
                    <a:pt x="1295" y="1144"/>
                    <a:pt x="1294" y="1148"/>
                    <a:pt x="1291" y="1150"/>
                  </a:cubicBezTo>
                  <a:cubicBezTo>
                    <a:pt x="1285" y="1155"/>
                    <a:pt x="1277" y="1158"/>
                    <a:pt x="1271" y="1162"/>
                  </a:cubicBezTo>
                  <a:cubicBezTo>
                    <a:pt x="1265" y="1167"/>
                    <a:pt x="1260" y="1173"/>
                    <a:pt x="1254" y="1177"/>
                  </a:cubicBezTo>
                  <a:cubicBezTo>
                    <a:pt x="1248" y="1182"/>
                    <a:pt x="1242" y="1186"/>
                    <a:pt x="1235" y="1190"/>
                  </a:cubicBezTo>
                  <a:cubicBezTo>
                    <a:pt x="1213" y="1204"/>
                    <a:pt x="1191" y="1220"/>
                    <a:pt x="1164" y="1223"/>
                  </a:cubicBezTo>
                  <a:cubicBezTo>
                    <a:pt x="1169" y="1227"/>
                    <a:pt x="1177" y="1230"/>
                    <a:pt x="1183" y="1234"/>
                  </a:cubicBezTo>
                  <a:cubicBezTo>
                    <a:pt x="1190" y="1226"/>
                    <a:pt x="1201" y="1225"/>
                    <a:pt x="1210" y="1221"/>
                  </a:cubicBezTo>
                  <a:cubicBezTo>
                    <a:pt x="1220" y="1217"/>
                    <a:pt x="1227" y="1209"/>
                    <a:pt x="1237" y="1207"/>
                  </a:cubicBezTo>
                  <a:cubicBezTo>
                    <a:pt x="1273" y="1186"/>
                    <a:pt x="1305" y="1158"/>
                    <a:pt x="1332" y="1130"/>
                  </a:cubicBezTo>
                  <a:cubicBezTo>
                    <a:pt x="1341" y="1120"/>
                    <a:pt x="1350" y="1113"/>
                    <a:pt x="1357" y="1104"/>
                  </a:cubicBezTo>
                  <a:cubicBezTo>
                    <a:pt x="1365" y="1095"/>
                    <a:pt x="1373" y="1087"/>
                    <a:pt x="1378" y="1076"/>
                  </a:cubicBezTo>
                  <a:cubicBezTo>
                    <a:pt x="1381" y="1074"/>
                    <a:pt x="1384" y="1073"/>
                    <a:pt x="1386" y="1070"/>
                  </a:cubicBezTo>
                  <a:cubicBezTo>
                    <a:pt x="1395" y="1060"/>
                    <a:pt x="1402" y="1042"/>
                    <a:pt x="1410" y="1031"/>
                  </a:cubicBezTo>
                  <a:cubicBezTo>
                    <a:pt x="1417" y="1020"/>
                    <a:pt x="1428" y="1011"/>
                    <a:pt x="1435" y="998"/>
                  </a:cubicBezTo>
                  <a:cubicBezTo>
                    <a:pt x="1440" y="987"/>
                    <a:pt x="1445" y="976"/>
                    <a:pt x="1449" y="965"/>
                  </a:cubicBezTo>
                  <a:cubicBezTo>
                    <a:pt x="1461" y="938"/>
                    <a:pt x="1467" y="918"/>
                    <a:pt x="1470" y="888"/>
                  </a:cubicBezTo>
                  <a:cubicBezTo>
                    <a:pt x="1471" y="885"/>
                    <a:pt x="1472" y="880"/>
                    <a:pt x="1472" y="874"/>
                  </a:cubicBezTo>
                  <a:cubicBezTo>
                    <a:pt x="1474" y="854"/>
                    <a:pt x="1476" y="831"/>
                    <a:pt x="1471" y="813"/>
                  </a:cubicBezTo>
                  <a:cubicBezTo>
                    <a:pt x="1469" y="803"/>
                    <a:pt x="1457" y="791"/>
                    <a:pt x="1449" y="786"/>
                  </a:cubicBezTo>
                  <a:cubicBezTo>
                    <a:pt x="1460" y="818"/>
                    <a:pt x="1468" y="849"/>
                    <a:pt x="1461" y="883"/>
                  </a:cubicBezTo>
                  <a:close/>
                  <a:moveTo>
                    <a:pt x="390" y="808"/>
                  </a:moveTo>
                  <a:cubicBezTo>
                    <a:pt x="373" y="815"/>
                    <a:pt x="357" y="824"/>
                    <a:pt x="341" y="832"/>
                  </a:cubicBezTo>
                  <a:cubicBezTo>
                    <a:pt x="282" y="878"/>
                    <a:pt x="231" y="968"/>
                    <a:pt x="257" y="1070"/>
                  </a:cubicBezTo>
                  <a:cubicBezTo>
                    <a:pt x="265" y="1099"/>
                    <a:pt x="281" y="1121"/>
                    <a:pt x="292" y="1147"/>
                  </a:cubicBezTo>
                  <a:cubicBezTo>
                    <a:pt x="299" y="1150"/>
                    <a:pt x="302" y="1159"/>
                    <a:pt x="310" y="1163"/>
                  </a:cubicBezTo>
                  <a:cubicBezTo>
                    <a:pt x="314" y="1165"/>
                    <a:pt x="317" y="1164"/>
                    <a:pt x="320" y="1167"/>
                  </a:cubicBezTo>
                  <a:cubicBezTo>
                    <a:pt x="327" y="1178"/>
                    <a:pt x="315" y="1184"/>
                    <a:pt x="311" y="1188"/>
                  </a:cubicBezTo>
                  <a:cubicBezTo>
                    <a:pt x="301" y="1198"/>
                    <a:pt x="290" y="1213"/>
                    <a:pt x="282" y="1219"/>
                  </a:cubicBezTo>
                  <a:cubicBezTo>
                    <a:pt x="281" y="1226"/>
                    <a:pt x="282" y="1233"/>
                    <a:pt x="288" y="1238"/>
                  </a:cubicBezTo>
                  <a:cubicBezTo>
                    <a:pt x="313" y="1208"/>
                    <a:pt x="343" y="1183"/>
                    <a:pt x="380" y="1166"/>
                  </a:cubicBezTo>
                  <a:cubicBezTo>
                    <a:pt x="375" y="1150"/>
                    <a:pt x="386" y="1137"/>
                    <a:pt x="390" y="1130"/>
                  </a:cubicBezTo>
                  <a:cubicBezTo>
                    <a:pt x="374" y="1133"/>
                    <a:pt x="366" y="1109"/>
                    <a:pt x="358" y="1097"/>
                  </a:cubicBezTo>
                  <a:cubicBezTo>
                    <a:pt x="340" y="1068"/>
                    <a:pt x="332" y="1031"/>
                    <a:pt x="340" y="995"/>
                  </a:cubicBezTo>
                  <a:cubicBezTo>
                    <a:pt x="344" y="978"/>
                    <a:pt x="350" y="954"/>
                    <a:pt x="358" y="943"/>
                  </a:cubicBezTo>
                  <a:cubicBezTo>
                    <a:pt x="365" y="933"/>
                    <a:pt x="386" y="915"/>
                    <a:pt x="396" y="909"/>
                  </a:cubicBezTo>
                  <a:cubicBezTo>
                    <a:pt x="435" y="887"/>
                    <a:pt x="484" y="887"/>
                    <a:pt x="526" y="904"/>
                  </a:cubicBezTo>
                  <a:cubicBezTo>
                    <a:pt x="535" y="898"/>
                    <a:pt x="530" y="885"/>
                    <a:pt x="532" y="876"/>
                  </a:cubicBezTo>
                  <a:cubicBezTo>
                    <a:pt x="536" y="857"/>
                    <a:pt x="547" y="847"/>
                    <a:pt x="556" y="835"/>
                  </a:cubicBezTo>
                  <a:cubicBezTo>
                    <a:pt x="541" y="838"/>
                    <a:pt x="532" y="831"/>
                    <a:pt x="520" y="834"/>
                  </a:cubicBezTo>
                  <a:cubicBezTo>
                    <a:pt x="509" y="828"/>
                    <a:pt x="503" y="813"/>
                    <a:pt x="501" y="802"/>
                  </a:cubicBezTo>
                  <a:cubicBezTo>
                    <a:pt x="466" y="792"/>
                    <a:pt x="425" y="802"/>
                    <a:pt x="390" y="808"/>
                  </a:cubicBezTo>
                  <a:close/>
                  <a:moveTo>
                    <a:pt x="1011" y="816"/>
                  </a:moveTo>
                  <a:cubicBezTo>
                    <a:pt x="994" y="814"/>
                    <a:pt x="977" y="817"/>
                    <a:pt x="960" y="816"/>
                  </a:cubicBezTo>
                  <a:cubicBezTo>
                    <a:pt x="948" y="815"/>
                    <a:pt x="938" y="814"/>
                    <a:pt x="923" y="814"/>
                  </a:cubicBezTo>
                  <a:cubicBezTo>
                    <a:pt x="904" y="814"/>
                    <a:pt x="887" y="813"/>
                    <a:pt x="871" y="814"/>
                  </a:cubicBezTo>
                  <a:cubicBezTo>
                    <a:pt x="828" y="817"/>
                    <a:pt x="782" y="818"/>
                    <a:pt x="738" y="818"/>
                  </a:cubicBezTo>
                  <a:cubicBezTo>
                    <a:pt x="712" y="818"/>
                    <a:pt x="686" y="816"/>
                    <a:pt x="661" y="817"/>
                  </a:cubicBezTo>
                  <a:cubicBezTo>
                    <a:pt x="654" y="818"/>
                    <a:pt x="646" y="821"/>
                    <a:pt x="639" y="821"/>
                  </a:cubicBezTo>
                  <a:cubicBezTo>
                    <a:pt x="607" y="823"/>
                    <a:pt x="571" y="819"/>
                    <a:pt x="539" y="815"/>
                  </a:cubicBezTo>
                  <a:cubicBezTo>
                    <a:pt x="539" y="820"/>
                    <a:pt x="532" y="823"/>
                    <a:pt x="535" y="827"/>
                  </a:cubicBezTo>
                  <a:cubicBezTo>
                    <a:pt x="546" y="827"/>
                    <a:pt x="567" y="827"/>
                    <a:pt x="575" y="833"/>
                  </a:cubicBezTo>
                  <a:cubicBezTo>
                    <a:pt x="640" y="833"/>
                    <a:pt x="705" y="832"/>
                    <a:pt x="772" y="831"/>
                  </a:cubicBezTo>
                  <a:cubicBezTo>
                    <a:pt x="796" y="830"/>
                    <a:pt x="818" y="828"/>
                    <a:pt x="840" y="830"/>
                  </a:cubicBezTo>
                  <a:cubicBezTo>
                    <a:pt x="873" y="832"/>
                    <a:pt x="905" y="831"/>
                    <a:pt x="938" y="830"/>
                  </a:cubicBezTo>
                  <a:cubicBezTo>
                    <a:pt x="968" y="829"/>
                    <a:pt x="1003" y="836"/>
                    <a:pt x="1024" y="832"/>
                  </a:cubicBezTo>
                  <a:cubicBezTo>
                    <a:pt x="1030" y="822"/>
                    <a:pt x="1019" y="817"/>
                    <a:pt x="1011" y="816"/>
                  </a:cubicBezTo>
                  <a:close/>
                  <a:moveTo>
                    <a:pt x="1042" y="843"/>
                  </a:moveTo>
                  <a:cubicBezTo>
                    <a:pt x="897" y="835"/>
                    <a:pt x="724" y="840"/>
                    <a:pt x="581" y="842"/>
                  </a:cubicBezTo>
                  <a:cubicBezTo>
                    <a:pt x="580" y="846"/>
                    <a:pt x="582" y="849"/>
                    <a:pt x="583" y="852"/>
                  </a:cubicBezTo>
                  <a:cubicBezTo>
                    <a:pt x="673" y="850"/>
                    <a:pt x="771" y="846"/>
                    <a:pt x="859" y="851"/>
                  </a:cubicBezTo>
                  <a:cubicBezTo>
                    <a:pt x="887" y="852"/>
                    <a:pt x="914" y="850"/>
                    <a:pt x="940" y="851"/>
                  </a:cubicBezTo>
                  <a:cubicBezTo>
                    <a:pt x="958" y="852"/>
                    <a:pt x="973" y="853"/>
                    <a:pt x="990" y="853"/>
                  </a:cubicBezTo>
                  <a:cubicBezTo>
                    <a:pt x="1005" y="853"/>
                    <a:pt x="1020" y="855"/>
                    <a:pt x="1033" y="855"/>
                  </a:cubicBezTo>
                  <a:cubicBezTo>
                    <a:pt x="1037" y="855"/>
                    <a:pt x="1046" y="854"/>
                    <a:pt x="1047" y="849"/>
                  </a:cubicBezTo>
                  <a:cubicBezTo>
                    <a:pt x="1047" y="845"/>
                    <a:pt x="1040" y="848"/>
                    <a:pt x="1042" y="843"/>
                  </a:cubicBezTo>
                  <a:close/>
                  <a:moveTo>
                    <a:pt x="564" y="841"/>
                  </a:moveTo>
                  <a:cubicBezTo>
                    <a:pt x="547" y="853"/>
                    <a:pt x="540" y="872"/>
                    <a:pt x="540" y="894"/>
                  </a:cubicBezTo>
                  <a:cubicBezTo>
                    <a:pt x="541" y="897"/>
                    <a:pt x="544" y="897"/>
                    <a:pt x="544" y="899"/>
                  </a:cubicBezTo>
                  <a:cubicBezTo>
                    <a:pt x="543" y="901"/>
                    <a:pt x="542" y="903"/>
                    <a:pt x="542" y="905"/>
                  </a:cubicBezTo>
                  <a:cubicBezTo>
                    <a:pt x="548" y="916"/>
                    <a:pt x="557" y="930"/>
                    <a:pt x="572" y="929"/>
                  </a:cubicBezTo>
                  <a:cubicBezTo>
                    <a:pt x="566" y="914"/>
                    <a:pt x="557" y="896"/>
                    <a:pt x="553" y="880"/>
                  </a:cubicBezTo>
                  <a:cubicBezTo>
                    <a:pt x="558" y="868"/>
                    <a:pt x="562" y="856"/>
                    <a:pt x="570" y="845"/>
                  </a:cubicBezTo>
                  <a:cubicBezTo>
                    <a:pt x="565" y="844"/>
                    <a:pt x="567" y="843"/>
                    <a:pt x="564" y="841"/>
                  </a:cubicBezTo>
                  <a:close/>
                  <a:moveTo>
                    <a:pt x="780" y="856"/>
                  </a:moveTo>
                  <a:cubicBezTo>
                    <a:pt x="711" y="857"/>
                    <a:pt x="637" y="857"/>
                    <a:pt x="577" y="861"/>
                  </a:cubicBezTo>
                  <a:cubicBezTo>
                    <a:pt x="577" y="867"/>
                    <a:pt x="577" y="869"/>
                    <a:pt x="580" y="875"/>
                  </a:cubicBezTo>
                  <a:cubicBezTo>
                    <a:pt x="611" y="875"/>
                    <a:pt x="636" y="873"/>
                    <a:pt x="663" y="872"/>
                  </a:cubicBezTo>
                  <a:cubicBezTo>
                    <a:pt x="671" y="871"/>
                    <a:pt x="680" y="867"/>
                    <a:pt x="688" y="873"/>
                  </a:cubicBezTo>
                  <a:cubicBezTo>
                    <a:pt x="653" y="875"/>
                    <a:pt x="617" y="880"/>
                    <a:pt x="580" y="881"/>
                  </a:cubicBezTo>
                  <a:cubicBezTo>
                    <a:pt x="579" y="887"/>
                    <a:pt x="577" y="891"/>
                    <a:pt x="579" y="896"/>
                  </a:cubicBezTo>
                  <a:cubicBezTo>
                    <a:pt x="613" y="894"/>
                    <a:pt x="656" y="890"/>
                    <a:pt x="685" y="891"/>
                  </a:cubicBezTo>
                  <a:cubicBezTo>
                    <a:pt x="651" y="899"/>
                    <a:pt x="613" y="897"/>
                    <a:pt x="580" y="902"/>
                  </a:cubicBezTo>
                  <a:cubicBezTo>
                    <a:pt x="580" y="905"/>
                    <a:pt x="583" y="908"/>
                    <a:pt x="581" y="910"/>
                  </a:cubicBezTo>
                  <a:cubicBezTo>
                    <a:pt x="594" y="913"/>
                    <a:pt x="617" y="918"/>
                    <a:pt x="626" y="915"/>
                  </a:cubicBezTo>
                  <a:cubicBezTo>
                    <a:pt x="677" y="924"/>
                    <a:pt x="753" y="915"/>
                    <a:pt x="809" y="917"/>
                  </a:cubicBezTo>
                  <a:cubicBezTo>
                    <a:pt x="820" y="918"/>
                    <a:pt x="832" y="915"/>
                    <a:pt x="843" y="915"/>
                  </a:cubicBezTo>
                  <a:cubicBezTo>
                    <a:pt x="852" y="915"/>
                    <a:pt x="861" y="917"/>
                    <a:pt x="869" y="917"/>
                  </a:cubicBezTo>
                  <a:cubicBezTo>
                    <a:pt x="893" y="917"/>
                    <a:pt x="918" y="913"/>
                    <a:pt x="942" y="913"/>
                  </a:cubicBezTo>
                  <a:cubicBezTo>
                    <a:pt x="972" y="913"/>
                    <a:pt x="1002" y="918"/>
                    <a:pt x="1030" y="910"/>
                  </a:cubicBezTo>
                  <a:cubicBezTo>
                    <a:pt x="1030" y="906"/>
                    <a:pt x="1027" y="905"/>
                    <a:pt x="1027" y="901"/>
                  </a:cubicBezTo>
                  <a:cubicBezTo>
                    <a:pt x="965" y="897"/>
                    <a:pt x="892" y="902"/>
                    <a:pt x="836" y="890"/>
                  </a:cubicBezTo>
                  <a:cubicBezTo>
                    <a:pt x="902" y="894"/>
                    <a:pt x="947" y="895"/>
                    <a:pt x="1006" y="895"/>
                  </a:cubicBezTo>
                  <a:cubicBezTo>
                    <a:pt x="1011" y="896"/>
                    <a:pt x="1020" y="898"/>
                    <a:pt x="1023" y="891"/>
                  </a:cubicBezTo>
                  <a:cubicBezTo>
                    <a:pt x="1003" y="887"/>
                    <a:pt x="968" y="892"/>
                    <a:pt x="944" y="888"/>
                  </a:cubicBezTo>
                  <a:cubicBezTo>
                    <a:pt x="972" y="881"/>
                    <a:pt x="998" y="888"/>
                    <a:pt x="1026" y="882"/>
                  </a:cubicBezTo>
                  <a:cubicBezTo>
                    <a:pt x="1022" y="875"/>
                    <a:pt x="1013" y="876"/>
                    <a:pt x="1005" y="876"/>
                  </a:cubicBezTo>
                  <a:cubicBezTo>
                    <a:pt x="996" y="875"/>
                    <a:pt x="987" y="875"/>
                    <a:pt x="980" y="875"/>
                  </a:cubicBezTo>
                  <a:cubicBezTo>
                    <a:pt x="990" y="866"/>
                    <a:pt x="1026" y="877"/>
                    <a:pt x="1026" y="860"/>
                  </a:cubicBezTo>
                  <a:cubicBezTo>
                    <a:pt x="942" y="862"/>
                    <a:pt x="865" y="854"/>
                    <a:pt x="780" y="856"/>
                  </a:cubicBezTo>
                  <a:close/>
                  <a:moveTo>
                    <a:pt x="382" y="939"/>
                  </a:moveTo>
                  <a:cubicBezTo>
                    <a:pt x="386" y="940"/>
                    <a:pt x="386" y="943"/>
                    <a:pt x="387" y="946"/>
                  </a:cubicBezTo>
                  <a:cubicBezTo>
                    <a:pt x="391" y="961"/>
                    <a:pt x="389" y="979"/>
                    <a:pt x="390" y="995"/>
                  </a:cubicBezTo>
                  <a:cubicBezTo>
                    <a:pt x="391" y="1006"/>
                    <a:pt x="393" y="1019"/>
                    <a:pt x="395" y="1030"/>
                  </a:cubicBezTo>
                  <a:cubicBezTo>
                    <a:pt x="400" y="1062"/>
                    <a:pt x="404" y="1092"/>
                    <a:pt x="406" y="1122"/>
                  </a:cubicBezTo>
                  <a:cubicBezTo>
                    <a:pt x="419" y="1117"/>
                    <a:pt x="432" y="1112"/>
                    <a:pt x="443" y="1105"/>
                  </a:cubicBezTo>
                  <a:cubicBezTo>
                    <a:pt x="433" y="1089"/>
                    <a:pt x="424" y="1062"/>
                    <a:pt x="424" y="1039"/>
                  </a:cubicBezTo>
                  <a:cubicBezTo>
                    <a:pt x="423" y="992"/>
                    <a:pt x="432" y="936"/>
                    <a:pt x="468" y="926"/>
                  </a:cubicBezTo>
                  <a:cubicBezTo>
                    <a:pt x="467" y="918"/>
                    <a:pt x="466" y="908"/>
                    <a:pt x="463" y="900"/>
                  </a:cubicBezTo>
                  <a:cubicBezTo>
                    <a:pt x="426" y="903"/>
                    <a:pt x="396" y="913"/>
                    <a:pt x="382" y="939"/>
                  </a:cubicBezTo>
                  <a:close/>
                  <a:moveTo>
                    <a:pt x="478" y="924"/>
                  </a:moveTo>
                  <a:cubicBezTo>
                    <a:pt x="490" y="919"/>
                    <a:pt x="505" y="916"/>
                    <a:pt x="514" y="908"/>
                  </a:cubicBezTo>
                  <a:cubicBezTo>
                    <a:pt x="502" y="904"/>
                    <a:pt x="487" y="903"/>
                    <a:pt x="473" y="900"/>
                  </a:cubicBezTo>
                  <a:cubicBezTo>
                    <a:pt x="474" y="910"/>
                    <a:pt x="476" y="918"/>
                    <a:pt x="478" y="924"/>
                  </a:cubicBezTo>
                  <a:close/>
                  <a:moveTo>
                    <a:pt x="494" y="927"/>
                  </a:moveTo>
                  <a:cubicBezTo>
                    <a:pt x="516" y="926"/>
                    <a:pt x="533" y="930"/>
                    <a:pt x="549" y="928"/>
                  </a:cubicBezTo>
                  <a:cubicBezTo>
                    <a:pt x="541" y="924"/>
                    <a:pt x="537" y="916"/>
                    <a:pt x="532" y="909"/>
                  </a:cubicBezTo>
                  <a:cubicBezTo>
                    <a:pt x="519" y="915"/>
                    <a:pt x="507" y="921"/>
                    <a:pt x="494" y="927"/>
                  </a:cubicBezTo>
                  <a:close/>
                  <a:moveTo>
                    <a:pt x="1037" y="920"/>
                  </a:moveTo>
                  <a:cubicBezTo>
                    <a:pt x="927" y="922"/>
                    <a:pt x="808" y="923"/>
                    <a:pt x="695" y="926"/>
                  </a:cubicBezTo>
                  <a:cubicBezTo>
                    <a:pt x="672" y="927"/>
                    <a:pt x="652" y="925"/>
                    <a:pt x="632" y="924"/>
                  </a:cubicBezTo>
                  <a:cubicBezTo>
                    <a:pt x="625" y="924"/>
                    <a:pt x="617" y="925"/>
                    <a:pt x="610" y="924"/>
                  </a:cubicBezTo>
                  <a:cubicBezTo>
                    <a:pt x="600" y="923"/>
                    <a:pt x="591" y="917"/>
                    <a:pt x="585" y="926"/>
                  </a:cubicBezTo>
                  <a:cubicBezTo>
                    <a:pt x="591" y="925"/>
                    <a:pt x="586" y="928"/>
                    <a:pt x="587" y="931"/>
                  </a:cubicBezTo>
                  <a:cubicBezTo>
                    <a:pt x="623" y="933"/>
                    <a:pt x="651" y="935"/>
                    <a:pt x="687" y="936"/>
                  </a:cubicBezTo>
                  <a:cubicBezTo>
                    <a:pt x="692" y="937"/>
                    <a:pt x="688" y="930"/>
                    <a:pt x="694" y="932"/>
                  </a:cubicBezTo>
                  <a:cubicBezTo>
                    <a:pt x="755" y="934"/>
                    <a:pt x="828" y="931"/>
                    <a:pt x="894" y="933"/>
                  </a:cubicBezTo>
                  <a:cubicBezTo>
                    <a:pt x="921" y="934"/>
                    <a:pt x="956" y="929"/>
                    <a:pt x="986" y="929"/>
                  </a:cubicBezTo>
                  <a:cubicBezTo>
                    <a:pt x="1003" y="929"/>
                    <a:pt x="1047" y="937"/>
                    <a:pt x="1042" y="918"/>
                  </a:cubicBezTo>
                  <a:cubicBezTo>
                    <a:pt x="1041" y="918"/>
                    <a:pt x="1040" y="918"/>
                    <a:pt x="1040" y="918"/>
                  </a:cubicBezTo>
                  <a:cubicBezTo>
                    <a:pt x="1039" y="919"/>
                    <a:pt x="1038" y="919"/>
                    <a:pt x="1037" y="920"/>
                  </a:cubicBezTo>
                  <a:close/>
                  <a:moveTo>
                    <a:pt x="928" y="960"/>
                  </a:moveTo>
                  <a:cubicBezTo>
                    <a:pt x="877" y="957"/>
                    <a:pt x="824" y="951"/>
                    <a:pt x="773" y="947"/>
                  </a:cubicBezTo>
                  <a:cubicBezTo>
                    <a:pt x="760" y="946"/>
                    <a:pt x="746" y="947"/>
                    <a:pt x="733" y="946"/>
                  </a:cubicBezTo>
                  <a:cubicBezTo>
                    <a:pt x="685" y="943"/>
                    <a:pt x="647" y="942"/>
                    <a:pt x="598" y="941"/>
                  </a:cubicBezTo>
                  <a:cubicBezTo>
                    <a:pt x="590" y="941"/>
                    <a:pt x="583" y="938"/>
                    <a:pt x="576" y="938"/>
                  </a:cubicBezTo>
                  <a:cubicBezTo>
                    <a:pt x="538" y="938"/>
                    <a:pt x="515" y="935"/>
                    <a:pt x="478" y="934"/>
                  </a:cubicBezTo>
                  <a:cubicBezTo>
                    <a:pt x="478" y="934"/>
                    <a:pt x="478" y="933"/>
                    <a:pt x="477" y="933"/>
                  </a:cubicBezTo>
                  <a:cubicBezTo>
                    <a:pt x="478" y="936"/>
                    <a:pt x="476" y="936"/>
                    <a:pt x="476" y="939"/>
                  </a:cubicBezTo>
                  <a:cubicBezTo>
                    <a:pt x="464" y="932"/>
                    <a:pt x="455" y="944"/>
                    <a:pt x="448" y="951"/>
                  </a:cubicBezTo>
                  <a:cubicBezTo>
                    <a:pt x="427" y="1000"/>
                    <a:pt x="427" y="1060"/>
                    <a:pt x="452" y="1104"/>
                  </a:cubicBezTo>
                  <a:cubicBezTo>
                    <a:pt x="490" y="1107"/>
                    <a:pt x="520" y="1106"/>
                    <a:pt x="556" y="1105"/>
                  </a:cubicBezTo>
                  <a:cubicBezTo>
                    <a:pt x="528" y="1099"/>
                    <a:pt x="496" y="1102"/>
                    <a:pt x="465" y="1097"/>
                  </a:cubicBezTo>
                  <a:cubicBezTo>
                    <a:pt x="462" y="1094"/>
                    <a:pt x="469" y="1093"/>
                    <a:pt x="466" y="1091"/>
                  </a:cubicBezTo>
                  <a:cubicBezTo>
                    <a:pt x="433" y="1048"/>
                    <a:pt x="442" y="987"/>
                    <a:pt x="462" y="942"/>
                  </a:cubicBezTo>
                  <a:cubicBezTo>
                    <a:pt x="473" y="941"/>
                    <a:pt x="481" y="945"/>
                    <a:pt x="489" y="947"/>
                  </a:cubicBezTo>
                  <a:cubicBezTo>
                    <a:pt x="494" y="948"/>
                    <a:pt x="501" y="948"/>
                    <a:pt x="506" y="949"/>
                  </a:cubicBezTo>
                  <a:cubicBezTo>
                    <a:pt x="526" y="952"/>
                    <a:pt x="542" y="953"/>
                    <a:pt x="559" y="953"/>
                  </a:cubicBezTo>
                  <a:cubicBezTo>
                    <a:pt x="638" y="951"/>
                    <a:pt x="716" y="958"/>
                    <a:pt x="790" y="967"/>
                  </a:cubicBezTo>
                  <a:cubicBezTo>
                    <a:pt x="806" y="964"/>
                    <a:pt x="824" y="968"/>
                    <a:pt x="842" y="970"/>
                  </a:cubicBezTo>
                  <a:cubicBezTo>
                    <a:pt x="877" y="973"/>
                    <a:pt x="915" y="973"/>
                    <a:pt x="947" y="977"/>
                  </a:cubicBezTo>
                  <a:cubicBezTo>
                    <a:pt x="946" y="966"/>
                    <a:pt x="939" y="960"/>
                    <a:pt x="928" y="960"/>
                  </a:cubicBezTo>
                  <a:close/>
                  <a:moveTo>
                    <a:pt x="776" y="939"/>
                  </a:moveTo>
                  <a:cubicBezTo>
                    <a:pt x="768" y="939"/>
                    <a:pt x="773" y="941"/>
                    <a:pt x="778" y="940"/>
                  </a:cubicBezTo>
                  <a:cubicBezTo>
                    <a:pt x="806" y="942"/>
                    <a:pt x="838" y="946"/>
                    <a:pt x="869" y="949"/>
                  </a:cubicBezTo>
                  <a:cubicBezTo>
                    <a:pt x="887" y="951"/>
                    <a:pt x="904" y="953"/>
                    <a:pt x="920" y="954"/>
                  </a:cubicBezTo>
                  <a:cubicBezTo>
                    <a:pt x="929" y="954"/>
                    <a:pt x="938" y="951"/>
                    <a:pt x="945" y="957"/>
                  </a:cubicBezTo>
                  <a:cubicBezTo>
                    <a:pt x="963" y="952"/>
                    <a:pt x="981" y="946"/>
                    <a:pt x="995" y="937"/>
                  </a:cubicBezTo>
                  <a:cubicBezTo>
                    <a:pt x="920" y="940"/>
                    <a:pt x="847" y="940"/>
                    <a:pt x="776" y="939"/>
                  </a:cubicBezTo>
                  <a:close/>
                  <a:moveTo>
                    <a:pt x="1003" y="945"/>
                  </a:moveTo>
                  <a:cubicBezTo>
                    <a:pt x="983" y="948"/>
                    <a:pt x="972" y="959"/>
                    <a:pt x="952" y="962"/>
                  </a:cubicBezTo>
                  <a:cubicBezTo>
                    <a:pt x="952" y="967"/>
                    <a:pt x="956" y="968"/>
                    <a:pt x="955" y="973"/>
                  </a:cubicBezTo>
                  <a:cubicBezTo>
                    <a:pt x="983" y="963"/>
                    <a:pt x="1016" y="957"/>
                    <a:pt x="1036" y="939"/>
                  </a:cubicBezTo>
                  <a:cubicBezTo>
                    <a:pt x="1025" y="939"/>
                    <a:pt x="1018" y="938"/>
                    <a:pt x="1007" y="938"/>
                  </a:cubicBezTo>
                  <a:cubicBezTo>
                    <a:pt x="1007" y="941"/>
                    <a:pt x="1007" y="944"/>
                    <a:pt x="1003" y="945"/>
                  </a:cubicBezTo>
                  <a:close/>
                  <a:moveTo>
                    <a:pt x="351" y="998"/>
                  </a:moveTo>
                  <a:cubicBezTo>
                    <a:pt x="360" y="1010"/>
                    <a:pt x="372" y="1018"/>
                    <a:pt x="383" y="1028"/>
                  </a:cubicBezTo>
                  <a:cubicBezTo>
                    <a:pt x="382" y="1007"/>
                    <a:pt x="376" y="972"/>
                    <a:pt x="373" y="950"/>
                  </a:cubicBezTo>
                  <a:cubicBezTo>
                    <a:pt x="365" y="967"/>
                    <a:pt x="356" y="979"/>
                    <a:pt x="351" y="998"/>
                  </a:cubicBezTo>
                  <a:close/>
                  <a:moveTo>
                    <a:pt x="797" y="1023"/>
                  </a:moveTo>
                  <a:cubicBezTo>
                    <a:pt x="847" y="1018"/>
                    <a:pt x="889" y="1018"/>
                    <a:pt x="944" y="1015"/>
                  </a:cubicBezTo>
                  <a:cubicBezTo>
                    <a:pt x="948" y="1003"/>
                    <a:pt x="945" y="990"/>
                    <a:pt x="938" y="983"/>
                  </a:cubicBezTo>
                  <a:cubicBezTo>
                    <a:pt x="896" y="978"/>
                    <a:pt x="862" y="981"/>
                    <a:pt x="829" y="978"/>
                  </a:cubicBezTo>
                  <a:cubicBezTo>
                    <a:pt x="809" y="976"/>
                    <a:pt x="790" y="973"/>
                    <a:pt x="770" y="971"/>
                  </a:cubicBezTo>
                  <a:cubicBezTo>
                    <a:pt x="746" y="968"/>
                    <a:pt x="720" y="963"/>
                    <a:pt x="695" y="963"/>
                  </a:cubicBezTo>
                  <a:cubicBezTo>
                    <a:pt x="617" y="963"/>
                    <a:pt x="548" y="964"/>
                    <a:pt x="471" y="954"/>
                  </a:cubicBezTo>
                  <a:cubicBezTo>
                    <a:pt x="468" y="966"/>
                    <a:pt x="475" y="971"/>
                    <a:pt x="478" y="982"/>
                  </a:cubicBezTo>
                  <a:cubicBezTo>
                    <a:pt x="523" y="987"/>
                    <a:pt x="557" y="981"/>
                    <a:pt x="596" y="986"/>
                  </a:cubicBezTo>
                  <a:cubicBezTo>
                    <a:pt x="600" y="986"/>
                    <a:pt x="608" y="987"/>
                    <a:pt x="610" y="992"/>
                  </a:cubicBezTo>
                  <a:cubicBezTo>
                    <a:pt x="559" y="988"/>
                    <a:pt x="514" y="990"/>
                    <a:pt x="476" y="989"/>
                  </a:cubicBezTo>
                  <a:cubicBezTo>
                    <a:pt x="472" y="1003"/>
                    <a:pt x="490" y="1001"/>
                    <a:pt x="498" y="1002"/>
                  </a:cubicBezTo>
                  <a:cubicBezTo>
                    <a:pt x="520" y="1003"/>
                    <a:pt x="550" y="1003"/>
                    <a:pt x="575" y="1005"/>
                  </a:cubicBezTo>
                  <a:cubicBezTo>
                    <a:pt x="552" y="1010"/>
                    <a:pt x="502" y="1007"/>
                    <a:pt x="481" y="1007"/>
                  </a:cubicBezTo>
                  <a:cubicBezTo>
                    <a:pt x="478" y="1022"/>
                    <a:pt x="477" y="1026"/>
                    <a:pt x="481" y="1041"/>
                  </a:cubicBezTo>
                  <a:cubicBezTo>
                    <a:pt x="512" y="1046"/>
                    <a:pt x="549" y="1045"/>
                    <a:pt x="575" y="1046"/>
                  </a:cubicBezTo>
                  <a:cubicBezTo>
                    <a:pt x="573" y="1046"/>
                    <a:pt x="572" y="1045"/>
                    <a:pt x="575" y="1045"/>
                  </a:cubicBezTo>
                  <a:cubicBezTo>
                    <a:pt x="611" y="1047"/>
                    <a:pt x="648" y="1046"/>
                    <a:pt x="682" y="1051"/>
                  </a:cubicBezTo>
                  <a:cubicBezTo>
                    <a:pt x="614" y="1047"/>
                    <a:pt x="546" y="1052"/>
                    <a:pt x="477" y="1049"/>
                  </a:cubicBezTo>
                  <a:cubicBezTo>
                    <a:pt x="482" y="1050"/>
                    <a:pt x="475" y="1058"/>
                    <a:pt x="479" y="1061"/>
                  </a:cubicBezTo>
                  <a:cubicBezTo>
                    <a:pt x="494" y="1060"/>
                    <a:pt x="520" y="1067"/>
                    <a:pt x="537" y="1067"/>
                  </a:cubicBezTo>
                  <a:cubicBezTo>
                    <a:pt x="514" y="1070"/>
                    <a:pt x="493" y="1069"/>
                    <a:pt x="479" y="1067"/>
                  </a:cubicBezTo>
                  <a:cubicBezTo>
                    <a:pt x="478" y="1075"/>
                    <a:pt x="482" y="1083"/>
                    <a:pt x="483" y="1092"/>
                  </a:cubicBezTo>
                  <a:cubicBezTo>
                    <a:pt x="530" y="1093"/>
                    <a:pt x="564" y="1099"/>
                    <a:pt x="611" y="1103"/>
                  </a:cubicBezTo>
                  <a:cubicBezTo>
                    <a:pt x="615" y="1104"/>
                    <a:pt x="614" y="1106"/>
                    <a:pt x="616" y="1107"/>
                  </a:cubicBezTo>
                  <a:cubicBezTo>
                    <a:pt x="680" y="1115"/>
                    <a:pt x="755" y="1114"/>
                    <a:pt x="831" y="1118"/>
                  </a:cubicBezTo>
                  <a:cubicBezTo>
                    <a:pt x="850" y="1118"/>
                    <a:pt x="875" y="1117"/>
                    <a:pt x="890" y="1119"/>
                  </a:cubicBezTo>
                  <a:cubicBezTo>
                    <a:pt x="906" y="1121"/>
                    <a:pt x="932" y="1122"/>
                    <a:pt x="950" y="1120"/>
                  </a:cubicBezTo>
                  <a:cubicBezTo>
                    <a:pt x="950" y="1113"/>
                    <a:pt x="946" y="1107"/>
                    <a:pt x="948" y="1100"/>
                  </a:cubicBezTo>
                  <a:cubicBezTo>
                    <a:pt x="948" y="1095"/>
                    <a:pt x="954" y="1092"/>
                    <a:pt x="951" y="1089"/>
                  </a:cubicBezTo>
                  <a:cubicBezTo>
                    <a:pt x="922" y="1086"/>
                    <a:pt x="895" y="1086"/>
                    <a:pt x="869" y="1080"/>
                  </a:cubicBezTo>
                  <a:cubicBezTo>
                    <a:pt x="899" y="1078"/>
                    <a:pt x="927" y="1084"/>
                    <a:pt x="953" y="1081"/>
                  </a:cubicBezTo>
                  <a:cubicBezTo>
                    <a:pt x="952" y="1079"/>
                    <a:pt x="950" y="1076"/>
                    <a:pt x="950" y="1073"/>
                  </a:cubicBezTo>
                  <a:cubicBezTo>
                    <a:pt x="911" y="1070"/>
                    <a:pt x="874" y="1069"/>
                    <a:pt x="834" y="1067"/>
                  </a:cubicBezTo>
                  <a:cubicBezTo>
                    <a:pt x="805" y="1066"/>
                    <a:pt x="781" y="1065"/>
                    <a:pt x="754" y="1066"/>
                  </a:cubicBezTo>
                  <a:cubicBezTo>
                    <a:pt x="745" y="1066"/>
                    <a:pt x="734" y="1071"/>
                    <a:pt x="727" y="1065"/>
                  </a:cubicBezTo>
                  <a:cubicBezTo>
                    <a:pt x="795" y="1057"/>
                    <a:pt x="873" y="1065"/>
                    <a:pt x="946" y="1065"/>
                  </a:cubicBezTo>
                  <a:cubicBezTo>
                    <a:pt x="946" y="1056"/>
                    <a:pt x="953" y="1053"/>
                    <a:pt x="952" y="1044"/>
                  </a:cubicBezTo>
                  <a:cubicBezTo>
                    <a:pt x="951" y="1024"/>
                    <a:pt x="913" y="1037"/>
                    <a:pt x="900" y="1031"/>
                  </a:cubicBezTo>
                  <a:cubicBezTo>
                    <a:pt x="914" y="1027"/>
                    <a:pt x="929" y="1028"/>
                    <a:pt x="943" y="1026"/>
                  </a:cubicBezTo>
                  <a:cubicBezTo>
                    <a:pt x="917" y="1018"/>
                    <a:pt x="890" y="1024"/>
                    <a:pt x="863" y="1025"/>
                  </a:cubicBezTo>
                  <a:cubicBezTo>
                    <a:pt x="847" y="1026"/>
                    <a:pt x="829" y="1027"/>
                    <a:pt x="815" y="1025"/>
                  </a:cubicBezTo>
                  <a:cubicBezTo>
                    <a:pt x="806" y="1030"/>
                    <a:pt x="805" y="1026"/>
                    <a:pt x="797" y="1023"/>
                  </a:cubicBezTo>
                  <a:close/>
                  <a:moveTo>
                    <a:pt x="951" y="985"/>
                  </a:moveTo>
                  <a:cubicBezTo>
                    <a:pt x="951" y="992"/>
                    <a:pt x="955" y="999"/>
                    <a:pt x="954" y="1006"/>
                  </a:cubicBezTo>
                  <a:cubicBezTo>
                    <a:pt x="954" y="1012"/>
                    <a:pt x="949" y="1016"/>
                    <a:pt x="950" y="1021"/>
                  </a:cubicBezTo>
                  <a:cubicBezTo>
                    <a:pt x="950" y="1033"/>
                    <a:pt x="963" y="1038"/>
                    <a:pt x="959" y="1051"/>
                  </a:cubicBezTo>
                  <a:cubicBezTo>
                    <a:pt x="949" y="1062"/>
                    <a:pt x="959" y="1078"/>
                    <a:pt x="962" y="1089"/>
                  </a:cubicBezTo>
                  <a:cubicBezTo>
                    <a:pt x="957" y="1093"/>
                    <a:pt x="950" y="1106"/>
                    <a:pt x="957" y="1114"/>
                  </a:cubicBezTo>
                  <a:cubicBezTo>
                    <a:pt x="980" y="1104"/>
                    <a:pt x="997" y="1090"/>
                    <a:pt x="1016" y="1077"/>
                  </a:cubicBezTo>
                  <a:cubicBezTo>
                    <a:pt x="1018" y="1068"/>
                    <a:pt x="1023" y="1060"/>
                    <a:pt x="1018" y="1050"/>
                  </a:cubicBezTo>
                  <a:cubicBezTo>
                    <a:pt x="1004" y="1053"/>
                    <a:pt x="993" y="1061"/>
                    <a:pt x="981" y="1066"/>
                  </a:cubicBezTo>
                  <a:cubicBezTo>
                    <a:pt x="982" y="1052"/>
                    <a:pt x="1006" y="1052"/>
                    <a:pt x="1013" y="1041"/>
                  </a:cubicBezTo>
                  <a:cubicBezTo>
                    <a:pt x="1006" y="1041"/>
                    <a:pt x="1001" y="1052"/>
                    <a:pt x="995" y="1046"/>
                  </a:cubicBezTo>
                  <a:cubicBezTo>
                    <a:pt x="1004" y="1040"/>
                    <a:pt x="1011" y="1031"/>
                    <a:pt x="1019" y="1027"/>
                  </a:cubicBezTo>
                  <a:cubicBezTo>
                    <a:pt x="1020" y="1018"/>
                    <a:pt x="1015" y="1015"/>
                    <a:pt x="1013" y="1009"/>
                  </a:cubicBezTo>
                  <a:cubicBezTo>
                    <a:pt x="1000" y="1011"/>
                    <a:pt x="991" y="1021"/>
                    <a:pt x="978" y="1020"/>
                  </a:cubicBezTo>
                  <a:cubicBezTo>
                    <a:pt x="981" y="1008"/>
                    <a:pt x="1029" y="1005"/>
                    <a:pt x="1014" y="986"/>
                  </a:cubicBezTo>
                  <a:cubicBezTo>
                    <a:pt x="1010" y="989"/>
                    <a:pt x="1002" y="994"/>
                    <a:pt x="996" y="993"/>
                  </a:cubicBezTo>
                  <a:cubicBezTo>
                    <a:pt x="1002" y="983"/>
                    <a:pt x="1014" y="980"/>
                    <a:pt x="1019" y="970"/>
                  </a:cubicBezTo>
                  <a:cubicBezTo>
                    <a:pt x="1018" y="967"/>
                    <a:pt x="1017" y="963"/>
                    <a:pt x="1015" y="961"/>
                  </a:cubicBezTo>
                  <a:cubicBezTo>
                    <a:pt x="995" y="970"/>
                    <a:pt x="970" y="974"/>
                    <a:pt x="951" y="985"/>
                  </a:cubicBezTo>
                  <a:close/>
                  <a:moveTo>
                    <a:pt x="348" y="1020"/>
                  </a:moveTo>
                  <a:cubicBezTo>
                    <a:pt x="357" y="1034"/>
                    <a:pt x="377" y="1046"/>
                    <a:pt x="388" y="1061"/>
                  </a:cubicBezTo>
                  <a:cubicBezTo>
                    <a:pt x="388" y="1054"/>
                    <a:pt x="384" y="1050"/>
                    <a:pt x="385" y="1041"/>
                  </a:cubicBezTo>
                  <a:cubicBezTo>
                    <a:pt x="374" y="1030"/>
                    <a:pt x="362" y="1019"/>
                    <a:pt x="349" y="1009"/>
                  </a:cubicBezTo>
                  <a:cubicBezTo>
                    <a:pt x="350" y="1013"/>
                    <a:pt x="348" y="1016"/>
                    <a:pt x="348" y="1020"/>
                  </a:cubicBezTo>
                  <a:close/>
                  <a:moveTo>
                    <a:pt x="374" y="1105"/>
                  </a:moveTo>
                  <a:cubicBezTo>
                    <a:pt x="381" y="1112"/>
                    <a:pt x="390" y="1121"/>
                    <a:pt x="398" y="1124"/>
                  </a:cubicBezTo>
                  <a:cubicBezTo>
                    <a:pt x="394" y="1108"/>
                    <a:pt x="395" y="1090"/>
                    <a:pt x="388" y="1072"/>
                  </a:cubicBezTo>
                  <a:cubicBezTo>
                    <a:pt x="374" y="1060"/>
                    <a:pt x="364" y="1045"/>
                    <a:pt x="349" y="1034"/>
                  </a:cubicBezTo>
                  <a:cubicBezTo>
                    <a:pt x="347" y="1063"/>
                    <a:pt x="357" y="1087"/>
                    <a:pt x="374" y="1105"/>
                  </a:cubicBezTo>
                  <a:close/>
                  <a:moveTo>
                    <a:pt x="1084" y="1185"/>
                  </a:moveTo>
                  <a:cubicBezTo>
                    <a:pt x="1086" y="1185"/>
                    <a:pt x="1090" y="1186"/>
                    <a:pt x="1092" y="1185"/>
                  </a:cubicBezTo>
                  <a:cubicBezTo>
                    <a:pt x="1104" y="1181"/>
                    <a:pt x="1107" y="1168"/>
                    <a:pt x="1115" y="1158"/>
                  </a:cubicBezTo>
                  <a:cubicBezTo>
                    <a:pt x="1123" y="1148"/>
                    <a:pt x="1129" y="1139"/>
                    <a:pt x="1135" y="1129"/>
                  </a:cubicBezTo>
                  <a:cubicBezTo>
                    <a:pt x="1132" y="1115"/>
                    <a:pt x="1128" y="1096"/>
                    <a:pt x="1138" y="1082"/>
                  </a:cubicBezTo>
                  <a:cubicBezTo>
                    <a:pt x="1136" y="1067"/>
                    <a:pt x="1131" y="1067"/>
                    <a:pt x="1115" y="1066"/>
                  </a:cubicBezTo>
                  <a:cubicBezTo>
                    <a:pt x="1104" y="1065"/>
                    <a:pt x="1094" y="1062"/>
                    <a:pt x="1088" y="1057"/>
                  </a:cubicBezTo>
                  <a:cubicBezTo>
                    <a:pt x="1079" y="1048"/>
                    <a:pt x="1079" y="1041"/>
                    <a:pt x="1069" y="1038"/>
                  </a:cubicBezTo>
                  <a:cubicBezTo>
                    <a:pt x="1052" y="1034"/>
                    <a:pt x="1038" y="1042"/>
                    <a:pt x="1024" y="1050"/>
                  </a:cubicBezTo>
                  <a:cubicBezTo>
                    <a:pt x="1031" y="1053"/>
                    <a:pt x="1026" y="1062"/>
                    <a:pt x="1030" y="1067"/>
                  </a:cubicBezTo>
                  <a:cubicBezTo>
                    <a:pt x="1041" y="1062"/>
                    <a:pt x="1060" y="1065"/>
                    <a:pt x="1061" y="1081"/>
                  </a:cubicBezTo>
                  <a:cubicBezTo>
                    <a:pt x="1053" y="1091"/>
                    <a:pt x="1038" y="1094"/>
                    <a:pt x="1031" y="1104"/>
                  </a:cubicBezTo>
                  <a:cubicBezTo>
                    <a:pt x="1055" y="1113"/>
                    <a:pt x="1080" y="1121"/>
                    <a:pt x="1096" y="1138"/>
                  </a:cubicBezTo>
                  <a:cubicBezTo>
                    <a:pt x="1106" y="1161"/>
                    <a:pt x="1086" y="1173"/>
                    <a:pt x="1067" y="1169"/>
                  </a:cubicBezTo>
                  <a:cubicBezTo>
                    <a:pt x="1066" y="1174"/>
                    <a:pt x="1062" y="1176"/>
                    <a:pt x="1062" y="1181"/>
                  </a:cubicBezTo>
                  <a:cubicBezTo>
                    <a:pt x="1066" y="1185"/>
                    <a:pt x="1067" y="1190"/>
                    <a:pt x="1073" y="1193"/>
                  </a:cubicBezTo>
                  <a:cubicBezTo>
                    <a:pt x="1077" y="1189"/>
                    <a:pt x="1079" y="1187"/>
                    <a:pt x="1084" y="1185"/>
                  </a:cubicBezTo>
                  <a:close/>
                  <a:moveTo>
                    <a:pt x="1042" y="1072"/>
                  </a:moveTo>
                  <a:cubicBezTo>
                    <a:pt x="1018" y="1084"/>
                    <a:pt x="986" y="1108"/>
                    <a:pt x="961" y="1121"/>
                  </a:cubicBezTo>
                  <a:cubicBezTo>
                    <a:pt x="962" y="1126"/>
                    <a:pt x="967" y="1128"/>
                    <a:pt x="970" y="1131"/>
                  </a:cubicBezTo>
                  <a:cubicBezTo>
                    <a:pt x="998" y="1112"/>
                    <a:pt x="1027" y="1100"/>
                    <a:pt x="1051" y="1078"/>
                  </a:cubicBezTo>
                  <a:cubicBezTo>
                    <a:pt x="1050" y="1074"/>
                    <a:pt x="1045" y="1071"/>
                    <a:pt x="1042" y="1072"/>
                  </a:cubicBezTo>
                  <a:close/>
                  <a:moveTo>
                    <a:pt x="1022" y="1108"/>
                  </a:moveTo>
                  <a:cubicBezTo>
                    <a:pt x="1006" y="1119"/>
                    <a:pt x="985" y="1126"/>
                    <a:pt x="971" y="1139"/>
                  </a:cubicBezTo>
                  <a:cubicBezTo>
                    <a:pt x="1006" y="1137"/>
                    <a:pt x="1038" y="1138"/>
                    <a:pt x="1079" y="1135"/>
                  </a:cubicBezTo>
                  <a:cubicBezTo>
                    <a:pt x="1065" y="1121"/>
                    <a:pt x="1042" y="1116"/>
                    <a:pt x="1022" y="1108"/>
                  </a:cubicBezTo>
                  <a:close/>
                  <a:moveTo>
                    <a:pt x="926" y="1129"/>
                  </a:moveTo>
                  <a:cubicBezTo>
                    <a:pt x="881" y="1130"/>
                    <a:pt x="831" y="1124"/>
                    <a:pt x="778" y="1125"/>
                  </a:cubicBezTo>
                  <a:cubicBezTo>
                    <a:pt x="739" y="1125"/>
                    <a:pt x="699" y="1122"/>
                    <a:pt x="660" y="1118"/>
                  </a:cubicBezTo>
                  <a:cubicBezTo>
                    <a:pt x="586" y="1110"/>
                    <a:pt x="504" y="1114"/>
                    <a:pt x="442" y="1114"/>
                  </a:cubicBezTo>
                  <a:cubicBezTo>
                    <a:pt x="437" y="1117"/>
                    <a:pt x="424" y="1119"/>
                    <a:pt x="424" y="1124"/>
                  </a:cubicBezTo>
                  <a:cubicBezTo>
                    <a:pt x="503" y="1117"/>
                    <a:pt x="568" y="1121"/>
                    <a:pt x="638" y="1120"/>
                  </a:cubicBezTo>
                  <a:cubicBezTo>
                    <a:pt x="651" y="1119"/>
                    <a:pt x="664" y="1123"/>
                    <a:pt x="677" y="1124"/>
                  </a:cubicBezTo>
                  <a:cubicBezTo>
                    <a:pt x="690" y="1124"/>
                    <a:pt x="708" y="1123"/>
                    <a:pt x="725" y="1124"/>
                  </a:cubicBezTo>
                  <a:cubicBezTo>
                    <a:pt x="747" y="1124"/>
                    <a:pt x="769" y="1131"/>
                    <a:pt x="791" y="1132"/>
                  </a:cubicBezTo>
                  <a:cubicBezTo>
                    <a:pt x="812" y="1132"/>
                    <a:pt x="832" y="1129"/>
                    <a:pt x="851" y="1133"/>
                  </a:cubicBezTo>
                  <a:cubicBezTo>
                    <a:pt x="877" y="1137"/>
                    <a:pt x="903" y="1137"/>
                    <a:pt x="926" y="1138"/>
                  </a:cubicBezTo>
                  <a:cubicBezTo>
                    <a:pt x="936" y="1139"/>
                    <a:pt x="952" y="1143"/>
                    <a:pt x="958" y="1133"/>
                  </a:cubicBezTo>
                  <a:cubicBezTo>
                    <a:pt x="949" y="1128"/>
                    <a:pt x="937" y="1128"/>
                    <a:pt x="926" y="1129"/>
                  </a:cubicBezTo>
                  <a:close/>
                  <a:moveTo>
                    <a:pt x="1002" y="1144"/>
                  </a:moveTo>
                  <a:cubicBezTo>
                    <a:pt x="963" y="1151"/>
                    <a:pt x="919" y="1144"/>
                    <a:pt x="887" y="1143"/>
                  </a:cubicBezTo>
                  <a:cubicBezTo>
                    <a:pt x="873" y="1143"/>
                    <a:pt x="860" y="1140"/>
                    <a:pt x="847" y="1139"/>
                  </a:cubicBezTo>
                  <a:cubicBezTo>
                    <a:pt x="818" y="1137"/>
                    <a:pt x="785" y="1138"/>
                    <a:pt x="753" y="1135"/>
                  </a:cubicBezTo>
                  <a:cubicBezTo>
                    <a:pt x="720" y="1133"/>
                    <a:pt x="687" y="1133"/>
                    <a:pt x="658" y="1128"/>
                  </a:cubicBezTo>
                  <a:cubicBezTo>
                    <a:pt x="643" y="1135"/>
                    <a:pt x="624" y="1128"/>
                    <a:pt x="607" y="1128"/>
                  </a:cubicBezTo>
                  <a:cubicBezTo>
                    <a:pt x="604" y="1127"/>
                    <a:pt x="600" y="1129"/>
                    <a:pt x="596" y="1130"/>
                  </a:cubicBezTo>
                  <a:cubicBezTo>
                    <a:pt x="589" y="1130"/>
                    <a:pt x="580" y="1128"/>
                    <a:pt x="572" y="1128"/>
                  </a:cubicBezTo>
                  <a:cubicBezTo>
                    <a:pt x="529" y="1125"/>
                    <a:pt x="483" y="1126"/>
                    <a:pt x="438" y="1130"/>
                  </a:cubicBezTo>
                  <a:cubicBezTo>
                    <a:pt x="424" y="1131"/>
                    <a:pt x="409" y="1128"/>
                    <a:pt x="399" y="1134"/>
                  </a:cubicBezTo>
                  <a:cubicBezTo>
                    <a:pt x="391" y="1138"/>
                    <a:pt x="387" y="1152"/>
                    <a:pt x="389" y="1161"/>
                  </a:cubicBezTo>
                  <a:cubicBezTo>
                    <a:pt x="419" y="1153"/>
                    <a:pt x="444" y="1140"/>
                    <a:pt x="474" y="1139"/>
                  </a:cubicBezTo>
                  <a:cubicBezTo>
                    <a:pt x="478" y="1137"/>
                    <a:pt x="481" y="1136"/>
                    <a:pt x="485" y="1135"/>
                  </a:cubicBezTo>
                  <a:cubicBezTo>
                    <a:pt x="547" y="1126"/>
                    <a:pt x="613" y="1133"/>
                    <a:pt x="666" y="1147"/>
                  </a:cubicBezTo>
                  <a:cubicBezTo>
                    <a:pt x="685" y="1141"/>
                    <a:pt x="710" y="1147"/>
                    <a:pt x="736" y="1148"/>
                  </a:cubicBezTo>
                  <a:cubicBezTo>
                    <a:pt x="757" y="1149"/>
                    <a:pt x="778" y="1149"/>
                    <a:pt x="800" y="1150"/>
                  </a:cubicBezTo>
                  <a:cubicBezTo>
                    <a:pt x="837" y="1152"/>
                    <a:pt x="876" y="1158"/>
                    <a:pt x="913" y="1159"/>
                  </a:cubicBezTo>
                  <a:cubicBezTo>
                    <a:pt x="940" y="1160"/>
                    <a:pt x="966" y="1157"/>
                    <a:pt x="990" y="1159"/>
                  </a:cubicBezTo>
                  <a:cubicBezTo>
                    <a:pt x="1004" y="1160"/>
                    <a:pt x="1016" y="1162"/>
                    <a:pt x="1030" y="1163"/>
                  </a:cubicBezTo>
                  <a:cubicBezTo>
                    <a:pt x="1039" y="1164"/>
                    <a:pt x="1084" y="1164"/>
                    <a:pt x="1088" y="1158"/>
                  </a:cubicBezTo>
                  <a:cubicBezTo>
                    <a:pt x="1093" y="1152"/>
                    <a:pt x="1087" y="1148"/>
                    <a:pt x="1087" y="1142"/>
                  </a:cubicBezTo>
                  <a:cubicBezTo>
                    <a:pt x="1063" y="1144"/>
                    <a:pt x="1023" y="1148"/>
                    <a:pt x="1002" y="1144"/>
                  </a:cubicBezTo>
                  <a:close/>
                  <a:moveTo>
                    <a:pt x="347" y="1316"/>
                  </a:moveTo>
                  <a:cubicBezTo>
                    <a:pt x="383" y="1331"/>
                    <a:pt x="414" y="1341"/>
                    <a:pt x="450" y="1338"/>
                  </a:cubicBezTo>
                  <a:cubicBezTo>
                    <a:pt x="499" y="1334"/>
                    <a:pt x="544" y="1311"/>
                    <a:pt x="593" y="1298"/>
                  </a:cubicBezTo>
                  <a:cubicBezTo>
                    <a:pt x="615" y="1293"/>
                    <a:pt x="638" y="1289"/>
                    <a:pt x="660" y="1287"/>
                  </a:cubicBezTo>
                  <a:cubicBezTo>
                    <a:pt x="702" y="1284"/>
                    <a:pt x="739" y="1300"/>
                    <a:pt x="772" y="1292"/>
                  </a:cubicBezTo>
                  <a:cubicBezTo>
                    <a:pt x="779" y="1286"/>
                    <a:pt x="786" y="1280"/>
                    <a:pt x="793" y="1273"/>
                  </a:cubicBezTo>
                  <a:cubicBezTo>
                    <a:pt x="800" y="1246"/>
                    <a:pt x="778" y="1219"/>
                    <a:pt x="764" y="1207"/>
                  </a:cubicBezTo>
                  <a:cubicBezTo>
                    <a:pt x="759" y="1202"/>
                    <a:pt x="752" y="1196"/>
                    <a:pt x="746" y="1192"/>
                  </a:cubicBezTo>
                  <a:cubicBezTo>
                    <a:pt x="721" y="1174"/>
                    <a:pt x="689" y="1167"/>
                    <a:pt x="665" y="1153"/>
                  </a:cubicBezTo>
                  <a:cubicBezTo>
                    <a:pt x="608" y="1140"/>
                    <a:pt x="543" y="1133"/>
                    <a:pt x="481" y="1143"/>
                  </a:cubicBezTo>
                  <a:cubicBezTo>
                    <a:pt x="428" y="1153"/>
                    <a:pt x="386" y="1169"/>
                    <a:pt x="349" y="1193"/>
                  </a:cubicBezTo>
                  <a:cubicBezTo>
                    <a:pt x="328" y="1207"/>
                    <a:pt x="309" y="1226"/>
                    <a:pt x="294" y="1243"/>
                  </a:cubicBezTo>
                  <a:cubicBezTo>
                    <a:pt x="296" y="1249"/>
                    <a:pt x="291" y="1252"/>
                    <a:pt x="289" y="1256"/>
                  </a:cubicBezTo>
                  <a:cubicBezTo>
                    <a:pt x="292" y="1261"/>
                    <a:pt x="290" y="1264"/>
                    <a:pt x="295" y="1267"/>
                  </a:cubicBezTo>
                  <a:cubicBezTo>
                    <a:pt x="304" y="1251"/>
                    <a:pt x="315" y="1236"/>
                    <a:pt x="335" y="1230"/>
                  </a:cubicBezTo>
                  <a:cubicBezTo>
                    <a:pt x="337" y="1211"/>
                    <a:pt x="349" y="1203"/>
                    <a:pt x="365" y="1199"/>
                  </a:cubicBezTo>
                  <a:cubicBezTo>
                    <a:pt x="367" y="1196"/>
                    <a:pt x="369" y="1192"/>
                    <a:pt x="371" y="1189"/>
                  </a:cubicBezTo>
                  <a:cubicBezTo>
                    <a:pt x="398" y="1173"/>
                    <a:pt x="447" y="1168"/>
                    <a:pt x="474" y="1184"/>
                  </a:cubicBezTo>
                  <a:cubicBezTo>
                    <a:pt x="512" y="1174"/>
                    <a:pt x="557" y="1173"/>
                    <a:pt x="601" y="1173"/>
                  </a:cubicBezTo>
                  <a:cubicBezTo>
                    <a:pt x="621" y="1173"/>
                    <a:pt x="642" y="1174"/>
                    <a:pt x="662" y="1177"/>
                  </a:cubicBezTo>
                  <a:cubicBezTo>
                    <a:pt x="668" y="1178"/>
                    <a:pt x="676" y="1179"/>
                    <a:pt x="680" y="1185"/>
                  </a:cubicBezTo>
                  <a:cubicBezTo>
                    <a:pt x="671" y="1191"/>
                    <a:pt x="661" y="1185"/>
                    <a:pt x="651" y="1184"/>
                  </a:cubicBezTo>
                  <a:cubicBezTo>
                    <a:pt x="641" y="1183"/>
                    <a:pt x="630" y="1185"/>
                    <a:pt x="619" y="1184"/>
                  </a:cubicBezTo>
                  <a:cubicBezTo>
                    <a:pt x="570" y="1182"/>
                    <a:pt x="519" y="1179"/>
                    <a:pt x="477" y="1193"/>
                  </a:cubicBezTo>
                  <a:cubicBezTo>
                    <a:pt x="477" y="1200"/>
                    <a:pt x="476" y="1208"/>
                    <a:pt x="471" y="1214"/>
                  </a:cubicBezTo>
                  <a:cubicBezTo>
                    <a:pt x="463" y="1225"/>
                    <a:pt x="440" y="1237"/>
                    <a:pt x="421" y="1242"/>
                  </a:cubicBezTo>
                  <a:cubicBezTo>
                    <a:pt x="414" y="1243"/>
                    <a:pt x="406" y="1243"/>
                    <a:pt x="398" y="1244"/>
                  </a:cubicBezTo>
                  <a:cubicBezTo>
                    <a:pt x="391" y="1245"/>
                    <a:pt x="384" y="1248"/>
                    <a:pt x="379" y="1248"/>
                  </a:cubicBezTo>
                  <a:cubicBezTo>
                    <a:pt x="364" y="1247"/>
                    <a:pt x="348" y="1243"/>
                    <a:pt x="338" y="1236"/>
                  </a:cubicBezTo>
                  <a:cubicBezTo>
                    <a:pt x="325" y="1247"/>
                    <a:pt x="307" y="1257"/>
                    <a:pt x="300" y="1277"/>
                  </a:cubicBezTo>
                  <a:cubicBezTo>
                    <a:pt x="314" y="1292"/>
                    <a:pt x="330" y="1304"/>
                    <a:pt x="347" y="1316"/>
                  </a:cubicBezTo>
                  <a:close/>
                  <a:moveTo>
                    <a:pt x="950" y="1164"/>
                  </a:moveTo>
                  <a:cubicBezTo>
                    <a:pt x="944" y="1164"/>
                    <a:pt x="937" y="1165"/>
                    <a:pt x="931" y="1165"/>
                  </a:cubicBezTo>
                  <a:cubicBezTo>
                    <a:pt x="850" y="1165"/>
                    <a:pt x="767" y="1154"/>
                    <a:pt x="686" y="1153"/>
                  </a:cubicBezTo>
                  <a:cubicBezTo>
                    <a:pt x="705" y="1163"/>
                    <a:pt x="729" y="1169"/>
                    <a:pt x="743" y="1183"/>
                  </a:cubicBezTo>
                  <a:cubicBezTo>
                    <a:pt x="768" y="1185"/>
                    <a:pt x="795" y="1184"/>
                    <a:pt x="821" y="1183"/>
                  </a:cubicBezTo>
                  <a:cubicBezTo>
                    <a:pt x="829" y="1183"/>
                    <a:pt x="839" y="1181"/>
                    <a:pt x="847" y="1186"/>
                  </a:cubicBezTo>
                  <a:cubicBezTo>
                    <a:pt x="818" y="1185"/>
                    <a:pt x="789" y="1192"/>
                    <a:pt x="757" y="1190"/>
                  </a:cubicBezTo>
                  <a:cubicBezTo>
                    <a:pt x="759" y="1197"/>
                    <a:pt x="768" y="1200"/>
                    <a:pt x="774" y="1205"/>
                  </a:cubicBezTo>
                  <a:cubicBezTo>
                    <a:pt x="795" y="1223"/>
                    <a:pt x="804" y="1256"/>
                    <a:pt x="813" y="1287"/>
                  </a:cubicBezTo>
                  <a:cubicBezTo>
                    <a:pt x="824" y="1288"/>
                    <a:pt x="829" y="1286"/>
                    <a:pt x="838" y="1286"/>
                  </a:cubicBezTo>
                  <a:cubicBezTo>
                    <a:pt x="918" y="1288"/>
                    <a:pt x="992" y="1277"/>
                    <a:pt x="1059" y="1280"/>
                  </a:cubicBezTo>
                  <a:cubicBezTo>
                    <a:pt x="1062" y="1275"/>
                    <a:pt x="1064" y="1266"/>
                    <a:pt x="1060" y="1260"/>
                  </a:cubicBezTo>
                  <a:cubicBezTo>
                    <a:pt x="1021" y="1255"/>
                    <a:pt x="957" y="1258"/>
                    <a:pt x="919" y="1256"/>
                  </a:cubicBezTo>
                  <a:cubicBezTo>
                    <a:pt x="908" y="1255"/>
                    <a:pt x="896" y="1255"/>
                    <a:pt x="888" y="1250"/>
                  </a:cubicBezTo>
                  <a:cubicBezTo>
                    <a:pt x="941" y="1256"/>
                    <a:pt x="999" y="1254"/>
                    <a:pt x="1055" y="1252"/>
                  </a:cubicBezTo>
                  <a:cubicBezTo>
                    <a:pt x="1050" y="1244"/>
                    <a:pt x="1038" y="1244"/>
                    <a:pt x="1028" y="1244"/>
                  </a:cubicBezTo>
                  <a:cubicBezTo>
                    <a:pt x="1014" y="1243"/>
                    <a:pt x="998" y="1248"/>
                    <a:pt x="986" y="1244"/>
                  </a:cubicBezTo>
                  <a:cubicBezTo>
                    <a:pt x="1009" y="1239"/>
                    <a:pt x="1032" y="1239"/>
                    <a:pt x="1054" y="1240"/>
                  </a:cubicBezTo>
                  <a:cubicBezTo>
                    <a:pt x="1060" y="1233"/>
                    <a:pt x="1057" y="1227"/>
                    <a:pt x="1055" y="1221"/>
                  </a:cubicBezTo>
                  <a:cubicBezTo>
                    <a:pt x="1041" y="1217"/>
                    <a:pt x="1028" y="1215"/>
                    <a:pt x="1014" y="1215"/>
                  </a:cubicBezTo>
                  <a:cubicBezTo>
                    <a:pt x="1007" y="1215"/>
                    <a:pt x="998" y="1217"/>
                    <a:pt x="992" y="1212"/>
                  </a:cubicBezTo>
                  <a:cubicBezTo>
                    <a:pt x="1011" y="1213"/>
                    <a:pt x="1032" y="1209"/>
                    <a:pt x="1053" y="1213"/>
                  </a:cubicBezTo>
                  <a:cubicBezTo>
                    <a:pt x="1053" y="1206"/>
                    <a:pt x="1060" y="1204"/>
                    <a:pt x="1060" y="1196"/>
                  </a:cubicBezTo>
                  <a:cubicBezTo>
                    <a:pt x="1030" y="1186"/>
                    <a:pt x="1000" y="1196"/>
                    <a:pt x="972" y="1194"/>
                  </a:cubicBezTo>
                  <a:cubicBezTo>
                    <a:pt x="1001" y="1191"/>
                    <a:pt x="1026" y="1186"/>
                    <a:pt x="1054" y="1187"/>
                  </a:cubicBezTo>
                  <a:cubicBezTo>
                    <a:pt x="1052" y="1182"/>
                    <a:pt x="1056" y="1175"/>
                    <a:pt x="1057" y="1170"/>
                  </a:cubicBezTo>
                  <a:cubicBezTo>
                    <a:pt x="1018" y="1170"/>
                    <a:pt x="986" y="1166"/>
                    <a:pt x="950" y="1164"/>
                  </a:cubicBezTo>
                  <a:close/>
                  <a:moveTo>
                    <a:pt x="417" y="1195"/>
                  </a:moveTo>
                  <a:cubicBezTo>
                    <a:pt x="420" y="1194"/>
                    <a:pt x="421" y="1196"/>
                    <a:pt x="424" y="1196"/>
                  </a:cubicBezTo>
                  <a:cubicBezTo>
                    <a:pt x="424" y="1191"/>
                    <a:pt x="426" y="1189"/>
                    <a:pt x="428" y="1185"/>
                  </a:cubicBezTo>
                  <a:cubicBezTo>
                    <a:pt x="424" y="1185"/>
                    <a:pt x="423" y="1184"/>
                    <a:pt x="418" y="1184"/>
                  </a:cubicBezTo>
                  <a:cubicBezTo>
                    <a:pt x="417" y="1187"/>
                    <a:pt x="415" y="1191"/>
                    <a:pt x="417" y="1195"/>
                  </a:cubicBezTo>
                  <a:close/>
                  <a:moveTo>
                    <a:pt x="455" y="1191"/>
                  </a:moveTo>
                  <a:cubicBezTo>
                    <a:pt x="459" y="1229"/>
                    <a:pt x="386" y="1238"/>
                    <a:pt x="358" y="1227"/>
                  </a:cubicBezTo>
                  <a:cubicBezTo>
                    <a:pt x="355" y="1220"/>
                    <a:pt x="352" y="1214"/>
                    <a:pt x="357" y="1208"/>
                  </a:cubicBezTo>
                  <a:cubicBezTo>
                    <a:pt x="349" y="1211"/>
                    <a:pt x="343" y="1220"/>
                    <a:pt x="344" y="1229"/>
                  </a:cubicBezTo>
                  <a:cubicBezTo>
                    <a:pt x="369" y="1252"/>
                    <a:pt x="466" y="1234"/>
                    <a:pt x="468" y="1198"/>
                  </a:cubicBezTo>
                  <a:cubicBezTo>
                    <a:pt x="469" y="1191"/>
                    <a:pt x="458" y="1183"/>
                    <a:pt x="448" y="1185"/>
                  </a:cubicBezTo>
                  <a:cubicBezTo>
                    <a:pt x="455" y="1186"/>
                    <a:pt x="450" y="1190"/>
                    <a:pt x="455" y="1191"/>
                  </a:cubicBezTo>
                  <a:close/>
                  <a:moveTo>
                    <a:pt x="398" y="1196"/>
                  </a:moveTo>
                  <a:cubicBezTo>
                    <a:pt x="401" y="1195"/>
                    <a:pt x="405" y="1195"/>
                    <a:pt x="409" y="1195"/>
                  </a:cubicBezTo>
                  <a:cubicBezTo>
                    <a:pt x="407" y="1192"/>
                    <a:pt x="408" y="1189"/>
                    <a:pt x="409" y="1185"/>
                  </a:cubicBezTo>
                  <a:cubicBezTo>
                    <a:pt x="400" y="1183"/>
                    <a:pt x="400" y="1190"/>
                    <a:pt x="398" y="1196"/>
                  </a:cubicBezTo>
                  <a:close/>
                  <a:moveTo>
                    <a:pt x="430" y="1198"/>
                  </a:moveTo>
                  <a:cubicBezTo>
                    <a:pt x="433" y="1199"/>
                    <a:pt x="434" y="1201"/>
                    <a:pt x="439" y="1200"/>
                  </a:cubicBezTo>
                  <a:cubicBezTo>
                    <a:pt x="436" y="1202"/>
                    <a:pt x="441" y="1203"/>
                    <a:pt x="442" y="1205"/>
                  </a:cubicBezTo>
                  <a:cubicBezTo>
                    <a:pt x="448" y="1197"/>
                    <a:pt x="441" y="1191"/>
                    <a:pt x="435" y="1188"/>
                  </a:cubicBezTo>
                  <a:cubicBezTo>
                    <a:pt x="435" y="1193"/>
                    <a:pt x="430" y="1193"/>
                    <a:pt x="430" y="1198"/>
                  </a:cubicBezTo>
                  <a:close/>
                  <a:moveTo>
                    <a:pt x="378" y="1195"/>
                  </a:moveTo>
                  <a:cubicBezTo>
                    <a:pt x="380" y="1197"/>
                    <a:pt x="377" y="1205"/>
                    <a:pt x="381" y="1205"/>
                  </a:cubicBezTo>
                  <a:cubicBezTo>
                    <a:pt x="383" y="1201"/>
                    <a:pt x="393" y="1199"/>
                    <a:pt x="392" y="1189"/>
                  </a:cubicBezTo>
                  <a:cubicBezTo>
                    <a:pt x="386" y="1190"/>
                    <a:pt x="383" y="1193"/>
                    <a:pt x="378" y="1195"/>
                  </a:cubicBezTo>
                  <a:close/>
                  <a:moveTo>
                    <a:pt x="365" y="1209"/>
                  </a:moveTo>
                  <a:cubicBezTo>
                    <a:pt x="365" y="1211"/>
                    <a:pt x="367" y="1212"/>
                    <a:pt x="366" y="1215"/>
                  </a:cubicBezTo>
                  <a:cubicBezTo>
                    <a:pt x="369" y="1215"/>
                    <a:pt x="370" y="1214"/>
                    <a:pt x="372" y="1213"/>
                  </a:cubicBezTo>
                  <a:cubicBezTo>
                    <a:pt x="370" y="1209"/>
                    <a:pt x="374" y="1205"/>
                    <a:pt x="370" y="1203"/>
                  </a:cubicBezTo>
                  <a:cubicBezTo>
                    <a:pt x="370" y="1206"/>
                    <a:pt x="368" y="1208"/>
                    <a:pt x="365" y="1209"/>
                  </a:cubicBezTo>
                  <a:close/>
                  <a:moveTo>
                    <a:pt x="876" y="1354"/>
                  </a:moveTo>
                  <a:cubicBezTo>
                    <a:pt x="882" y="1355"/>
                    <a:pt x="889" y="1354"/>
                    <a:pt x="895" y="1356"/>
                  </a:cubicBezTo>
                  <a:cubicBezTo>
                    <a:pt x="914" y="1359"/>
                    <a:pt x="933" y="1369"/>
                    <a:pt x="951" y="1370"/>
                  </a:cubicBezTo>
                  <a:cubicBezTo>
                    <a:pt x="963" y="1370"/>
                    <a:pt x="974" y="1369"/>
                    <a:pt x="985" y="1370"/>
                  </a:cubicBezTo>
                  <a:cubicBezTo>
                    <a:pt x="1032" y="1373"/>
                    <a:pt x="1075" y="1369"/>
                    <a:pt x="1112" y="1363"/>
                  </a:cubicBezTo>
                  <a:cubicBezTo>
                    <a:pt x="1129" y="1359"/>
                    <a:pt x="1143" y="1354"/>
                    <a:pt x="1158" y="1346"/>
                  </a:cubicBezTo>
                  <a:cubicBezTo>
                    <a:pt x="1170" y="1339"/>
                    <a:pt x="1179" y="1330"/>
                    <a:pt x="1191" y="1325"/>
                  </a:cubicBezTo>
                  <a:cubicBezTo>
                    <a:pt x="1194" y="1317"/>
                    <a:pt x="1200" y="1312"/>
                    <a:pt x="1205" y="1306"/>
                  </a:cubicBezTo>
                  <a:cubicBezTo>
                    <a:pt x="1207" y="1285"/>
                    <a:pt x="1205" y="1265"/>
                    <a:pt x="1191" y="1253"/>
                  </a:cubicBezTo>
                  <a:cubicBezTo>
                    <a:pt x="1186" y="1249"/>
                    <a:pt x="1182" y="1244"/>
                    <a:pt x="1179" y="1242"/>
                  </a:cubicBezTo>
                  <a:cubicBezTo>
                    <a:pt x="1160" y="1228"/>
                    <a:pt x="1136" y="1223"/>
                    <a:pt x="1111" y="1216"/>
                  </a:cubicBezTo>
                  <a:cubicBezTo>
                    <a:pt x="1095" y="1211"/>
                    <a:pt x="1081" y="1207"/>
                    <a:pt x="1067" y="1205"/>
                  </a:cubicBezTo>
                  <a:cubicBezTo>
                    <a:pt x="1064" y="1205"/>
                    <a:pt x="1064" y="1209"/>
                    <a:pt x="1062" y="1210"/>
                  </a:cubicBezTo>
                  <a:cubicBezTo>
                    <a:pt x="1066" y="1216"/>
                    <a:pt x="1065" y="1220"/>
                    <a:pt x="1069" y="1226"/>
                  </a:cubicBezTo>
                  <a:cubicBezTo>
                    <a:pt x="1109" y="1232"/>
                    <a:pt x="1153" y="1240"/>
                    <a:pt x="1180" y="1266"/>
                  </a:cubicBezTo>
                  <a:cubicBezTo>
                    <a:pt x="1184" y="1276"/>
                    <a:pt x="1194" y="1283"/>
                    <a:pt x="1191" y="1296"/>
                  </a:cubicBezTo>
                  <a:cubicBezTo>
                    <a:pt x="1189" y="1304"/>
                    <a:pt x="1178" y="1307"/>
                    <a:pt x="1178" y="1315"/>
                  </a:cubicBezTo>
                  <a:cubicBezTo>
                    <a:pt x="1161" y="1327"/>
                    <a:pt x="1139" y="1339"/>
                    <a:pt x="1115" y="1344"/>
                  </a:cubicBezTo>
                  <a:cubicBezTo>
                    <a:pt x="1110" y="1345"/>
                    <a:pt x="1105" y="1344"/>
                    <a:pt x="1099" y="1345"/>
                  </a:cubicBezTo>
                  <a:cubicBezTo>
                    <a:pt x="1056" y="1351"/>
                    <a:pt x="1004" y="1357"/>
                    <a:pt x="958" y="1355"/>
                  </a:cubicBezTo>
                  <a:cubicBezTo>
                    <a:pt x="944" y="1354"/>
                    <a:pt x="931" y="1350"/>
                    <a:pt x="917" y="1348"/>
                  </a:cubicBezTo>
                  <a:cubicBezTo>
                    <a:pt x="892" y="1343"/>
                    <a:pt x="865" y="1340"/>
                    <a:pt x="847" y="1331"/>
                  </a:cubicBezTo>
                  <a:cubicBezTo>
                    <a:pt x="848" y="1336"/>
                    <a:pt x="844" y="1338"/>
                    <a:pt x="843" y="1345"/>
                  </a:cubicBezTo>
                  <a:cubicBezTo>
                    <a:pt x="857" y="1347"/>
                    <a:pt x="865" y="1351"/>
                    <a:pt x="876" y="1354"/>
                  </a:cubicBezTo>
                  <a:close/>
                  <a:moveTo>
                    <a:pt x="1067" y="1233"/>
                  </a:moveTo>
                  <a:cubicBezTo>
                    <a:pt x="1066" y="1237"/>
                    <a:pt x="1060" y="1242"/>
                    <a:pt x="1064" y="1247"/>
                  </a:cubicBezTo>
                  <a:cubicBezTo>
                    <a:pt x="1074" y="1244"/>
                    <a:pt x="1095" y="1246"/>
                    <a:pt x="1104" y="1241"/>
                  </a:cubicBezTo>
                  <a:cubicBezTo>
                    <a:pt x="1092" y="1237"/>
                    <a:pt x="1083" y="1233"/>
                    <a:pt x="1067" y="1233"/>
                  </a:cubicBezTo>
                  <a:close/>
                  <a:moveTo>
                    <a:pt x="1097" y="1259"/>
                  </a:moveTo>
                  <a:cubicBezTo>
                    <a:pt x="1112" y="1258"/>
                    <a:pt x="1124" y="1255"/>
                    <a:pt x="1139" y="1253"/>
                  </a:cubicBezTo>
                  <a:cubicBezTo>
                    <a:pt x="1120" y="1236"/>
                    <a:pt x="1087" y="1257"/>
                    <a:pt x="1065" y="1253"/>
                  </a:cubicBezTo>
                  <a:cubicBezTo>
                    <a:pt x="1070" y="1266"/>
                    <a:pt x="1082" y="1261"/>
                    <a:pt x="1097" y="1259"/>
                  </a:cubicBezTo>
                  <a:close/>
                  <a:moveTo>
                    <a:pt x="1150" y="1256"/>
                  </a:moveTo>
                  <a:cubicBezTo>
                    <a:pt x="1126" y="1263"/>
                    <a:pt x="1106" y="1268"/>
                    <a:pt x="1073" y="1268"/>
                  </a:cubicBezTo>
                  <a:cubicBezTo>
                    <a:pt x="1072" y="1272"/>
                    <a:pt x="1065" y="1279"/>
                    <a:pt x="1068" y="1280"/>
                  </a:cubicBezTo>
                  <a:cubicBezTo>
                    <a:pt x="1083" y="1279"/>
                    <a:pt x="1087" y="1288"/>
                    <a:pt x="1091" y="1297"/>
                  </a:cubicBezTo>
                  <a:cubicBezTo>
                    <a:pt x="1087" y="1302"/>
                    <a:pt x="1086" y="1306"/>
                    <a:pt x="1083" y="1312"/>
                  </a:cubicBezTo>
                  <a:cubicBezTo>
                    <a:pt x="1002" y="1324"/>
                    <a:pt x="936" y="1321"/>
                    <a:pt x="857" y="1328"/>
                  </a:cubicBezTo>
                  <a:cubicBezTo>
                    <a:pt x="877" y="1331"/>
                    <a:pt x="906" y="1339"/>
                    <a:pt x="931" y="1344"/>
                  </a:cubicBezTo>
                  <a:cubicBezTo>
                    <a:pt x="962" y="1349"/>
                    <a:pt x="1005" y="1345"/>
                    <a:pt x="1039" y="1343"/>
                  </a:cubicBezTo>
                  <a:cubicBezTo>
                    <a:pt x="1096" y="1339"/>
                    <a:pt x="1166" y="1334"/>
                    <a:pt x="1183" y="1289"/>
                  </a:cubicBezTo>
                  <a:cubicBezTo>
                    <a:pt x="1177" y="1275"/>
                    <a:pt x="1165" y="1263"/>
                    <a:pt x="1150" y="1256"/>
                  </a:cubicBezTo>
                  <a:close/>
                  <a:moveTo>
                    <a:pt x="273" y="1317"/>
                  </a:moveTo>
                  <a:cubicBezTo>
                    <a:pt x="303" y="1336"/>
                    <a:pt x="328" y="1348"/>
                    <a:pt x="364" y="1357"/>
                  </a:cubicBezTo>
                  <a:cubicBezTo>
                    <a:pt x="379" y="1360"/>
                    <a:pt x="394" y="1364"/>
                    <a:pt x="409" y="1367"/>
                  </a:cubicBezTo>
                  <a:cubicBezTo>
                    <a:pt x="438" y="1372"/>
                    <a:pt x="470" y="1373"/>
                    <a:pt x="500" y="1375"/>
                  </a:cubicBezTo>
                  <a:cubicBezTo>
                    <a:pt x="530" y="1376"/>
                    <a:pt x="559" y="1371"/>
                    <a:pt x="587" y="1369"/>
                  </a:cubicBezTo>
                  <a:cubicBezTo>
                    <a:pt x="615" y="1366"/>
                    <a:pt x="642" y="1359"/>
                    <a:pt x="667" y="1354"/>
                  </a:cubicBezTo>
                  <a:cubicBezTo>
                    <a:pt x="676" y="1352"/>
                    <a:pt x="687" y="1348"/>
                    <a:pt x="697" y="1345"/>
                  </a:cubicBezTo>
                  <a:cubicBezTo>
                    <a:pt x="715" y="1339"/>
                    <a:pt x="736" y="1330"/>
                    <a:pt x="753" y="1322"/>
                  </a:cubicBezTo>
                  <a:cubicBezTo>
                    <a:pt x="772" y="1313"/>
                    <a:pt x="792" y="1306"/>
                    <a:pt x="806" y="1294"/>
                  </a:cubicBezTo>
                  <a:cubicBezTo>
                    <a:pt x="804" y="1286"/>
                    <a:pt x="803" y="1277"/>
                    <a:pt x="799" y="1271"/>
                  </a:cubicBezTo>
                  <a:cubicBezTo>
                    <a:pt x="797" y="1280"/>
                    <a:pt x="790" y="1291"/>
                    <a:pt x="782" y="1295"/>
                  </a:cubicBezTo>
                  <a:cubicBezTo>
                    <a:pt x="751" y="1314"/>
                    <a:pt x="699" y="1293"/>
                    <a:pt x="665" y="1294"/>
                  </a:cubicBezTo>
                  <a:cubicBezTo>
                    <a:pt x="657" y="1295"/>
                    <a:pt x="648" y="1297"/>
                    <a:pt x="640" y="1298"/>
                  </a:cubicBezTo>
                  <a:cubicBezTo>
                    <a:pt x="633" y="1299"/>
                    <a:pt x="625" y="1300"/>
                    <a:pt x="618" y="1301"/>
                  </a:cubicBezTo>
                  <a:cubicBezTo>
                    <a:pt x="590" y="1307"/>
                    <a:pt x="564" y="1316"/>
                    <a:pt x="541" y="1323"/>
                  </a:cubicBezTo>
                  <a:cubicBezTo>
                    <a:pt x="531" y="1326"/>
                    <a:pt x="521" y="1331"/>
                    <a:pt x="511" y="1335"/>
                  </a:cubicBezTo>
                  <a:cubicBezTo>
                    <a:pt x="470" y="1349"/>
                    <a:pt x="428" y="1351"/>
                    <a:pt x="387" y="1340"/>
                  </a:cubicBezTo>
                  <a:cubicBezTo>
                    <a:pt x="356" y="1332"/>
                    <a:pt x="334" y="1320"/>
                    <a:pt x="313" y="1300"/>
                  </a:cubicBezTo>
                  <a:cubicBezTo>
                    <a:pt x="300" y="1288"/>
                    <a:pt x="282" y="1278"/>
                    <a:pt x="280" y="1266"/>
                  </a:cubicBezTo>
                  <a:cubicBezTo>
                    <a:pt x="280" y="1266"/>
                    <a:pt x="280" y="1265"/>
                    <a:pt x="279" y="1265"/>
                  </a:cubicBezTo>
                  <a:cubicBezTo>
                    <a:pt x="272" y="1280"/>
                    <a:pt x="274" y="1301"/>
                    <a:pt x="273" y="1317"/>
                  </a:cubicBezTo>
                  <a:close/>
                  <a:moveTo>
                    <a:pt x="1045" y="1310"/>
                  </a:moveTo>
                  <a:cubicBezTo>
                    <a:pt x="1055" y="1309"/>
                    <a:pt x="1082" y="1306"/>
                    <a:pt x="1082" y="1298"/>
                  </a:cubicBezTo>
                  <a:cubicBezTo>
                    <a:pt x="1083" y="1292"/>
                    <a:pt x="1072" y="1288"/>
                    <a:pt x="1063" y="1287"/>
                  </a:cubicBezTo>
                  <a:cubicBezTo>
                    <a:pt x="1043" y="1286"/>
                    <a:pt x="1007" y="1288"/>
                    <a:pt x="995" y="1288"/>
                  </a:cubicBezTo>
                  <a:cubicBezTo>
                    <a:pt x="948" y="1290"/>
                    <a:pt x="900" y="1294"/>
                    <a:pt x="857" y="1294"/>
                  </a:cubicBezTo>
                  <a:cubicBezTo>
                    <a:pt x="843" y="1294"/>
                    <a:pt x="827" y="1293"/>
                    <a:pt x="815" y="1298"/>
                  </a:cubicBezTo>
                  <a:cubicBezTo>
                    <a:pt x="814" y="1312"/>
                    <a:pt x="845" y="1302"/>
                    <a:pt x="844" y="1320"/>
                  </a:cubicBezTo>
                  <a:cubicBezTo>
                    <a:pt x="901" y="1318"/>
                    <a:pt x="978" y="1316"/>
                    <a:pt x="1045" y="1310"/>
                  </a:cubicBezTo>
                  <a:close/>
                  <a:moveTo>
                    <a:pt x="279" y="1349"/>
                  </a:moveTo>
                  <a:cubicBezTo>
                    <a:pt x="291" y="1359"/>
                    <a:pt x="302" y="1367"/>
                    <a:pt x="320" y="1374"/>
                  </a:cubicBezTo>
                  <a:cubicBezTo>
                    <a:pt x="341" y="1382"/>
                    <a:pt x="359" y="1390"/>
                    <a:pt x="382" y="1393"/>
                  </a:cubicBezTo>
                  <a:cubicBezTo>
                    <a:pt x="434" y="1401"/>
                    <a:pt x="480" y="1404"/>
                    <a:pt x="528" y="1406"/>
                  </a:cubicBezTo>
                  <a:cubicBezTo>
                    <a:pt x="617" y="1410"/>
                    <a:pt x="709" y="1383"/>
                    <a:pt x="774" y="1353"/>
                  </a:cubicBezTo>
                  <a:cubicBezTo>
                    <a:pt x="793" y="1344"/>
                    <a:pt x="809" y="1335"/>
                    <a:pt x="807" y="1308"/>
                  </a:cubicBezTo>
                  <a:cubicBezTo>
                    <a:pt x="807" y="1307"/>
                    <a:pt x="807" y="1307"/>
                    <a:pt x="806" y="1307"/>
                  </a:cubicBezTo>
                  <a:cubicBezTo>
                    <a:pt x="773" y="1321"/>
                    <a:pt x="742" y="1335"/>
                    <a:pt x="707" y="1348"/>
                  </a:cubicBezTo>
                  <a:cubicBezTo>
                    <a:pt x="695" y="1352"/>
                    <a:pt x="681" y="1359"/>
                    <a:pt x="669" y="1362"/>
                  </a:cubicBezTo>
                  <a:cubicBezTo>
                    <a:pt x="659" y="1364"/>
                    <a:pt x="650" y="1364"/>
                    <a:pt x="640" y="1368"/>
                  </a:cubicBezTo>
                  <a:cubicBezTo>
                    <a:pt x="604" y="1379"/>
                    <a:pt x="560" y="1381"/>
                    <a:pt x="513" y="1383"/>
                  </a:cubicBezTo>
                  <a:cubicBezTo>
                    <a:pt x="510" y="1385"/>
                    <a:pt x="517" y="1386"/>
                    <a:pt x="513" y="1387"/>
                  </a:cubicBezTo>
                  <a:cubicBezTo>
                    <a:pt x="504" y="1385"/>
                    <a:pt x="497" y="1385"/>
                    <a:pt x="486" y="1386"/>
                  </a:cubicBezTo>
                  <a:cubicBezTo>
                    <a:pt x="488" y="1386"/>
                    <a:pt x="490" y="1387"/>
                    <a:pt x="488" y="1387"/>
                  </a:cubicBezTo>
                  <a:cubicBezTo>
                    <a:pt x="483" y="1388"/>
                    <a:pt x="486" y="1386"/>
                    <a:pt x="482" y="1384"/>
                  </a:cubicBezTo>
                  <a:cubicBezTo>
                    <a:pt x="408" y="1384"/>
                    <a:pt x="319" y="1371"/>
                    <a:pt x="275" y="1329"/>
                  </a:cubicBezTo>
                  <a:cubicBezTo>
                    <a:pt x="275" y="1339"/>
                    <a:pt x="282" y="1341"/>
                    <a:pt x="279" y="1349"/>
                  </a:cubicBezTo>
                  <a:close/>
                  <a:moveTo>
                    <a:pt x="805" y="1343"/>
                  </a:moveTo>
                  <a:cubicBezTo>
                    <a:pt x="812" y="1342"/>
                    <a:pt x="829" y="1348"/>
                    <a:pt x="836" y="1339"/>
                  </a:cubicBezTo>
                  <a:cubicBezTo>
                    <a:pt x="842" y="1320"/>
                    <a:pt x="829" y="1314"/>
                    <a:pt x="817" y="1313"/>
                  </a:cubicBezTo>
                  <a:cubicBezTo>
                    <a:pt x="814" y="1323"/>
                    <a:pt x="812" y="1334"/>
                    <a:pt x="805" y="1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94"/>
            <p:cNvSpPr>
              <a:spLocks noEditPoints="1"/>
            </p:cNvSpPr>
            <p:nvPr/>
          </p:nvSpPr>
          <p:spPr bwMode="auto">
            <a:xfrm>
              <a:off x="3168651" y="733426"/>
              <a:ext cx="152400" cy="128588"/>
            </a:xfrm>
            <a:custGeom>
              <a:avLst/>
              <a:gdLst>
                <a:gd name="T0" fmla="*/ 164 w 196"/>
                <a:gd name="T1" fmla="*/ 87 h 166"/>
                <a:gd name="T2" fmla="*/ 137 w 196"/>
                <a:gd name="T3" fmla="*/ 142 h 166"/>
                <a:gd name="T4" fmla="*/ 110 w 196"/>
                <a:gd name="T5" fmla="*/ 155 h 166"/>
                <a:gd name="T6" fmla="*/ 92 w 196"/>
                <a:gd name="T7" fmla="*/ 162 h 166"/>
                <a:gd name="T8" fmla="*/ 42 w 196"/>
                <a:gd name="T9" fmla="*/ 148 h 166"/>
                <a:gd name="T10" fmla="*/ 36 w 196"/>
                <a:gd name="T11" fmla="*/ 125 h 166"/>
                <a:gd name="T12" fmla="*/ 15 w 196"/>
                <a:gd name="T13" fmla="*/ 120 h 166"/>
                <a:gd name="T14" fmla="*/ 14 w 196"/>
                <a:gd name="T15" fmla="*/ 40 h 166"/>
                <a:gd name="T16" fmla="*/ 63 w 196"/>
                <a:gd name="T17" fmla="*/ 12 h 166"/>
                <a:gd name="T18" fmla="*/ 83 w 196"/>
                <a:gd name="T19" fmla="*/ 12 h 166"/>
                <a:gd name="T20" fmla="*/ 97 w 196"/>
                <a:gd name="T21" fmla="*/ 19 h 166"/>
                <a:gd name="T22" fmla="*/ 114 w 196"/>
                <a:gd name="T23" fmla="*/ 8 h 166"/>
                <a:gd name="T24" fmla="*/ 139 w 196"/>
                <a:gd name="T25" fmla="*/ 2 h 166"/>
                <a:gd name="T26" fmla="*/ 149 w 196"/>
                <a:gd name="T27" fmla="*/ 6 h 166"/>
                <a:gd name="T28" fmla="*/ 179 w 196"/>
                <a:gd name="T29" fmla="*/ 17 h 166"/>
                <a:gd name="T30" fmla="*/ 185 w 196"/>
                <a:gd name="T31" fmla="*/ 72 h 166"/>
                <a:gd name="T32" fmla="*/ 164 w 196"/>
                <a:gd name="T33" fmla="*/ 87 h 166"/>
                <a:gd name="T34" fmla="*/ 137 w 196"/>
                <a:gd name="T35" fmla="*/ 8 h 166"/>
                <a:gd name="T36" fmla="*/ 98 w 196"/>
                <a:gd name="T37" fmla="*/ 25 h 166"/>
                <a:gd name="T38" fmla="*/ 81 w 196"/>
                <a:gd name="T39" fmla="*/ 18 h 166"/>
                <a:gd name="T40" fmla="*/ 59 w 196"/>
                <a:gd name="T41" fmla="*/ 19 h 166"/>
                <a:gd name="T42" fmla="*/ 20 w 196"/>
                <a:gd name="T43" fmla="*/ 115 h 166"/>
                <a:gd name="T44" fmla="*/ 38 w 196"/>
                <a:gd name="T45" fmla="*/ 118 h 166"/>
                <a:gd name="T46" fmla="*/ 47 w 196"/>
                <a:gd name="T47" fmla="*/ 139 h 166"/>
                <a:gd name="T48" fmla="*/ 94 w 196"/>
                <a:gd name="T49" fmla="*/ 155 h 166"/>
                <a:gd name="T50" fmla="*/ 114 w 196"/>
                <a:gd name="T51" fmla="*/ 146 h 166"/>
                <a:gd name="T52" fmla="*/ 151 w 196"/>
                <a:gd name="T53" fmla="*/ 118 h 166"/>
                <a:gd name="T54" fmla="*/ 157 w 196"/>
                <a:gd name="T55" fmla="*/ 87 h 166"/>
                <a:gd name="T56" fmla="*/ 180 w 196"/>
                <a:gd name="T57" fmla="*/ 68 h 166"/>
                <a:gd name="T58" fmla="*/ 181 w 196"/>
                <a:gd name="T59" fmla="*/ 36 h 166"/>
                <a:gd name="T60" fmla="*/ 146 w 196"/>
                <a:gd name="T61" fmla="*/ 57 h 166"/>
                <a:gd name="T62" fmla="*/ 137 w 196"/>
                <a:gd name="T63" fmla="*/ 86 h 166"/>
                <a:gd name="T64" fmla="*/ 94 w 196"/>
                <a:gd name="T65" fmla="*/ 96 h 166"/>
                <a:gd name="T66" fmla="*/ 121 w 196"/>
                <a:gd name="T67" fmla="*/ 94 h 166"/>
                <a:gd name="T68" fmla="*/ 142 w 196"/>
                <a:gd name="T69" fmla="*/ 52 h 166"/>
                <a:gd name="T70" fmla="*/ 171 w 196"/>
                <a:gd name="T71" fmla="*/ 36 h 166"/>
                <a:gd name="T72" fmla="*/ 163 w 196"/>
                <a:gd name="T73" fmla="*/ 14 h 166"/>
                <a:gd name="T74" fmla="*/ 137 w 196"/>
                <a:gd name="T75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166">
                  <a:moveTo>
                    <a:pt x="164" y="87"/>
                  </a:moveTo>
                  <a:cubicBezTo>
                    <a:pt x="164" y="112"/>
                    <a:pt x="153" y="128"/>
                    <a:pt x="137" y="142"/>
                  </a:cubicBezTo>
                  <a:cubicBezTo>
                    <a:pt x="131" y="147"/>
                    <a:pt x="120" y="150"/>
                    <a:pt x="110" y="155"/>
                  </a:cubicBezTo>
                  <a:cubicBezTo>
                    <a:pt x="102" y="158"/>
                    <a:pt x="95" y="162"/>
                    <a:pt x="92" y="162"/>
                  </a:cubicBezTo>
                  <a:cubicBezTo>
                    <a:pt x="73" y="166"/>
                    <a:pt x="55" y="159"/>
                    <a:pt x="42" y="148"/>
                  </a:cubicBezTo>
                  <a:cubicBezTo>
                    <a:pt x="40" y="140"/>
                    <a:pt x="39" y="132"/>
                    <a:pt x="36" y="125"/>
                  </a:cubicBezTo>
                  <a:cubicBezTo>
                    <a:pt x="30" y="122"/>
                    <a:pt x="22" y="122"/>
                    <a:pt x="15" y="120"/>
                  </a:cubicBezTo>
                  <a:cubicBezTo>
                    <a:pt x="0" y="97"/>
                    <a:pt x="8" y="69"/>
                    <a:pt x="14" y="40"/>
                  </a:cubicBezTo>
                  <a:cubicBezTo>
                    <a:pt x="26" y="27"/>
                    <a:pt x="43" y="14"/>
                    <a:pt x="63" y="12"/>
                  </a:cubicBezTo>
                  <a:cubicBezTo>
                    <a:pt x="68" y="11"/>
                    <a:pt x="78" y="11"/>
                    <a:pt x="83" y="12"/>
                  </a:cubicBezTo>
                  <a:cubicBezTo>
                    <a:pt x="88" y="13"/>
                    <a:pt x="93" y="19"/>
                    <a:pt x="97" y="19"/>
                  </a:cubicBezTo>
                  <a:cubicBezTo>
                    <a:pt x="104" y="19"/>
                    <a:pt x="108" y="12"/>
                    <a:pt x="114" y="8"/>
                  </a:cubicBezTo>
                  <a:cubicBezTo>
                    <a:pt x="121" y="4"/>
                    <a:pt x="129" y="0"/>
                    <a:pt x="139" y="2"/>
                  </a:cubicBezTo>
                  <a:cubicBezTo>
                    <a:pt x="143" y="2"/>
                    <a:pt x="145" y="5"/>
                    <a:pt x="149" y="6"/>
                  </a:cubicBezTo>
                  <a:cubicBezTo>
                    <a:pt x="162" y="9"/>
                    <a:pt x="169" y="9"/>
                    <a:pt x="179" y="17"/>
                  </a:cubicBezTo>
                  <a:cubicBezTo>
                    <a:pt x="186" y="32"/>
                    <a:pt x="196" y="57"/>
                    <a:pt x="185" y="72"/>
                  </a:cubicBezTo>
                  <a:cubicBezTo>
                    <a:pt x="179" y="80"/>
                    <a:pt x="170" y="80"/>
                    <a:pt x="164" y="87"/>
                  </a:cubicBezTo>
                  <a:close/>
                  <a:moveTo>
                    <a:pt x="137" y="8"/>
                  </a:moveTo>
                  <a:cubicBezTo>
                    <a:pt x="118" y="5"/>
                    <a:pt x="113" y="25"/>
                    <a:pt x="98" y="25"/>
                  </a:cubicBezTo>
                  <a:cubicBezTo>
                    <a:pt x="90" y="24"/>
                    <a:pt x="87" y="19"/>
                    <a:pt x="81" y="18"/>
                  </a:cubicBezTo>
                  <a:cubicBezTo>
                    <a:pt x="74" y="16"/>
                    <a:pt x="65" y="18"/>
                    <a:pt x="59" y="19"/>
                  </a:cubicBezTo>
                  <a:cubicBezTo>
                    <a:pt x="19" y="25"/>
                    <a:pt x="5" y="72"/>
                    <a:pt x="20" y="115"/>
                  </a:cubicBezTo>
                  <a:cubicBezTo>
                    <a:pt x="28" y="116"/>
                    <a:pt x="31" y="118"/>
                    <a:pt x="38" y="118"/>
                  </a:cubicBezTo>
                  <a:cubicBezTo>
                    <a:pt x="43" y="122"/>
                    <a:pt x="48" y="131"/>
                    <a:pt x="47" y="139"/>
                  </a:cubicBezTo>
                  <a:cubicBezTo>
                    <a:pt x="50" y="155"/>
                    <a:pt x="78" y="160"/>
                    <a:pt x="94" y="155"/>
                  </a:cubicBezTo>
                  <a:cubicBezTo>
                    <a:pt x="100" y="154"/>
                    <a:pt x="107" y="148"/>
                    <a:pt x="114" y="146"/>
                  </a:cubicBezTo>
                  <a:cubicBezTo>
                    <a:pt x="128" y="140"/>
                    <a:pt x="144" y="129"/>
                    <a:pt x="151" y="118"/>
                  </a:cubicBezTo>
                  <a:cubicBezTo>
                    <a:pt x="156" y="108"/>
                    <a:pt x="152" y="98"/>
                    <a:pt x="157" y="87"/>
                  </a:cubicBezTo>
                  <a:cubicBezTo>
                    <a:pt x="161" y="77"/>
                    <a:pt x="175" y="75"/>
                    <a:pt x="180" y="68"/>
                  </a:cubicBezTo>
                  <a:cubicBezTo>
                    <a:pt x="185" y="61"/>
                    <a:pt x="184" y="44"/>
                    <a:pt x="181" y="36"/>
                  </a:cubicBezTo>
                  <a:cubicBezTo>
                    <a:pt x="174" y="48"/>
                    <a:pt x="168" y="61"/>
                    <a:pt x="146" y="57"/>
                  </a:cubicBezTo>
                  <a:cubicBezTo>
                    <a:pt x="137" y="64"/>
                    <a:pt x="141" y="76"/>
                    <a:pt x="137" y="86"/>
                  </a:cubicBezTo>
                  <a:cubicBezTo>
                    <a:pt x="130" y="100"/>
                    <a:pt x="108" y="106"/>
                    <a:pt x="94" y="96"/>
                  </a:cubicBezTo>
                  <a:cubicBezTo>
                    <a:pt x="101" y="91"/>
                    <a:pt x="113" y="97"/>
                    <a:pt x="121" y="94"/>
                  </a:cubicBezTo>
                  <a:cubicBezTo>
                    <a:pt x="138" y="88"/>
                    <a:pt x="128" y="62"/>
                    <a:pt x="142" y="52"/>
                  </a:cubicBezTo>
                  <a:cubicBezTo>
                    <a:pt x="154" y="51"/>
                    <a:pt x="169" y="52"/>
                    <a:pt x="171" y="36"/>
                  </a:cubicBezTo>
                  <a:cubicBezTo>
                    <a:pt x="172" y="29"/>
                    <a:pt x="168" y="20"/>
                    <a:pt x="163" y="14"/>
                  </a:cubicBezTo>
                  <a:cubicBezTo>
                    <a:pt x="150" y="15"/>
                    <a:pt x="147" y="9"/>
                    <a:pt x="1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95"/>
            <p:cNvSpPr>
              <a:spLocks noEditPoints="1"/>
            </p:cNvSpPr>
            <p:nvPr/>
          </p:nvSpPr>
          <p:spPr bwMode="auto">
            <a:xfrm>
              <a:off x="3200401" y="958851"/>
              <a:ext cx="107950" cy="98425"/>
            </a:xfrm>
            <a:custGeom>
              <a:avLst/>
              <a:gdLst>
                <a:gd name="T0" fmla="*/ 100 w 139"/>
                <a:gd name="T1" fmla="*/ 1 h 126"/>
                <a:gd name="T2" fmla="*/ 137 w 139"/>
                <a:gd name="T3" fmla="*/ 25 h 126"/>
                <a:gd name="T4" fmla="*/ 121 w 139"/>
                <a:gd name="T5" fmla="*/ 73 h 126"/>
                <a:gd name="T6" fmla="*/ 42 w 139"/>
                <a:gd name="T7" fmla="*/ 126 h 126"/>
                <a:gd name="T8" fmla="*/ 1 w 139"/>
                <a:gd name="T9" fmla="*/ 88 h 126"/>
                <a:gd name="T10" fmla="*/ 6 w 139"/>
                <a:gd name="T11" fmla="*/ 64 h 126"/>
                <a:gd name="T12" fmla="*/ 83 w 139"/>
                <a:gd name="T13" fmla="*/ 1 h 126"/>
                <a:gd name="T14" fmla="*/ 100 w 139"/>
                <a:gd name="T15" fmla="*/ 1 h 126"/>
                <a:gd name="T16" fmla="*/ 94 w 139"/>
                <a:gd name="T17" fmla="*/ 12 h 126"/>
                <a:gd name="T18" fmla="*/ 47 w 139"/>
                <a:gd name="T19" fmla="*/ 28 h 126"/>
                <a:gd name="T20" fmla="*/ 13 w 139"/>
                <a:gd name="T21" fmla="*/ 74 h 126"/>
                <a:gd name="T22" fmla="*/ 18 w 139"/>
                <a:gd name="T23" fmla="*/ 105 h 126"/>
                <a:gd name="T24" fmla="*/ 20 w 139"/>
                <a:gd name="T25" fmla="*/ 89 h 126"/>
                <a:gd name="T26" fmla="*/ 103 w 139"/>
                <a:gd name="T27" fmla="*/ 18 h 126"/>
                <a:gd name="T28" fmla="*/ 94 w 139"/>
                <a:gd name="T29" fmla="*/ 12 h 126"/>
                <a:gd name="T30" fmla="*/ 88 w 139"/>
                <a:gd name="T31" fmla="*/ 30 h 126"/>
                <a:gd name="T32" fmla="*/ 25 w 139"/>
                <a:gd name="T33" fmla="*/ 97 h 126"/>
                <a:gd name="T34" fmla="*/ 25 w 139"/>
                <a:gd name="T35" fmla="*/ 112 h 126"/>
                <a:gd name="T36" fmla="*/ 53 w 139"/>
                <a:gd name="T37" fmla="*/ 116 h 126"/>
                <a:gd name="T38" fmla="*/ 120 w 139"/>
                <a:gd name="T39" fmla="*/ 51 h 126"/>
                <a:gd name="T40" fmla="*/ 122 w 139"/>
                <a:gd name="T41" fmla="*/ 28 h 126"/>
                <a:gd name="T42" fmla="*/ 88 w 139"/>
                <a:gd name="T43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26">
                  <a:moveTo>
                    <a:pt x="100" y="1"/>
                  </a:moveTo>
                  <a:cubicBezTo>
                    <a:pt x="111" y="0"/>
                    <a:pt x="135" y="13"/>
                    <a:pt x="137" y="25"/>
                  </a:cubicBezTo>
                  <a:cubicBezTo>
                    <a:pt x="139" y="42"/>
                    <a:pt x="120" y="55"/>
                    <a:pt x="121" y="73"/>
                  </a:cubicBezTo>
                  <a:cubicBezTo>
                    <a:pt x="102" y="98"/>
                    <a:pt x="83" y="123"/>
                    <a:pt x="42" y="126"/>
                  </a:cubicBezTo>
                  <a:cubicBezTo>
                    <a:pt x="18" y="123"/>
                    <a:pt x="2" y="113"/>
                    <a:pt x="1" y="88"/>
                  </a:cubicBezTo>
                  <a:cubicBezTo>
                    <a:pt x="0" y="83"/>
                    <a:pt x="4" y="69"/>
                    <a:pt x="6" y="64"/>
                  </a:cubicBezTo>
                  <a:cubicBezTo>
                    <a:pt x="16" y="36"/>
                    <a:pt x="53" y="6"/>
                    <a:pt x="83" y="1"/>
                  </a:cubicBezTo>
                  <a:cubicBezTo>
                    <a:pt x="89" y="0"/>
                    <a:pt x="95" y="3"/>
                    <a:pt x="100" y="1"/>
                  </a:cubicBezTo>
                  <a:close/>
                  <a:moveTo>
                    <a:pt x="94" y="12"/>
                  </a:moveTo>
                  <a:cubicBezTo>
                    <a:pt x="71" y="8"/>
                    <a:pt x="60" y="19"/>
                    <a:pt x="47" y="28"/>
                  </a:cubicBezTo>
                  <a:cubicBezTo>
                    <a:pt x="32" y="39"/>
                    <a:pt x="18" y="56"/>
                    <a:pt x="13" y="74"/>
                  </a:cubicBezTo>
                  <a:cubicBezTo>
                    <a:pt x="10" y="84"/>
                    <a:pt x="11" y="102"/>
                    <a:pt x="18" y="105"/>
                  </a:cubicBezTo>
                  <a:cubicBezTo>
                    <a:pt x="17" y="101"/>
                    <a:pt x="20" y="97"/>
                    <a:pt x="20" y="89"/>
                  </a:cubicBezTo>
                  <a:cubicBezTo>
                    <a:pt x="40" y="58"/>
                    <a:pt x="61" y="27"/>
                    <a:pt x="103" y="18"/>
                  </a:cubicBezTo>
                  <a:cubicBezTo>
                    <a:pt x="103" y="14"/>
                    <a:pt x="97" y="13"/>
                    <a:pt x="94" y="12"/>
                  </a:cubicBezTo>
                  <a:close/>
                  <a:moveTo>
                    <a:pt x="88" y="30"/>
                  </a:moveTo>
                  <a:cubicBezTo>
                    <a:pt x="60" y="46"/>
                    <a:pt x="40" y="68"/>
                    <a:pt x="25" y="97"/>
                  </a:cubicBezTo>
                  <a:cubicBezTo>
                    <a:pt x="27" y="103"/>
                    <a:pt x="24" y="107"/>
                    <a:pt x="25" y="112"/>
                  </a:cubicBezTo>
                  <a:cubicBezTo>
                    <a:pt x="32" y="117"/>
                    <a:pt x="45" y="118"/>
                    <a:pt x="53" y="116"/>
                  </a:cubicBezTo>
                  <a:cubicBezTo>
                    <a:pt x="84" y="113"/>
                    <a:pt x="112" y="78"/>
                    <a:pt x="120" y="51"/>
                  </a:cubicBezTo>
                  <a:cubicBezTo>
                    <a:pt x="122" y="43"/>
                    <a:pt x="121" y="35"/>
                    <a:pt x="122" y="28"/>
                  </a:cubicBezTo>
                  <a:cubicBezTo>
                    <a:pt x="111" y="23"/>
                    <a:pt x="100" y="26"/>
                    <a:pt x="8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96"/>
            <p:cNvSpPr>
              <a:spLocks noEditPoints="1"/>
            </p:cNvSpPr>
            <p:nvPr/>
          </p:nvSpPr>
          <p:spPr bwMode="auto">
            <a:xfrm>
              <a:off x="3205163" y="1074738"/>
              <a:ext cx="146050" cy="150813"/>
            </a:xfrm>
            <a:custGeom>
              <a:avLst/>
              <a:gdLst>
                <a:gd name="T0" fmla="*/ 177 w 187"/>
                <a:gd name="T1" fmla="*/ 65 h 193"/>
                <a:gd name="T2" fmla="*/ 158 w 187"/>
                <a:gd name="T3" fmla="*/ 70 h 193"/>
                <a:gd name="T4" fmla="*/ 148 w 187"/>
                <a:gd name="T5" fmla="*/ 116 h 193"/>
                <a:gd name="T6" fmla="*/ 133 w 187"/>
                <a:gd name="T7" fmla="*/ 134 h 193"/>
                <a:gd name="T8" fmla="*/ 114 w 187"/>
                <a:gd name="T9" fmla="*/ 149 h 193"/>
                <a:gd name="T10" fmla="*/ 106 w 187"/>
                <a:gd name="T11" fmla="*/ 167 h 193"/>
                <a:gd name="T12" fmla="*/ 68 w 187"/>
                <a:gd name="T13" fmla="*/ 186 h 193"/>
                <a:gd name="T14" fmla="*/ 37 w 187"/>
                <a:gd name="T15" fmla="*/ 187 h 193"/>
                <a:gd name="T16" fmla="*/ 18 w 187"/>
                <a:gd name="T17" fmla="*/ 153 h 193"/>
                <a:gd name="T18" fmla="*/ 14 w 187"/>
                <a:gd name="T19" fmla="*/ 141 h 193"/>
                <a:gd name="T20" fmla="*/ 15 w 187"/>
                <a:gd name="T21" fmla="*/ 133 h 193"/>
                <a:gd name="T22" fmla="*/ 2 w 187"/>
                <a:gd name="T23" fmla="*/ 108 h 193"/>
                <a:gd name="T24" fmla="*/ 22 w 187"/>
                <a:gd name="T25" fmla="*/ 71 h 193"/>
                <a:gd name="T26" fmla="*/ 38 w 187"/>
                <a:gd name="T27" fmla="*/ 44 h 193"/>
                <a:gd name="T28" fmla="*/ 51 w 187"/>
                <a:gd name="T29" fmla="*/ 42 h 193"/>
                <a:gd name="T30" fmla="*/ 84 w 187"/>
                <a:gd name="T31" fmla="*/ 37 h 193"/>
                <a:gd name="T32" fmla="*/ 106 w 187"/>
                <a:gd name="T33" fmla="*/ 43 h 193"/>
                <a:gd name="T34" fmla="*/ 126 w 187"/>
                <a:gd name="T35" fmla="*/ 12 h 193"/>
                <a:gd name="T36" fmla="*/ 148 w 187"/>
                <a:gd name="T37" fmla="*/ 0 h 193"/>
                <a:gd name="T38" fmla="*/ 171 w 187"/>
                <a:gd name="T39" fmla="*/ 7 h 193"/>
                <a:gd name="T40" fmla="*/ 182 w 187"/>
                <a:gd name="T41" fmla="*/ 26 h 193"/>
                <a:gd name="T42" fmla="*/ 177 w 187"/>
                <a:gd name="T43" fmla="*/ 65 h 193"/>
                <a:gd name="T44" fmla="*/ 168 w 187"/>
                <a:gd name="T45" fmla="*/ 16 h 193"/>
                <a:gd name="T46" fmla="*/ 142 w 187"/>
                <a:gd name="T47" fmla="*/ 16 h 193"/>
                <a:gd name="T48" fmla="*/ 134 w 187"/>
                <a:gd name="T49" fmla="*/ 65 h 193"/>
                <a:gd name="T50" fmla="*/ 124 w 187"/>
                <a:gd name="T51" fmla="*/ 67 h 193"/>
                <a:gd name="T52" fmla="*/ 118 w 187"/>
                <a:gd name="T53" fmla="*/ 84 h 193"/>
                <a:gd name="T54" fmla="*/ 75 w 187"/>
                <a:gd name="T55" fmla="*/ 88 h 193"/>
                <a:gd name="T56" fmla="*/ 113 w 187"/>
                <a:gd name="T57" fmla="*/ 80 h 193"/>
                <a:gd name="T58" fmla="*/ 135 w 187"/>
                <a:gd name="T59" fmla="*/ 56 h 193"/>
                <a:gd name="T60" fmla="*/ 136 w 187"/>
                <a:gd name="T61" fmla="*/ 13 h 193"/>
                <a:gd name="T62" fmla="*/ 126 w 187"/>
                <a:gd name="T63" fmla="*/ 34 h 193"/>
                <a:gd name="T64" fmla="*/ 99 w 187"/>
                <a:gd name="T65" fmla="*/ 51 h 193"/>
                <a:gd name="T66" fmla="*/ 78 w 187"/>
                <a:gd name="T67" fmla="*/ 43 h 193"/>
                <a:gd name="T68" fmla="*/ 39 w 187"/>
                <a:gd name="T69" fmla="*/ 52 h 193"/>
                <a:gd name="T70" fmla="*/ 9 w 187"/>
                <a:gd name="T71" fmla="*/ 108 h 193"/>
                <a:gd name="T72" fmla="*/ 23 w 187"/>
                <a:gd name="T73" fmla="*/ 134 h 193"/>
                <a:gd name="T74" fmla="*/ 39 w 187"/>
                <a:gd name="T75" fmla="*/ 181 h 193"/>
                <a:gd name="T76" fmla="*/ 45 w 187"/>
                <a:gd name="T77" fmla="*/ 184 h 193"/>
                <a:gd name="T78" fmla="*/ 84 w 187"/>
                <a:gd name="T79" fmla="*/ 176 h 193"/>
                <a:gd name="T80" fmla="*/ 107 w 187"/>
                <a:gd name="T81" fmla="*/ 146 h 193"/>
                <a:gd name="T82" fmla="*/ 138 w 187"/>
                <a:gd name="T83" fmla="*/ 120 h 193"/>
                <a:gd name="T84" fmla="*/ 145 w 187"/>
                <a:gd name="T85" fmla="*/ 70 h 193"/>
                <a:gd name="T86" fmla="*/ 172 w 187"/>
                <a:gd name="T87" fmla="*/ 59 h 193"/>
                <a:gd name="T88" fmla="*/ 168 w 187"/>
                <a:gd name="T89" fmla="*/ 1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" h="193">
                  <a:moveTo>
                    <a:pt x="177" y="65"/>
                  </a:moveTo>
                  <a:cubicBezTo>
                    <a:pt x="171" y="69"/>
                    <a:pt x="164" y="67"/>
                    <a:pt x="158" y="70"/>
                  </a:cubicBezTo>
                  <a:cubicBezTo>
                    <a:pt x="144" y="77"/>
                    <a:pt x="155" y="100"/>
                    <a:pt x="148" y="116"/>
                  </a:cubicBezTo>
                  <a:cubicBezTo>
                    <a:pt x="143" y="123"/>
                    <a:pt x="139" y="128"/>
                    <a:pt x="133" y="134"/>
                  </a:cubicBezTo>
                  <a:cubicBezTo>
                    <a:pt x="127" y="140"/>
                    <a:pt x="118" y="143"/>
                    <a:pt x="114" y="149"/>
                  </a:cubicBezTo>
                  <a:cubicBezTo>
                    <a:pt x="110" y="155"/>
                    <a:pt x="110" y="162"/>
                    <a:pt x="106" y="167"/>
                  </a:cubicBezTo>
                  <a:cubicBezTo>
                    <a:pt x="97" y="178"/>
                    <a:pt x="85" y="181"/>
                    <a:pt x="68" y="186"/>
                  </a:cubicBezTo>
                  <a:cubicBezTo>
                    <a:pt x="59" y="188"/>
                    <a:pt x="50" y="193"/>
                    <a:pt x="37" y="187"/>
                  </a:cubicBezTo>
                  <a:cubicBezTo>
                    <a:pt x="27" y="182"/>
                    <a:pt x="21" y="165"/>
                    <a:pt x="18" y="153"/>
                  </a:cubicBezTo>
                  <a:cubicBezTo>
                    <a:pt x="16" y="149"/>
                    <a:pt x="14" y="144"/>
                    <a:pt x="14" y="141"/>
                  </a:cubicBezTo>
                  <a:cubicBezTo>
                    <a:pt x="13" y="138"/>
                    <a:pt x="15" y="136"/>
                    <a:pt x="15" y="133"/>
                  </a:cubicBezTo>
                  <a:cubicBezTo>
                    <a:pt x="13" y="124"/>
                    <a:pt x="3" y="118"/>
                    <a:pt x="2" y="108"/>
                  </a:cubicBezTo>
                  <a:cubicBezTo>
                    <a:pt x="0" y="93"/>
                    <a:pt x="13" y="83"/>
                    <a:pt x="22" y="71"/>
                  </a:cubicBezTo>
                  <a:cubicBezTo>
                    <a:pt x="27" y="64"/>
                    <a:pt x="31" y="48"/>
                    <a:pt x="38" y="44"/>
                  </a:cubicBezTo>
                  <a:cubicBezTo>
                    <a:pt x="41" y="42"/>
                    <a:pt x="47" y="43"/>
                    <a:pt x="51" y="42"/>
                  </a:cubicBezTo>
                  <a:cubicBezTo>
                    <a:pt x="61" y="40"/>
                    <a:pt x="72" y="35"/>
                    <a:pt x="84" y="37"/>
                  </a:cubicBezTo>
                  <a:cubicBezTo>
                    <a:pt x="93" y="38"/>
                    <a:pt x="97" y="44"/>
                    <a:pt x="106" y="43"/>
                  </a:cubicBezTo>
                  <a:cubicBezTo>
                    <a:pt x="122" y="40"/>
                    <a:pt x="119" y="26"/>
                    <a:pt x="126" y="12"/>
                  </a:cubicBezTo>
                  <a:cubicBezTo>
                    <a:pt x="133" y="7"/>
                    <a:pt x="144" y="5"/>
                    <a:pt x="148" y="0"/>
                  </a:cubicBezTo>
                  <a:cubicBezTo>
                    <a:pt x="156" y="5"/>
                    <a:pt x="164" y="3"/>
                    <a:pt x="171" y="7"/>
                  </a:cubicBezTo>
                  <a:cubicBezTo>
                    <a:pt x="172" y="15"/>
                    <a:pt x="180" y="19"/>
                    <a:pt x="182" y="26"/>
                  </a:cubicBezTo>
                  <a:cubicBezTo>
                    <a:pt x="187" y="40"/>
                    <a:pt x="182" y="53"/>
                    <a:pt x="177" y="65"/>
                  </a:cubicBezTo>
                  <a:close/>
                  <a:moveTo>
                    <a:pt x="168" y="16"/>
                  </a:moveTo>
                  <a:cubicBezTo>
                    <a:pt x="159" y="13"/>
                    <a:pt x="148" y="8"/>
                    <a:pt x="142" y="16"/>
                  </a:cubicBezTo>
                  <a:cubicBezTo>
                    <a:pt x="136" y="35"/>
                    <a:pt x="152" y="55"/>
                    <a:pt x="134" y="65"/>
                  </a:cubicBezTo>
                  <a:cubicBezTo>
                    <a:pt x="129" y="64"/>
                    <a:pt x="126" y="65"/>
                    <a:pt x="124" y="67"/>
                  </a:cubicBezTo>
                  <a:cubicBezTo>
                    <a:pt x="119" y="72"/>
                    <a:pt x="121" y="78"/>
                    <a:pt x="118" y="84"/>
                  </a:cubicBezTo>
                  <a:cubicBezTo>
                    <a:pt x="109" y="97"/>
                    <a:pt x="87" y="92"/>
                    <a:pt x="75" y="88"/>
                  </a:cubicBezTo>
                  <a:cubicBezTo>
                    <a:pt x="89" y="82"/>
                    <a:pt x="104" y="91"/>
                    <a:pt x="113" y="80"/>
                  </a:cubicBezTo>
                  <a:cubicBezTo>
                    <a:pt x="113" y="65"/>
                    <a:pt x="122" y="58"/>
                    <a:pt x="135" y="56"/>
                  </a:cubicBezTo>
                  <a:cubicBezTo>
                    <a:pt x="140" y="44"/>
                    <a:pt x="129" y="27"/>
                    <a:pt x="136" y="13"/>
                  </a:cubicBezTo>
                  <a:cubicBezTo>
                    <a:pt x="128" y="15"/>
                    <a:pt x="126" y="27"/>
                    <a:pt x="126" y="34"/>
                  </a:cubicBezTo>
                  <a:cubicBezTo>
                    <a:pt x="119" y="43"/>
                    <a:pt x="112" y="52"/>
                    <a:pt x="99" y="51"/>
                  </a:cubicBezTo>
                  <a:cubicBezTo>
                    <a:pt x="92" y="50"/>
                    <a:pt x="86" y="43"/>
                    <a:pt x="78" y="43"/>
                  </a:cubicBezTo>
                  <a:cubicBezTo>
                    <a:pt x="63" y="42"/>
                    <a:pt x="53" y="48"/>
                    <a:pt x="39" y="52"/>
                  </a:cubicBezTo>
                  <a:cubicBezTo>
                    <a:pt x="38" y="75"/>
                    <a:pt x="4" y="84"/>
                    <a:pt x="9" y="108"/>
                  </a:cubicBezTo>
                  <a:cubicBezTo>
                    <a:pt x="11" y="118"/>
                    <a:pt x="20" y="123"/>
                    <a:pt x="23" y="134"/>
                  </a:cubicBezTo>
                  <a:cubicBezTo>
                    <a:pt x="17" y="151"/>
                    <a:pt x="30" y="168"/>
                    <a:pt x="39" y="181"/>
                  </a:cubicBezTo>
                  <a:cubicBezTo>
                    <a:pt x="42" y="181"/>
                    <a:pt x="48" y="181"/>
                    <a:pt x="45" y="184"/>
                  </a:cubicBezTo>
                  <a:cubicBezTo>
                    <a:pt x="57" y="181"/>
                    <a:pt x="74" y="181"/>
                    <a:pt x="84" y="176"/>
                  </a:cubicBezTo>
                  <a:cubicBezTo>
                    <a:pt x="97" y="170"/>
                    <a:pt x="100" y="157"/>
                    <a:pt x="107" y="146"/>
                  </a:cubicBezTo>
                  <a:cubicBezTo>
                    <a:pt x="114" y="134"/>
                    <a:pt x="130" y="131"/>
                    <a:pt x="138" y="120"/>
                  </a:cubicBezTo>
                  <a:cubicBezTo>
                    <a:pt x="146" y="107"/>
                    <a:pt x="141" y="89"/>
                    <a:pt x="145" y="70"/>
                  </a:cubicBezTo>
                  <a:cubicBezTo>
                    <a:pt x="152" y="64"/>
                    <a:pt x="164" y="63"/>
                    <a:pt x="172" y="59"/>
                  </a:cubicBezTo>
                  <a:cubicBezTo>
                    <a:pt x="179" y="43"/>
                    <a:pt x="178" y="29"/>
                    <a:pt x="16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4" name="Freeform 98"/>
          <p:cNvSpPr>
            <a:spLocks noEditPoints="1"/>
          </p:cNvSpPr>
          <p:nvPr/>
        </p:nvSpPr>
        <p:spPr bwMode="auto">
          <a:xfrm>
            <a:off x="10124875" y="734518"/>
            <a:ext cx="844338" cy="1882925"/>
          </a:xfrm>
          <a:custGeom>
            <a:avLst/>
            <a:gdLst>
              <a:gd name="T0" fmla="*/ 876 w 1162"/>
              <a:gd name="T1" fmla="*/ 780 h 1705"/>
              <a:gd name="T2" fmla="*/ 589 w 1162"/>
              <a:gd name="T3" fmla="*/ 630 h 1705"/>
              <a:gd name="T4" fmla="*/ 936 w 1162"/>
              <a:gd name="T5" fmla="*/ 1451 h 1705"/>
              <a:gd name="T6" fmla="*/ 817 w 1162"/>
              <a:gd name="T7" fmla="*/ 1551 h 1705"/>
              <a:gd name="T8" fmla="*/ 428 w 1162"/>
              <a:gd name="T9" fmla="*/ 1341 h 1705"/>
              <a:gd name="T10" fmla="*/ 150 w 1162"/>
              <a:gd name="T11" fmla="*/ 1482 h 1705"/>
              <a:gd name="T12" fmla="*/ 46 w 1162"/>
              <a:gd name="T13" fmla="*/ 1535 h 1705"/>
              <a:gd name="T14" fmla="*/ 165 w 1162"/>
              <a:gd name="T15" fmla="*/ 1195 h 1705"/>
              <a:gd name="T16" fmla="*/ 431 w 1162"/>
              <a:gd name="T17" fmla="*/ 668 h 1705"/>
              <a:gd name="T18" fmla="*/ 459 w 1162"/>
              <a:gd name="T19" fmla="*/ 417 h 1705"/>
              <a:gd name="T20" fmla="*/ 549 w 1162"/>
              <a:gd name="T21" fmla="*/ 301 h 1705"/>
              <a:gd name="T22" fmla="*/ 729 w 1162"/>
              <a:gd name="T23" fmla="*/ 496 h 1705"/>
              <a:gd name="T24" fmla="*/ 1087 w 1162"/>
              <a:gd name="T25" fmla="*/ 646 h 1705"/>
              <a:gd name="T26" fmla="*/ 1086 w 1162"/>
              <a:gd name="T27" fmla="*/ 706 h 1705"/>
              <a:gd name="T28" fmla="*/ 562 w 1162"/>
              <a:gd name="T29" fmla="*/ 300 h 1705"/>
              <a:gd name="T30" fmla="*/ 197 w 1162"/>
              <a:gd name="T31" fmla="*/ 183 h 1705"/>
              <a:gd name="T32" fmla="*/ 373 w 1162"/>
              <a:gd name="T33" fmla="*/ 175 h 1705"/>
              <a:gd name="T34" fmla="*/ 519 w 1162"/>
              <a:gd name="T35" fmla="*/ 458 h 1705"/>
              <a:gd name="T36" fmla="*/ 552 w 1162"/>
              <a:gd name="T37" fmla="*/ 421 h 1705"/>
              <a:gd name="T38" fmla="*/ 468 w 1162"/>
              <a:gd name="T39" fmla="*/ 475 h 1705"/>
              <a:gd name="T40" fmla="*/ 495 w 1162"/>
              <a:gd name="T41" fmla="*/ 455 h 1705"/>
              <a:gd name="T42" fmla="*/ 544 w 1162"/>
              <a:gd name="T43" fmla="*/ 548 h 1705"/>
              <a:gd name="T44" fmla="*/ 609 w 1162"/>
              <a:gd name="T45" fmla="*/ 735 h 1705"/>
              <a:gd name="T46" fmla="*/ 723 w 1162"/>
              <a:gd name="T47" fmla="*/ 508 h 1705"/>
              <a:gd name="T48" fmla="*/ 535 w 1162"/>
              <a:gd name="T49" fmla="*/ 557 h 1705"/>
              <a:gd name="T50" fmla="*/ 1014 w 1162"/>
              <a:gd name="T51" fmla="*/ 586 h 1705"/>
              <a:gd name="T52" fmla="*/ 773 w 1162"/>
              <a:gd name="T53" fmla="*/ 701 h 1705"/>
              <a:gd name="T54" fmla="*/ 396 w 1162"/>
              <a:gd name="T55" fmla="*/ 627 h 1705"/>
              <a:gd name="T56" fmla="*/ 438 w 1162"/>
              <a:gd name="T57" fmla="*/ 625 h 1705"/>
              <a:gd name="T58" fmla="*/ 765 w 1162"/>
              <a:gd name="T59" fmla="*/ 828 h 1705"/>
              <a:gd name="T60" fmla="*/ 400 w 1162"/>
              <a:gd name="T61" fmla="*/ 652 h 1705"/>
              <a:gd name="T62" fmla="*/ 1093 w 1162"/>
              <a:gd name="T63" fmla="*/ 717 h 1705"/>
              <a:gd name="T64" fmla="*/ 524 w 1162"/>
              <a:gd name="T65" fmla="*/ 719 h 1705"/>
              <a:gd name="T66" fmla="*/ 483 w 1162"/>
              <a:gd name="T67" fmla="*/ 727 h 1705"/>
              <a:gd name="T68" fmla="*/ 484 w 1162"/>
              <a:gd name="T69" fmla="*/ 729 h 1705"/>
              <a:gd name="T70" fmla="*/ 438 w 1162"/>
              <a:gd name="T71" fmla="*/ 888 h 1705"/>
              <a:gd name="T72" fmla="*/ 684 w 1162"/>
              <a:gd name="T73" fmla="*/ 1266 h 1705"/>
              <a:gd name="T74" fmla="*/ 121 w 1162"/>
              <a:gd name="T75" fmla="*/ 1359 h 1705"/>
              <a:gd name="T76" fmla="*/ 284 w 1162"/>
              <a:gd name="T77" fmla="*/ 994 h 1705"/>
              <a:gd name="T78" fmla="*/ 133 w 1162"/>
              <a:gd name="T79" fmla="*/ 1471 h 1705"/>
              <a:gd name="T80" fmla="*/ 599 w 1162"/>
              <a:gd name="T81" fmla="*/ 892 h 1705"/>
              <a:gd name="T82" fmla="*/ 663 w 1162"/>
              <a:gd name="T83" fmla="*/ 990 h 1705"/>
              <a:gd name="T84" fmla="*/ 842 w 1162"/>
              <a:gd name="T85" fmla="*/ 1459 h 1705"/>
              <a:gd name="T86" fmla="*/ 936 w 1162"/>
              <a:gd name="T87" fmla="*/ 778 h 1705"/>
              <a:gd name="T88" fmla="*/ 952 w 1162"/>
              <a:gd name="T89" fmla="*/ 812 h 1705"/>
              <a:gd name="T90" fmla="*/ 1015 w 1162"/>
              <a:gd name="T91" fmla="*/ 855 h 1705"/>
              <a:gd name="T92" fmla="*/ 1060 w 1162"/>
              <a:gd name="T93" fmla="*/ 877 h 1705"/>
              <a:gd name="T94" fmla="*/ 1074 w 1162"/>
              <a:gd name="T95" fmla="*/ 853 h 1705"/>
              <a:gd name="T96" fmla="*/ 400 w 1162"/>
              <a:gd name="T97" fmla="*/ 1264 h 1705"/>
              <a:gd name="T98" fmla="*/ 558 w 1162"/>
              <a:gd name="T99" fmla="*/ 1263 h 1705"/>
              <a:gd name="T100" fmla="*/ 354 w 1162"/>
              <a:gd name="T101" fmla="*/ 1287 h 1705"/>
              <a:gd name="T102" fmla="*/ 488 w 1162"/>
              <a:gd name="T103" fmla="*/ 1306 h 1705"/>
              <a:gd name="T104" fmla="*/ 414 w 1162"/>
              <a:gd name="T105" fmla="*/ 1329 h 1705"/>
              <a:gd name="T106" fmla="*/ 23 w 1162"/>
              <a:gd name="T107" fmla="*/ 1457 h 1705"/>
              <a:gd name="T108" fmla="*/ 879 w 1162"/>
              <a:gd name="T109" fmla="*/ 1460 h 1705"/>
              <a:gd name="T110" fmla="*/ 136 w 1162"/>
              <a:gd name="T111" fmla="*/ 1483 h 1705"/>
              <a:gd name="T112" fmla="*/ 52 w 1162"/>
              <a:gd name="T113" fmla="*/ 1491 h 1705"/>
              <a:gd name="T114" fmla="*/ 840 w 1162"/>
              <a:gd name="T115" fmla="*/ 1555 h 1705"/>
              <a:gd name="T116" fmla="*/ 892 w 1162"/>
              <a:gd name="T117" fmla="*/ 1659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2" h="1705">
                <a:moveTo>
                  <a:pt x="1146" y="846"/>
                </a:moveTo>
                <a:cubicBezTo>
                  <a:pt x="1137" y="850"/>
                  <a:pt x="1128" y="848"/>
                  <a:pt x="1122" y="854"/>
                </a:cubicBezTo>
                <a:cubicBezTo>
                  <a:pt x="1117" y="858"/>
                  <a:pt x="1114" y="867"/>
                  <a:pt x="1105" y="868"/>
                </a:cubicBezTo>
                <a:cubicBezTo>
                  <a:pt x="1099" y="868"/>
                  <a:pt x="1091" y="865"/>
                  <a:pt x="1086" y="860"/>
                </a:cubicBezTo>
                <a:cubicBezTo>
                  <a:pt x="1086" y="862"/>
                  <a:pt x="1082" y="860"/>
                  <a:pt x="1082" y="862"/>
                </a:cubicBezTo>
                <a:cubicBezTo>
                  <a:pt x="1081" y="875"/>
                  <a:pt x="1070" y="886"/>
                  <a:pt x="1055" y="888"/>
                </a:cubicBezTo>
                <a:cubicBezTo>
                  <a:pt x="1048" y="886"/>
                  <a:pt x="1043" y="881"/>
                  <a:pt x="1043" y="872"/>
                </a:cubicBezTo>
                <a:cubicBezTo>
                  <a:pt x="1038" y="871"/>
                  <a:pt x="1030" y="870"/>
                  <a:pt x="1027" y="865"/>
                </a:cubicBezTo>
                <a:cubicBezTo>
                  <a:pt x="1014" y="876"/>
                  <a:pt x="998" y="866"/>
                  <a:pt x="997" y="849"/>
                </a:cubicBezTo>
                <a:cubicBezTo>
                  <a:pt x="989" y="842"/>
                  <a:pt x="982" y="834"/>
                  <a:pt x="973" y="828"/>
                </a:cubicBezTo>
                <a:cubicBezTo>
                  <a:pt x="960" y="839"/>
                  <a:pt x="948" y="826"/>
                  <a:pt x="942" y="817"/>
                </a:cubicBezTo>
                <a:cubicBezTo>
                  <a:pt x="928" y="822"/>
                  <a:pt x="910" y="826"/>
                  <a:pt x="897" y="818"/>
                </a:cubicBezTo>
                <a:cubicBezTo>
                  <a:pt x="891" y="806"/>
                  <a:pt x="881" y="798"/>
                  <a:pt x="873" y="789"/>
                </a:cubicBezTo>
                <a:cubicBezTo>
                  <a:pt x="873" y="786"/>
                  <a:pt x="874" y="782"/>
                  <a:pt x="876" y="780"/>
                </a:cubicBezTo>
                <a:cubicBezTo>
                  <a:pt x="852" y="763"/>
                  <a:pt x="828" y="743"/>
                  <a:pt x="805" y="723"/>
                </a:cubicBezTo>
                <a:cubicBezTo>
                  <a:pt x="799" y="729"/>
                  <a:pt x="793" y="738"/>
                  <a:pt x="781" y="734"/>
                </a:cubicBezTo>
                <a:cubicBezTo>
                  <a:pt x="775" y="729"/>
                  <a:pt x="773" y="721"/>
                  <a:pt x="766" y="717"/>
                </a:cubicBezTo>
                <a:cubicBezTo>
                  <a:pt x="747" y="680"/>
                  <a:pt x="701" y="661"/>
                  <a:pt x="660" y="642"/>
                </a:cubicBezTo>
                <a:cubicBezTo>
                  <a:pt x="650" y="644"/>
                  <a:pt x="642" y="637"/>
                  <a:pt x="630" y="637"/>
                </a:cubicBezTo>
                <a:cubicBezTo>
                  <a:pt x="647" y="662"/>
                  <a:pt x="674" y="687"/>
                  <a:pt x="693" y="714"/>
                </a:cubicBezTo>
                <a:cubicBezTo>
                  <a:pt x="695" y="715"/>
                  <a:pt x="696" y="717"/>
                  <a:pt x="699" y="717"/>
                </a:cubicBezTo>
                <a:cubicBezTo>
                  <a:pt x="719" y="751"/>
                  <a:pt x="744" y="780"/>
                  <a:pt x="765" y="814"/>
                </a:cubicBezTo>
                <a:cubicBezTo>
                  <a:pt x="803" y="807"/>
                  <a:pt x="830" y="842"/>
                  <a:pt x="804" y="864"/>
                </a:cubicBezTo>
                <a:cubicBezTo>
                  <a:pt x="824" y="881"/>
                  <a:pt x="792" y="910"/>
                  <a:pt x="779" y="884"/>
                </a:cubicBezTo>
                <a:cubicBezTo>
                  <a:pt x="762" y="892"/>
                  <a:pt x="735" y="888"/>
                  <a:pt x="729" y="871"/>
                </a:cubicBezTo>
                <a:cubicBezTo>
                  <a:pt x="726" y="863"/>
                  <a:pt x="735" y="858"/>
                  <a:pt x="734" y="846"/>
                </a:cubicBezTo>
                <a:cubicBezTo>
                  <a:pt x="737" y="840"/>
                  <a:pt x="742" y="835"/>
                  <a:pt x="747" y="831"/>
                </a:cubicBezTo>
                <a:cubicBezTo>
                  <a:pt x="699" y="760"/>
                  <a:pt x="647" y="692"/>
                  <a:pt x="589" y="630"/>
                </a:cubicBezTo>
                <a:cubicBezTo>
                  <a:pt x="575" y="631"/>
                  <a:pt x="554" y="627"/>
                  <a:pt x="538" y="632"/>
                </a:cubicBezTo>
                <a:cubicBezTo>
                  <a:pt x="542" y="640"/>
                  <a:pt x="540" y="646"/>
                  <a:pt x="545" y="654"/>
                </a:cubicBezTo>
                <a:cubicBezTo>
                  <a:pt x="560" y="662"/>
                  <a:pt x="575" y="665"/>
                  <a:pt x="593" y="669"/>
                </a:cubicBezTo>
                <a:cubicBezTo>
                  <a:pt x="604" y="690"/>
                  <a:pt x="611" y="714"/>
                  <a:pt x="621" y="735"/>
                </a:cubicBezTo>
                <a:cubicBezTo>
                  <a:pt x="620" y="738"/>
                  <a:pt x="619" y="741"/>
                  <a:pt x="617" y="743"/>
                </a:cubicBezTo>
                <a:cubicBezTo>
                  <a:pt x="643" y="792"/>
                  <a:pt x="658" y="850"/>
                  <a:pt x="684" y="897"/>
                </a:cubicBezTo>
                <a:cubicBezTo>
                  <a:pt x="696" y="935"/>
                  <a:pt x="705" y="969"/>
                  <a:pt x="722" y="1001"/>
                </a:cubicBezTo>
                <a:cubicBezTo>
                  <a:pt x="727" y="1024"/>
                  <a:pt x="736" y="1045"/>
                  <a:pt x="746" y="1070"/>
                </a:cubicBezTo>
                <a:cubicBezTo>
                  <a:pt x="766" y="1118"/>
                  <a:pt x="781" y="1174"/>
                  <a:pt x="802" y="1221"/>
                </a:cubicBezTo>
                <a:cubicBezTo>
                  <a:pt x="822" y="1298"/>
                  <a:pt x="850" y="1369"/>
                  <a:pt x="870" y="1441"/>
                </a:cubicBezTo>
                <a:cubicBezTo>
                  <a:pt x="888" y="1441"/>
                  <a:pt x="896" y="1465"/>
                  <a:pt x="900" y="1479"/>
                </a:cubicBezTo>
                <a:cubicBezTo>
                  <a:pt x="908" y="1478"/>
                  <a:pt x="911" y="1474"/>
                  <a:pt x="917" y="1472"/>
                </a:cubicBezTo>
                <a:cubicBezTo>
                  <a:pt x="914" y="1467"/>
                  <a:pt x="912" y="1460"/>
                  <a:pt x="910" y="1454"/>
                </a:cubicBezTo>
                <a:cubicBezTo>
                  <a:pt x="914" y="1444"/>
                  <a:pt x="929" y="1446"/>
                  <a:pt x="936" y="1451"/>
                </a:cubicBezTo>
                <a:cubicBezTo>
                  <a:pt x="942" y="1474"/>
                  <a:pt x="954" y="1494"/>
                  <a:pt x="954" y="1516"/>
                </a:cubicBezTo>
                <a:cubicBezTo>
                  <a:pt x="938" y="1526"/>
                  <a:pt x="926" y="1512"/>
                  <a:pt x="922" y="1498"/>
                </a:cubicBezTo>
                <a:cubicBezTo>
                  <a:pt x="919" y="1500"/>
                  <a:pt x="913" y="1501"/>
                  <a:pt x="912" y="1500"/>
                </a:cubicBezTo>
                <a:cubicBezTo>
                  <a:pt x="910" y="1510"/>
                  <a:pt x="918" y="1513"/>
                  <a:pt x="917" y="1521"/>
                </a:cubicBezTo>
                <a:cubicBezTo>
                  <a:pt x="916" y="1532"/>
                  <a:pt x="905" y="1528"/>
                  <a:pt x="902" y="1536"/>
                </a:cubicBezTo>
                <a:cubicBezTo>
                  <a:pt x="902" y="1537"/>
                  <a:pt x="908" y="1552"/>
                  <a:pt x="910" y="1560"/>
                </a:cubicBezTo>
                <a:cubicBezTo>
                  <a:pt x="918" y="1582"/>
                  <a:pt x="935" y="1610"/>
                  <a:pt x="942" y="1628"/>
                </a:cubicBezTo>
                <a:cubicBezTo>
                  <a:pt x="945" y="1638"/>
                  <a:pt x="950" y="1654"/>
                  <a:pt x="936" y="1658"/>
                </a:cubicBezTo>
                <a:cubicBezTo>
                  <a:pt x="938" y="1668"/>
                  <a:pt x="938" y="1673"/>
                  <a:pt x="938" y="1685"/>
                </a:cubicBezTo>
                <a:cubicBezTo>
                  <a:pt x="924" y="1705"/>
                  <a:pt x="907" y="1685"/>
                  <a:pt x="900" y="1668"/>
                </a:cubicBezTo>
                <a:cubicBezTo>
                  <a:pt x="895" y="1668"/>
                  <a:pt x="894" y="1671"/>
                  <a:pt x="891" y="1672"/>
                </a:cubicBezTo>
                <a:cubicBezTo>
                  <a:pt x="884" y="1669"/>
                  <a:pt x="883" y="1661"/>
                  <a:pt x="876" y="1658"/>
                </a:cubicBezTo>
                <a:cubicBezTo>
                  <a:pt x="865" y="1618"/>
                  <a:pt x="845" y="1587"/>
                  <a:pt x="829" y="1552"/>
                </a:cubicBezTo>
                <a:cubicBezTo>
                  <a:pt x="823" y="1552"/>
                  <a:pt x="822" y="1552"/>
                  <a:pt x="817" y="1551"/>
                </a:cubicBezTo>
                <a:cubicBezTo>
                  <a:pt x="802" y="1527"/>
                  <a:pt x="793" y="1496"/>
                  <a:pt x="782" y="1472"/>
                </a:cubicBezTo>
                <a:cubicBezTo>
                  <a:pt x="782" y="1467"/>
                  <a:pt x="783" y="1464"/>
                  <a:pt x="789" y="1463"/>
                </a:cubicBezTo>
                <a:cubicBezTo>
                  <a:pt x="766" y="1418"/>
                  <a:pt x="758" y="1374"/>
                  <a:pt x="742" y="1324"/>
                </a:cubicBezTo>
                <a:cubicBezTo>
                  <a:pt x="705" y="1312"/>
                  <a:pt x="664" y="1302"/>
                  <a:pt x="626" y="1293"/>
                </a:cubicBezTo>
                <a:cubicBezTo>
                  <a:pt x="615" y="1290"/>
                  <a:pt x="603" y="1285"/>
                  <a:pt x="593" y="1284"/>
                </a:cubicBezTo>
                <a:cubicBezTo>
                  <a:pt x="573" y="1281"/>
                  <a:pt x="549" y="1285"/>
                  <a:pt x="526" y="1286"/>
                </a:cubicBezTo>
                <a:cubicBezTo>
                  <a:pt x="524" y="1289"/>
                  <a:pt x="526" y="1294"/>
                  <a:pt x="526" y="1301"/>
                </a:cubicBezTo>
                <a:cubicBezTo>
                  <a:pt x="547" y="1312"/>
                  <a:pt x="543" y="1362"/>
                  <a:pt x="517" y="1360"/>
                </a:cubicBezTo>
                <a:cubicBezTo>
                  <a:pt x="509" y="1388"/>
                  <a:pt x="528" y="1431"/>
                  <a:pt x="500" y="1447"/>
                </a:cubicBezTo>
                <a:cubicBezTo>
                  <a:pt x="504" y="1469"/>
                  <a:pt x="459" y="1482"/>
                  <a:pt x="457" y="1450"/>
                </a:cubicBezTo>
                <a:cubicBezTo>
                  <a:pt x="453" y="1450"/>
                  <a:pt x="449" y="1448"/>
                  <a:pt x="443" y="1448"/>
                </a:cubicBezTo>
                <a:cubicBezTo>
                  <a:pt x="440" y="1444"/>
                  <a:pt x="438" y="1438"/>
                  <a:pt x="436" y="1433"/>
                </a:cubicBezTo>
                <a:cubicBezTo>
                  <a:pt x="445" y="1412"/>
                  <a:pt x="440" y="1377"/>
                  <a:pt x="439" y="1358"/>
                </a:cubicBezTo>
                <a:cubicBezTo>
                  <a:pt x="436" y="1355"/>
                  <a:pt x="429" y="1350"/>
                  <a:pt x="428" y="1341"/>
                </a:cubicBezTo>
                <a:cubicBezTo>
                  <a:pt x="424" y="1343"/>
                  <a:pt x="418" y="1342"/>
                  <a:pt x="414" y="1343"/>
                </a:cubicBezTo>
                <a:cubicBezTo>
                  <a:pt x="418" y="1356"/>
                  <a:pt x="409" y="1365"/>
                  <a:pt x="392" y="1364"/>
                </a:cubicBezTo>
                <a:cubicBezTo>
                  <a:pt x="373" y="1355"/>
                  <a:pt x="389" y="1323"/>
                  <a:pt x="383" y="1304"/>
                </a:cubicBezTo>
                <a:cubicBezTo>
                  <a:pt x="384" y="1304"/>
                  <a:pt x="385" y="1303"/>
                  <a:pt x="385" y="1301"/>
                </a:cubicBezTo>
                <a:cubicBezTo>
                  <a:pt x="400" y="1293"/>
                  <a:pt x="417" y="1306"/>
                  <a:pt x="413" y="1320"/>
                </a:cubicBezTo>
                <a:cubicBezTo>
                  <a:pt x="420" y="1322"/>
                  <a:pt x="420" y="1316"/>
                  <a:pt x="426" y="1317"/>
                </a:cubicBezTo>
                <a:cubicBezTo>
                  <a:pt x="424" y="1312"/>
                  <a:pt x="427" y="1309"/>
                  <a:pt x="428" y="1304"/>
                </a:cubicBezTo>
                <a:cubicBezTo>
                  <a:pt x="431" y="1300"/>
                  <a:pt x="434" y="1303"/>
                  <a:pt x="438" y="1301"/>
                </a:cubicBezTo>
                <a:cubicBezTo>
                  <a:pt x="438" y="1296"/>
                  <a:pt x="437" y="1291"/>
                  <a:pt x="435" y="1286"/>
                </a:cubicBezTo>
                <a:cubicBezTo>
                  <a:pt x="418" y="1287"/>
                  <a:pt x="406" y="1285"/>
                  <a:pt x="397" y="1293"/>
                </a:cubicBezTo>
                <a:cubicBezTo>
                  <a:pt x="364" y="1293"/>
                  <a:pt x="329" y="1301"/>
                  <a:pt x="295" y="1306"/>
                </a:cubicBezTo>
                <a:cubicBezTo>
                  <a:pt x="267" y="1314"/>
                  <a:pt x="228" y="1317"/>
                  <a:pt x="199" y="1321"/>
                </a:cubicBezTo>
                <a:cubicBezTo>
                  <a:pt x="186" y="1371"/>
                  <a:pt x="156" y="1426"/>
                  <a:pt x="142" y="1474"/>
                </a:cubicBezTo>
                <a:cubicBezTo>
                  <a:pt x="146" y="1476"/>
                  <a:pt x="148" y="1479"/>
                  <a:pt x="150" y="1482"/>
                </a:cubicBezTo>
                <a:cubicBezTo>
                  <a:pt x="141" y="1500"/>
                  <a:pt x="133" y="1525"/>
                  <a:pt x="128" y="1545"/>
                </a:cubicBezTo>
                <a:cubicBezTo>
                  <a:pt x="124" y="1547"/>
                  <a:pt x="121" y="1551"/>
                  <a:pt x="116" y="1549"/>
                </a:cubicBezTo>
                <a:cubicBezTo>
                  <a:pt x="104" y="1563"/>
                  <a:pt x="101" y="1582"/>
                  <a:pt x="91" y="1602"/>
                </a:cubicBezTo>
                <a:cubicBezTo>
                  <a:pt x="90" y="1604"/>
                  <a:pt x="87" y="1606"/>
                  <a:pt x="85" y="1609"/>
                </a:cubicBezTo>
                <a:cubicBezTo>
                  <a:pt x="78" y="1626"/>
                  <a:pt x="78" y="1647"/>
                  <a:pt x="65" y="1657"/>
                </a:cubicBezTo>
                <a:cubicBezTo>
                  <a:pt x="60" y="1656"/>
                  <a:pt x="58" y="1659"/>
                  <a:pt x="54" y="1657"/>
                </a:cubicBezTo>
                <a:cubicBezTo>
                  <a:pt x="47" y="1664"/>
                  <a:pt x="44" y="1681"/>
                  <a:pt x="35" y="1683"/>
                </a:cubicBezTo>
                <a:cubicBezTo>
                  <a:pt x="27" y="1681"/>
                  <a:pt x="19" y="1678"/>
                  <a:pt x="14" y="1672"/>
                </a:cubicBezTo>
                <a:cubicBezTo>
                  <a:pt x="14" y="1661"/>
                  <a:pt x="21" y="1656"/>
                  <a:pt x="25" y="1649"/>
                </a:cubicBezTo>
                <a:cubicBezTo>
                  <a:pt x="4" y="1644"/>
                  <a:pt x="13" y="1629"/>
                  <a:pt x="17" y="1610"/>
                </a:cubicBezTo>
                <a:cubicBezTo>
                  <a:pt x="17" y="1605"/>
                  <a:pt x="16" y="1602"/>
                  <a:pt x="17" y="1600"/>
                </a:cubicBezTo>
                <a:cubicBezTo>
                  <a:pt x="17" y="1599"/>
                  <a:pt x="20" y="1597"/>
                  <a:pt x="21" y="1595"/>
                </a:cubicBezTo>
                <a:cubicBezTo>
                  <a:pt x="23" y="1589"/>
                  <a:pt x="24" y="1581"/>
                  <a:pt x="27" y="1575"/>
                </a:cubicBezTo>
                <a:cubicBezTo>
                  <a:pt x="32" y="1565"/>
                  <a:pt x="45" y="1547"/>
                  <a:pt x="46" y="1535"/>
                </a:cubicBezTo>
                <a:cubicBezTo>
                  <a:pt x="46" y="1531"/>
                  <a:pt x="38" y="1532"/>
                  <a:pt x="38" y="1527"/>
                </a:cubicBezTo>
                <a:cubicBezTo>
                  <a:pt x="37" y="1519"/>
                  <a:pt x="45" y="1514"/>
                  <a:pt x="46" y="1505"/>
                </a:cubicBezTo>
                <a:cubicBezTo>
                  <a:pt x="44" y="1501"/>
                  <a:pt x="39" y="1498"/>
                  <a:pt x="34" y="1496"/>
                </a:cubicBezTo>
                <a:cubicBezTo>
                  <a:pt x="32" y="1502"/>
                  <a:pt x="28" y="1506"/>
                  <a:pt x="28" y="1513"/>
                </a:cubicBezTo>
                <a:cubicBezTo>
                  <a:pt x="21" y="1516"/>
                  <a:pt x="10" y="1521"/>
                  <a:pt x="0" y="1518"/>
                </a:cubicBezTo>
                <a:cubicBezTo>
                  <a:pt x="1" y="1489"/>
                  <a:pt x="13" y="1463"/>
                  <a:pt x="22" y="1440"/>
                </a:cubicBezTo>
                <a:cubicBezTo>
                  <a:pt x="34" y="1440"/>
                  <a:pt x="46" y="1443"/>
                  <a:pt x="46" y="1455"/>
                </a:cubicBezTo>
                <a:cubicBezTo>
                  <a:pt x="47" y="1462"/>
                  <a:pt x="37" y="1468"/>
                  <a:pt x="39" y="1478"/>
                </a:cubicBezTo>
                <a:cubicBezTo>
                  <a:pt x="44" y="1479"/>
                  <a:pt x="49" y="1480"/>
                  <a:pt x="53" y="1482"/>
                </a:cubicBezTo>
                <a:cubicBezTo>
                  <a:pt x="57" y="1472"/>
                  <a:pt x="57" y="1464"/>
                  <a:pt x="58" y="1457"/>
                </a:cubicBezTo>
                <a:cubicBezTo>
                  <a:pt x="62" y="1454"/>
                  <a:pt x="68" y="1453"/>
                  <a:pt x="73" y="1456"/>
                </a:cubicBezTo>
                <a:cubicBezTo>
                  <a:pt x="93" y="1400"/>
                  <a:pt x="117" y="1345"/>
                  <a:pt x="135" y="1289"/>
                </a:cubicBezTo>
                <a:cubicBezTo>
                  <a:pt x="140" y="1274"/>
                  <a:pt x="145" y="1257"/>
                  <a:pt x="148" y="1242"/>
                </a:cubicBezTo>
                <a:cubicBezTo>
                  <a:pt x="150" y="1225"/>
                  <a:pt x="160" y="1209"/>
                  <a:pt x="165" y="1195"/>
                </a:cubicBezTo>
                <a:cubicBezTo>
                  <a:pt x="173" y="1173"/>
                  <a:pt x="179" y="1150"/>
                  <a:pt x="188" y="1128"/>
                </a:cubicBezTo>
                <a:cubicBezTo>
                  <a:pt x="196" y="1108"/>
                  <a:pt x="206" y="1080"/>
                  <a:pt x="215" y="1057"/>
                </a:cubicBezTo>
                <a:cubicBezTo>
                  <a:pt x="223" y="1037"/>
                  <a:pt x="230" y="1016"/>
                  <a:pt x="238" y="996"/>
                </a:cubicBezTo>
                <a:cubicBezTo>
                  <a:pt x="243" y="987"/>
                  <a:pt x="249" y="979"/>
                  <a:pt x="252" y="969"/>
                </a:cubicBezTo>
                <a:cubicBezTo>
                  <a:pt x="258" y="951"/>
                  <a:pt x="264" y="935"/>
                  <a:pt x="270" y="917"/>
                </a:cubicBezTo>
                <a:cubicBezTo>
                  <a:pt x="276" y="901"/>
                  <a:pt x="281" y="886"/>
                  <a:pt x="287" y="871"/>
                </a:cubicBezTo>
                <a:cubicBezTo>
                  <a:pt x="289" y="866"/>
                  <a:pt x="293" y="861"/>
                  <a:pt x="295" y="856"/>
                </a:cubicBezTo>
                <a:cubicBezTo>
                  <a:pt x="296" y="850"/>
                  <a:pt x="296" y="843"/>
                  <a:pt x="298" y="838"/>
                </a:cubicBezTo>
                <a:cubicBezTo>
                  <a:pt x="300" y="832"/>
                  <a:pt x="304" y="828"/>
                  <a:pt x="306" y="823"/>
                </a:cubicBezTo>
                <a:cubicBezTo>
                  <a:pt x="312" y="809"/>
                  <a:pt x="315" y="794"/>
                  <a:pt x="321" y="779"/>
                </a:cubicBezTo>
                <a:cubicBezTo>
                  <a:pt x="327" y="762"/>
                  <a:pt x="332" y="749"/>
                  <a:pt x="341" y="734"/>
                </a:cubicBezTo>
                <a:cubicBezTo>
                  <a:pt x="341" y="731"/>
                  <a:pt x="339" y="731"/>
                  <a:pt x="339" y="727"/>
                </a:cubicBezTo>
                <a:cubicBezTo>
                  <a:pt x="346" y="712"/>
                  <a:pt x="352" y="699"/>
                  <a:pt x="357" y="686"/>
                </a:cubicBezTo>
                <a:cubicBezTo>
                  <a:pt x="374" y="676"/>
                  <a:pt x="408" y="674"/>
                  <a:pt x="431" y="668"/>
                </a:cubicBezTo>
                <a:cubicBezTo>
                  <a:pt x="445" y="664"/>
                  <a:pt x="449" y="651"/>
                  <a:pt x="453" y="635"/>
                </a:cubicBezTo>
                <a:cubicBezTo>
                  <a:pt x="448" y="637"/>
                  <a:pt x="436" y="635"/>
                  <a:pt x="426" y="635"/>
                </a:cubicBezTo>
                <a:cubicBezTo>
                  <a:pt x="423" y="638"/>
                  <a:pt x="425" y="644"/>
                  <a:pt x="424" y="648"/>
                </a:cubicBezTo>
                <a:cubicBezTo>
                  <a:pt x="418" y="661"/>
                  <a:pt x="399" y="666"/>
                  <a:pt x="391" y="655"/>
                </a:cubicBezTo>
                <a:cubicBezTo>
                  <a:pt x="380" y="639"/>
                  <a:pt x="392" y="610"/>
                  <a:pt x="390" y="591"/>
                </a:cubicBezTo>
                <a:cubicBezTo>
                  <a:pt x="392" y="591"/>
                  <a:pt x="394" y="590"/>
                  <a:pt x="393" y="587"/>
                </a:cubicBezTo>
                <a:cubicBezTo>
                  <a:pt x="406" y="586"/>
                  <a:pt x="414" y="589"/>
                  <a:pt x="420" y="594"/>
                </a:cubicBezTo>
                <a:cubicBezTo>
                  <a:pt x="418" y="600"/>
                  <a:pt x="421" y="604"/>
                  <a:pt x="423" y="609"/>
                </a:cubicBezTo>
                <a:cubicBezTo>
                  <a:pt x="434" y="611"/>
                  <a:pt x="443" y="609"/>
                  <a:pt x="458" y="609"/>
                </a:cubicBezTo>
                <a:cubicBezTo>
                  <a:pt x="461" y="601"/>
                  <a:pt x="459" y="594"/>
                  <a:pt x="462" y="585"/>
                </a:cubicBezTo>
                <a:cubicBezTo>
                  <a:pt x="453" y="575"/>
                  <a:pt x="440" y="563"/>
                  <a:pt x="437" y="548"/>
                </a:cubicBezTo>
                <a:cubicBezTo>
                  <a:pt x="432" y="522"/>
                  <a:pt x="449" y="498"/>
                  <a:pt x="462" y="484"/>
                </a:cubicBezTo>
                <a:cubicBezTo>
                  <a:pt x="454" y="477"/>
                  <a:pt x="445" y="472"/>
                  <a:pt x="441" y="462"/>
                </a:cubicBezTo>
                <a:cubicBezTo>
                  <a:pt x="447" y="448"/>
                  <a:pt x="453" y="432"/>
                  <a:pt x="459" y="417"/>
                </a:cubicBezTo>
                <a:cubicBezTo>
                  <a:pt x="402" y="366"/>
                  <a:pt x="337" y="322"/>
                  <a:pt x="277" y="273"/>
                </a:cubicBezTo>
                <a:cubicBezTo>
                  <a:pt x="279" y="271"/>
                  <a:pt x="277" y="271"/>
                  <a:pt x="278" y="268"/>
                </a:cubicBezTo>
                <a:cubicBezTo>
                  <a:pt x="227" y="223"/>
                  <a:pt x="178" y="175"/>
                  <a:pt x="122" y="134"/>
                </a:cubicBezTo>
                <a:cubicBezTo>
                  <a:pt x="119" y="134"/>
                  <a:pt x="116" y="134"/>
                  <a:pt x="113" y="134"/>
                </a:cubicBezTo>
                <a:cubicBezTo>
                  <a:pt x="110" y="131"/>
                  <a:pt x="105" y="128"/>
                  <a:pt x="100" y="125"/>
                </a:cubicBezTo>
                <a:cubicBezTo>
                  <a:pt x="101" y="120"/>
                  <a:pt x="99" y="117"/>
                  <a:pt x="97" y="115"/>
                </a:cubicBezTo>
                <a:cubicBezTo>
                  <a:pt x="109" y="70"/>
                  <a:pt x="129" y="31"/>
                  <a:pt x="173" y="9"/>
                </a:cubicBezTo>
                <a:cubicBezTo>
                  <a:pt x="179" y="6"/>
                  <a:pt x="186" y="5"/>
                  <a:pt x="192" y="0"/>
                </a:cubicBezTo>
                <a:cubicBezTo>
                  <a:pt x="205" y="2"/>
                  <a:pt x="215" y="11"/>
                  <a:pt x="215" y="22"/>
                </a:cubicBezTo>
                <a:cubicBezTo>
                  <a:pt x="268" y="68"/>
                  <a:pt x="324" y="110"/>
                  <a:pt x="369" y="163"/>
                </a:cubicBezTo>
                <a:cubicBezTo>
                  <a:pt x="374" y="163"/>
                  <a:pt x="373" y="163"/>
                  <a:pt x="377" y="163"/>
                </a:cubicBezTo>
                <a:cubicBezTo>
                  <a:pt x="439" y="210"/>
                  <a:pt x="487" y="269"/>
                  <a:pt x="549" y="315"/>
                </a:cubicBezTo>
                <a:cubicBezTo>
                  <a:pt x="552" y="321"/>
                  <a:pt x="553" y="330"/>
                  <a:pt x="562" y="331"/>
                </a:cubicBezTo>
                <a:cubicBezTo>
                  <a:pt x="565" y="319"/>
                  <a:pt x="558" y="305"/>
                  <a:pt x="549" y="301"/>
                </a:cubicBezTo>
                <a:cubicBezTo>
                  <a:pt x="550" y="299"/>
                  <a:pt x="550" y="294"/>
                  <a:pt x="551" y="292"/>
                </a:cubicBezTo>
                <a:cubicBezTo>
                  <a:pt x="576" y="268"/>
                  <a:pt x="625" y="289"/>
                  <a:pt x="615" y="319"/>
                </a:cubicBezTo>
                <a:cubicBezTo>
                  <a:pt x="607" y="325"/>
                  <a:pt x="602" y="327"/>
                  <a:pt x="590" y="324"/>
                </a:cubicBezTo>
                <a:cubicBezTo>
                  <a:pt x="584" y="330"/>
                  <a:pt x="585" y="340"/>
                  <a:pt x="580" y="345"/>
                </a:cubicBezTo>
                <a:cubicBezTo>
                  <a:pt x="587" y="352"/>
                  <a:pt x="595" y="359"/>
                  <a:pt x="598" y="371"/>
                </a:cubicBezTo>
                <a:cubicBezTo>
                  <a:pt x="616" y="394"/>
                  <a:pt x="641" y="410"/>
                  <a:pt x="663" y="431"/>
                </a:cubicBezTo>
                <a:cubicBezTo>
                  <a:pt x="675" y="441"/>
                  <a:pt x="687" y="452"/>
                  <a:pt x="701" y="457"/>
                </a:cubicBezTo>
                <a:cubicBezTo>
                  <a:pt x="705" y="440"/>
                  <a:pt x="681" y="441"/>
                  <a:pt x="682" y="423"/>
                </a:cubicBezTo>
                <a:cubicBezTo>
                  <a:pt x="698" y="401"/>
                  <a:pt x="731" y="413"/>
                  <a:pt x="746" y="429"/>
                </a:cubicBezTo>
                <a:cubicBezTo>
                  <a:pt x="749" y="437"/>
                  <a:pt x="745" y="446"/>
                  <a:pt x="744" y="450"/>
                </a:cubicBezTo>
                <a:cubicBezTo>
                  <a:pt x="739" y="453"/>
                  <a:pt x="731" y="453"/>
                  <a:pt x="723" y="453"/>
                </a:cubicBezTo>
                <a:cubicBezTo>
                  <a:pt x="720" y="458"/>
                  <a:pt x="719" y="464"/>
                  <a:pt x="715" y="468"/>
                </a:cubicBezTo>
                <a:cubicBezTo>
                  <a:pt x="717" y="475"/>
                  <a:pt x="725" y="479"/>
                  <a:pt x="728" y="486"/>
                </a:cubicBezTo>
                <a:cubicBezTo>
                  <a:pt x="729" y="489"/>
                  <a:pt x="727" y="493"/>
                  <a:pt x="729" y="496"/>
                </a:cubicBezTo>
                <a:cubicBezTo>
                  <a:pt x="733" y="504"/>
                  <a:pt x="742" y="512"/>
                  <a:pt x="747" y="518"/>
                </a:cubicBezTo>
                <a:cubicBezTo>
                  <a:pt x="795" y="571"/>
                  <a:pt x="865" y="616"/>
                  <a:pt x="908" y="671"/>
                </a:cubicBezTo>
                <a:cubicBezTo>
                  <a:pt x="927" y="683"/>
                  <a:pt x="941" y="710"/>
                  <a:pt x="966" y="720"/>
                </a:cubicBezTo>
                <a:cubicBezTo>
                  <a:pt x="989" y="707"/>
                  <a:pt x="1011" y="692"/>
                  <a:pt x="1037" y="680"/>
                </a:cubicBezTo>
                <a:cubicBezTo>
                  <a:pt x="1036" y="677"/>
                  <a:pt x="1032" y="676"/>
                  <a:pt x="1031" y="672"/>
                </a:cubicBezTo>
                <a:cubicBezTo>
                  <a:pt x="1032" y="667"/>
                  <a:pt x="1033" y="664"/>
                  <a:pt x="1035" y="660"/>
                </a:cubicBezTo>
                <a:cubicBezTo>
                  <a:pt x="1026" y="652"/>
                  <a:pt x="1017" y="647"/>
                  <a:pt x="1008" y="640"/>
                </a:cubicBezTo>
                <a:cubicBezTo>
                  <a:pt x="1000" y="644"/>
                  <a:pt x="989" y="648"/>
                  <a:pt x="979" y="643"/>
                </a:cubicBezTo>
                <a:cubicBezTo>
                  <a:pt x="979" y="638"/>
                  <a:pt x="974" y="632"/>
                  <a:pt x="974" y="626"/>
                </a:cubicBezTo>
                <a:cubicBezTo>
                  <a:pt x="973" y="607"/>
                  <a:pt x="1003" y="570"/>
                  <a:pt x="1020" y="572"/>
                </a:cubicBezTo>
                <a:cubicBezTo>
                  <a:pt x="1028" y="573"/>
                  <a:pt x="1043" y="583"/>
                  <a:pt x="1045" y="591"/>
                </a:cubicBezTo>
                <a:cubicBezTo>
                  <a:pt x="1046" y="595"/>
                  <a:pt x="1042" y="600"/>
                  <a:pt x="1043" y="604"/>
                </a:cubicBezTo>
                <a:cubicBezTo>
                  <a:pt x="1045" y="614"/>
                  <a:pt x="1053" y="615"/>
                  <a:pt x="1061" y="623"/>
                </a:cubicBezTo>
                <a:cubicBezTo>
                  <a:pt x="1076" y="617"/>
                  <a:pt x="1091" y="629"/>
                  <a:pt x="1087" y="646"/>
                </a:cubicBezTo>
                <a:cubicBezTo>
                  <a:pt x="1090" y="650"/>
                  <a:pt x="1091" y="650"/>
                  <a:pt x="1094" y="655"/>
                </a:cubicBezTo>
                <a:cubicBezTo>
                  <a:pt x="1097" y="653"/>
                  <a:pt x="1100" y="652"/>
                  <a:pt x="1102" y="650"/>
                </a:cubicBezTo>
                <a:cubicBezTo>
                  <a:pt x="1100" y="638"/>
                  <a:pt x="1086" y="633"/>
                  <a:pt x="1091" y="617"/>
                </a:cubicBezTo>
                <a:cubicBezTo>
                  <a:pt x="1115" y="609"/>
                  <a:pt x="1160" y="640"/>
                  <a:pt x="1146" y="660"/>
                </a:cubicBezTo>
                <a:cubicBezTo>
                  <a:pt x="1139" y="669"/>
                  <a:pt x="1122" y="665"/>
                  <a:pt x="1114" y="657"/>
                </a:cubicBezTo>
                <a:cubicBezTo>
                  <a:pt x="1109" y="658"/>
                  <a:pt x="1112" y="663"/>
                  <a:pt x="1105" y="663"/>
                </a:cubicBezTo>
                <a:cubicBezTo>
                  <a:pt x="1106" y="665"/>
                  <a:pt x="1108" y="667"/>
                  <a:pt x="1112" y="668"/>
                </a:cubicBezTo>
                <a:cubicBezTo>
                  <a:pt x="1113" y="666"/>
                  <a:pt x="1115" y="667"/>
                  <a:pt x="1117" y="663"/>
                </a:cubicBezTo>
                <a:cubicBezTo>
                  <a:pt x="1130" y="664"/>
                  <a:pt x="1138" y="676"/>
                  <a:pt x="1135" y="689"/>
                </a:cubicBezTo>
                <a:cubicBezTo>
                  <a:pt x="1140" y="700"/>
                  <a:pt x="1162" y="710"/>
                  <a:pt x="1162" y="719"/>
                </a:cubicBezTo>
                <a:cubicBezTo>
                  <a:pt x="1162" y="729"/>
                  <a:pt x="1150" y="736"/>
                  <a:pt x="1143" y="745"/>
                </a:cubicBezTo>
                <a:cubicBezTo>
                  <a:pt x="1123" y="747"/>
                  <a:pt x="1121" y="732"/>
                  <a:pt x="1109" y="722"/>
                </a:cubicBezTo>
                <a:cubicBezTo>
                  <a:pt x="1100" y="723"/>
                  <a:pt x="1097" y="732"/>
                  <a:pt x="1089" y="731"/>
                </a:cubicBezTo>
                <a:cubicBezTo>
                  <a:pt x="1076" y="729"/>
                  <a:pt x="1077" y="712"/>
                  <a:pt x="1086" y="706"/>
                </a:cubicBezTo>
                <a:cubicBezTo>
                  <a:pt x="1080" y="701"/>
                  <a:pt x="1076" y="695"/>
                  <a:pt x="1069" y="692"/>
                </a:cubicBezTo>
                <a:cubicBezTo>
                  <a:pt x="1040" y="708"/>
                  <a:pt x="1012" y="727"/>
                  <a:pt x="983" y="743"/>
                </a:cubicBezTo>
                <a:cubicBezTo>
                  <a:pt x="980" y="762"/>
                  <a:pt x="986" y="776"/>
                  <a:pt x="1000" y="784"/>
                </a:cubicBezTo>
                <a:cubicBezTo>
                  <a:pt x="1001" y="798"/>
                  <a:pt x="1012" y="803"/>
                  <a:pt x="1020" y="811"/>
                </a:cubicBezTo>
                <a:cubicBezTo>
                  <a:pt x="1033" y="809"/>
                  <a:pt x="1042" y="819"/>
                  <a:pt x="1046" y="833"/>
                </a:cubicBezTo>
                <a:cubicBezTo>
                  <a:pt x="1052" y="822"/>
                  <a:pt x="1071" y="826"/>
                  <a:pt x="1078" y="831"/>
                </a:cubicBezTo>
                <a:cubicBezTo>
                  <a:pt x="1085" y="828"/>
                  <a:pt x="1089" y="816"/>
                  <a:pt x="1100" y="815"/>
                </a:cubicBezTo>
                <a:cubicBezTo>
                  <a:pt x="1105" y="815"/>
                  <a:pt x="1105" y="821"/>
                  <a:pt x="1110" y="820"/>
                </a:cubicBezTo>
                <a:cubicBezTo>
                  <a:pt x="1118" y="820"/>
                  <a:pt x="1128" y="807"/>
                  <a:pt x="1139" y="814"/>
                </a:cubicBezTo>
                <a:cubicBezTo>
                  <a:pt x="1148" y="819"/>
                  <a:pt x="1150" y="834"/>
                  <a:pt x="1146" y="846"/>
                </a:cubicBezTo>
                <a:close/>
                <a:moveTo>
                  <a:pt x="605" y="314"/>
                </a:moveTo>
                <a:cubicBezTo>
                  <a:pt x="605" y="307"/>
                  <a:pt x="606" y="305"/>
                  <a:pt x="600" y="301"/>
                </a:cubicBezTo>
                <a:cubicBezTo>
                  <a:pt x="594" y="316"/>
                  <a:pt x="573" y="305"/>
                  <a:pt x="572" y="293"/>
                </a:cubicBezTo>
                <a:cubicBezTo>
                  <a:pt x="566" y="292"/>
                  <a:pt x="561" y="297"/>
                  <a:pt x="562" y="300"/>
                </a:cubicBezTo>
                <a:cubicBezTo>
                  <a:pt x="566" y="305"/>
                  <a:pt x="588" y="321"/>
                  <a:pt x="605" y="314"/>
                </a:cubicBezTo>
                <a:close/>
                <a:moveTo>
                  <a:pt x="185" y="36"/>
                </a:moveTo>
                <a:cubicBezTo>
                  <a:pt x="170" y="70"/>
                  <a:pt x="151" y="100"/>
                  <a:pt x="120" y="116"/>
                </a:cubicBezTo>
                <a:cubicBezTo>
                  <a:pt x="123" y="121"/>
                  <a:pt x="114" y="118"/>
                  <a:pt x="115" y="124"/>
                </a:cubicBezTo>
                <a:cubicBezTo>
                  <a:pt x="119" y="127"/>
                  <a:pt x="124" y="122"/>
                  <a:pt x="128" y="125"/>
                </a:cubicBezTo>
                <a:cubicBezTo>
                  <a:pt x="163" y="102"/>
                  <a:pt x="203" y="72"/>
                  <a:pt x="203" y="23"/>
                </a:cubicBezTo>
                <a:cubicBezTo>
                  <a:pt x="203" y="22"/>
                  <a:pt x="203" y="20"/>
                  <a:pt x="205" y="21"/>
                </a:cubicBezTo>
                <a:cubicBezTo>
                  <a:pt x="203" y="16"/>
                  <a:pt x="199" y="13"/>
                  <a:pt x="193" y="11"/>
                </a:cubicBezTo>
                <a:cubicBezTo>
                  <a:pt x="194" y="18"/>
                  <a:pt x="182" y="26"/>
                  <a:pt x="185" y="36"/>
                </a:cubicBezTo>
                <a:close/>
                <a:moveTo>
                  <a:pt x="108" y="111"/>
                </a:moveTo>
                <a:cubicBezTo>
                  <a:pt x="143" y="92"/>
                  <a:pt x="171" y="60"/>
                  <a:pt x="179" y="17"/>
                </a:cubicBezTo>
                <a:cubicBezTo>
                  <a:pt x="139" y="33"/>
                  <a:pt x="119" y="71"/>
                  <a:pt x="108" y="111"/>
                </a:cubicBezTo>
                <a:close/>
                <a:moveTo>
                  <a:pt x="136" y="131"/>
                </a:moveTo>
                <a:cubicBezTo>
                  <a:pt x="154" y="151"/>
                  <a:pt x="176" y="166"/>
                  <a:pt x="197" y="183"/>
                </a:cubicBezTo>
                <a:cubicBezTo>
                  <a:pt x="228" y="208"/>
                  <a:pt x="255" y="239"/>
                  <a:pt x="288" y="261"/>
                </a:cubicBezTo>
                <a:cubicBezTo>
                  <a:pt x="323" y="243"/>
                  <a:pt x="356" y="215"/>
                  <a:pt x="360" y="167"/>
                </a:cubicBezTo>
                <a:cubicBezTo>
                  <a:pt x="315" y="119"/>
                  <a:pt x="269" y="73"/>
                  <a:pt x="213" y="36"/>
                </a:cubicBezTo>
                <a:cubicBezTo>
                  <a:pt x="199" y="79"/>
                  <a:pt x="172" y="110"/>
                  <a:pt x="136" y="131"/>
                </a:cubicBezTo>
                <a:close/>
                <a:moveTo>
                  <a:pt x="291" y="270"/>
                </a:moveTo>
                <a:cubicBezTo>
                  <a:pt x="351" y="326"/>
                  <a:pt x="422" y="369"/>
                  <a:pt x="483" y="423"/>
                </a:cubicBezTo>
                <a:cubicBezTo>
                  <a:pt x="490" y="419"/>
                  <a:pt x="500" y="416"/>
                  <a:pt x="507" y="410"/>
                </a:cubicBezTo>
                <a:cubicBezTo>
                  <a:pt x="515" y="403"/>
                  <a:pt x="533" y="386"/>
                  <a:pt x="536" y="377"/>
                </a:cubicBezTo>
                <a:cubicBezTo>
                  <a:pt x="536" y="375"/>
                  <a:pt x="534" y="372"/>
                  <a:pt x="535" y="370"/>
                </a:cubicBezTo>
                <a:cubicBezTo>
                  <a:pt x="537" y="360"/>
                  <a:pt x="547" y="354"/>
                  <a:pt x="550" y="344"/>
                </a:cubicBezTo>
                <a:cubicBezTo>
                  <a:pt x="542" y="322"/>
                  <a:pt x="521" y="312"/>
                  <a:pt x="511" y="293"/>
                </a:cubicBezTo>
                <a:cubicBezTo>
                  <a:pt x="502" y="290"/>
                  <a:pt x="501" y="284"/>
                  <a:pt x="492" y="283"/>
                </a:cubicBezTo>
                <a:cubicBezTo>
                  <a:pt x="479" y="270"/>
                  <a:pt x="470" y="253"/>
                  <a:pt x="452" y="245"/>
                </a:cubicBezTo>
                <a:cubicBezTo>
                  <a:pt x="430" y="217"/>
                  <a:pt x="404" y="193"/>
                  <a:pt x="373" y="175"/>
                </a:cubicBezTo>
                <a:cubicBezTo>
                  <a:pt x="360" y="219"/>
                  <a:pt x="335" y="254"/>
                  <a:pt x="291" y="270"/>
                </a:cubicBezTo>
                <a:close/>
                <a:moveTo>
                  <a:pt x="572" y="338"/>
                </a:moveTo>
                <a:cubicBezTo>
                  <a:pt x="577" y="334"/>
                  <a:pt x="576" y="328"/>
                  <a:pt x="577" y="322"/>
                </a:cubicBezTo>
                <a:cubicBezTo>
                  <a:pt x="575" y="321"/>
                  <a:pt x="574" y="319"/>
                  <a:pt x="572" y="319"/>
                </a:cubicBezTo>
                <a:cubicBezTo>
                  <a:pt x="572" y="326"/>
                  <a:pt x="572" y="332"/>
                  <a:pt x="572" y="338"/>
                </a:cubicBezTo>
                <a:close/>
                <a:moveTo>
                  <a:pt x="612" y="540"/>
                </a:moveTo>
                <a:cubicBezTo>
                  <a:pt x="625" y="540"/>
                  <a:pt x="641" y="537"/>
                  <a:pt x="652" y="531"/>
                </a:cubicBezTo>
                <a:cubicBezTo>
                  <a:pt x="660" y="526"/>
                  <a:pt x="675" y="511"/>
                  <a:pt x="681" y="500"/>
                </a:cubicBezTo>
                <a:cubicBezTo>
                  <a:pt x="684" y="493"/>
                  <a:pt x="691" y="473"/>
                  <a:pt x="688" y="464"/>
                </a:cubicBezTo>
                <a:cubicBezTo>
                  <a:pt x="684" y="454"/>
                  <a:pt x="663" y="445"/>
                  <a:pt x="653" y="435"/>
                </a:cubicBezTo>
                <a:cubicBezTo>
                  <a:pt x="651" y="433"/>
                  <a:pt x="650" y="430"/>
                  <a:pt x="647" y="427"/>
                </a:cubicBezTo>
                <a:cubicBezTo>
                  <a:pt x="645" y="425"/>
                  <a:pt x="642" y="424"/>
                  <a:pt x="639" y="422"/>
                </a:cubicBezTo>
                <a:cubicBezTo>
                  <a:pt x="625" y="410"/>
                  <a:pt x="606" y="391"/>
                  <a:pt x="593" y="384"/>
                </a:cubicBezTo>
                <a:cubicBezTo>
                  <a:pt x="582" y="419"/>
                  <a:pt x="553" y="447"/>
                  <a:pt x="519" y="458"/>
                </a:cubicBezTo>
                <a:cubicBezTo>
                  <a:pt x="549" y="486"/>
                  <a:pt x="576" y="517"/>
                  <a:pt x="612" y="540"/>
                </a:cubicBezTo>
                <a:close/>
                <a:moveTo>
                  <a:pt x="540" y="399"/>
                </a:moveTo>
                <a:cubicBezTo>
                  <a:pt x="538" y="399"/>
                  <a:pt x="539" y="402"/>
                  <a:pt x="536" y="401"/>
                </a:cubicBezTo>
                <a:cubicBezTo>
                  <a:pt x="536" y="400"/>
                  <a:pt x="541" y="397"/>
                  <a:pt x="537" y="395"/>
                </a:cubicBezTo>
                <a:cubicBezTo>
                  <a:pt x="529" y="403"/>
                  <a:pt x="522" y="412"/>
                  <a:pt x="513" y="418"/>
                </a:cubicBezTo>
                <a:cubicBezTo>
                  <a:pt x="515" y="423"/>
                  <a:pt x="512" y="421"/>
                  <a:pt x="511" y="424"/>
                </a:cubicBezTo>
                <a:cubicBezTo>
                  <a:pt x="516" y="425"/>
                  <a:pt x="518" y="424"/>
                  <a:pt x="513" y="427"/>
                </a:cubicBezTo>
                <a:cubicBezTo>
                  <a:pt x="516" y="429"/>
                  <a:pt x="518" y="424"/>
                  <a:pt x="519" y="427"/>
                </a:cubicBezTo>
                <a:cubicBezTo>
                  <a:pt x="514" y="434"/>
                  <a:pt x="526" y="433"/>
                  <a:pt x="529" y="435"/>
                </a:cubicBezTo>
                <a:cubicBezTo>
                  <a:pt x="525" y="436"/>
                  <a:pt x="529" y="439"/>
                  <a:pt x="527" y="439"/>
                </a:cubicBezTo>
                <a:cubicBezTo>
                  <a:pt x="519" y="443"/>
                  <a:pt x="519" y="441"/>
                  <a:pt x="524" y="440"/>
                </a:cubicBezTo>
                <a:cubicBezTo>
                  <a:pt x="532" y="439"/>
                  <a:pt x="540" y="434"/>
                  <a:pt x="547" y="431"/>
                </a:cubicBezTo>
                <a:cubicBezTo>
                  <a:pt x="550" y="426"/>
                  <a:pt x="555" y="424"/>
                  <a:pt x="558" y="418"/>
                </a:cubicBezTo>
                <a:cubicBezTo>
                  <a:pt x="554" y="417"/>
                  <a:pt x="556" y="421"/>
                  <a:pt x="552" y="421"/>
                </a:cubicBezTo>
                <a:cubicBezTo>
                  <a:pt x="553" y="417"/>
                  <a:pt x="550" y="418"/>
                  <a:pt x="550" y="416"/>
                </a:cubicBezTo>
                <a:cubicBezTo>
                  <a:pt x="554" y="413"/>
                  <a:pt x="550" y="416"/>
                  <a:pt x="549" y="414"/>
                </a:cubicBezTo>
                <a:cubicBezTo>
                  <a:pt x="550" y="410"/>
                  <a:pt x="547" y="406"/>
                  <a:pt x="549" y="404"/>
                </a:cubicBezTo>
                <a:cubicBezTo>
                  <a:pt x="546" y="407"/>
                  <a:pt x="536" y="407"/>
                  <a:pt x="535" y="403"/>
                </a:cubicBezTo>
                <a:cubicBezTo>
                  <a:pt x="537" y="403"/>
                  <a:pt x="542" y="399"/>
                  <a:pt x="540" y="399"/>
                </a:cubicBezTo>
                <a:close/>
                <a:moveTo>
                  <a:pt x="694" y="429"/>
                </a:moveTo>
                <a:cubicBezTo>
                  <a:pt x="698" y="438"/>
                  <a:pt x="712" y="446"/>
                  <a:pt x="721" y="439"/>
                </a:cubicBezTo>
                <a:cubicBezTo>
                  <a:pt x="709" y="437"/>
                  <a:pt x="705" y="429"/>
                  <a:pt x="699" y="422"/>
                </a:cubicBezTo>
                <a:cubicBezTo>
                  <a:pt x="698" y="425"/>
                  <a:pt x="694" y="425"/>
                  <a:pt x="694" y="429"/>
                </a:cubicBezTo>
                <a:close/>
                <a:moveTo>
                  <a:pt x="723" y="430"/>
                </a:moveTo>
                <a:cubicBezTo>
                  <a:pt x="722" y="424"/>
                  <a:pt x="716" y="424"/>
                  <a:pt x="712" y="422"/>
                </a:cubicBezTo>
                <a:cubicBezTo>
                  <a:pt x="714" y="426"/>
                  <a:pt x="716" y="430"/>
                  <a:pt x="723" y="430"/>
                </a:cubicBezTo>
                <a:close/>
                <a:moveTo>
                  <a:pt x="452" y="458"/>
                </a:moveTo>
                <a:cubicBezTo>
                  <a:pt x="452" y="464"/>
                  <a:pt x="462" y="470"/>
                  <a:pt x="468" y="475"/>
                </a:cubicBezTo>
                <a:cubicBezTo>
                  <a:pt x="509" y="503"/>
                  <a:pt x="550" y="543"/>
                  <a:pt x="591" y="564"/>
                </a:cubicBezTo>
                <a:cubicBezTo>
                  <a:pt x="596" y="561"/>
                  <a:pt x="600" y="555"/>
                  <a:pt x="603" y="549"/>
                </a:cubicBezTo>
                <a:cubicBezTo>
                  <a:pt x="600" y="548"/>
                  <a:pt x="600" y="545"/>
                  <a:pt x="598" y="542"/>
                </a:cubicBezTo>
                <a:cubicBezTo>
                  <a:pt x="579" y="555"/>
                  <a:pt x="571" y="539"/>
                  <a:pt x="558" y="529"/>
                </a:cubicBezTo>
                <a:cubicBezTo>
                  <a:pt x="537" y="513"/>
                  <a:pt x="514" y="496"/>
                  <a:pt x="498" y="479"/>
                </a:cubicBezTo>
                <a:cubicBezTo>
                  <a:pt x="490" y="477"/>
                  <a:pt x="478" y="468"/>
                  <a:pt x="474" y="458"/>
                </a:cubicBezTo>
                <a:cubicBezTo>
                  <a:pt x="474" y="453"/>
                  <a:pt x="480" y="453"/>
                  <a:pt x="480" y="446"/>
                </a:cubicBezTo>
                <a:cubicBezTo>
                  <a:pt x="477" y="440"/>
                  <a:pt x="470" y="434"/>
                  <a:pt x="462" y="431"/>
                </a:cubicBezTo>
                <a:cubicBezTo>
                  <a:pt x="463" y="441"/>
                  <a:pt x="451" y="448"/>
                  <a:pt x="452" y="458"/>
                </a:cubicBezTo>
                <a:close/>
                <a:moveTo>
                  <a:pt x="722" y="439"/>
                </a:moveTo>
                <a:cubicBezTo>
                  <a:pt x="723" y="446"/>
                  <a:pt x="729" y="444"/>
                  <a:pt x="736" y="444"/>
                </a:cubicBezTo>
                <a:cubicBezTo>
                  <a:pt x="737" y="439"/>
                  <a:pt x="737" y="435"/>
                  <a:pt x="734" y="433"/>
                </a:cubicBezTo>
                <a:cubicBezTo>
                  <a:pt x="731" y="436"/>
                  <a:pt x="728" y="440"/>
                  <a:pt x="722" y="439"/>
                </a:cubicBezTo>
                <a:close/>
                <a:moveTo>
                  <a:pt x="495" y="455"/>
                </a:moveTo>
                <a:cubicBezTo>
                  <a:pt x="492" y="457"/>
                  <a:pt x="488" y="457"/>
                  <a:pt x="485" y="456"/>
                </a:cubicBezTo>
                <a:cubicBezTo>
                  <a:pt x="510" y="485"/>
                  <a:pt x="544" y="503"/>
                  <a:pt x="572" y="529"/>
                </a:cubicBezTo>
                <a:cubicBezTo>
                  <a:pt x="580" y="527"/>
                  <a:pt x="582" y="541"/>
                  <a:pt x="586" y="535"/>
                </a:cubicBezTo>
                <a:cubicBezTo>
                  <a:pt x="556" y="508"/>
                  <a:pt x="530" y="477"/>
                  <a:pt x="495" y="455"/>
                </a:cubicBezTo>
                <a:close/>
                <a:moveTo>
                  <a:pt x="470" y="490"/>
                </a:moveTo>
                <a:cubicBezTo>
                  <a:pt x="455" y="500"/>
                  <a:pt x="442" y="529"/>
                  <a:pt x="450" y="552"/>
                </a:cubicBezTo>
                <a:cubicBezTo>
                  <a:pt x="449" y="522"/>
                  <a:pt x="465" y="506"/>
                  <a:pt x="477" y="494"/>
                </a:cubicBezTo>
                <a:cubicBezTo>
                  <a:pt x="476" y="492"/>
                  <a:pt x="472" y="491"/>
                  <a:pt x="470" y="490"/>
                </a:cubicBezTo>
                <a:close/>
                <a:moveTo>
                  <a:pt x="607" y="733"/>
                </a:moveTo>
                <a:cubicBezTo>
                  <a:pt x="600" y="719"/>
                  <a:pt x="597" y="695"/>
                  <a:pt x="588" y="680"/>
                </a:cubicBezTo>
                <a:cubicBezTo>
                  <a:pt x="570" y="670"/>
                  <a:pt x="544" y="675"/>
                  <a:pt x="535" y="657"/>
                </a:cubicBezTo>
                <a:cubicBezTo>
                  <a:pt x="526" y="642"/>
                  <a:pt x="527" y="618"/>
                  <a:pt x="526" y="602"/>
                </a:cubicBezTo>
                <a:cubicBezTo>
                  <a:pt x="546" y="597"/>
                  <a:pt x="565" y="580"/>
                  <a:pt x="561" y="556"/>
                </a:cubicBezTo>
                <a:cubicBezTo>
                  <a:pt x="555" y="555"/>
                  <a:pt x="550" y="546"/>
                  <a:pt x="544" y="548"/>
                </a:cubicBezTo>
                <a:cubicBezTo>
                  <a:pt x="552" y="585"/>
                  <a:pt x="500" y="592"/>
                  <a:pt x="488" y="562"/>
                </a:cubicBezTo>
                <a:cubicBezTo>
                  <a:pt x="484" y="544"/>
                  <a:pt x="497" y="530"/>
                  <a:pt x="515" y="526"/>
                </a:cubicBezTo>
                <a:cubicBezTo>
                  <a:pt x="506" y="517"/>
                  <a:pt x="494" y="511"/>
                  <a:pt x="483" y="503"/>
                </a:cubicBezTo>
                <a:cubicBezTo>
                  <a:pt x="458" y="518"/>
                  <a:pt x="448" y="565"/>
                  <a:pt x="475" y="584"/>
                </a:cubicBezTo>
                <a:cubicBezTo>
                  <a:pt x="464" y="608"/>
                  <a:pt x="467" y="659"/>
                  <a:pt x="445" y="671"/>
                </a:cubicBezTo>
                <a:cubicBezTo>
                  <a:pt x="436" y="676"/>
                  <a:pt x="422" y="675"/>
                  <a:pt x="412" y="678"/>
                </a:cubicBezTo>
                <a:cubicBezTo>
                  <a:pt x="409" y="679"/>
                  <a:pt x="406" y="682"/>
                  <a:pt x="404" y="683"/>
                </a:cubicBezTo>
                <a:cubicBezTo>
                  <a:pt x="390" y="687"/>
                  <a:pt x="376" y="684"/>
                  <a:pt x="364" y="692"/>
                </a:cubicBezTo>
                <a:cubicBezTo>
                  <a:pt x="358" y="702"/>
                  <a:pt x="353" y="713"/>
                  <a:pt x="350" y="726"/>
                </a:cubicBezTo>
                <a:cubicBezTo>
                  <a:pt x="374" y="725"/>
                  <a:pt x="397" y="741"/>
                  <a:pt x="422" y="733"/>
                </a:cubicBezTo>
                <a:cubicBezTo>
                  <a:pt x="426" y="722"/>
                  <a:pt x="432" y="708"/>
                  <a:pt x="447" y="702"/>
                </a:cubicBezTo>
                <a:cubicBezTo>
                  <a:pt x="461" y="697"/>
                  <a:pt x="496" y="696"/>
                  <a:pt x="512" y="700"/>
                </a:cubicBezTo>
                <a:cubicBezTo>
                  <a:pt x="530" y="704"/>
                  <a:pt x="535" y="720"/>
                  <a:pt x="542" y="732"/>
                </a:cubicBezTo>
                <a:cubicBezTo>
                  <a:pt x="567" y="736"/>
                  <a:pt x="592" y="735"/>
                  <a:pt x="609" y="735"/>
                </a:cubicBezTo>
                <a:cubicBezTo>
                  <a:pt x="609" y="733"/>
                  <a:pt x="611" y="732"/>
                  <a:pt x="609" y="732"/>
                </a:cubicBezTo>
                <a:cubicBezTo>
                  <a:pt x="609" y="733"/>
                  <a:pt x="608" y="733"/>
                  <a:pt x="607" y="733"/>
                </a:cubicBezTo>
                <a:close/>
                <a:moveTo>
                  <a:pt x="658" y="583"/>
                </a:moveTo>
                <a:cubicBezTo>
                  <a:pt x="668" y="601"/>
                  <a:pt x="686" y="612"/>
                  <a:pt x="704" y="625"/>
                </a:cubicBezTo>
                <a:cubicBezTo>
                  <a:pt x="716" y="635"/>
                  <a:pt x="729" y="645"/>
                  <a:pt x="740" y="655"/>
                </a:cubicBezTo>
                <a:cubicBezTo>
                  <a:pt x="745" y="658"/>
                  <a:pt x="748" y="663"/>
                  <a:pt x="752" y="666"/>
                </a:cubicBezTo>
                <a:cubicBezTo>
                  <a:pt x="757" y="671"/>
                  <a:pt x="764" y="672"/>
                  <a:pt x="769" y="677"/>
                </a:cubicBezTo>
                <a:cubicBezTo>
                  <a:pt x="779" y="685"/>
                  <a:pt x="787" y="695"/>
                  <a:pt x="798" y="704"/>
                </a:cubicBezTo>
                <a:cubicBezTo>
                  <a:pt x="819" y="723"/>
                  <a:pt x="837" y="737"/>
                  <a:pt x="860" y="755"/>
                </a:cubicBezTo>
                <a:cubicBezTo>
                  <a:pt x="869" y="762"/>
                  <a:pt x="884" y="778"/>
                  <a:pt x="893" y="778"/>
                </a:cubicBezTo>
                <a:cubicBezTo>
                  <a:pt x="897" y="778"/>
                  <a:pt x="903" y="771"/>
                  <a:pt x="908" y="766"/>
                </a:cubicBezTo>
                <a:cubicBezTo>
                  <a:pt x="920" y="757"/>
                  <a:pt x="933" y="745"/>
                  <a:pt x="937" y="732"/>
                </a:cubicBezTo>
                <a:cubicBezTo>
                  <a:pt x="939" y="726"/>
                  <a:pt x="936" y="720"/>
                  <a:pt x="940" y="716"/>
                </a:cubicBezTo>
                <a:cubicBezTo>
                  <a:pt x="873" y="641"/>
                  <a:pt x="794" y="579"/>
                  <a:pt x="723" y="508"/>
                </a:cubicBezTo>
                <a:cubicBezTo>
                  <a:pt x="707" y="538"/>
                  <a:pt x="690" y="568"/>
                  <a:pt x="658" y="583"/>
                </a:cubicBezTo>
                <a:close/>
                <a:moveTo>
                  <a:pt x="661" y="564"/>
                </a:moveTo>
                <a:cubicBezTo>
                  <a:pt x="663" y="564"/>
                  <a:pt x="663" y="562"/>
                  <a:pt x="663" y="565"/>
                </a:cubicBezTo>
                <a:cubicBezTo>
                  <a:pt x="673" y="559"/>
                  <a:pt x="683" y="552"/>
                  <a:pt x="688" y="540"/>
                </a:cubicBezTo>
                <a:cubicBezTo>
                  <a:pt x="684" y="537"/>
                  <a:pt x="684" y="544"/>
                  <a:pt x="680" y="544"/>
                </a:cubicBezTo>
                <a:cubicBezTo>
                  <a:pt x="675" y="540"/>
                  <a:pt x="674" y="532"/>
                  <a:pt x="674" y="526"/>
                </a:cubicBezTo>
                <a:cubicBezTo>
                  <a:pt x="665" y="539"/>
                  <a:pt x="652" y="542"/>
                  <a:pt x="636" y="548"/>
                </a:cubicBezTo>
                <a:cubicBezTo>
                  <a:pt x="642" y="548"/>
                  <a:pt x="644" y="550"/>
                  <a:pt x="647" y="550"/>
                </a:cubicBezTo>
                <a:cubicBezTo>
                  <a:pt x="647" y="552"/>
                  <a:pt x="645" y="552"/>
                  <a:pt x="645" y="554"/>
                </a:cubicBezTo>
                <a:cubicBezTo>
                  <a:pt x="652" y="552"/>
                  <a:pt x="653" y="565"/>
                  <a:pt x="659" y="558"/>
                </a:cubicBezTo>
                <a:cubicBezTo>
                  <a:pt x="662" y="562"/>
                  <a:pt x="662" y="562"/>
                  <a:pt x="661" y="564"/>
                </a:cubicBezTo>
                <a:close/>
                <a:moveTo>
                  <a:pt x="535" y="557"/>
                </a:moveTo>
                <a:cubicBezTo>
                  <a:pt x="536" y="538"/>
                  <a:pt x="509" y="528"/>
                  <a:pt x="499" y="547"/>
                </a:cubicBezTo>
                <a:cubicBezTo>
                  <a:pt x="493" y="574"/>
                  <a:pt x="533" y="581"/>
                  <a:pt x="535" y="557"/>
                </a:cubicBezTo>
                <a:close/>
                <a:moveTo>
                  <a:pt x="608" y="608"/>
                </a:moveTo>
                <a:cubicBezTo>
                  <a:pt x="638" y="607"/>
                  <a:pt x="666" y="618"/>
                  <a:pt x="685" y="622"/>
                </a:cubicBezTo>
                <a:cubicBezTo>
                  <a:pt x="670" y="612"/>
                  <a:pt x="658" y="597"/>
                  <a:pt x="644" y="586"/>
                </a:cubicBezTo>
                <a:cubicBezTo>
                  <a:pt x="634" y="589"/>
                  <a:pt x="634" y="587"/>
                  <a:pt x="621" y="587"/>
                </a:cubicBezTo>
                <a:cubicBezTo>
                  <a:pt x="618" y="578"/>
                  <a:pt x="610" y="574"/>
                  <a:pt x="604" y="568"/>
                </a:cubicBezTo>
                <a:cubicBezTo>
                  <a:pt x="596" y="580"/>
                  <a:pt x="583" y="575"/>
                  <a:pt x="576" y="569"/>
                </a:cubicBezTo>
                <a:cubicBezTo>
                  <a:pt x="588" y="580"/>
                  <a:pt x="599" y="594"/>
                  <a:pt x="608" y="608"/>
                </a:cubicBezTo>
                <a:close/>
                <a:moveTo>
                  <a:pt x="582" y="606"/>
                </a:moveTo>
                <a:cubicBezTo>
                  <a:pt x="586" y="605"/>
                  <a:pt x="593" y="607"/>
                  <a:pt x="596" y="604"/>
                </a:cubicBezTo>
                <a:cubicBezTo>
                  <a:pt x="586" y="597"/>
                  <a:pt x="581" y="583"/>
                  <a:pt x="570" y="577"/>
                </a:cubicBezTo>
                <a:cubicBezTo>
                  <a:pt x="562" y="590"/>
                  <a:pt x="585" y="594"/>
                  <a:pt x="582" y="606"/>
                </a:cubicBezTo>
                <a:close/>
                <a:moveTo>
                  <a:pt x="986" y="630"/>
                </a:moveTo>
                <a:cubicBezTo>
                  <a:pt x="995" y="631"/>
                  <a:pt x="1000" y="619"/>
                  <a:pt x="1004" y="614"/>
                </a:cubicBezTo>
                <a:cubicBezTo>
                  <a:pt x="1011" y="602"/>
                  <a:pt x="1024" y="593"/>
                  <a:pt x="1014" y="586"/>
                </a:cubicBezTo>
                <a:cubicBezTo>
                  <a:pt x="1004" y="594"/>
                  <a:pt x="984" y="609"/>
                  <a:pt x="986" y="630"/>
                </a:cubicBezTo>
                <a:close/>
                <a:moveTo>
                  <a:pt x="1028" y="604"/>
                </a:moveTo>
                <a:cubicBezTo>
                  <a:pt x="1020" y="611"/>
                  <a:pt x="1014" y="620"/>
                  <a:pt x="1009" y="630"/>
                </a:cubicBezTo>
                <a:cubicBezTo>
                  <a:pt x="1023" y="622"/>
                  <a:pt x="1028" y="608"/>
                  <a:pt x="1035" y="595"/>
                </a:cubicBezTo>
                <a:cubicBezTo>
                  <a:pt x="1033" y="593"/>
                  <a:pt x="1032" y="589"/>
                  <a:pt x="1029" y="588"/>
                </a:cubicBezTo>
                <a:cubicBezTo>
                  <a:pt x="1029" y="594"/>
                  <a:pt x="1025" y="598"/>
                  <a:pt x="1028" y="604"/>
                </a:cubicBezTo>
                <a:close/>
                <a:moveTo>
                  <a:pt x="561" y="589"/>
                </a:moveTo>
                <a:cubicBezTo>
                  <a:pt x="557" y="594"/>
                  <a:pt x="553" y="599"/>
                  <a:pt x="549" y="603"/>
                </a:cubicBezTo>
                <a:cubicBezTo>
                  <a:pt x="555" y="602"/>
                  <a:pt x="566" y="604"/>
                  <a:pt x="576" y="606"/>
                </a:cubicBezTo>
                <a:cubicBezTo>
                  <a:pt x="573" y="598"/>
                  <a:pt x="569" y="592"/>
                  <a:pt x="561" y="589"/>
                </a:cubicBezTo>
                <a:close/>
                <a:moveTo>
                  <a:pt x="396" y="609"/>
                </a:moveTo>
                <a:cubicBezTo>
                  <a:pt x="399" y="610"/>
                  <a:pt x="408" y="608"/>
                  <a:pt x="412" y="607"/>
                </a:cubicBezTo>
                <a:cubicBezTo>
                  <a:pt x="412" y="592"/>
                  <a:pt x="393" y="594"/>
                  <a:pt x="396" y="609"/>
                </a:cubicBezTo>
                <a:close/>
                <a:moveTo>
                  <a:pt x="773" y="701"/>
                </a:moveTo>
                <a:cubicBezTo>
                  <a:pt x="765" y="686"/>
                  <a:pt x="748" y="675"/>
                  <a:pt x="735" y="665"/>
                </a:cubicBezTo>
                <a:cubicBezTo>
                  <a:pt x="725" y="658"/>
                  <a:pt x="715" y="653"/>
                  <a:pt x="705" y="647"/>
                </a:cubicBezTo>
                <a:cubicBezTo>
                  <a:pt x="687" y="636"/>
                  <a:pt x="662" y="623"/>
                  <a:pt x="638" y="619"/>
                </a:cubicBezTo>
                <a:cubicBezTo>
                  <a:pt x="627" y="618"/>
                  <a:pt x="615" y="619"/>
                  <a:pt x="604" y="617"/>
                </a:cubicBezTo>
                <a:cubicBezTo>
                  <a:pt x="588" y="615"/>
                  <a:pt x="573" y="613"/>
                  <a:pt x="557" y="612"/>
                </a:cubicBezTo>
                <a:cubicBezTo>
                  <a:pt x="553" y="612"/>
                  <a:pt x="537" y="610"/>
                  <a:pt x="537" y="619"/>
                </a:cubicBezTo>
                <a:cubicBezTo>
                  <a:pt x="588" y="618"/>
                  <a:pt x="647" y="623"/>
                  <a:pt x="688" y="642"/>
                </a:cubicBezTo>
                <a:cubicBezTo>
                  <a:pt x="691" y="644"/>
                  <a:pt x="693" y="648"/>
                  <a:pt x="696" y="649"/>
                </a:cubicBezTo>
                <a:cubicBezTo>
                  <a:pt x="704" y="654"/>
                  <a:pt x="712" y="656"/>
                  <a:pt x="720" y="661"/>
                </a:cubicBezTo>
                <a:cubicBezTo>
                  <a:pt x="731" y="668"/>
                  <a:pt x="741" y="677"/>
                  <a:pt x="750" y="684"/>
                </a:cubicBezTo>
                <a:cubicBezTo>
                  <a:pt x="753" y="687"/>
                  <a:pt x="759" y="688"/>
                  <a:pt x="762" y="691"/>
                </a:cubicBezTo>
                <a:cubicBezTo>
                  <a:pt x="774" y="701"/>
                  <a:pt x="776" y="720"/>
                  <a:pt x="793" y="723"/>
                </a:cubicBezTo>
                <a:cubicBezTo>
                  <a:pt x="787" y="715"/>
                  <a:pt x="783" y="705"/>
                  <a:pt x="773" y="701"/>
                </a:cubicBezTo>
                <a:close/>
                <a:moveTo>
                  <a:pt x="396" y="627"/>
                </a:moveTo>
                <a:cubicBezTo>
                  <a:pt x="401" y="630"/>
                  <a:pt x="411" y="627"/>
                  <a:pt x="414" y="627"/>
                </a:cubicBezTo>
                <a:cubicBezTo>
                  <a:pt x="417" y="617"/>
                  <a:pt x="408" y="616"/>
                  <a:pt x="398" y="615"/>
                </a:cubicBezTo>
                <a:cubicBezTo>
                  <a:pt x="395" y="618"/>
                  <a:pt x="397" y="621"/>
                  <a:pt x="396" y="627"/>
                </a:cubicBezTo>
                <a:close/>
                <a:moveTo>
                  <a:pt x="1036" y="616"/>
                </a:moveTo>
                <a:cubicBezTo>
                  <a:pt x="1031" y="624"/>
                  <a:pt x="1024" y="630"/>
                  <a:pt x="1018" y="637"/>
                </a:cubicBezTo>
                <a:cubicBezTo>
                  <a:pt x="1027" y="641"/>
                  <a:pt x="1032" y="651"/>
                  <a:pt x="1045" y="652"/>
                </a:cubicBezTo>
                <a:cubicBezTo>
                  <a:pt x="1050" y="647"/>
                  <a:pt x="1054" y="641"/>
                  <a:pt x="1058" y="635"/>
                </a:cubicBezTo>
                <a:cubicBezTo>
                  <a:pt x="1051" y="628"/>
                  <a:pt x="1045" y="620"/>
                  <a:pt x="1036" y="616"/>
                </a:cubicBezTo>
                <a:close/>
                <a:moveTo>
                  <a:pt x="438" y="625"/>
                </a:moveTo>
                <a:cubicBezTo>
                  <a:pt x="446" y="626"/>
                  <a:pt x="458" y="628"/>
                  <a:pt x="458" y="618"/>
                </a:cubicBezTo>
                <a:cubicBezTo>
                  <a:pt x="446" y="615"/>
                  <a:pt x="439" y="620"/>
                  <a:pt x="424" y="619"/>
                </a:cubicBezTo>
                <a:cubicBezTo>
                  <a:pt x="425" y="625"/>
                  <a:pt x="425" y="624"/>
                  <a:pt x="424" y="629"/>
                </a:cubicBezTo>
                <a:cubicBezTo>
                  <a:pt x="428" y="627"/>
                  <a:pt x="438" y="629"/>
                  <a:pt x="434" y="625"/>
                </a:cubicBezTo>
                <a:cubicBezTo>
                  <a:pt x="437" y="624"/>
                  <a:pt x="440" y="630"/>
                  <a:pt x="438" y="625"/>
                </a:cubicBezTo>
                <a:close/>
                <a:moveTo>
                  <a:pt x="1098" y="625"/>
                </a:moveTo>
                <a:cubicBezTo>
                  <a:pt x="1105" y="640"/>
                  <a:pt x="1115" y="651"/>
                  <a:pt x="1133" y="655"/>
                </a:cubicBezTo>
                <a:cubicBezTo>
                  <a:pt x="1135" y="650"/>
                  <a:pt x="1136" y="648"/>
                  <a:pt x="1138" y="642"/>
                </a:cubicBezTo>
                <a:cubicBezTo>
                  <a:pt x="1137" y="642"/>
                  <a:pt x="1136" y="642"/>
                  <a:pt x="1136" y="641"/>
                </a:cubicBezTo>
                <a:cubicBezTo>
                  <a:pt x="1131" y="643"/>
                  <a:pt x="1130" y="650"/>
                  <a:pt x="1124" y="650"/>
                </a:cubicBezTo>
                <a:cubicBezTo>
                  <a:pt x="1117" y="648"/>
                  <a:pt x="1114" y="642"/>
                  <a:pt x="1112" y="634"/>
                </a:cubicBezTo>
                <a:cubicBezTo>
                  <a:pt x="1112" y="631"/>
                  <a:pt x="1116" y="632"/>
                  <a:pt x="1117" y="630"/>
                </a:cubicBezTo>
                <a:cubicBezTo>
                  <a:pt x="1112" y="626"/>
                  <a:pt x="1104" y="621"/>
                  <a:pt x="1098" y="625"/>
                </a:cubicBezTo>
                <a:close/>
                <a:moveTo>
                  <a:pt x="1125" y="637"/>
                </a:moveTo>
                <a:cubicBezTo>
                  <a:pt x="1122" y="635"/>
                  <a:pt x="1121" y="632"/>
                  <a:pt x="1118" y="631"/>
                </a:cubicBezTo>
                <a:cubicBezTo>
                  <a:pt x="1119" y="634"/>
                  <a:pt x="1123" y="639"/>
                  <a:pt x="1125" y="637"/>
                </a:cubicBezTo>
                <a:close/>
                <a:moveTo>
                  <a:pt x="606" y="635"/>
                </a:moveTo>
                <a:cubicBezTo>
                  <a:pt x="648" y="680"/>
                  <a:pt x="685" y="730"/>
                  <a:pt x="724" y="778"/>
                </a:cubicBezTo>
                <a:cubicBezTo>
                  <a:pt x="736" y="796"/>
                  <a:pt x="747" y="821"/>
                  <a:pt x="765" y="828"/>
                </a:cubicBezTo>
                <a:cubicBezTo>
                  <a:pt x="746" y="800"/>
                  <a:pt x="725" y="773"/>
                  <a:pt x="705" y="746"/>
                </a:cubicBezTo>
                <a:cubicBezTo>
                  <a:pt x="697" y="735"/>
                  <a:pt x="689" y="727"/>
                  <a:pt x="684" y="716"/>
                </a:cubicBezTo>
                <a:cubicBezTo>
                  <a:pt x="663" y="696"/>
                  <a:pt x="648" y="670"/>
                  <a:pt x="629" y="650"/>
                </a:cubicBezTo>
                <a:cubicBezTo>
                  <a:pt x="623" y="644"/>
                  <a:pt x="616" y="635"/>
                  <a:pt x="607" y="632"/>
                </a:cubicBezTo>
                <a:cubicBezTo>
                  <a:pt x="606" y="632"/>
                  <a:pt x="606" y="632"/>
                  <a:pt x="605" y="632"/>
                </a:cubicBezTo>
                <a:cubicBezTo>
                  <a:pt x="605" y="633"/>
                  <a:pt x="605" y="635"/>
                  <a:pt x="606" y="635"/>
                </a:cubicBezTo>
                <a:close/>
                <a:moveTo>
                  <a:pt x="1043" y="665"/>
                </a:moveTo>
                <a:cubicBezTo>
                  <a:pt x="1042" y="668"/>
                  <a:pt x="1045" y="668"/>
                  <a:pt x="1044" y="671"/>
                </a:cubicBezTo>
                <a:cubicBezTo>
                  <a:pt x="1058" y="667"/>
                  <a:pt x="1072" y="659"/>
                  <a:pt x="1070" y="643"/>
                </a:cubicBezTo>
                <a:cubicBezTo>
                  <a:pt x="1073" y="642"/>
                  <a:pt x="1074" y="640"/>
                  <a:pt x="1078" y="640"/>
                </a:cubicBezTo>
                <a:cubicBezTo>
                  <a:pt x="1078" y="635"/>
                  <a:pt x="1075" y="635"/>
                  <a:pt x="1072" y="632"/>
                </a:cubicBezTo>
                <a:cubicBezTo>
                  <a:pt x="1065" y="643"/>
                  <a:pt x="1056" y="656"/>
                  <a:pt x="1043" y="665"/>
                </a:cubicBezTo>
                <a:close/>
                <a:moveTo>
                  <a:pt x="399" y="650"/>
                </a:moveTo>
                <a:cubicBezTo>
                  <a:pt x="399" y="651"/>
                  <a:pt x="399" y="652"/>
                  <a:pt x="400" y="652"/>
                </a:cubicBezTo>
                <a:cubicBezTo>
                  <a:pt x="402" y="647"/>
                  <a:pt x="405" y="652"/>
                  <a:pt x="409" y="650"/>
                </a:cubicBezTo>
                <a:cubicBezTo>
                  <a:pt x="410" y="645"/>
                  <a:pt x="414" y="643"/>
                  <a:pt x="414" y="637"/>
                </a:cubicBezTo>
                <a:cubicBezTo>
                  <a:pt x="406" y="638"/>
                  <a:pt x="402" y="634"/>
                  <a:pt x="396" y="633"/>
                </a:cubicBezTo>
                <a:cubicBezTo>
                  <a:pt x="392" y="643"/>
                  <a:pt x="403" y="647"/>
                  <a:pt x="399" y="650"/>
                </a:cubicBezTo>
                <a:close/>
                <a:moveTo>
                  <a:pt x="1064" y="673"/>
                </a:moveTo>
                <a:cubicBezTo>
                  <a:pt x="1072" y="684"/>
                  <a:pt x="1087" y="689"/>
                  <a:pt x="1097" y="697"/>
                </a:cubicBezTo>
                <a:cubicBezTo>
                  <a:pt x="1101" y="692"/>
                  <a:pt x="1107" y="688"/>
                  <a:pt x="1108" y="679"/>
                </a:cubicBezTo>
                <a:cubicBezTo>
                  <a:pt x="1100" y="670"/>
                  <a:pt x="1089" y="663"/>
                  <a:pt x="1079" y="655"/>
                </a:cubicBezTo>
                <a:cubicBezTo>
                  <a:pt x="1075" y="662"/>
                  <a:pt x="1067" y="665"/>
                  <a:pt x="1064" y="673"/>
                </a:cubicBezTo>
                <a:close/>
                <a:moveTo>
                  <a:pt x="1122" y="696"/>
                </a:moveTo>
                <a:cubicBezTo>
                  <a:pt x="1123" y="699"/>
                  <a:pt x="1126" y="693"/>
                  <a:pt x="1122" y="696"/>
                </a:cubicBezTo>
                <a:cubicBezTo>
                  <a:pt x="1123" y="692"/>
                  <a:pt x="1129" y="682"/>
                  <a:pt x="1122" y="679"/>
                </a:cubicBezTo>
                <a:cubicBezTo>
                  <a:pt x="1116" y="688"/>
                  <a:pt x="1108" y="696"/>
                  <a:pt x="1102" y="706"/>
                </a:cubicBezTo>
                <a:cubicBezTo>
                  <a:pt x="1099" y="708"/>
                  <a:pt x="1091" y="712"/>
                  <a:pt x="1093" y="717"/>
                </a:cubicBezTo>
                <a:cubicBezTo>
                  <a:pt x="1105" y="712"/>
                  <a:pt x="1113" y="706"/>
                  <a:pt x="1122" y="696"/>
                </a:cubicBezTo>
                <a:close/>
                <a:moveTo>
                  <a:pt x="1037" y="688"/>
                </a:moveTo>
                <a:cubicBezTo>
                  <a:pt x="1015" y="702"/>
                  <a:pt x="988" y="716"/>
                  <a:pt x="973" y="729"/>
                </a:cubicBezTo>
                <a:cubicBezTo>
                  <a:pt x="974" y="730"/>
                  <a:pt x="976" y="732"/>
                  <a:pt x="977" y="734"/>
                </a:cubicBezTo>
                <a:cubicBezTo>
                  <a:pt x="1008" y="721"/>
                  <a:pt x="1033" y="702"/>
                  <a:pt x="1061" y="686"/>
                </a:cubicBezTo>
                <a:cubicBezTo>
                  <a:pt x="1056" y="675"/>
                  <a:pt x="1045" y="683"/>
                  <a:pt x="1037" y="688"/>
                </a:cubicBezTo>
                <a:close/>
                <a:moveTo>
                  <a:pt x="1137" y="733"/>
                </a:moveTo>
                <a:cubicBezTo>
                  <a:pt x="1141" y="733"/>
                  <a:pt x="1150" y="726"/>
                  <a:pt x="1149" y="722"/>
                </a:cubicBezTo>
                <a:cubicBezTo>
                  <a:pt x="1149" y="720"/>
                  <a:pt x="1133" y="702"/>
                  <a:pt x="1128" y="701"/>
                </a:cubicBezTo>
                <a:cubicBezTo>
                  <a:pt x="1124" y="706"/>
                  <a:pt x="1119" y="709"/>
                  <a:pt x="1116" y="715"/>
                </a:cubicBezTo>
                <a:cubicBezTo>
                  <a:pt x="1122" y="718"/>
                  <a:pt x="1128" y="733"/>
                  <a:pt x="1137" y="733"/>
                </a:cubicBezTo>
                <a:close/>
                <a:moveTo>
                  <a:pt x="482" y="708"/>
                </a:moveTo>
                <a:cubicBezTo>
                  <a:pt x="469" y="708"/>
                  <a:pt x="454" y="704"/>
                  <a:pt x="445" y="714"/>
                </a:cubicBezTo>
                <a:cubicBezTo>
                  <a:pt x="472" y="715"/>
                  <a:pt x="497" y="720"/>
                  <a:pt x="524" y="719"/>
                </a:cubicBezTo>
                <a:cubicBezTo>
                  <a:pt x="516" y="704"/>
                  <a:pt x="497" y="707"/>
                  <a:pt x="482" y="708"/>
                </a:cubicBezTo>
                <a:close/>
                <a:moveTo>
                  <a:pt x="444" y="724"/>
                </a:moveTo>
                <a:cubicBezTo>
                  <a:pt x="443" y="746"/>
                  <a:pt x="443" y="768"/>
                  <a:pt x="443" y="787"/>
                </a:cubicBezTo>
                <a:cubicBezTo>
                  <a:pt x="454" y="849"/>
                  <a:pt x="443" y="927"/>
                  <a:pt x="450" y="1001"/>
                </a:cubicBezTo>
                <a:cubicBezTo>
                  <a:pt x="445" y="1010"/>
                  <a:pt x="446" y="1024"/>
                  <a:pt x="447" y="1038"/>
                </a:cubicBezTo>
                <a:cubicBezTo>
                  <a:pt x="451" y="1080"/>
                  <a:pt x="455" y="1125"/>
                  <a:pt x="457" y="1165"/>
                </a:cubicBezTo>
                <a:cubicBezTo>
                  <a:pt x="465" y="1161"/>
                  <a:pt x="476" y="1166"/>
                  <a:pt x="483" y="1165"/>
                </a:cubicBezTo>
                <a:cubicBezTo>
                  <a:pt x="479" y="1130"/>
                  <a:pt x="483" y="1082"/>
                  <a:pt x="477" y="1048"/>
                </a:cubicBezTo>
                <a:cubicBezTo>
                  <a:pt x="482" y="1033"/>
                  <a:pt x="479" y="1012"/>
                  <a:pt x="478" y="1000"/>
                </a:cubicBezTo>
                <a:cubicBezTo>
                  <a:pt x="478" y="995"/>
                  <a:pt x="481" y="991"/>
                  <a:pt x="481" y="987"/>
                </a:cubicBezTo>
                <a:cubicBezTo>
                  <a:pt x="480" y="983"/>
                  <a:pt x="478" y="980"/>
                  <a:pt x="477" y="976"/>
                </a:cubicBezTo>
                <a:cubicBezTo>
                  <a:pt x="476" y="959"/>
                  <a:pt x="475" y="940"/>
                  <a:pt x="475" y="922"/>
                </a:cubicBezTo>
                <a:cubicBezTo>
                  <a:pt x="475" y="849"/>
                  <a:pt x="477" y="789"/>
                  <a:pt x="476" y="731"/>
                </a:cubicBezTo>
                <a:cubicBezTo>
                  <a:pt x="477" y="729"/>
                  <a:pt x="481" y="729"/>
                  <a:pt x="483" y="727"/>
                </a:cubicBezTo>
                <a:cubicBezTo>
                  <a:pt x="467" y="729"/>
                  <a:pt x="458" y="722"/>
                  <a:pt x="444" y="724"/>
                </a:cubicBezTo>
                <a:close/>
                <a:moveTo>
                  <a:pt x="488" y="731"/>
                </a:moveTo>
                <a:cubicBezTo>
                  <a:pt x="488" y="754"/>
                  <a:pt x="485" y="778"/>
                  <a:pt x="484" y="797"/>
                </a:cubicBezTo>
                <a:cubicBezTo>
                  <a:pt x="483" y="819"/>
                  <a:pt x="484" y="841"/>
                  <a:pt x="484" y="863"/>
                </a:cubicBezTo>
                <a:cubicBezTo>
                  <a:pt x="484" y="889"/>
                  <a:pt x="482" y="915"/>
                  <a:pt x="484" y="941"/>
                </a:cubicBezTo>
                <a:cubicBezTo>
                  <a:pt x="487" y="988"/>
                  <a:pt x="493" y="1035"/>
                  <a:pt x="492" y="1086"/>
                </a:cubicBezTo>
                <a:cubicBezTo>
                  <a:pt x="492" y="1100"/>
                  <a:pt x="490" y="1113"/>
                  <a:pt x="490" y="1127"/>
                </a:cubicBezTo>
                <a:cubicBezTo>
                  <a:pt x="490" y="1141"/>
                  <a:pt x="495" y="1155"/>
                  <a:pt x="491" y="1167"/>
                </a:cubicBezTo>
                <a:cubicBezTo>
                  <a:pt x="499" y="1168"/>
                  <a:pt x="516" y="1171"/>
                  <a:pt x="517" y="1170"/>
                </a:cubicBezTo>
                <a:cubicBezTo>
                  <a:pt x="512" y="1129"/>
                  <a:pt x="516" y="1088"/>
                  <a:pt x="516" y="1051"/>
                </a:cubicBezTo>
                <a:cubicBezTo>
                  <a:pt x="516" y="1036"/>
                  <a:pt x="515" y="1020"/>
                  <a:pt x="515" y="1004"/>
                </a:cubicBezTo>
                <a:cubicBezTo>
                  <a:pt x="516" y="969"/>
                  <a:pt x="512" y="933"/>
                  <a:pt x="512" y="896"/>
                </a:cubicBezTo>
                <a:cubicBezTo>
                  <a:pt x="512" y="845"/>
                  <a:pt x="512" y="775"/>
                  <a:pt x="512" y="730"/>
                </a:cubicBezTo>
                <a:cubicBezTo>
                  <a:pt x="504" y="729"/>
                  <a:pt x="493" y="728"/>
                  <a:pt x="484" y="729"/>
                </a:cubicBezTo>
                <a:cubicBezTo>
                  <a:pt x="486" y="729"/>
                  <a:pt x="486" y="730"/>
                  <a:pt x="488" y="731"/>
                </a:cubicBezTo>
                <a:close/>
                <a:moveTo>
                  <a:pt x="416" y="745"/>
                </a:moveTo>
                <a:cubicBezTo>
                  <a:pt x="398" y="793"/>
                  <a:pt x="372" y="843"/>
                  <a:pt x="359" y="896"/>
                </a:cubicBezTo>
                <a:cubicBezTo>
                  <a:pt x="328" y="984"/>
                  <a:pt x="291" y="1065"/>
                  <a:pt x="265" y="1154"/>
                </a:cubicBezTo>
                <a:cubicBezTo>
                  <a:pt x="244" y="1196"/>
                  <a:pt x="232" y="1236"/>
                  <a:pt x="214" y="1278"/>
                </a:cubicBezTo>
                <a:cubicBezTo>
                  <a:pt x="241" y="1273"/>
                  <a:pt x="260" y="1269"/>
                  <a:pt x="285" y="1266"/>
                </a:cubicBezTo>
                <a:cubicBezTo>
                  <a:pt x="278" y="1245"/>
                  <a:pt x="288" y="1225"/>
                  <a:pt x="308" y="1217"/>
                </a:cubicBezTo>
                <a:cubicBezTo>
                  <a:pt x="346" y="1201"/>
                  <a:pt x="395" y="1186"/>
                  <a:pt x="435" y="1173"/>
                </a:cubicBezTo>
                <a:cubicBezTo>
                  <a:pt x="439" y="1171"/>
                  <a:pt x="442" y="1165"/>
                  <a:pt x="449" y="1167"/>
                </a:cubicBezTo>
                <a:cubicBezTo>
                  <a:pt x="443" y="1138"/>
                  <a:pt x="445" y="1106"/>
                  <a:pt x="443" y="1072"/>
                </a:cubicBezTo>
                <a:cubicBezTo>
                  <a:pt x="441" y="1050"/>
                  <a:pt x="435" y="1029"/>
                  <a:pt x="437" y="1007"/>
                </a:cubicBezTo>
                <a:cubicBezTo>
                  <a:pt x="438" y="999"/>
                  <a:pt x="440" y="991"/>
                  <a:pt x="441" y="984"/>
                </a:cubicBezTo>
                <a:cubicBezTo>
                  <a:pt x="441" y="968"/>
                  <a:pt x="437" y="953"/>
                  <a:pt x="437" y="938"/>
                </a:cubicBezTo>
                <a:cubicBezTo>
                  <a:pt x="437" y="921"/>
                  <a:pt x="438" y="905"/>
                  <a:pt x="438" y="888"/>
                </a:cubicBezTo>
                <a:cubicBezTo>
                  <a:pt x="438" y="837"/>
                  <a:pt x="433" y="786"/>
                  <a:pt x="434" y="731"/>
                </a:cubicBezTo>
                <a:cubicBezTo>
                  <a:pt x="433" y="730"/>
                  <a:pt x="433" y="729"/>
                  <a:pt x="431" y="730"/>
                </a:cubicBezTo>
                <a:cubicBezTo>
                  <a:pt x="430" y="738"/>
                  <a:pt x="427" y="745"/>
                  <a:pt x="416" y="745"/>
                </a:cubicBezTo>
                <a:close/>
                <a:moveTo>
                  <a:pt x="524" y="730"/>
                </a:moveTo>
                <a:cubicBezTo>
                  <a:pt x="522" y="732"/>
                  <a:pt x="520" y="738"/>
                  <a:pt x="520" y="742"/>
                </a:cubicBezTo>
                <a:cubicBezTo>
                  <a:pt x="516" y="777"/>
                  <a:pt x="520" y="817"/>
                  <a:pt x="522" y="849"/>
                </a:cubicBezTo>
                <a:cubicBezTo>
                  <a:pt x="524" y="871"/>
                  <a:pt x="521" y="891"/>
                  <a:pt x="521" y="912"/>
                </a:cubicBezTo>
                <a:cubicBezTo>
                  <a:pt x="521" y="952"/>
                  <a:pt x="528" y="993"/>
                  <a:pt x="526" y="1031"/>
                </a:cubicBezTo>
                <a:cubicBezTo>
                  <a:pt x="525" y="1046"/>
                  <a:pt x="525" y="1057"/>
                  <a:pt x="526" y="1070"/>
                </a:cubicBezTo>
                <a:cubicBezTo>
                  <a:pt x="526" y="1085"/>
                  <a:pt x="525" y="1101"/>
                  <a:pt x="527" y="1115"/>
                </a:cubicBezTo>
                <a:cubicBezTo>
                  <a:pt x="527" y="1118"/>
                  <a:pt x="530" y="1121"/>
                  <a:pt x="530" y="1125"/>
                </a:cubicBezTo>
                <a:cubicBezTo>
                  <a:pt x="532" y="1139"/>
                  <a:pt x="528" y="1158"/>
                  <a:pt x="530" y="1173"/>
                </a:cubicBezTo>
                <a:cubicBezTo>
                  <a:pt x="570" y="1188"/>
                  <a:pt x="630" y="1208"/>
                  <a:pt x="668" y="1225"/>
                </a:cubicBezTo>
                <a:cubicBezTo>
                  <a:pt x="681" y="1231"/>
                  <a:pt x="687" y="1250"/>
                  <a:pt x="684" y="1266"/>
                </a:cubicBezTo>
                <a:cubicBezTo>
                  <a:pt x="699" y="1267"/>
                  <a:pt x="714" y="1274"/>
                  <a:pt x="727" y="1274"/>
                </a:cubicBezTo>
                <a:cubicBezTo>
                  <a:pt x="680" y="1147"/>
                  <a:pt x="637" y="1017"/>
                  <a:pt x="585" y="895"/>
                </a:cubicBezTo>
                <a:cubicBezTo>
                  <a:pt x="582" y="872"/>
                  <a:pt x="573" y="856"/>
                  <a:pt x="566" y="838"/>
                </a:cubicBezTo>
                <a:cubicBezTo>
                  <a:pt x="561" y="825"/>
                  <a:pt x="559" y="812"/>
                  <a:pt x="554" y="800"/>
                </a:cubicBezTo>
                <a:cubicBezTo>
                  <a:pt x="551" y="792"/>
                  <a:pt x="546" y="784"/>
                  <a:pt x="543" y="776"/>
                </a:cubicBezTo>
                <a:cubicBezTo>
                  <a:pt x="538" y="763"/>
                  <a:pt x="538" y="748"/>
                  <a:pt x="529" y="740"/>
                </a:cubicBezTo>
                <a:cubicBezTo>
                  <a:pt x="530" y="734"/>
                  <a:pt x="534" y="729"/>
                  <a:pt x="524" y="730"/>
                </a:cubicBezTo>
                <a:close/>
                <a:moveTo>
                  <a:pt x="347" y="738"/>
                </a:moveTo>
                <a:cubicBezTo>
                  <a:pt x="341" y="763"/>
                  <a:pt x="330" y="775"/>
                  <a:pt x="326" y="801"/>
                </a:cubicBezTo>
                <a:cubicBezTo>
                  <a:pt x="312" y="822"/>
                  <a:pt x="308" y="847"/>
                  <a:pt x="299" y="870"/>
                </a:cubicBezTo>
                <a:cubicBezTo>
                  <a:pt x="283" y="914"/>
                  <a:pt x="264" y="959"/>
                  <a:pt x="249" y="1003"/>
                </a:cubicBezTo>
                <a:cubicBezTo>
                  <a:pt x="215" y="1070"/>
                  <a:pt x="196" y="1150"/>
                  <a:pt x="164" y="1218"/>
                </a:cubicBezTo>
                <a:cubicBezTo>
                  <a:pt x="161" y="1239"/>
                  <a:pt x="154" y="1247"/>
                  <a:pt x="153" y="1266"/>
                </a:cubicBezTo>
                <a:cubicBezTo>
                  <a:pt x="141" y="1294"/>
                  <a:pt x="131" y="1325"/>
                  <a:pt x="121" y="1359"/>
                </a:cubicBezTo>
                <a:cubicBezTo>
                  <a:pt x="111" y="1375"/>
                  <a:pt x="107" y="1394"/>
                  <a:pt x="100" y="1411"/>
                </a:cubicBezTo>
                <a:cubicBezTo>
                  <a:pt x="94" y="1428"/>
                  <a:pt x="84" y="1443"/>
                  <a:pt x="80" y="1460"/>
                </a:cubicBezTo>
                <a:cubicBezTo>
                  <a:pt x="86" y="1464"/>
                  <a:pt x="96" y="1469"/>
                  <a:pt x="103" y="1469"/>
                </a:cubicBezTo>
                <a:cubicBezTo>
                  <a:pt x="104" y="1449"/>
                  <a:pt x="114" y="1435"/>
                  <a:pt x="120" y="1419"/>
                </a:cubicBezTo>
                <a:cubicBezTo>
                  <a:pt x="124" y="1408"/>
                  <a:pt x="127" y="1397"/>
                  <a:pt x="131" y="1385"/>
                </a:cubicBezTo>
                <a:cubicBezTo>
                  <a:pt x="145" y="1343"/>
                  <a:pt x="164" y="1301"/>
                  <a:pt x="174" y="1254"/>
                </a:cubicBezTo>
                <a:cubicBezTo>
                  <a:pt x="207" y="1177"/>
                  <a:pt x="234" y="1097"/>
                  <a:pt x="264" y="1019"/>
                </a:cubicBezTo>
                <a:cubicBezTo>
                  <a:pt x="301" y="924"/>
                  <a:pt x="331" y="829"/>
                  <a:pt x="372" y="739"/>
                </a:cubicBezTo>
                <a:cubicBezTo>
                  <a:pt x="365" y="736"/>
                  <a:pt x="351" y="732"/>
                  <a:pt x="347" y="738"/>
                </a:cubicBezTo>
                <a:close/>
                <a:moveTo>
                  <a:pt x="381" y="740"/>
                </a:moveTo>
                <a:cubicBezTo>
                  <a:pt x="373" y="755"/>
                  <a:pt x="369" y="771"/>
                  <a:pt x="362" y="787"/>
                </a:cubicBezTo>
                <a:cubicBezTo>
                  <a:pt x="359" y="796"/>
                  <a:pt x="353" y="804"/>
                  <a:pt x="350" y="812"/>
                </a:cubicBezTo>
                <a:cubicBezTo>
                  <a:pt x="340" y="839"/>
                  <a:pt x="333" y="867"/>
                  <a:pt x="322" y="893"/>
                </a:cubicBezTo>
                <a:cubicBezTo>
                  <a:pt x="308" y="929"/>
                  <a:pt x="298" y="960"/>
                  <a:pt x="284" y="994"/>
                </a:cubicBezTo>
                <a:cubicBezTo>
                  <a:pt x="281" y="1002"/>
                  <a:pt x="278" y="1011"/>
                  <a:pt x="275" y="1019"/>
                </a:cubicBezTo>
                <a:cubicBezTo>
                  <a:pt x="269" y="1036"/>
                  <a:pt x="261" y="1052"/>
                  <a:pt x="254" y="1067"/>
                </a:cubicBezTo>
                <a:cubicBezTo>
                  <a:pt x="251" y="1077"/>
                  <a:pt x="250" y="1086"/>
                  <a:pt x="246" y="1095"/>
                </a:cubicBezTo>
                <a:cubicBezTo>
                  <a:pt x="241" y="1107"/>
                  <a:pt x="237" y="1118"/>
                  <a:pt x="233" y="1131"/>
                </a:cubicBezTo>
                <a:cubicBezTo>
                  <a:pt x="230" y="1138"/>
                  <a:pt x="225" y="1145"/>
                  <a:pt x="222" y="1151"/>
                </a:cubicBezTo>
                <a:cubicBezTo>
                  <a:pt x="221" y="1154"/>
                  <a:pt x="223" y="1157"/>
                  <a:pt x="222" y="1159"/>
                </a:cubicBezTo>
                <a:cubicBezTo>
                  <a:pt x="220" y="1168"/>
                  <a:pt x="214" y="1175"/>
                  <a:pt x="211" y="1184"/>
                </a:cubicBezTo>
                <a:cubicBezTo>
                  <a:pt x="208" y="1193"/>
                  <a:pt x="206" y="1201"/>
                  <a:pt x="203" y="1210"/>
                </a:cubicBezTo>
                <a:cubicBezTo>
                  <a:pt x="189" y="1247"/>
                  <a:pt x="174" y="1284"/>
                  <a:pt x="164" y="1326"/>
                </a:cubicBezTo>
                <a:cubicBezTo>
                  <a:pt x="157" y="1339"/>
                  <a:pt x="151" y="1354"/>
                  <a:pt x="148" y="1365"/>
                </a:cubicBezTo>
                <a:cubicBezTo>
                  <a:pt x="147" y="1367"/>
                  <a:pt x="148" y="1371"/>
                  <a:pt x="148" y="1373"/>
                </a:cubicBezTo>
                <a:cubicBezTo>
                  <a:pt x="145" y="1381"/>
                  <a:pt x="140" y="1390"/>
                  <a:pt x="137" y="1398"/>
                </a:cubicBezTo>
                <a:cubicBezTo>
                  <a:pt x="129" y="1426"/>
                  <a:pt x="121" y="1448"/>
                  <a:pt x="111" y="1471"/>
                </a:cubicBezTo>
                <a:cubicBezTo>
                  <a:pt x="117" y="1468"/>
                  <a:pt x="124" y="1472"/>
                  <a:pt x="133" y="1471"/>
                </a:cubicBezTo>
                <a:cubicBezTo>
                  <a:pt x="135" y="1459"/>
                  <a:pt x="141" y="1449"/>
                  <a:pt x="145" y="1439"/>
                </a:cubicBezTo>
                <a:cubicBezTo>
                  <a:pt x="154" y="1416"/>
                  <a:pt x="161" y="1395"/>
                  <a:pt x="169" y="1373"/>
                </a:cubicBezTo>
                <a:cubicBezTo>
                  <a:pt x="173" y="1363"/>
                  <a:pt x="180" y="1354"/>
                  <a:pt x="183" y="1343"/>
                </a:cubicBezTo>
                <a:cubicBezTo>
                  <a:pt x="189" y="1323"/>
                  <a:pt x="192" y="1310"/>
                  <a:pt x="198" y="1293"/>
                </a:cubicBezTo>
                <a:cubicBezTo>
                  <a:pt x="206" y="1270"/>
                  <a:pt x="215" y="1253"/>
                  <a:pt x="223" y="1231"/>
                </a:cubicBezTo>
                <a:cubicBezTo>
                  <a:pt x="231" y="1211"/>
                  <a:pt x="239" y="1191"/>
                  <a:pt x="245" y="1173"/>
                </a:cubicBezTo>
                <a:cubicBezTo>
                  <a:pt x="256" y="1143"/>
                  <a:pt x="270" y="1114"/>
                  <a:pt x="276" y="1082"/>
                </a:cubicBezTo>
                <a:cubicBezTo>
                  <a:pt x="313" y="1002"/>
                  <a:pt x="341" y="910"/>
                  <a:pt x="373" y="826"/>
                </a:cubicBezTo>
                <a:cubicBezTo>
                  <a:pt x="383" y="798"/>
                  <a:pt x="398" y="772"/>
                  <a:pt x="405" y="745"/>
                </a:cubicBezTo>
                <a:cubicBezTo>
                  <a:pt x="397" y="745"/>
                  <a:pt x="391" y="740"/>
                  <a:pt x="381" y="740"/>
                </a:cubicBezTo>
                <a:close/>
                <a:moveTo>
                  <a:pt x="542" y="743"/>
                </a:moveTo>
                <a:cubicBezTo>
                  <a:pt x="549" y="763"/>
                  <a:pt x="554" y="784"/>
                  <a:pt x="565" y="800"/>
                </a:cubicBezTo>
                <a:cubicBezTo>
                  <a:pt x="568" y="826"/>
                  <a:pt x="584" y="850"/>
                  <a:pt x="591" y="879"/>
                </a:cubicBezTo>
                <a:cubicBezTo>
                  <a:pt x="597" y="882"/>
                  <a:pt x="594" y="889"/>
                  <a:pt x="599" y="892"/>
                </a:cubicBezTo>
                <a:cubicBezTo>
                  <a:pt x="601" y="908"/>
                  <a:pt x="607" y="931"/>
                  <a:pt x="616" y="945"/>
                </a:cubicBezTo>
                <a:cubicBezTo>
                  <a:pt x="641" y="1015"/>
                  <a:pt x="670" y="1086"/>
                  <a:pt x="696" y="1157"/>
                </a:cubicBezTo>
                <a:cubicBezTo>
                  <a:pt x="707" y="1188"/>
                  <a:pt x="715" y="1220"/>
                  <a:pt x="727" y="1251"/>
                </a:cubicBezTo>
                <a:cubicBezTo>
                  <a:pt x="730" y="1261"/>
                  <a:pt x="737" y="1271"/>
                  <a:pt x="740" y="1281"/>
                </a:cubicBezTo>
                <a:cubicBezTo>
                  <a:pt x="744" y="1292"/>
                  <a:pt x="745" y="1304"/>
                  <a:pt x="748" y="1315"/>
                </a:cubicBezTo>
                <a:cubicBezTo>
                  <a:pt x="764" y="1367"/>
                  <a:pt x="778" y="1416"/>
                  <a:pt x="801" y="1464"/>
                </a:cubicBezTo>
                <a:cubicBezTo>
                  <a:pt x="812" y="1462"/>
                  <a:pt x="821" y="1464"/>
                  <a:pt x="831" y="1462"/>
                </a:cubicBezTo>
                <a:cubicBezTo>
                  <a:pt x="831" y="1451"/>
                  <a:pt x="820" y="1438"/>
                  <a:pt x="825" y="1432"/>
                </a:cubicBezTo>
                <a:cubicBezTo>
                  <a:pt x="821" y="1421"/>
                  <a:pt x="816" y="1413"/>
                  <a:pt x="812" y="1403"/>
                </a:cubicBezTo>
                <a:cubicBezTo>
                  <a:pt x="809" y="1397"/>
                  <a:pt x="809" y="1391"/>
                  <a:pt x="807" y="1383"/>
                </a:cubicBezTo>
                <a:cubicBezTo>
                  <a:pt x="804" y="1374"/>
                  <a:pt x="798" y="1365"/>
                  <a:pt x="794" y="1355"/>
                </a:cubicBezTo>
                <a:cubicBezTo>
                  <a:pt x="790" y="1343"/>
                  <a:pt x="786" y="1331"/>
                  <a:pt x="784" y="1317"/>
                </a:cubicBezTo>
                <a:cubicBezTo>
                  <a:pt x="764" y="1272"/>
                  <a:pt x="736" y="1228"/>
                  <a:pt x="729" y="1173"/>
                </a:cubicBezTo>
                <a:cubicBezTo>
                  <a:pt x="706" y="1111"/>
                  <a:pt x="686" y="1050"/>
                  <a:pt x="663" y="990"/>
                </a:cubicBezTo>
                <a:cubicBezTo>
                  <a:pt x="660" y="982"/>
                  <a:pt x="656" y="974"/>
                  <a:pt x="652" y="965"/>
                </a:cubicBezTo>
                <a:cubicBezTo>
                  <a:pt x="639" y="934"/>
                  <a:pt x="629" y="894"/>
                  <a:pt x="614" y="865"/>
                </a:cubicBezTo>
                <a:cubicBezTo>
                  <a:pt x="593" y="826"/>
                  <a:pt x="584" y="783"/>
                  <a:pt x="567" y="743"/>
                </a:cubicBezTo>
                <a:cubicBezTo>
                  <a:pt x="560" y="743"/>
                  <a:pt x="550" y="738"/>
                  <a:pt x="542" y="743"/>
                </a:cubicBezTo>
                <a:close/>
                <a:moveTo>
                  <a:pt x="578" y="745"/>
                </a:moveTo>
                <a:cubicBezTo>
                  <a:pt x="590" y="781"/>
                  <a:pt x="604" y="825"/>
                  <a:pt x="622" y="858"/>
                </a:cubicBezTo>
                <a:cubicBezTo>
                  <a:pt x="635" y="892"/>
                  <a:pt x="646" y="927"/>
                  <a:pt x="660" y="958"/>
                </a:cubicBezTo>
                <a:cubicBezTo>
                  <a:pt x="678" y="1000"/>
                  <a:pt x="693" y="1043"/>
                  <a:pt x="707" y="1086"/>
                </a:cubicBezTo>
                <a:cubicBezTo>
                  <a:pt x="723" y="1133"/>
                  <a:pt x="742" y="1181"/>
                  <a:pt x="757" y="1231"/>
                </a:cubicBezTo>
                <a:cubicBezTo>
                  <a:pt x="767" y="1261"/>
                  <a:pt x="783" y="1290"/>
                  <a:pt x="797" y="1319"/>
                </a:cubicBezTo>
                <a:cubicBezTo>
                  <a:pt x="801" y="1328"/>
                  <a:pt x="803" y="1339"/>
                  <a:pt x="807" y="1349"/>
                </a:cubicBezTo>
                <a:cubicBezTo>
                  <a:pt x="810" y="1355"/>
                  <a:pt x="814" y="1359"/>
                  <a:pt x="816" y="1365"/>
                </a:cubicBezTo>
                <a:cubicBezTo>
                  <a:pt x="826" y="1393"/>
                  <a:pt x="831" y="1422"/>
                  <a:pt x="844" y="1450"/>
                </a:cubicBezTo>
                <a:cubicBezTo>
                  <a:pt x="845" y="1456"/>
                  <a:pt x="838" y="1456"/>
                  <a:pt x="842" y="1459"/>
                </a:cubicBezTo>
                <a:cubicBezTo>
                  <a:pt x="852" y="1457"/>
                  <a:pt x="860" y="1453"/>
                  <a:pt x="865" y="1446"/>
                </a:cubicBezTo>
                <a:cubicBezTo>
                  <a:pt x="862" y="1432"/>
                  <a:pt x="853" y="1417"/>
                  <a:pt x="848" y="1405"/>
                </a:cubicBezTo>
                <a:cubicBezTo>
                  <a:pt x="846" y="1399"/>
                  <a:pt x="845" y="1392"/>
                  <a:pt x="843" y="1386"/>
                </a:cubicBezTo>
                <a:cubicBezTo>
                  <a:pt x="830" y="1346"/>
                  <a:pt x="817" y="1310"/>
                  <a:pt x="806" y="1271"/>
                </a:cubicBezTo>
                <a:cubicBezTo>
                  <a:pt x="791" y="1218"/>
                  <a:pt x="769" y="1169"/>
                  <a:pt x="753" y="1118"/>
                </a:cubicBezTo>
                <a:cubicBezTo>
                  <a:pt x="733" y="1056"/>
                  <a:pt x="707" y="998"/>
                  <a:pt x="685" y="941"/>
                </a:cubicBezTo>
                <a:cubicBezTo>
                  <a:pt x="685" y="936"/>
                  <a:pt x="687" y="936"/>
                  <a:pt x="685" y="932"/>
                </a:cubicBezTo>
                <a:cubicBezTo>
                  <a:pt x="671" y="890"/>
                  <a:pt x="651" y="849"/>
                  <a:pt x="635" y="814"/>
                </a:cubicBezTo>
                <a:cubicBezTo>
                  <a:pt x="632" y="789"/>
                  <a:pt x="616" y="768"/>
                  <a:pt x="606" y="745"/>
                </a:cubicBezTo>
                <a:cubicBezTo>
                  <a:pt x="594" y="748"/>
                  <a:pt x="591" y="740"/>
                  <a:pt x="578" y="745"/>
                </a:cubicBezTo>
                <a:close/>
                <a:moveTo>
                  <a:pt x="946" y="786"/>
                </a:moveTo>
                <a:cubicBezTo>
                  <a:pt x="946" y="784"/>
                  <a:pt x="948" y="784"/>
                  <a:pt x="947" y="783"/>
                </a:cubicBezTo>
                <a:cubicBezTo>
                  <a:pt x="945" y="783"/>
                  <a:pt x="943" y="782"/>
                  <a:pt x="943" y="780"/>
                </a:cubicBezTo>
                <a:cubicBezTo>
                  <a:pt x="940" y="783"/>
                  <a:pt x="933" y="783"/>
                  <a:pt x="936" y="778"/>
                </a:cubicBezTo>
                <a:cubicBezTo>
                  <a:pt x="932" y="780"/>
                  <a:pt x="931" y="778"/>
                  <a:pt x="927" y="778"/>
                </a:cubicBezTo>
                <a:cubicBezTo>
                  <a:pt x="924" y="776"/>
                  <a:pt x="925" y="770"/>
                  <a:pt x="922" y="769"/>
                </a:cubicBezTo>
                <a:cubicBezTo>
                  <a:pt x="918" y="776"/>
                  <a:pt x="908" y="775"/>
                  <a:pt x="908" y="784"/>
                </a:cubicBezTo>
                <a:cubicBezTo>
                  <a:pt x="909" y="787"/>
                  <a:pt x="910" y="781"/>
                  <a:pt x="913" y="783"/>
                </a:cubicBezTo>
                <a:cubicBezTo>
                  <a:pt x="912" y="787"/>
                  <a:pt x="917" y="785"/>
                  <a:pt x="917" y="787"/>
                </a:cubicBezTo>
                <a:cubicBezTo>
                  <a:pt x="915" y="787"/>
                  <a:pt x="915" y="789"/>
                  <a:pt x="915" y="792"/>
                </a:cubicBezTo>
                <a:cubicBezTo>
                  <a:pt x="923" y="800"/>
                  <a:pt x="938" y="792"/>
                  <a:pt x="943" y="803"/>
                </a:cubicBezTo>
                <a:cubicBezTo>
                  <a:pt x="950" y="799"/>
                  <a:pt x="954" y="792"/>
                  <a:pt x="959" y="785"/>
                </a:cubicBezTo>
                <a:cubicBezTo>
                  <a:pt x="957" y="785"/>
                  <a:pt x="955" y="785"/>
                  <a:pt x="955" y="784"/>
                </a:cubicBezTo>
                <a:cubicBezTo>
                  <a:pt x="957" y="783"/>
                  <a:pt x="962" y="780"/>
                  <a:pt x="959" y="778"/>
                </a:cubicBezTo>
                <a:cubicBezTo>
                  <a:pt x="955" y="783"/>
                  <a:pt x="952" y="785"/>
                  <a:pt x="946" y="786"/>
                </a:cubicBezTo>
                <a:close/>
                <a:moveTo>
                  <a:pt x="952" y="812"/>
                </a:moveTo>
                <a:cubicBezTo>
                  <a:pt x="976" y="832"/>
                  <a:pt x="1007" y="789"/>
                  <a:pt x="977" y="777"/>
                </a:cubicBezTo>
                <a:cubicBezTo>
                  <a:pt x="970" y="790"/>
                  <a:pt x="961" y="801"/>
                  <a:pt x="952" y="812"/>
                </a:cubicBezTo>
                <a:close/>
                <a:moveTo>
                  <a:pt x="997" y="805"/>
                </a:moveTo>
                <a:cubicBezTo>
                  <a:pt x="991" y="811"/>
                  <a:pt x="986" y="817"/>
                  <a:pt x="981" y="823"/>
                </a:cubicBezTo>
                <a:cubicBezTo>
                  <a:pt x="987" y="827"/>
                  <a:pt x="992" y="833"/>
                  <a:pt x="998" y="838"/>
                </a:cubicBezTo>
                <a:cubicBezTo>
                  <a:pt x="1003" y="833"/>
                  <a:pt x="1013" y="827"/>
                  <a:pt x="1013" y="820"/>
                </a:cubicBezTo>
                <a:cubicBezTo>
                  <a:pt x="1007" y="821"/>
                  <a:pt x="1005" y="807"/>
                  <a:pt x="997" y="805"/>
                </a:cubicBezTo>
                <a:close/>
                <a:moveTo>
                  <a:pt x="773" y="824"/>
                </a:moveTo>
                <a:cubicBezTo>
                  <a:pt x="772" y="829"/>
                  <a:pt x="774" y="830"/>
                  <a:pt x="774" y="834"/>
                </a:cubicBezTo>
                <a:cubicBezTo>
                  <a:pt x="770" y="841"/>
                  <a:pt x="761" y="840"/>
                  <a:pt x="753" y="837"/>
                </a:cubicBezTo>
                <a:cubicBezTo>
                  <a:pt x="750" y="843"/>
                  <a:pt x="742" y="845"/>
                  <a:pt x="743" y="855"/>
                </a:cubicBezTo>
                <a:cubicBezTo>
                  <a:pt x="763" y="863"/>
                  <a:pt x="781" y="848"/>
                  <a:pt x="791" y="835"/>
                </a:cubicBezTo>
                <a:cubicBezTo>
                  <a:pt x="792" y="830"/>
                  <a:pt x="784" y="829"/>
                  <a:pt x="788" y="825"/>
                </a:cubicBezTo>
                <a:cubicBezTo>
                  <a:pt x="782" y="823"/>
                  <a:pt x="779" y="823"/>
                  <a:pt x="773" y="824"/>
                </a:cubicBezTo>
                <a:close/>
                <a:moveTo>
                  <a:pt x="1005" y="850"/>
                </a:moveTo>
                <a:cubicBezTo>
                  <a:pt x="1006" y="853"/>
                  <a:pt x="1012" y="857"/>
                  <a:pt x="1015" y="855"/>
                </a:cubicBezTo>
                <a:cubicBezTo>
                  <a:pt x="1020" y="847"/>
                  <a:pt x="1030" y="835"/>
                  <a:pt x="1029" y="823"/>
                </a:cubicBezTo>
                <a:cubicBezTo>
                  <a:pt x="1019" y="831"/>
                  <a:pt x="1008" y="840"/>
                  <a:pt x="1005" y="850"/>
                </a:cubicBezTo>
                <a:close/>
                <a:moveTo>
                  <a:pt x="1138" y="831"/>
                </a:moveTo>
                <a:cubicBezTo>
                  <a:pt x="1136" y="830"/>
                  <a:pt x="1135" y="827"/>
                  <a:pt x="1133" y="825"/>
                </a:cubicBezTo>
                <a:cubicBezTo>
                  <a:pt x="1131" y="826"/>
                  <a:pt x="1136" y="834"/>
                  <a:pt x="1138" y="831"/>
                </a:cubicBezTo>
                <a:close/>
                <a:moveTo>
                  <a:pt x="1110" y="833"/>
                </a:moveTo>
                <a:cubicBezTo>
                  <a:pt x="1112" y="838"/>
                  <a:pt x="1113" y="844"/>
                  <a:pt x="1118" y="846"/>
                </a:cubicBezTo>
                <a:cubicBezTo>
                  <a:pt x="1123" y="844"/>
                  <a:pt x="1125" y="839"/>
                  <a:pt x="1130" y="838"/>
                </a:cubicBezTo>
                <a:cubicBezTo>
                  <a:pt x="1127" y="825"/>
                  <a:pt x="1120" y="831"/>
                  <a:pt x="1110" y="833"/>
                </a:cubicBezTo>
                <a:close/>
                <a:moveTo>
                  <a:pt x="1105" y="853"/>
                </a:moveTo>
                <a:cubicBezTo>
                  <a:pt x="1107" y="844"/>
                  <a:pt x="1101" y="836"/>
                  <a:pt x="1097" y="830"/>
                </a:cubicBezTo>
                <a:cubicBezTo>
                  <a:pt x="1096" y="837"/>
                  <a:pt x="1095" y="852"/>
                  <a:pt x="1105" y="853"/>
                </a:cubicBezTo>
                <a:close/>
                <a:moveTo>
                  <a:pt x="1058" y="838"/>
                </a:moveTo>
                <a:cubicBezTo>
                  <a:pt x="1059" y="851"/>
                  <a:pt x="1045" y="869"/>
                  <a:pt x="1060" y="877"/>
                </a:cubicBezTo>
                <a:cubicBezTo>
                  <a:pt x="1070" y="866"/>
                  <a:pt x="1062" y="852"/>
                  <a:pt x="1058" y="838"/>
                </a:cubicBezTo>
                <a:close/>
                <a:moveTo>
                  <a:pt x="1029" y="858"/>
                </a:moveTo>
                <a:cubicBezTo>
                  <a:pt x="1034" y="861"/>
                  <a:pt x="1035" y="862"/>
                  <a:pt x="1043" y="863"/>
                </a:cubicBezTo>
                <a:cubicBezTo>
                  <a:pt x="1044" y="856"/>
                  <a:pt x="1043" y="852"/>
                  <a:pt x="1046" y="845"/>
                </a:cubicBezTo>
                <a:cubicBezTo>
                  <a:pt x="1042" y="844"/>
                  <a:pt x="1042" y="839"/>
                  <a:pt x="1038" y="839"/>
                </a:cubicBezTo>
                <a:cubicBezTo>
                  <a:pt x="1036" y="846"/>
                  <a:pt x="1029" y="849"/>
                  <a:pt x="1029" y="858"/>
                </a:cubicBezTo>
                <a:close/>
                <a:moveTo>
                  <a:pt x="744" y="874"/>
                </a:moveTo>
                <a:cubicBezTo>
                  <a:pt x="772" y="887"/>
                  <a:pt x="791" y="864"/>
                  <a:pt x="804" y="848"/>
                </a:cubicBezTo>
                <a:cubicBezTo>
                  <a:pt x="801" y="845"/>
                  <a:pt x="805" y="841"/>
                  <a:pt x="801" y="840"/>
                </a:cubicBezTo>
                <a:cubicBezTo>
                  <a:pt x="794" y="848"/>
                  <a:pt x="785" y="855"/>
                  <a:pt x="776" y="863"/>
                </a:cubicBezTo>
                <a:cubicBezTo>
                  <a:pt x="759" y="866"/>
                  <a:pt x="746" y="871"/>
                  <a:pt x="737" y="865"/>
                </a:cubicBezTo>
                <a:cubicBezTo>
                  <a:pt x="741" y="867"/>
                  <a:pt x="741" y="872"/>
                  <a:pt x="744" y="874"/>
                </a:cubicBezTo>
                <a:close/>
                <a:moveTo>
                  <a:pt x="1070" y="845"/>
                </a:moveTo>
                <a:cubicBezTo>
                  <a:pt x="1072" y="846"/>
                  <a:pt x="1072" y="851"/>
                  <a:pt x="1074" y="853"/>
                </a:cubicBezTo>
                <a:cubicBezTo>
                  <a:pt x="1080" y="853"/>
                  <a:pt x="1084" y="851"/>
                  <a:pt x="1089" y="849"/>
                </a:cubicBezTo>
                <a:cubicBezTo>
                  <a:pt x="1089" y="844"/>
                  <a:pt x="1087" y="843"/>
                  <a:pt x="1085" y="840"/>
                </a:cubicBezTo>
                <a:cubicBezTo>
                  <a:pt x="1078" y="841"/>
                  <a:pt x="1074" y="839"/>
                  <a:pt x="1070" y="845"/>
                </a:cubicBezTo>
                <a:close/>
                <a:moveTo>
                  <a:pt x="799" y="880"/>
                </a:moveTo>
                <a:cubicBezTo>
                  <a:pt x="796" y="879"/>
                  <a:pt x="798" y="872"/>
                  <a:pt x="794" y="872"/>
                </a:cubicBezTo>
                <a:cubicBezTo>
                  <a:pt x="786" y="877"/>
                  <a:pt x="791" y="889"/>
                  <a:pt x="799" y="880"/>
                </a:cubicBezTo>
                <a:close/>
                <a:moveTo>
                  <a:pt x="623" y="1243"/>
                </a:moveTo>
                <a:cubicBezTo>
                  <a:pt x="624" y="1243"/>
                  <a:pt x="625" y="1243"/>
                  <a:pt x="624" y="1244"/>
                </a:cubicBezTo>
                <a:cubicBezTo>
                  <a:pt x="617" y="1240"/>
                  <a:pt x="609" y="1244"/>
                  <a:pt x="599" y="1246"/>
                </a:cubicBezTo>
                <a:cubicBezTo>
                  <a:pt x="582" y="1248"/>
                  <a:pt x="564" y="1245"/>
                  <a:pt x="549" y="1246"/>
                </a:cubicBezTo>
                <a:cubicBezTo>
                  <a:pt x="494" y="1247"/>
                  <a:pt x="465" y="1249"/>
                  <a:pt x="412" y="1250"/>
                </a:cubicBezTo>
                <a:cubicBezTo>
                  <a:pt x="378" y="1251"/>
                  <a:pt x="344" y="1251"/>
                  <a:pt x="318" y="1248"/>
                </a:cubicBezTo>
                <a:cubicBezTo>
                  <a:pt x="321" y="1256"/>
                  <a:pt x="358" y="1254"/>
                  <a:pt x="349" y="1258"/>
                </a:cubicBezTo>
                <a:cubicBezTo>
                  <a:pt x="364" y="1258"/>
                  <a:pt x="382" y="1262"/>
                  <a:pt x="400" y="1264"/>
                </a:cubicBezTo>
                <a:cubicBezTo>
                  <a:pt x="395" y="1268"/>
                  <a:pt x="386" y="1262"/>
                  <a:pt x="382" y="1266"/>
                </a:cubicBezTo>
                <a:cubicBezTo>
                  <a:pt x="385" y="1267"/>
                  <a:pt x="390" y="1271"/>
                  <a:pt x="393" y="1267"/>
                </a:cubicBezTo>
                <a:cubicBezTo>
                  <a:pt x="393" y="1269"/>
                  <a:pt x="394" y="1270"/>
                  <a:pt x="395" y="1271"/>
                </a:cubicBezTo>
                <a:cubicBezTo>
                  <a:pt x="427" y="1276"/>
                  <a:pt x="454" y="1273"/>
                  <a:pt x="486" y="1273"/>
                </a:cubicBezTo>
                <a:cubicBezTo>
                  <a:pt x="483" y="1276"/>
                  <a:pt x="491" y="1276"/>
                  <a:pt x="493" y="1274"/>
                </a:cubicBezTo>
                <a:cubicBezTo>
                  <a:pt x="485" y="1272"/>
                  <a:pt x="507" y="1270"/>
                  <a:pt x="513" y="1269"/>
                </a:cubicBezTo>
                <a:cubicBezTo>
                  <a:pt x="513" y="1270"/>
                  <a:pt x="511" y="1271"/>
                  <a:pt x="513" y="1272"/>
                </a:cubicBezTo>
                <a:cubicBezTo>
                  <a:pt x="515" y="1269"/>
                  <a:pt x="519" y="1274"/>
                  <a:pt x="523" y="1272"/>
                </a:cubicBezTo>
                <a:cubicBezTo>
                  <a:pt x="521" y="1264"/>
                  <a:pt x="541" y="1270"/>
                  <a:pt x="546" y="1266"/>
                </a:cubicBezTo>
                <a:cubicBezTo>
                  <a:pt x="545" y="1266"/>
                  <a:pt x="543" y="1266"/>
                  <a:pt x="543" y="1265"/>
                </a:cubicBezTo>
                <a:cubicBezTo>
                  <a:pt x="548" y="1267"/>
                  <a:pt x="552" y="1262"/>
                  <a:pt x="553" y="1266"/>
                </a:cubicBezTo>
                <a:cubicBezTo>
                  <a:pt x="551" y="1267"/>
                  <a:pt x="547" y="1265"/>
                  <a:pt x="547" y="1267"/>
                </a:cubicBezTo>
                <a:cubicBezTo>
                  <a:pt x="553" y="1267"/>
                  <a:pt x="558" y="1267"/>
                  <a:pt x="562" y="1265"/>
                </a:cubicBezTo>
                <a:cubicBezTo>
                  <a:pt x="560" y="1265"/>
                  <a:pt x="557" y="1266"/>
                  <a:pt x="558" y="1263"/>
                </a:cubicBezTo>
                <a:cubicBezTo>
                  <a:pt x="555" y="1266"/>
                  <a:pt x="550" y="1263"/>
                  <a:pt x="546" y="1261"/>
                </a:cubicBezTo>
                <a:cubicBezTo>
                  <a:pt x="575" y="1260"/>
                  <a:pt x="599" y="1254"/>
                  <a:pt x="626" y="1252"/>
                </a:cubicBezTo>
                <a:cubicBezTo>
                  <a:pt x="624" y="1252"/>
                  <a:pt x="620" y="1254"/>
                  <a:pt x="620" y="1251"/>
                </a:cubicBezTo>
                <a:cubicBezTo>
                  <a:pt x="634" y="1246"/>
                  <a:pt x="654" y="1248"/>
                  <a:pt x="663" y="1238"/>
                </a:cubicBezTo>
                <a:cubicBezTo>
                  <a:pt x="665" y="1238"/>
                  <a:pt x="670" y="1241"/>
                  <a:pt x="670" y="1240"/>
                </a:cubicBezTo>
                <a:cubicBezTo>
                  <a:pt x="667" y="1238"/>
                  <a:pt x="665" y="1234"/>
                  <a:pt x="660" y="1234"/>
                </a:cubicBezTo>
                <a:cubicBezTo>
                  <a:pt x="657" y="1247"/>
                  <a:pt x="634" y="1244"/>
                  <a:pt x="623" y="1243"/>
                </a:cubicBezTo>
                <a:close/>
                <a:moveTo>
                  <a:pt x="657" y="1274"/>
                </a:moveTo>
                <a:cubicBezTo>
                  <a:pt x="647" y="1280"/>
                  <a:pt x="630" y="1278"/>
                  <a:pt x="619" y="1282"/>
                </a:cubicBezTo>
                <a:cubicBezTo>
                  <a:pt x="658" y="1292"/>
                  <a:pt x="695" y="1304"/>
                  <a:pt x="737" y="1311"/>
                </a:cubicBezTo>
                <a:cubicBezTo>
                  <a:pt x="734" y="1303"/>
                  <a:pt x="732" y="1295"/>
                  <a:pt x="730" y="1286"/>
                </a:cubicBezTo>
                <a:cubicBezTo>
                  <a:pt x="708" y="1279"/>
                  <a:pt x="681" y="1270"/>
                  <a:pt x="657" y="1274"/>
                </a:cubicBezTo>
                <a:close/>
                <a:moveTo>
                  <a:pt x="353" y="1288"/>
                </a:moveTo>
                <a:cubicBezTo>
                  <a:pt x="354" y="1288"/>
                  <a:pt x="356" y="1288"/>
                  <a:pt x="354" y="1287"/>
                </a:cubicBezTo>
                <a:cubicBezTo>
                  <a:pt x="337" y="1282"/>
                  <a:pt x="308" y="1283"/>
                  <a:pt x="292" y="1273"/>
                </a:cubicBezTo>
                <a:cubicBezTo>
                  <a:pt x="265" y="1278"/>
                  <a:pt x="234" y="1281"/>
                  <a:pt x="208" y="1289"/>
                </a:cubicBezTo>
                <a:cubicBezTo>
                  <a:pt x="209" y="1296"/>
                  <a:pt x="203" y="1303"/>
                  <a:pt x="202" y="1311"/>
                </a:cubicBezTo>
                <a:cubicBezTo>
                  <a:pt x="252" y="1306"/>
                  <a:pt x="304" y="1296"/>
                  <a:pt x="353" y="1288"/>
                </a:cubicBezTo>
                <a:close/>
                <a:moveTo>
                  <a:pt x="447" y="1286"/>
                </a:moveTo>
                <a:cubicBezTo>
                  <a:pt x="447" y="1290"/>
                  <a:pt x="447" y="1295"/>
                  <a:pt x="447" y="1300"/>
                </a:cubicBezTo>
                <a:cubicBezTo>
                  <a:pt x="456" y="1306"/>
                  <a:pt x="468" y="1302"/>
                  <a:pt x="478" y="1306"/>
                </a:cubicBezTo>
                <a:cubicBezTo>
                  <a:pt x="479" y="1298"/>
                  <a:pt x="478" y="1290"/>
                  <a:pt x="475" y="1285"/>
                </a:cubicBezTo>
                <a:cubicBezTo>
                  <a:pt x="471" y="1286"/>
                  <a:pt x="455" y="1286"/>
                  <a:pt x="447" y="1286"/>
                </a:cubicBezTo>
                <a:close/>
                <a:moveTo>
                  <a:pt x="488" y="1306"/>
                </a:moveTo>
                <a:cubicBezTo>
                  <a:pt x="497" y="1307"/>
                  <a:pt x="506" y="1309"/>
                  <a:pt x="514" y="1305"/>
                </a:cubicBezTo>
                <a:cubicBezTo>
                  <a:pt x="514" y="1297"/>
                  <a:pt x="516" y="1293"/>
                  <a:pt x="514" y="1286"/>
                </a:cubicBezTo>
                <a:cubicBezTo>
                  <a:pt x="503" y="1285"/>
                  <a:pt x="502" y="1285"/>
                  <a:pt x="489" y="1285"/>
                </a:cubicBezTo>
                <a:cubicBezTo>
                  <a:pt x="486" y="1292"/>
                  <a:pt x="489" y="1298"/>
                  <a:pt x="488" y="1306"/>
                </a:cubicBezTo>
                <a:close/>
                <a:moveTo>
                  <a:pt x="437" y="1317"/>
                </a:moveTo>
                <a:cubicBezTo>
                  <a:pt x="437" y="1327"/>
                  <a:pt x="440" y="1339"/>
                  <a:pt x="445" y="1348"/>
                </a:cubicBezTo>
                <a:cubicBezTo>
                  <a:pt x="467" y="1358"/>
                  <a:pt x="509" y="1361"/>
                  <a:pt x="527" y="1344"/>
                </a:cubicBezTo>
                <a:cubicBezTo>
                  <a:pt x="526" y="1335"/>
                  <a:pt x="530" y="1323"/>
                  <a:pt x="526" y="1315"/>
                </a:cubicBezTo>
                <a:cubicBezTo>
                  <a:pt x="498" y="1320"/>
                  <a:pt x="463" y="1318"/>
                  <a:pt x="437" y="1317"/>
                </a:cubicBezTo>
                <a:close/>
                <a:moveTo>
                  <a:pt x="404" y="1332"/>
                </a:moveTo>
                <a:cubicBezTo>
                  <a:pt x="402" y="1330"/>
                  <a:pt x="405" y="1326"/>
                  <a:pt x="403" y="1323"/>
                </a:cubicBezTo>
                <a:cubicBezTo>
                  <a:pt x="399" y="1322"/>
                  <a:pt x="399" y="1325"/>
                  <a:pt x="395" y="1324"/>
                </a:cubicBezTo>
                <a:cubicBezTo>
                  <a:pt x="395" y="1327"/>
                  <a:pt x="395" y="1330"/>
                  <a:pt x="395" y="1333"/>
                </a:cubicBezTo>
                <a:cubicBezTo>
                  <a:pt x="399" y="1333"/>
                  <a:pt x="403" y="1333"/>
                  <a:pt x="404" y="1332"/>
                </a:cubicBezTo>
                <a:close/>
                <a:moveTo>
                  <a:pt x="414" y="1329"/>
                </a:moveTo>
                <a:cubicBezTo>
                  <a:pt x="414" y="1331"/>
                  <a:pt x="414" y="1333"/>
                  <a:pt x="414" y="1335"/>
                </a:cubicBezTo>
                <a:cubicBezTo>
                  <a:pt x="418" y="1333"/>
                  <a:pt x="425" y="1333"/>
                  <a:pt x="427" y="1329"/>
                </a:cubicBezTo>
                <a:cubicBezTo>
                  <a:pt x="424" y="1329"/>
                  <a:pt x="420" y="1329"/>
                  <a:pt x="414" y="1329"/>
                </a:cubicBezTo>
                <a:close/>
                <a:moveTo>
                  <a:pt x="398" y="1354"/>
                </a:moveTo>
                <a:cubicBezTo>
                  <a:pt x="404" y="1352"/>
                  <a:pt x="402" y="1349"/>
                  <a:pt x="404" y="1343"/>
                </a:cubicBezTo>
                <a:cubicBezTo>
                  <a:pt x="399" y="1344"/>
                  <a:pt x="398" y="1340"/>
                  <a:pt x="392" y="1341"/>
                </a:cubicBezTo>
                <a:cubicBezTo>
                  <a:pt x="392" y="1348"/>
                  <a:pt x="394" y="1352"/>
                  <a:pt x="398" y="1354"/>
                </a:cubicBezTo>
                <a:close/>
                <a:moveTo>
                  <a:pt x="500" y="1409"/>
                </a:moveTo>
                <a:cubicBezTo>
                  <a:pt x="502" y="1389"/>
                  <a:pt x="507" y="1383"/>
                  <a:pt x="503" y="1364"/>
                </a:cubicBezTo>
                <a:cubicBezTo>
                  <a:pt x="486" y="1366"/>
                  <a:pt x="473" y="1366"/>
                  <a:pt x="455" y="1362"/>
                </a:cubicBezTo>
                <a:cubicBezTo>
                  <a:pt x="456" y="1380"/>
                  <a:pt x="457" y="1391"/>
                  <a:pt x="454" y="1412"/>
                </a:cubicBezTo>
                <a:cubicBezTo>
                  <a:pt x="472" y="1417"/>
                  <a:pt x="483" y="1417"/>
                  <a:pt x="500" y="1409"/>
                </a:cubicBezTo>
                <a:close/>
                <a:moveTo>
                  <a:pt x="450" y="1437"/>
                </a:moveTo>
                <a:cubicBezTo>
                  <a:pt x="466" y="1443"/>
                  <a:pt x="504" y="1445"/>
                  <a:pt x="504" y="1420"/>
                </a:cubicBezTo>
                <a:cubicBezTo>
                  <a:pt x="484" y="1426"/>
                  <a:pt x="468" y="1428"/>
                  <a:pt x="450" y="1420"/>
                </a:cubicBezTo>
                <a:cubicBezTo>
                  <a:pt x="450" y="1426"/>
                  <a:pt x="450" y="1432"/>
                  <a:pt x="450" y="1437"/>
                </a:cubicBezTo>
                <a:close/>
                <a:moveTo>
                  <a:pt x="23" y="1457"/>
                </a:moveTo>
                <a:cubicBezTo>
                  <a:pt x="28" y="1456"/>
                  <a:pt x="32" y="1460"/>
                  <a:pt x="36" y="1457"/>
                </a:cubicBezTo>
                <a:cubicBezTo>
                  <a:pt x="34" y="1453"/>
                  <a:pt x="33" y="1449"/>
                  <a:pt x="28" y="1448"/>
                </a:cubicBezTo>
                <a:cubicBezTo>
                  <a:pt x="26" y="1451"/>
                  <a:pt x="25" y="1454"/>
                  <a:pt x="23" y="1457"/>
                </a:cubicBezTo>
                <a:close/>
                <a:moveTo>
                  <a:pt x="467" y="1450"/>
                </a:moveTo>
                <a:cubicBezTo>
                  <a:pt x="468" y="1463"/>
                  <a:pt x="484" y="1459"/>
                  <a:pt x="483" y="1450"/>
                </a:cubicBezTo>
                <a:cubicBezTo>
                  <a:pt x="477" y="1449"/>
                  <a:pt x="474" y="1450"/>
                  <a:pt x="467" y="1450"/>
                </a:cubicBezTo>
                <a:close/>
                <a:moveTo>
                  <a:pt x="879" y="1460"/>
                </a:moveTo>
                <a:cubicBezTo>
                  <a:pt x="875" y="1462"/>
                  <a:pt x="871" y="1457"/>
                  <a:pt x="866" y="1458"/>
                </a:cubicBezTo>
                <a:cubicBezTo>
                  <a:pt x="854" y="1475"/>
                  <a:pt x="820" y="1469"/>
                  <a:pt x="801" y="1478"/>
                </a:cubicBezTo>
                <a:cubicBezTo>
                  <a:pt x="801" y="1473"/>
                  <a:pt x="798" y="1478"/>
                  <a:pt x="796" y="1475"/>
                </a:cubicBezTo>
                <a:cubicBezTo>
                  <a:pt x="807" y="1499"/>
                  <a:pt x="812" y="1520"/>
                  <a:pt x="823" y="1540"/>
                </a:cubicBezTo>
                <a:cubicBezTo>
                  <a:pt x="848" y="1542"/>
                  <a:pt x="879" y="1548"/>
                  <a:pt x="892" y="1528"/>
                </a:cubicBezTo>
                <a:cubicBezTo>
                  <a:pt x="895" y="1528"/>
                  <a:pt x="896" y="1527"/>
                  <a:pt x="899" y="1528"/>
                </a:cubicBezTo>
                <a:cubicBezTo>
                  <a:pt x="905" y="1508"/>
                  <a:pt x="891" y="1481"/>
                  <a:pt x="879" y="1460"/>
                </a:cubicBezTo>
                <a:close/>
                <a:moveTo>
                  <a:pt x="925" y="1472"/>
                </a:moveTo>
                <a:cubicBezTo>
                  <a:pt x="929" y="1472"/>
                  <a:pt x="929" y="1469"/>
                  <a:pt x="932" y="1470"/>
                </a:cubicBezTo>
                <a:cubicBezTo>
                  <a:pt x="931" y="1464"/>
                  <a:pt x="929" y="1459"/>
                  <a:pt x="923" y="1458"/>
                </a:cubicBezTo>
                <a:cubicBezTo>
                  <a:pt x="922" y="1461"/>
                  <a:pt x="924" y="1469"/>
                  <a:pt x="925" y="1472"/>
                </a:cubicBezTo>
                <a:close/>
                <a:moveTo>
                  <a:pt x="14" y="1486"/>
                </a:moveTo>
                <a:cubicBezTo>
                  <a:pt x="19" y="1486"/>
                  <a:pt x="25" y="1485"/>
                  <a:pt x="28" y="1487"/>
                </a:cubicBezTo>
                <a:cubicBezTo>
                  <a:pt x="28" y="1478"/>
                  <a:pt x="32" y="1475"/>
                  <a:pt x="33" y="1467"/>
                </a:cubicBezTo>
                <a:cubicBezTo>
                  <a:pt x="29" y="1466"/>
                  <a:pt x="24" y="1465"/>
                  <a:pt x="20" y="1464"/>
                </a:cubicBezTo>
                <a:cubicBezTo>
                  <a:pt x="19" y="1471"/>
                  <a:pt x="13" y="1480"/>
                  <a:pt x="14" y="1486"/>
                </a:cubicBezTo>
                <a:close/>
                <a:moveTo>
                  <a:pt x="68" y="1469"/>
                </a:moveTo>
                <a:cubicBezTo>
                  <a:pt x="61" y="1485"/>
                  <a:pt x="57" y="1505"/>
                  <a:pt x="51" y="1523"/>
                </a:cubicBezTo>
                <a:cubicBezTo>
                  <a:pt x="62" y="1535"/>
                  <a:pt x="81" y="1539"/>
                  <a:pt x="103" y="1541"/>
                </a:cubicBezTo>
                <a:cubicBezTo>
                  <a:pt x="109" y="1539"/>
                  <a:pt x="110" y="1535"/>
                  <a:pt x="116" y="1539"/>
                </a:cubicBezTo>
                <a:cubicBezTo>
                  <a:pt x="125" y="1522"/>
                  <a:pt x="133" y="1506"/>
                  <a:pt x="136" y="1483"/>
                </a:cubicBezTo>
                <a:cubicBezTo>
                  <a:pt x="114" y="1484"/>
                  <a:pt x="90" y="1476"/>
                  <a:pt x="68" y="1469"/>
                </a:cubicBezTo>
                <a:close/>
                <a:moveTo>
                  <a:pt x="929" y="1481"/>
                </a:moveTo>
                <a:cubicBezTo>
                  <a:pt x="928" y="1485"/>
                  <a:pt x="930" y="1485"/>
                  <a:pt x="930" y="1488"/>
                </a:cubicBezTo>
                <a:cubicBezTo>
                  <a:pt x="934" y="1489"/>
                  <a:pt x="935" y="1486"/>
                  <a:pt x="939" y="1487"/>
                </a:cubicBezTo>
                <a:cubicBezTo>
                  <a:pt x="940" y="1483"/>
                  <a:pt x="937" y="1483"/>
                  <a:pt x="938" y="1479"/>
                </a:cubicBezTo>
                <a:cubicBezTo>
                  <a:pt x="934" y="1478"/>
                  <a:pt x="931" y="1480"/>
                  <a:pt x="929" y="1481"/>
                </a:cubicBezTo>
                <a:close/>
                <a:moveTo>
                  <a:pt x="904" y="1487"/>
                </a:moveTo>
                <a:cubicBezTo>
                  <a:pt x="906" y="1488"/>
                  <a:pt x="907" y="1490"/>
                  <a:pt x="907" y="1493"/>
                </a:cubicBezTo>
                <a:cubicBezTo>
                  <a:pt x="913" y="1492"/>
                  <a:pt x="915" y="1490"/>
                  <a:pt x="922" y="1490"/>
                </a:cubicBezTo>
                <a:cubicBezTo>
                  <a:pt x="922" y="1487"/>
                  <a:pt x="922" y="1485"/>
                  <a:pt x="920" y="1483"/>
                </a:cubicBezTo>
                <a:cubicBezTo>
                  <a:pt x="916" y="1483"/>
                  <a:pt x="907" y="1484"/>
                  <a:pt x="904" y="1487"/>
                </a:cubicBezTo>
                <a:close/>
                <a:moveTo>
                  <a:pt x="52" y="1491"/>
                </a:moveTo>
                <a:cubicBezTo>
                  <a:pt x="45" y="1489"/>
                  <a:pt x="45" y="1487"/>
                  <a:pt x="36" y="1487"/>
                </a:cubicBezTo>
                <a:cubicBezTo>
                  <a:pt x="40" y="1489"/>
                  <a:pt x="49" y="1496"/>
                  <a:pt x="52" y="1491"/>
                </a:cubicBezTo>
                <a:close/>
                <a:moveTo>
                  <a:pt x="10" y="1509"/>
                </a:moveTo>
                <a:cubicBezTo>
                  <a:pt x="20" y="1509"/>
                  <a:pt x="23" y="1503"/>
                  <a:pt x="25" y="1495"/>
                </a:cubicBezTo>
                <a:cubicBezTo>
                  <a:pt x="19" y="1495"/>
                  <a:pt x="16" y="1493"/>
                  <a:pt x="11" y="1493"/>
                </a:cubicBezTo>
                <a:cubicBezTo>
                  <a:pt x="11" y="1499"/>
                  <a:pt x="9" y="1502"/>
                  <a:pt x="10" y="1509"/>
                </a:cubicBezTo>
                <a:close/>
                <a:moveTo>
                  <a:pt x="937" y="1496"/>
                </a:moveTo>
                <a:cubicBezTo>
                  <a:pt x="936" y="1502"/>
                  <a:pt x="939" y="1503"/>
                  <a:pt x="942" y="1504"/>
                </a:cubicBezTo>
                <a:cubicBezTo>
                  <a:pt x="941" y="1501"/>
                  <a:pt x="945" y="1496"/>
                  <a:pt x="940" y="1495"/>
                </a:cubicBezTo>
                <a:cubicBezTo>
                  <a:pt x="940" y="1496"/>
                  <a:pt x="939" y="1496"/>
                  <a:pt x="937" y="1496"/>
                </a:cubicBezTo>
                <a:close/>
                <a:moveTo>
                  <a:pt x="30" y="1596"/>
                </a:moveTo>
                <a:cubicBezTo>
                  <a:pt x="46" y="1599"/>
                  <a:pt x="61" y="1610"/>
                  <a:pt x="76" y="1608"/>
                </a:cubicBezTo>
                <a:cubicBezTo>
                  <a:pt x="81" y="1588"/>
                  <a:pt x="93" y="1571"/>
                  <a:pt x="102" y="1550"/>
                </a:cubicBezTo>
                <a:cubicBezTo>
                  <a:pt x="82" y="1549"/>
                  <a:pt x="67" y="1547"/>
                  <a:pt x="52" y="1539"/>
                </a:cubicBezTo>
                <a:cubicBezTo>
                  <a:pt x="47" y="1560"/>
                  <a:pt x="40" y="1579"/>
                  <a:pt x="30" y="1596"/>
                </a:cubicBezTo>
                <a:close/>
                <a:moveTo>
                  <a:pt x="840" y="1555"/>
                </a:moveTo>
                <a:cubicBezTo>
                  <a:pt x="851" y="1573"/>
                  <a:pt x="858" y="1596"/>
                  <a:pt x="869" y="1614"/>
                </a:cubicBezTo>
                <a:cubicBezTo>
                  <a:pt x="882" y="1607"/>
                  <a:pt x="907" y="1611"/>
                  <a:pt x="917" y="1602"/>
                </a:cubicBezTo>
                <a:cubicBezTo>
                  <a:pt x="909" y="1582"/>
                  <a:pt x="904" y="1559"/>
                  <a:pt x="893" y="1542"/>
                </a:cubicBezTo>
                <a:cubicBezTo>
                  <a:pt x="879" y="1557"/>
                  <a:pt x="861" y="1551"/>
                  <a:pt x="840" y="1555"/>
                </a:cubicBezTo>
                <a:close/>
                <a:moveTo>
                  <a:pt x="28" y="1637"/>
                </a:moveTo>
                <a:cubicBezTo>
                  <a:pt x="31" y="1636"/>
                  <a:pt x="35" y="1634"/>
                  <a:pt x="38" y="1637"/>
                </a:cubicBezTo>
                <a:cubicBezTo>
                  <a:pt x="39" y="1640"/>
                  <a:pt x="37" y="1640"/>
                  <a:pt x="37" y="1642"/>
                </a:cubicBezTo>
                <a:cubicBezTo>
                  <a:pt x="43" y="1645"/>
                  <a:pt x="50" y="1646"/>
                  <a:pt x="57" y="1648"/>
                </a:cubicBezTo>
                <a:cubicBezTo>
                  <a:pt x="63" y="1638"/>
                  <a:pt x="69" y="1629"/>
                  <a:pt x="73" y="1618"/>
                </a:cubicBezTo>
                <a:cubicBezTo>
                  <a:pt x="59" y="1618"/>
                  <a:pt x="40" y="1609"/>
                  <a:pt x="26" y="1608"/>
                </a:cubicBezTo>
                <a:cubicBezTo>
                  <a:pt x="23" y="1618"/>
                  <a:pt x="16" y="1635"/>
                  <a:pt x="28" y="1637"/>
                </a:cubicBezTo>
                <a:close/>
                <a:moveTo>
                  <a:pt x="923" y="1613"/>
                </a:moveTo>
                <a:cubicBezTo>
                  <a:pt x="908" y="1620"/>
                  <a:pt x="891" y="1618"/>
                  <a:pt x="875" y="1624"/>
                </a:cubicBezTo>
                <a:cubicBezTo>
                  <a:pt x="880" y="1636"/>
                  <a:pt x="884" y="1649"/>
                  <a:pt x="892" y="1659"/>
                </a:cubicBezTo>
                <a:cubicBezTo>
                  <a:pt x="907" y="1655"/>
                  <a:pt x="925" y="1655"/>
                  <a:pt x="932" y="1644"/>
                </a:cubicBezTo>
                <a:cubicBezTo>
                  <a:pt x="931" y="1632"/>
                  <a:pt x="928" y="1622"/>
                  <a:pt x="923" y="1613"/>
                </a:cubicBezTo>
                <a:close/>
                <a:moveTo>
                  <a:pt x="26" y="1670"/>
                </a:moveTo>
                <a:cubicBezTo>
                  <a:pt x="29" y="1669"/>
                  <a:pt x="29" y="1673"/>
                  <a:pt x="34" y="1672"/>
                </a:cubicBezTo>
                <a:cubicBezTo>
                  <a:pt x="37" y="1667"/>
                  <a:pt x="40" y="1661"/>
                  <a:pt x="42" y="1655"/>
                </a:cubicBezTo>
                <a:cubicBezTo>
                  <a:pt x="38" y="1652"/>
                  <a:pt x="36" y="1654"/>
                  <a:pt x="33" y="1650"/>
                </a:cubicBezTo>
                <a:cubicBezTo>
                  <a:pt x="30" y="1657"/>
                  <a:pt x="26" y="1661"/>
                  <a:pt x="26" y="1670"/>
                </a:cubicBezTo>
                <a:close/>
                <a:moveTo>
                  <a:pt x="913" y="1666"/>
                </a:moveTo>
                <a:cubicBezTo>
                  <a:pt x="913" y="1673"/>
                  <a:pt x="917" y="1680"/>
                  <a:pt x="922" y="1685"/>
                </a:cubicBezTo>
                <a:cubicBezTo>
                  <a:pt x="924" y="1678"/>
                  <a:pt x="929" y="1669"/>
                  <a:pt x="924" y="1663"/>
                </a:cubicBezTo>
                <a:cubicBezTo>
                  <a:pt x="921" y="1664"/>
                  <a:pt x="917" y="1665"/>
                  <a:pt x="913" y="1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834356" y="4891368"/>
            <a:ext cx="873999" cy="710526"/>
            <a:chOff x="10112283" y="4643438"/>
            <a:chExt cx="1403350" cy="733425"/>
          </a:xfrm>
          <a:solidFill>
            <a:schemeClr val="bg1"/>
          </a:solidFill>
        </p:grpSpPr>
        <p:sp>
          <p:nvSpPr>
            <p:cNvPr id="70" name="Freeform 100"/>
            <p:cNvSpPr/>
            <p:nvPr/>
          </p:nvSpPr>
          <p:spPr bwMode="auto">
            <a:xfrm>
              <a:off x="11060816" y="4737665"/>
              <a:ext cx="127000" cy="17463"/>
            </a:xfrm>
            <a:custGeom>
              <a:avLst/>
              <a:gdLst>
                <a:gd name="T0" fmla="*/ 161 w 163"/>
                <a:gd name="T1" fmla="*/ 9 h 24"/>
                <a:gd name="T2" fmla="*/ 157 w 163"/>
                <a:gd name="T3" fmla="*/ 24 h 24"/>
                <a:gd name="T4" fmla="*/ 0 w 163"/>
                <a:gd name="T5" fmla="*/ 23 h 24"/>
                <a:gd name="T6" fmla="*/ 63 w 163"/>
                <a:gd name="T7" fmla="*/ 5 h 24"/>
                <a:gd name="T8" fmla="*/ 91 w 163"/>
                <a:gd name="T9" fmla="*/ 0 h 24"/>
                <a:gd name="T10" fmla="*/ 132 w 163"/>
                <a:gd name="T11" fmla="*/ 8 h 24"/>
                <a:gd name="T12" fmla="*/ 161 w 16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4">
                  <a:moveTo>
                    <a:pt x="161" y="9"/>
                  </a:moveTo>
                  <a:cubicBezTo>
                    <a:pt x="163" y="17"/>
                    <a:pt x="159" y="20"/>
                    <a:pt x="157" y="24"/>
                  </a:cubicBezTo>
                  <a:cubicBezTo>
                    <a:pt x="107" y="11"/>
                    <a:pt x="56" y="16"/>
                    <a:pt x="0" y="23"/>
                  </a:cubicBezTo>
                  <a:cubicBezTo>
                    <a:pt x="6" y="0"/>
                    <a:pt x="39" y="7"/>
                    <a:pt x="63" y="5"/>
                  </a:cubicBezTo>
                  <a:cubicBezTo>
                    <a:pt x="73" y="4"/>
                    <a:pt x="82" y="0"/>
                    <a:pt x="91" y="0"/>
                  </a:cubicBezTo>
                  <a:cubicBezTo>
                    <a:pt x="106" y="0"/>
                    <a:pt x="119" y="7"/>
                    <a:pt x="132" y="8"/>
                  </a:cubicBezTo>
                  <a:cubicBezTo>
                    <a:pt x="143" y="8"/>
                    <a:pt x="154" y="1"/>
                    <a:pt x="1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101"/>
            <p:cNvSpPr/>
            <p:nvPr/>
          </p:nvSpPr>
          <p:spPr bwMode="auto">
            <a:xfrm>
              <a:off x="11065579" y="4769415"/>
              <a:ext cx="120650" cy="22225"/>
            </a:xfrm>
            <a:custGeom>
              <a:avLst/>
              <a:gdLst>
                <a:gd name="T0" fmla="*/ 151 w 155"/>
                <a:gd name="T1" fmla="*/ 9 h 29"/>
                <a:gd name="T2" fmla="*/ 154 w 155"/>
                <a:gd name="T3" fmla="*/ 24 h 29"/>
                <a:gd name="T4" fmla="*/ 111 w 155"/>
                <a:gd name="T5" fmla="*/ 14 h 29"/>
                <a:gd name="T6" fmla="*/ 4 w 155"/>
                <a:gd name="T7" fmla="*/ 26 h 29"/>
                <a:gd name="T8" fmla="*/ 1 w 155"/>
                <a:gd name="T9" fmla="*/ 17 h 29"/>
                <a:gd name="T10" fmla="*/ 98 w 155"/>
                <a:gd name="T11" fmla="*/ 3 h 29"/>
                <a:gd name="T12" fmla="*/ 151 w 155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9">
                  <a:moveTo>
                    <a:pt x="151" y="9"/>
                  </a:moveTo>
                  <a:cubicBezTo>
                    <a:pt x="152" y="13"/>
                    <a:pt x="155" y="17"/>
                    <a:pt x="154" y="24"/>
                  </a:cubicBezTo>
                  <a:cubicBezTo>
                    <a:pt x="139" y="29"/>
                    <a:pt x="124" y="19"/>
                    <a:pt x="111" y="14"/>
                  </a:cubicBezTo>
                  <a:cubicBezTo>
                    <a:pt x="69" y="12"/>
                    <a:pt x="38" y="17"/>
                    <a:pt x="4" y="26"/>
                  </a:cubicBezTo>
                  <a:cubicBezTo>
                    <a:pt x="4" y="23"/>
                    <a:pt x="0" y="19"/>
                    <a:pt x="1" y="17"/>
                  </a:cubicBezTo>
                  <a:cubicBezTo>
                    <a:pt x="2" y="1"/>
                    <a:pt x="73" y="0"/>
                    <a:pt x="98" y="3"/>
                  </a:cubicBezTo>
                  <a:cubicBezTo>
                    <a:pt x="118" y="5"/>
                    <a:pt x="130" y="7"/>
                    <a:pt x="1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102"/>
            <p:cNvSpPr/>
            <p:nvPr/>
          </p:nvSpPr>
          <p:spPr bwMode="auto">
            <a:xfrm>
              <a:off x="11087804" y="4999603"/>
              <a:ext cx="93663" cy="19050"/>
            </a:xfrm>
            <a:custGeom>
              <a:avLst/>
              <a:gdLst>
                <a:gd name="T0" fmla="*/ 112 w 119"/>
                <a:gd name="T1" fmla="*/ 3 h 24"/>
                <a:gd name="T2" fmla="*/ 118 w 119"/>
                <a:gd name="T3" fmla="*/ 16 h 24"/>
                <a:gd name="T4" fmla="*/ 107 w 119"/>
                <a:gd name="T5" fmla="*/ 24 h 24"/>
                <a:gd name="T6" fmla="*/ 0 w 119"/>
                <a:gd name="T7" fmla="*/ 13 h 24"/>
                <a:gd name="T8" fmla="*/ 27 w 119"/>
                <a:gd name="T9" fmla="*/ 3 h 24"/>
                <a:gd name="T10" fmla="*/ 112 w 11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4">
                  <a:moveTo>
                    <a:pt x="112" y="3"/>
                  </a:moveTo>
                  <a:cubicBezTo>
                    <a:pt x="114" y="7"/>
                    <a:pt x="119" y="9"/>
                    <a:pt x="118" y="16"/>
                  </a:cubicBezTo>
                  <a:cubicBezTo>
                    <a:pt x="115" y="20"/>
                    <a:pt x="111" y="21"/>
                    <a:pt x="107" y="24"/>
                  </a:cubicBezTo>
                  <a:cubicBezTo>
                    <a:pt x="81" y="10"/>
                    <a:pt x="25" y="22"/>
                    <a:pt x="0" y="13"/>
                  </a:cubicBezTo>
                  <a:cubicBezTo>
                    <a:pt x="2" y="0"/>
                    <a:pt x="21" y="4"/>
                    <a:pt x="27" y="3"/>
                  </a:cubicBezTo>
                  <a:cubicBezTo>
                    <a:pt x="47" y="0"/>
                    <a:pt x="88" y="10"/>
                    <a:pt x="1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103"/>
            <p:cNvSpPr/>
            <p:nvPr/>
          </p:nvSpPr>
          <p:spPr bwMode="auto">
            <a:xfrm>
              <a:off x="11087804" y="5020240"/>
              <a:ext cx="96838" cy="25400"/>
            </a:xfrm>
            <a:custGeom>
              <a:avLst/>
              <a:gdLst>
                <a:gd name="T0" fmla="*/ 115 w 123"/>
                <a:gd name="T1" fmla="*/ 13 h 33"/>
                <a:gd name="T2" fmla="*/ 117 w 123"/>
                <a:gd name="T3" fmla="*/ 33 h 33"/>
                <a:gd name="T4" fmla="*/ 44 w 123"/>
                <a:gd name="T5" fmla="*/ 21 h 33"/>
                <a:gd name="T6" fmla="*/ 0 w 123"/>
                <a:gd name="T7" fmla="*/ 15 h 33"/>
                <a:gd name="T8" fmla="*/ 115 w 123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3">
                  <a:moveTo>
                    <a:pt x="115" y="13"/>
                  </a:moveTo>
                  <a:cubicBezTo>
                    <a:pt x="123" y="18"/>
                    <a:pt x="118" y="30"/>
                    <a:pt x="117" y="33"/>
                  </a:cubicBezTo>
                  <a:cubicBezTo>
                    <a:pt x="93" y="32"/>
                    <a:pt x="70" y="23"/>
                    <a:pt x="44" y="21"/>
                  </a:cubicBezTo>
                  <a:cubicBezTo>
                    <a:pt x="29" y="20"/>
                    <a:pt x="1" y="31"/>
                    <a:pt x="0" y="15"/>
                  </a:cubicBezTo>
                  <a:cubicBezTo>
                    <a:pt x="33" y="0"/>
                    <a:pt x="70" y="20"/>
                    <a:pt x="1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04"/>
            <p:cNvSpPr/>
            <p:nvPr/>
          </p:nvSpPr>
          <p:spPr bwMode="auto">
            <a:xfrm>
              <a:off x="11086216" y="5244078"/>
              <a:ext cx="100013" cy="25400"/>
            </a:xfrm>
            <a:custGeom>
              <a:avLst/>
              <a:gdLst>
                <a:gd name="T0" fmla="*/ 120 w 129"/>
                <a:gd name="T1" fmla="*/ 14 h 34"/>
                <a:gd name="T2" fmla="*/ 114 w 129"/>
                <a:gd name="T3" fmla="*/ 34 h 34"/>
                <a:gd name="T4" fmla="*/ 103 w 129"/>
                <a:gd name="T5" fmla="*/ 29 h 34"/>
                <a:gd name="T6" fmla="*/ 0 w 129"/>
                <a:gd name="T7" fmla="*/ 22 h 34"/>
                <a:gd name="T8" fmla="*/ 65 w 129"/>
                <a:gd name="T9" fmla="*/ 14 h 34"/>
                <a:gd name="T10" fmla="*/ 120 w 129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4">
                  <a:moveTo>
                    <a:pt x="120" y="14"/>
                  </a:moveTo>
                  <a:cubicBezTo>
                    <a:pt x="127" y="19"/>
                    <a:pt x="129" y="32"/>
                    <a:pt x="114" y="34"/>
                  </a:cubicBezTo>
                  <a:cubicBezTo>
                    <a:pt x="111" y="34"/>
                    <a:pt x="107" y="30"/>
                    <a:pt x="103" y="29"/>
                  </a:cubicBezTo>
                  <a:cubicBezTo>
                    <a:pt x="75" y="22"/>
                    <a:pt x="26" y="27"/>
                    <a:pt x="0" y="22"/>
                  </a:cubicBezTo>
                  <a:cubicBezTo>
                    <a:pt x="13" y="0"/>
                    <a:pt x="51" y="14"/>
                    <a:pt x="65" y="14"/>
                  </a:cubicBezTo>
                  <a:cubicBezTo>
                    <a:pt x="93" y="13"/>
                    <a:pt x="98" y="19"/>
                    <a:pt x="12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05"/>
            <p:cNvSpPr/>
            <p:nvPr/>
          </p:nvSpPr>
          <p:spPr bwMode="auto">
            <a:xfrm>
              <a:off x="11081454" y="5275828"/>
              <a:ext cx="106363" cy="30163"/>
            </a:xfrm>
            <a:custGeom>
              <a:avLst/>
              <a:gdLst>
                <a:gd name="T0" fmla="*/ 128 w 137"/>
                <a:gd name="T1" fmla="*/ 9 h 40"/>
                <a:gd name="T2" fmla="*/ 137 w 137"/>
                <a:gd name="T3" fmla="*/ 23 h 40"/>
                <a:gd name="T4" fmla="*/ 103 w 137"/>
                <a:gd name="T5" fmla="*/ 31 h 40"/>
                <a:gd name="T6" fmla="*/ 25 w 137"/>
                <a:gd name="T7" fmla="*/ 23 h 40"/>
                <a:gd name="T8" fmla="*/ 0 w 137"/>
                <a:gd name="T9" fmla="*/ 15 h 40"/>
                <a:gd name="T10" fmla="*/ 128 w 137"/>
                <a:gd name="T1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">
                  <a:moveTo>
                    <a:pt x="128" y="9"/>
                  </a:moveTo>
                  <a:cubicBezTo>
                    <a:pt x="132" y="13"/>
                    <a:pt x="134" y="18"/>
                    <a:pt x="137" y="23"/>
                  </a:cubicBezTo>
                  <a:cubicBezTo>
                    <a:pt x="132" y="40"/>
                    <a:pt x="121" y="32"/>
                    <a:pt x="103" y="31"/>
                  </a:cubicBezTo>
                  <a:cubicBezTo>
                    <a:pt x="84" y="29"/>
                    <a:pt x="51" y="25"/>
                    <a:pt x="25" y="23"/>
                  </a:cubicBezTo>
                  <a:cubicBezTo>
                    <a:pt x="16" y="22"/>
                    <a:pt x="2" y="27"/>
                    <a:pt x="0" y="15"/>
                  </a:cubicBezTo>
                  <a:cubicBezTo>
                    <a:pt x="32" y="0"/>
                    <a:pt x="88" y="29"/>
                    <a:pt x="1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06"/>
            <p:cNvSpPr>
              <a:spLocks noEditPoints="1"/>
            </p:cNvSpPr>
            <p:nvPr/>
          </p:nvSpPr>
          <p:spPr bwMode="auto">
            <a:xfrm>
              <a:off x="10112283" y="4643438"/>
              <a:ext cx="1403350" cy="733425"/>
            </a:xfrm>
            <a:custGeom>
              <a:avLst/>
              <a:gdLst>
                <a:gd name="T0" fmla="*/ 603 w 1801"/>
                <a:gd name="T1" fmla="*/ 98 h 942"/>
                <a:gd name="T2" fmla="*/ 1024 w 1801"/>
                <a:gd name="T3" fmla="*/ 159 h 942"/>
                <a:gd name="T4" fmla="*/ 1393 w 1801"/>
                <a:gd name="T5" fmla="*/ 98 h 942"/>
                <a:gd name="T6" fmla="*/ 1764 w 1801"/>
                <a:gd name="T7" fmla="*/ 758 h 942"/>
                <a:gd name="T8" fmla="*/ 1516 w 1801"/>
                <a:gd name="T9" fmla="*/ 879 h 942"/>
                <a:gd name="T10" fmla="*/ 1235 w 1801"/>
                <a:gd name="T11" fmla="*/ 935 h 942"/>
                <a:gd name="T12" fmla="*/ 912 w 1801"/>
                <a:gd name="T13" fmla="*/ 903 h 942"/>
                <a:gd name="T14" fmla="*/ 591 w 1801"/>
                <a:gd name="T15" fmla="*/ 883 h 942"/>
                <a:gd name="T16" fmla="*/ 229 w 1801"/>
                <a:gd name="T17" fmla="*/ 885 h 942"/>
                <a:gd name="T18" fmla="*/ 274 w 1801"/>
                <a:gd name="T19" fmla="*/ 244 h 942"/>
                <a:gd name="T20" fmla="*/ 1390 w 1801"/>
                <a:gd name="T21" fmla="*/ 692 h 942"/>
                <a:gd name="T22" fmla="*/ 1203 w 1801"/>
                <a:gd name="T23" fmla="*/ 54 h 942"/>
                <a:gd name="T24" fmla="*/ 1297 w 1801"/>
                <a:gd name="T25" fmla="*/ 929 h 942"/>
                <a:gd name="T26" fmla="*/ 1182 w 1801"/>
                <a:gd name="T27" fmla="*/ 883 h 942"/>
                <a:gd name="T28" fmla="*/ 1187 w 1801"/>
                <a:gd name="T29" fmla="*/ 59 h 942"/>
                <a:gd name="T30" fmla="*/ 705 w 1801"/>
                <a:gd name="T31" fmla="*/ 103 h 942"/>
                <a:gd name="T32" fmla="*/ 515 w 1801"/>
                <a:gd name="T33" fmla="*/ 256 h 942"/>
                <a:gd name="T34" fmla="*/ 589 w 1801"/>
                <a:gd name="T35" fmla="*/ 868 h 942"/>
                <a:gd name="T36" fmla="*/ 585 w 1801"/>
                <a:gd name="T37" fmla="*/ 127 h 942"/>
                <a:gd name="T38" fmla="*/ 1029 w 1801"/>
                <a:gd name="T39" fmla="*/ 297 h 942"/>
                <a:gd name="T40" fmla="*/ 809 w 1801"/>
                <a:gd name="T41" fmla="*/ 178 h 942"/>
                <a:gd name="T42" fmla="*/ 820 w 1801"/>
                <a:gd name="T43" fmla="*/ 744 h 942"/>
                <a:gd name="T44" fmla="*/ 603 w 1801"/>
                <a:gd name="T45" fmla="*/ 203 h 942"/>
                <a:gd name="T46" fmla="*/ 274 w 1801"/>
                <a:gd name="T47" fmla="*/ 260 h 942"/>
                <a:gd name="T48" fmla="*/ 83 w 1801"/>
                <a:gd name="T49" fmla="*/ 803 h 942"/>
                <a:gd name="T50" fmla="*/ 395 w 1801"/>
                <a:gd name="T51" fmla="*/ 233 h 942"/>
                <a:gd name="T52" fmla="*/ 1164 w 1801"/>
                <a:gd name="T53" fmla="*/ 268 h 942"/>
                <a:gd name="T54" fmla="*/ 1165 w 1801"/>
                <a:gd name="T55" fmla="*/ 891 h 942"/>
                <a:gd name="T56" fmla="*/ 363 w 1801"/>
                <a:gd name="T57" fmla="*/ 448 h 942"/>
                <a:gd name="T58" fmla="*/ 433 w 1801"/>
                <a:gd name="T59" fmla="*/ 301 h 942"/>
                <a:gd name="T60" fmla="*/ 380 w 1801"/>
                <a:gd name="T61" fmla="*/ 389 h 942"/>
                <a:gd name="T62" fmla="*/ 332 w 1801"/>
                <a:gd name="T63" fmla="*/ 489 h 942"/>
                <a:gd name="T64" fmla="*/ 241 w 1801"/>
                <a:gd name="T65" fmla="*/ 695 h 942"/>
                <a:gd name="T66" fmla="*/ 266 w 1801"/>
                <a:gd name="T67" fmla="*/ 688 h 942"/>
                <a:gd name="T68" fmla="*/ 601 w 1801"/>
                <a:gd name="T69" fmla="*/ 266 h 942"/>
                <a:gd name="T70" fmla="*/ 806 w 1801"/>
                <a:gd name="T71" fmla="*/ 576 h 942"/>
                <a:gd name="T72" fmla="*/ 1043 w 1801"/>
                <a:gd name="T73" fmla="*/ 868 h 942"/>
                <a:gd name="T74" fmla="*/ 1467 w 1801"/>
                <a:gd name="T75" fmla="*/ 397 h 942"/>
                <a:gd name="T76" fmla="*/ 1405 w 1801"/>
                <a:gd name="T77" fmla="*/ 329 h 942"/>
                <a:gd name="T78" fmla="*/ 403 w 1801"/>
                <a:gd name="T79" fmla="*/ 300 h 942"/>
                <a:gd name="T80" fmla="*/ 447 w 1801"/>
                <a:gd name="T81" fmla="*/ 319 h 942"/>
                <a:gd name="T82" fmla="*/ 567 w 1801"/>
                <a:gd name="T83" fmla="*/ 876 h 942"/>
                <a:gd name="T84" fmla="*/ 492 w 1801"/>
                <a:gd name="T85" fmla="*/ 333 h 942"/>
                <a:gd name="T86" fmla="*/ 1393 w 1801"/>
                <a:gd name="T87" fmla="*/ 538 h 942"/>
                <a:gd name="T88" fmla="*/ 1610 w 1801"/>
                <a:gd name="T89" fmla="*/ 888 h 942"/>
                <a:gd name="T90" fmla="*/ 1393 w 1801"/>
                <a:gd name="T91" fmla="*/ 380 h 942"/>
                <a:gd name="T92" fmla="*/ 1579 w 1801"/>
                <a:gd name="T93" fmla="*/ 410 h 942"/>
                <a:gd name="T94" fmla="*/ 1464 w 1801"/>
                <a:gd name="T95" fmla="*/ 503 h 942"/>
                <a:gd name="T96" fmla="*/ 336 w 1801"/>
                <a:gd name="T97" fmla="*/ 548 h 942"/>
                <a:gd name="T98" fmla="*/ 377 w 1801"/>
                <a:gd name="T99" fmla="*/ 645 h 942"/>
                <a:gd name="T100" fmla="*/ 1473 w 1801"/>
                <a:gd name="T101" fmla="*/ 523 h 942"/>
                <a:gd name="T102" fmla="*/ 274 w 1801"/>
                <a:gd name="T103" fmla="*/ 585 h 942"/>
                <a:gd name="T104" fmla="*/ 351 w 1801"/>
                <a:gd name="T105" fmla="*/ 620 h 942"/>
                <a:gd name="T106" fmla="*/ 1702 w 1801"/>
                <a:gd name="T107" fmla="*/ 657 h 942"/>
                <a:gd name="T108" fmla="*/ 198 w 1801"/>
                <a:gd name="T109" fmla="*/ 736 h 942"/>
                <a:gd name="T110" fmla="*/ 1746 w 1801"/>
                <a:gd name="T111" fmla="*/ 801 h 942"/>
                <a:gd name="T112" fmla="*/ 805 w 1801"/>
                <a:gd name="T113" fmla="*/ 818 h 942"/>
                <a:gd name="T114" fmla="*/ 179 w 1801"/>
                <a:gd name="T115" fmla="*/ 783 h 942"/>
                <a:gd name="T116" fmla="*/ 1784 w 1801"/>
                <a:gd name="T117" fmla="*/ 850 h 942"/>
                <a:gd name="T118" fmla="*/ 606 w 1801"/>
                <a:gd name="T119" fmla="*/ 87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1" h="942">
                  <a:moveTo>
                    <a:pt x="418" y="203"/>
                  </a:moveTo>
                  <a:cubicBezTo>
                    <a:pt x="424" y="202"/>
                    <a:pt x="431" y="207"/>
                    <a:pt x="439" y="209"/>
                  </a:cubicBezTo>
                  <a:cubicBezTo>
                    <a:pt x="446" y="193"/>
                    <a:pt x="437" y="167"/>
                    <a:pt x="448" y="154"/>
                  </a:cubicBezTo>
                  <a:cubicBezTo>
                    <a:pt x="483" y="148"/>
                    <a:pt x="521" y="145"/>
                    <a:pt x="559" y="125"/>
                  </a:cubicBezTo>
                  <a:cubicBezTo>
                    <a:pt x="570" y="120"/>
                    <a:pt x="582" y="114"/>
                    <a:pt x="586" y="109"/>
                  </a:cubicBezTo>
                  <a:cubicBezTo>
                    <a:pt x="592" y="108"/>
                    <a:pt x="591" y="104"/>
                    <a:pt x="595" y="109"/>
                  </a:cubicBezTo>
                  <a:cubicBezTo>
                    <a:pt x="598" y="105"/>
                    <a:pt x="601" y="103"/>
                    <a:pt x="603" y="98"/>
                  </a:cubicBezTo>
                  <a:cubicBezTo>
                    <a:pt x="632" y="93"/>
                    <a:pt x="665" y="90"/>
                    <a:pt x="691" y="89"/>
                  </a:cubicBezTo>
                  <a:cubicBezTo>
                    <a:pt x="715" y="89"/>
                    <a:pt x="740" y="91"/>
                    <a:pt x="762" y="98"/>
                  </a:cubicBezTo>
                  <a:cubicBezTo>
                    <a:pt x="775" y="102"/>
                    <a:pt x="791" y="104"/>
                    <a:pt x="803" y="119"/>
                  </a:cubicBezTo>
                  <a:cubicBezTo>
                    <a:pt x="807" y="131"/>
                    <a:pt x="808" y="136"/>
                    <a:pt x="808" y="144"/>
                  </a:cubicBezTo>
                  <a:cubicBezTo>
                    <a:pt x="816" y="144"/>
                    <a:pt x="827" y="139"/>
                    <a:pt x="841" y="138"/>
                  </a:cubicBezTo>
                  <a:cubicBezTo>
                    <a:pt x="864" y="136"/>
                    <a:pt x="896" y="145"/>
                    <a:pt x="926" y="148"/>
                  </a:cubicBezTo>
                  <a:cubicBezTo>
                    <a:pt x="956" y="151"/>
                    <a:pt x="1002" y="136"/>
                    <a:pt x="1024" y="159"/>
                  </a:cubicBezTo>
                  <a:cubicBezTo>
                    <a:pt x="1034" y="169"/>
                    <a:pt x="1041" y="195"/>
                    <a:pt x="1044" y="215"/>
                  </a:cubicBezTo>
                  <a:cubicBezTo>
                    <a:pt x="1046" y="227"/>
                    <a:pt x="1045" y="238"/>
                    <a:pt x="1043" y="248"/>
                  </a:cubicBezTo>
                  <a:cubicBezTo>
                    <a:pt x="1056" y="248"/>
                    <a:pt x="1067" y="236"/>
                    <a:pt x="1081" y="238"/>
                  </a:cubicBezTo>
                  <a:cubicBezTo>
                    <a:pt x="1091" y="180"/>
                    <a:pt x="1074" y="116"/>
                    <a:pt x="1088" y="77"/>
                  </a:cubicBezTo>
                  <a:cubicBezTo>
                    <a:pt x="1125" y="70"/>
                    <a:pt x="1164" y="53"/>
                    <a:pt x="1200" y="37"/>
                  </a:cubicBezTo>
                  <a:cubicBezTo>
                    <a:pt x="1246" y="0"/>
                    <a:pt x="1316" y="6"/>
                    <a:pt x="1369" y="19"/>
                  </a:cubicBezTo>
                  <a:cubicBezTo>
                    <a:pt x="1396" y="33"/>
                    <a:pt x="1390" y="63"/>
                    <a:pt x="1393" y="98"/>
                  </a:cubicBezTo>
                  <a:cubicBezTo>
                    <a:pt x="1398" y="164"/>
                    <a:pt x="1399" y="245"/>
                    <a:pt x="1394" y="307"/>
                  </a:cubicBezTo>
                  <a:cubicBezTo>
                    <a:pt x="1426" y="281"/>
                    <a:pt x="1479" y="261"/>
                    <a:pt x="1529" y="272"/>
                  </a:cubicBezTo>
                  <a:cubicBezTo>
                    <a:pt x="1541" y="292"/>
                    <a:pt x="1549" y="314"/>
                    <a:pt x="1560" y="335"/>
                  </a:cubicBezTo>
                  <a:cubicBezTo>
                    <a:pt x="1565" y="346"/>
                    <a:pt x="1568" y="357"/>
                    <a:pt x="1573" y="369"/>
                  </a:cubicBezTo>
                  <a:cubicBezTo>
                    <a:pt x="1592" y="419"/>
                    <a:pt x="1626" y="465"/>
                    <a:pt x="1649" y="518"/>
                  </a:cubicBezTo>
                  <a:cubicBezTo>
                    <a:pt x="1654" y="530"/>
                    <a:pt x="1663" y="542"/>
                    <a:pt x="1669" y="554"/>
                  </a:cubicBezTo>
                  <a:cubicBezTo>
                    <a:pt x="1700" y="621"/>
                    <a:pt x="1729" y="692"/>
                    <a:pt x="1764" y="758"/>
                  </a:cubicBezTo>
                  <a:cubicBezTo>
                    <a:pt x="1767" y="762"/>
                    <a:pt x="1769" y="767"/>
                    <a:pt x="1775" y="770"/>
                  </a:cubicBezTo>
                  <a:cubicBezTo>
                    <a:pt x="1776" y="774"/>
                    <a:pt x="1773" y="775"/>
                    <a:pt x="1773" y="779"/>
                  </a:cubicBezTo>
                  <a:cubicBezTo>
                    <a:pt x="1785" y="793"/>
                    <a:pt x="1789" y="814"/>
                    <a:pt x="1801" y="827"/>
                  </a:cubicBezTo>
                  <a:cubicBezTo>
                    <a:pt x="1800" y="866"/>
                    <a:pt x="1762" y="912"/>
                    <a:pt x="1723" y="918"/>
                  </a:cubicBezTo>
                  <a:cubicBezTo>
                    <a:pt x="1690" y="924"/>
                    <a:pt x="1662" y="922"/>
                    <a:pt x="1635" y="912"/>
                  </a:cubicBezTo>
                  <a:cubicBezTo>
                    <a:pt x="1623" y="908"/>
                    <a:pt x="1611" y="902"/>
                    <a:pt x="1596" y="905"/>
                  </a:cubicBezTo>
                  <a:cubicBezTo>
                    <a:pt x="1572" y="895"/>
                    <a:pt x="1543" y="889"/>
                    <a:pt x="1516" y="879"/>
                  </a:cubicBezTo>
                  <a:cubicBezTo>
                    <a:pt x="1503" y="874"/>
                    <a:pt x="1486" y="868"/>
                    <a:pt x="1481" y="862"/>
                  </a:cubicBezTo>
                  <a:cubicBezTo>
                    <a:pt x="1473" y="854"/>
                    <a:pt x="1469" y="831"/>
                    <a:pt x="1463" y="817"/>
                  </a:cubicBezTo>
                  <a:cubicBezTo>
                    <a:pt x="1457" y="804"/>
                    <a:pt x="1447" y="790"/>
                    <a:pt x="1441" y="774"/>
                  </a:cubicBezTo>
                  <a:cubicBezTo>
                    <a:pt x="1429" y="743"/>
                    <a:pt x="1418" y="721"/>
                    <a:pt x="1403" y="692"/>
                  </a:cubicBezTo>
                  <a:cubicBezTo>
                    <a:pt x="1401" y="739"/>
                    <a:pt x="1402" y="819"/>
                    <a:pt x="1403" y="882"/>
                  </a:cubicBezTo>
                  <a:cubicBezTo>
                    <a:pt x="1404" y="933"/>
                    <a:pt x="1345" y="939"/>
                    <a:pt x="1299" y="941"/>
                  </a:cubicBezTo>
                  <a:cubicBezTo>
                    <a:pt x="1277" y="942"/>
                    <a:pt x="1258" y="936"/>
                    <a:pt x="1235" y="935"/>
                  </a:cubicBezTo>
                  <a:cubicBezTo>
                    <a:pt x="1221" y="922"/>
                    <a:pt x="1193" y="899"/>
                    <a:pt x="1171" y="902"/>
                  </a:cubicBezTo>
                  <a:cubicBezTo>
                    <a:pt x="1161" y="903"/>
                    <a:pt x="1155" y="913"/>
                    <a:pt x="1144" y="915"/>
                  </a:cubicBezTo>
                  <a:cubicBezTo>
                    <a:pt x="1119" y="917"/>
                    <a:pt x="1095" y="920"/>
                    <a:pt x="1081" y="900"/>
                  </a:cubicBezTo>
                  <a:cubicBezTo>
                    <a:pt x="1067" y="900"/>
                    <a:pt x="1051" y="890"/>
                    <a:pt x="1041" y="882"/>
                  </a:cubicBezTo>
                  <a:cubicBezTo>
                    <a:pt x="1030" y="880"/>
                    <a:pt x="1023" y="893"/>
                    <a:pt x="1017" y="897"/>
                  </a:cubicBezTo>
                  <a:cubicBezTo>
                    <a:pt x="1000" y="906"/>
                    <a:pt x="977" y="904"/>
                    <a:pt x="956" y="905"/>
                  </a:cubicBezTo>
                  <a:cubicBezTo>
                    <a:pt x="942" y="905"/>
                    <a:pt x="927" y="904"/>
                    <a:pt x="912" y="903"/>
                  </a:cubicBezTo>
                  <a:cubicBezTo>
                    <a:pt x="891" y="901"/>
                    <a:pt x="872" y="892"/>
                    <a:pt x="850" y="899"/>
                  </a:cubicBezTo>
                  <a:cubicBezTo>
                    <a:pt x="834" y="893"/>
                    <a:pt x="822" y="892"/>
                    <a:pt x="809" y="885"/>
                  </a:cubicBezTo>
                  <a:cubicBezTo>
                    <a:pt x="796" y="905"/>
                    <a:pt x="740" y="906"/>
                    <a:pt x="726" y="902"/>
                  </a:cubicBezTo>
                  <a:cubicBezTo>
                    <a:pt x="721" y="901"/>
                    <a:pt x="730" y="906"/>
                    <a:pt x="724" y="906"/>
                  </a:cubicBezTo>
                  <a:cubicBezTo>
                    <a:pt x="704" y="899"/>
                    <a:pt x="641" y="896"/>
                    <a:pt x="606" y="886"/>
                  </a:cubicBezTo>
                  <a:cubicBezTo>
                    <a:pt x="600" y="888"/>
                    <a:pt x="602" y="901"/>
                    <a:pt x="597" y="899"/>
                  </a:cubicBezTo>
                  <a:cubicBezTo>
                    <a:pt x="590" y="898"/>
                    <a:pt x="591" y="890"/>
                    <a:pt x="591" y="883"/>
                  </a:cubicBezTo>
                  <a:cubicBezTo>
                    <a:pt x="588" y="891"/>
                    <a:pt x="577" y="897"/>
                    <a:pt x="574" y="900"/>
                  </a:cubicBezTo>
                  <a:cubicBezTo>
                    <a:pt x="541" y="895"/>
                    <a:pt x="496" y="909"/>
                    <a:pt x="456" y="894"/>
                  </a:cubicBezTo>
                  <a:cubicBezTo>
                    <a:pt x="428" y="866"/>
                    <a:pt x="399" y="840"/>
                    <a:pt x="360" y="823"/>
                  </a:cubicBezTo>
                  <a:cubicBezTo>
                    <a:pt x="367" y="754"/>
                    <a:pt x="366" y="687"/>
                    <a:pt x="370" y="612"/>
                  </a:cubicBezTo>
                  <a:cubicBezTo>
                    <a:pt x="344" y="672"/>
                    <a:pt x="320" y="731"/>
                    <a:pt x="294" y="786"/>
                  </a:cubicBezTo>
                  <a:cubicBezTo>
                    <a:pt x="280" y="816"/>
                    <a:pt x="271" y="848"/>
                    <a:pt x="256" y="876"/>
                  </a:cubicBezTo>
                  <a:cubicBezTo>
                    <a:pt x="247" y="885"/>
                    <a:pt x="237" y="877"/>
                    <a:pt x="229" y="885"/>
                  </a:cubicBezTo>
                  <a:cubicBezTo>
                    <a:pt x="201" y="876"/>
                    <a:pt x="167" y="870"/>
                    <a:pt x="151" y="845"/>
                  </a:cubicBezTo>
                  <a:cubicBezTo>
                    <a:pt x="102" y="822"/>
                    <a:pt x="52" y="805"/>
                    <a:pt x="3" y="788"/>
                  </a:cubicBezTo>
                  <a:cubicBezTo>
                    <a:pt x="0" y="782"/>
                    <a:pt x="5" y="770"/>
                    <a:pt x="4" y="771"/>
                  </a:cubicBezTo>
                  <a:cubicBezTo>
                    <a:pt x="40" y="694"/>
                    <a:pt x="81" y="620"/>
                    <a:pt x="119" y="545"/>
                  </a:cubicBezTo>
                  <a:cubicBezTo>
                    <a:pt x="120" y="512"/>
                    <a:pt x="140" y="493"/>
                    <a:pt x="151" y="465"/>
                  </a:cubicBezTo>
                  <a:cubicBezTo>
                    <a:pt x="172" y="417"/>
                    <a:pt x="196" y="378"/>
                    <a:pt x="219" y="329"/>
                  </a:cubicBezTo>
                  <a:cubicBezTo>
                    <a:pt x="229" y="308"/>
                    <a:pt x="254" y="256"/>
                    <a:pt x="274" y="244"/>
                  </a:cubicBezTo>
                  <a:cubicBezTo>
                    <a:pt x="287" y="235"/>
                    <a:pt x="312" y="231"/>
                    <a:pt x="330" y="228"/>
                  </a:cubicBezTo>
                  <a:cubicBezTo>
                    <a:pt x="341" y="227"/>
                    <a:pt x="348" y="223"/>
                    <a:pt x="357" y="221"/>
                  </a:cubicBezTo>
                  <a:cubicBezTo>
                    <a:pt x="379" y="215"/>
                    <a:pt x="403" y="218"/>
                    <a:pt x="418" y="203"/>
                  </a:cubicBezTo>
                  <a:close/>
                  <a:moveTo>
                    <a:pt x="1297" y="929"/>
                  </a:moveTo>
                  <a:cubicBezTo>
                    <a:pt x="1327" y="927"/>
                    <a:pt x="1379" y="920"/>
                    <a:pt x="1388" y="899"/>
                  </a:cubicBezTo>
                  <a:cubicBezTo>
                    <a:pt x="1392" y="889"/>
                    <a:pt x="1389" y="861"/>
                    <a:pt x="1390" y="845"/>
                  </a:cubicBezTo>
                  <a:cubicBezTo>
                    <a:pt x="1392" y="802"/>
                    <a:pt x="1391" y="739"/>
                    <a:pt x="1390" y="692"/>
                  </a:cubicBezTo>
                  <a:cubicBezTo>
                    <a:pt x="1389" y="667"/>
                    <a:pt x="1384" y="635"/>
                    <a:pt x="1384" y="601"/>
                  </a:cubicBezTo>
                  <a:cubicBezTo>
                    <a:pt x="1383" y="539"/>
                    <a:pt x="1378" y="485"/>
                    <a:pt x="1381" y="418"/>
                  </a:cubicBezTo>
                  <a:cubicBezTo>
                    <a:pt x="1385" y="279"/>
                    <a:pt x="1390" y="165"/>
                    <a:pt x="1379" y="53"/>
                  </a:cubicBezTo>
                  <a:cubicBezTo>
                    <a:pt x="1371" y="52"/>
                    <a:pt x="1375" y="43"/>
                    <a:pt x="1373" y="41"/>
                  </a:cubicBezTo>
                  <a:cubicBezTo>
                    <a:pt x="1353" y="27"/>
                    <a:pt x="1334" y="28"/>
                    <a:pt x="1309" y="24"/>
                  </a:cubicBezTo>
                  <a:cubicBezTo>
                    <a:pt x="1295" y="21"/>
                    <a:pt x="1278" y="19"/>
                    <a:pt x="1269" y="21"/>
                  </a:cubicBezTo>
                  <a:cubicBezTo>
                    <a:pt x="1246" y="24"/>
                    <a:pt x="1212" y="33"/>
                    <a:pt x="1203" y="54"/>
                  </a:cubicBezTo>
                  <a:cubicBezTo>
                    <a:pt x="1195" y="76"/>
                    <a:pt x="1203" y="142"/>
                    <a:pt x="1205" y="165"/>
                  </a:cubicBezTo>
                  <a:cubicBezTo>
                    <a:pt x="1207" y="200"/>
                    <a:pt x="1207" y="233"/>
                    <a:pt x="1211" y="271"/>
                  </a:cubicBezTo>
                  <a:cubicBezTo>
                    <a:pt x="1215" y="316"/>
                    <a:pt x="1224" y="363"/>
                    <a:pt x="1225" y="415"/>
                  </a:cubicBezTo>
                  <a:cubicBezTo>
                    <a:pt x="1225" y="495"/>
                    <a:pt x="1231" y="588"/>
                    <a:pt x="1225" y="670"/>
                  </a:cubicBezTo>
                  <a:cubicBezTo>
                    <a:pt x="1223" y="685"/>
                    <a:pt x="1226" y="700"/>
                    <a:pt x="1226" y="717"/>
                  </a:cubicBezTo>
                  <a:cubicBezTo>
                    <a:pt x="1226" y="782"/>
                    <a:pt x="1220" y="846"/>
                    <a:pt x="1217" y="906"/>
                  </a:cubicBezTo>
                  <a:cubicBezTo>
                    <a:pt x="1236" y="921"/>
                    <a:pt x="1265" y="931"/>
                    <a:pt x="1297" y="929"/>
                  </a:cubicBezTo>
                  <a:close/>
                  <a:moveTo>
                    <a:pt x="1096" y="98"/>
                  </a:moveTo>
                  <a:cubicBezTo>
                    <a:pt x="1095" y="145"/>
                    <a:pt x="1097" y="205"/>
                    <a:pt x="1096" y="236"/>
                  </a:cubicBezTo>
                  <a:cubicBezTo>
                    <a:pt x="1118" y="243"/>
                    <a:pt x="1147" y="246"/>
                    <a:pt x="1171" y="250"/>
                  </a:cubicBezTo>
                  <a:cubicBezTo>
                    <a:pt x="1172" y="255"/>
                    <a:pt x="1176" y="257"/>
                    <a:pt x="1178" y="260"/>
                  </a:cubicBezTo>
                  <a:cubicBezTo>
                    <a:pt x="1184" y="288"/>
                    <a:pt x="1181" y="323"/>
                    <a:pt x="1181" y="356"/>
                  </a:cubicBezTo>
                  <a:cubicBezTo>
                    <a:pt x="1180" y="446"/>
                    <a:pt x="1189" y="547"/>
                    <a:pt x="1185" y="644"/>
                  </a:cubicBezTo>
                  <a:cubicBezTo>
                    <a:pt x="1182" y="719"/>
                    <a:pt x="1184" y="792"/>
                    <a:pt x="1182" y="883"/>
                  </a:cubicBezTo>
                  <a:cubicBezTo>
                    <a:pt x="1190" y="886"/>
                    <a:pt x="1190" y="895"/>
                    <a:pt x="1203" y="895"/>
                  </a:cubicBezTo>
                  <a:cubicBezTo>
                    <a:pt x="1218" y="796"/>
                    <a:pt x="1211" y="701"/>
                    <a:pt x="1211" y="580"/>
                  </a:cubicBezTo>
                  <a:cubicBezTo>
                    <a:pt x="1211" y="565"/>
                    <a:pt x="1215" y="550"/>
                    <a:pt x="1215" y="535"/>
                  </a:cubicBezTo>
                  <a:cubicBezTo>
                    <a:pt x="1217" y="492"/>
                    <a:pt x="1215" y="448"/>
                    <a:pt x="1214" y="406"/>
                  </a:cubicBezTo>
                  <a:cubicBezTo>
                    <a:pt x="1212" y="354"/>
                    <a:pt x="1202" y="303"/>
                    <a:pt x="1199" y="251"/>
                  </a:cubicBezTo>
                  <a:cubicBezTo>
                    <a:pt x="1195" y="201"/>
                    <a:pt x="1193" y="149"/>
                    <a:pt x="1191" y="98"/>
                  </a:cubicBezTo>
                  <a:cubicBezTo>
                    <a:pt x="1191" y="85"/>
                    <a:pt x="1195" y="71"/>
                    <a:pt x="1187" y="59"/>
                  </a:cubicBezTo>
                  <a:cubicBezTo>
                    <a:pt x="1155" y="71"/>
                    <a:pt x="1126" y="81"/>
                    <a:pt x="1096" y="98"/>
                  </a:cubicBezTo>
                  <a:close/>
                  <a:moveTo>
                    <a:pt x="647" y="200"/>
                  </a:moveTo>
                  <a:cubicBezTo>
                    <a:pt x="675" y="206"/>
                    <a:pt x="698" y="209"/>
                    <a:pt x="723" y="209"/>
                  </a:cubicBezTo>
                  <a:cubicBezTo>
                    <a:pt x="739" y="209"/>
                    <a:pt x="763" y="202"/>
                    <a:pt x="770" y="204"/>
                  </a:cubicBezTo>
                  <a:cubicBezTo>
                    <a:pt x="775" y="202"/>
                    <a:pt x="788" y="196"/>
                    <a:pt x="791" y="192"/>
                  </a:cubicBezTo>
                  <a:cubicBezTo>
                    <a:pt x="791" y="169"/>
                    <a:pt x="791" y="143"/>
                    <a:pt x="785" y="121"/>
                  </a:cubicBezTo>
                  <a:cubicBezTo>
                    <a:pt x="762" y="115"/>
                    <a:pt x="736" y="104"/>
                    <a:pt x="705" y="103"/>
                  </a:cubicBezTo>
                  <a:cubicBezTo>
                    <a:pt x="676" y="102"/>
                    <a:pt x="616" y="105"/>
                    <a:pt x="605" y="119"/>
                  </a:cubicBezTo>
                  <a:cubicBezTo>
                    <a:pt x="597" y="128"/>
                    <a:pt x="601" y="146"/>
                    <a:pt x="601" y="162"/>
                  </a:cubicBezTo>
                  <a:cubicBezTo>
                    <a:pt x="602" y="176"/>
                    <a:pt x="597" y="186"/>
                    <a:pt x="603" y="197"/>
                  </a:cubicBezTo>
                  <a:cubicBezTo>
                    <a:pt x="612" y="185"/>
                    <a:pt x="635" y="197"/>
                    <a:pt x="647" y="200"/>
                  </a:cubicBezTo>
                  <a:close/>
                  <a:moveTo>
                    <a:pt x="454" y="175"/>
                  </a:moveTo>
                  <a:cubicBezTo>
                    <a:pt x="453" y="188"/>
                    <a:pt x="450" y="203"/>
                    <a:pt x="451" y="216"/>
                  </a:cubicBezTo>
                  <a:cubicBezTo>
                    <a:pt x="476" y="221"/>
                    <a:pt x="497" y="240"/>
                    <a:pt x="515" y="256"/>
                  </a:cubicBezTo>
                  <a:cubicBezTo>
                    <a:pt x="520" y="273"/>
                    <a:pt x="505" y="297"/>
                    <a:pt x="500" y="318"/>
                  </a:cubicBezTo>
                  <a:cubicBezTo>
                    <a:pt x="531" y="312"/>
                    <a:pt x="552" y="321"/>
                    <a:pt x="574" y="330"/>
                  </a:cubicBezTo>
                  <a:cubicBezTo>
                    <a:pt x="575" y="345"/>
                    <a:pt x="573" y="362"/>
                    <a:pt x="579" y="374"/>
                  </a:cubicBezTo>
                  <a:cubicBezTo>
                    <a:pt x="584" y="457"/>
                    <a:pt x="592" y="550"/>
                    <a:pt x="586" y="636"/>
                  </a:cubicBezTo>
                  <a:cubicBezTo>
                    <a:pt x="586" y="650"/>
                    <a:pt x="583" y="663"/>
                    <a:pt x="582" y="676"/>
                  </a:cubicBezTo>
                  <a:cubicBezTo>
                    <a:pt x="579" y="724"/>
                    <a:pt x="585" y="778"/>
                    <a:pt x="583" y="824"/>
                  </a:cubicBezTo>
                  <a:cubicBezTo>
                    <a:pt x="583" y="839"/>
                    <a:pt x="574" y="858"/>
                    <a:pt x="589" y="868"/>
                  </a:cubicBezTo>
                  <a:cubicBezTo>
                    <a:pt x="585" y="854"/>
                    <a:pt x="595" y="822"/>
                    <a:pt x="586" y="809"/>
                  </a:cubicBezTo>
                  <a:cubicBezTo>
                    <a:pt x="586" y="805"/>
                    <a:pt x="593" y="807"/>
                    <a:pt x="591" y="801"/>
                  </a:cubicBezTo>
                  <a:cubicBezTo>
                    <a:pt x="592" y="728"/>
                    <a:pt x="589" y="643"/>
                    <a:pt x="592" y="568"/>
                  </a:cubicBezTo>
                  <a:cubicBezTo>
                    <a:pt x="595" y="507"/>
                    <a:pt x="592" y="448"/>
                    <a:pt x="591" y="392"/>
                  </a:cubicBezTo>
                  <a:cubicBezTo>
                    <a:pt x="590" y="346"/>
                    <a:pt x="590" y="296"/>
                    <a:pt x="591" y="250"/>
                  </a:cubicBezTo>
                  <a:cubicBezTo>
                    <a:pt x="591" y="207"/>
                    <a:pt x="590" y="169"/>
                    <a:pt x="586" y="125"/>
                  </a:cubicBezTo>
                  <a:cubicBezTo>
                    <a:pt x="586" y="126"/>
                    <a:pt x="586" y="127"/>
                    <a:pt x="585" y="127"/>
                  </a:cubicBezTo>
                  <a:cubicBezTo>
                    <a:pt x="554" y="147"/>
                    <a:pt x="490" y="160"/>
                    <a:pt x="454" y="175"/>
                  </a:cubicBezTo>
                  <a:close/>
                  <a:moveTo>
                    <a:pt x="944" y="892"/>
                  </a:moveTo>
                  <a:cubicBezTo>
                    <a:pt x="981" y="896"/>
                    <a:pt x="1011" y="889"/>
                    <a:pt x="1023" y="868"/>
                  </a:cubicBezTo>
                  <a:cubicBezTo>
                    <a:pt x="1029" y="822"/>
                    <a:pt x="1024" y="774"/>
                    <a:pt x="1023" y="727"/>
                  </a:cubicBezTo>
                  <a:cubicBezTo>
                    <a:pt x="1020" y="629"/>
                    <a:pt x="1024" y="539"/>
                    <a:pt x="1029" y="457"/>
                  </a:cubicBezTo>
                  <a:cubicBezTo>
                    <a:pt x="1032" y="414"/>
                    <a:pt x="1026" y="369"/>
                    <a:pt x="1026" y="321"/>
                  </a:cubicBezTo>
                  <a:cubicBezTo>
                    <a:pt x="1026" y="313"/>
                    <a:pt x="1029" y="305"/>
                    <a:pt x="1029" y="297"/>
                  </a:cubicBezTo>
                  <a:cubicBezTo>
                    <a:pt x="1029" y="289"/>
                    <a:pt x="1026" y="281"/>
                    <a:pt x="1026" y="272"/>
                  </a:cubicBezTo>
                  <a:cubicBezTo>
                    <a:pt x="1027" y="250"/>
                    <a:pt x="1036" y="205"/>
                    <a:pt x="1021" y="181"/>
                  </a:cubicBezTo>
                  <a:cubicBezTo>
                    <a:pt x="1015" y="171"/>
                    <a:pt x="993" y="162"/>
                    <a:pt x="976" y="160"/>
                  </a:cubicBezTo>
                  <a:cubicBezTo>
                    <a:pt x="950" y="158"/>
                    <a:pt x="929" y="160"/>
                    <a:pt x="903" y="157"/>
                  </a:cubicBezTo>
                  <a:cubicBezTo>
                    <a:pt x="873" y="154"/>
                    <a:pt x="851" y="148"/>
                    <a:pt x="835" y="151"/>
                  </a:cubicBezTo>
                  <a:cubicBezTo>
                    <a:pt x="829" y="152"/>
                    <a:pt x="812" y="158"/>
                    <a:pt x="809" y="165"/>
                  </a:cubicBezTo>
                  <a:cubicBezTo>
                    <a:pt x="807" y="169"/>
                    <a:pt x="809" y="172"/>
                    <a:pt x="809" y="178"/>
                  </a:cubicBezTo>
                  <a:cubicBezTo>
                    <a:pt x="809" y="191"/>
                    <a:pt x="811" y="210"/>
                    <a:pt x="811" y="224"/>
                  </a:cubicBezTo>
                  <a:cubicBezTo>
                    <a:pt x="811" y="230"/>
                    <a:pt x="806" y="236"/>
                    <a:pt x="806" y="242"/>
                  </a:cubicBezTo>
                  <a:cubicBezTo>
                    <a:pt x="806" y="260"/>
                    <a:pt x="808" y="282"/>
                    <a:pt x="808" y="300"/>
                  </a:cubicBezTo>
                  <a:cubicBezTo>
                    <a:pt x="808" y="348"/>
                    <a:pt x="817" y="404"/>
                    <a:pt x="817" y="459"/>
                  </a:cubicBezTo>
                  <a:cubicBezTo>
                    <a:pt x="817" y="486"/>
                    <a:pt x="814" y="513"/>
                    <a:pt x="815" y="539"/>
                  </a:cubicBezTo>
                  <a:cubicBezTo>
                    <a:pt x="816" y="567"/>
                    <a:pt x="822" y="594"/>
                    <a:pt x="821" y="620"/>
                  </a:cubicBezTo>
                  <a:cubicBezTo>
                    <a:pt x="821" y="659"/>
                    <a:pt x="820" y="702"/>
                    <a:pt x="820" y="744"/>
                  </a:cubicBezTo>
                  <a:cubicBezTo>
                    <a:pt x="819" y="790"/>
                    <a:pt x="810" y="836"/>
                    <a:pt x="824" y="874"/>
                  </a:cubicBezTo>
                  <a:cubicBezTo>
                    <a:pt x="856" y="879"/>
                    <a:pt x="902" y="889"/>
                    <a:pt x="944" y="892"/>
                  </a:cubicBezTo>
                  <a:close/>
                  <a:moveTo>
                    <a:pt x="603" y="247"/>
                  </a:moveTo>
                  <a:cubicBezTo>
                    <a:pt x="624" y="248"/>
                    <a:pt x="645" y="262"/>
                    <a:pt x="670" y="266"/>
                  </a:cubicBezTo>
                  <a:cubicBezTo>
                    <a:pt x="701" y="272"/>
                    <a:pt x="772" y="276"/>
                    <a:pt x="794" y="259"/>
                  </a:cubicBezTo>
                  <a:cubicBezTo>
                    <a:pt x="792" y="237"/>
                    <a:pt x="792" y="229"/>
                    <a:pt x="796" y="210"/>
                  </a:cubicBezTo>
                  <a:cubicBezTo>
                    <a:pt x="736" y="228"/>
                    <a:pt x="664" y="220"/>
                    <a:pt x="603" y="203"/>
                  </a:cubicBezTo>
                  <a:cubicBezTo>
                    <a:pt x="599" y="218"/>
                    <a:pt x="602" y="230"/>
                    <a:pt x="603" y="247"/>
                  </a:cubicBezTo>
                  <a:close/>
                  <a:moveTo>
                    <a:pt x="498" y="256"/>
                  </a:moveTo>
                  <a:cubicBezTo>
                    <a:pt x="473" y="247"/>
                    <a:pt x="454" y="226"/>
                    <a:pt x="421" y="222"/>
                  </a:cubicBezTo>
                  <a:cubicBezTo>
                    <a:pt x="415" y="230"/>
                    <a:pt x="409" y="236"/>
                    <a:pt x="406" y="247"/>
                  </a:cubicBezTo>
                  <a:cubicBezTo>
                    <a:pt x="445" y="247"/>
                    <a:pt x="467" y="271"/>
                    <a:pt x="498" y="289"/>
                  </a:cubicBezTo>
                  <a:cubicBezTo>
                    <a:pt x="501" y="275"/>
                    <a:pt x="506" y="267"/>
                    <a:pt x="498" y="256"/>
                  </a:cubicBezTo>
                  <a:close/>
                  <a:moveTo>
                    <a:pt x="274" y="260"/>
                  </a:moveTo>
                  <a:cubicBezTo>
                    <a:pt x="227" y="335"/>
                    <a:pt x="190" y="418"/>
                    <a:pt x="151" y="498"/>
                  </a:cubicBezTo>
                  <a:cubicBezTo>
                    <a:pt x="149" y="504"/>
                    <a:pt x="143" y="508"/>
                    <a:pt x="141" y="513"/>
                  </a:cubicBezTo>
                  <a:cubicBezTo>
                    <a:pt x="135" y="525"/>
                    <a:pt x="135" y="539"/>
                    <a:pt x="130" y="551"/>
                  </a:cubicBezTo>
                  <a:cubicBezTo>
                    <a:pt x="113" y="595"/>
                    <a:pt x="80" y="636"/>
                    <a:pt x="66" y="680"/>
                  </a:cubicBezTo>
                  <a:cubicBezTo>
                    <a:pt x="45" y="708"/>
                    <a:pt x="34" y="738"/>
                    <a:pt x="21" y="773"/>
                  </a:cubicBezTo>
                  <a:cubicBezTo>
                    <a:pt x="34" y="785"/>
                    <a:pt x="58" y="791"/>
                    <a:pt x="72" y="798"/>
                  </a:cubicBezTo>
                  <a:cubicBezTo>
                    <a:pt x="76" y="800"/>
                    <a:pt x="79" y="802"/>
                    <a:pt x="83" y="803"/>
                  </a:cubicBezTo>
                  <a:cubicBezTo>
                    <a:pt x="106" y="812"/>
                    <a:pt x="127" y="821"/>
                    <a:pt x="147" y="821"/>
                  </a:cubicBezTo>
                  <a:cubicBezTo>
                    <a:pt x="151" y="814"/>
                    <a:pt x="151" y="808"/>
                    <a:pt x="148" y="800"/>
                  </a:cubicBezTo>
                  <a:cubicBezTo>
                    <a:pt x="151" y="794"/>
                    <a:pt x="157" y="800"/>
                    <a:pt x="159" y="794"/>
                  </a:cubicBezTo>
                  <a:cubicBezTo>
                    <a:pt x="197" y="708"/>
                    <a:pt x="239" y="627"/>
                    <a:pt x="270" y="533"/>
                  </a:cubicBezTo>
                  <a:cubicBezTo>
                    <a:pt x="308" y="445"/>
                    <a:pt x="344" y="341"/>
                    <a:pt x="389" y="260"/>
                  </a:cubicBezTo>
                  <a:cubicBezTo>
                    <a:pt x="385" y="259"/>
                    <a:pt x="381" y="256"/>
                    <a:pt x="382" y="250"/>
                  </a:cubicBezTo>
                  <a:cubicBezTo>
                    <a:pt x="390" y="248"/>
                    <a:pt x="397" y="245"/>
                    <a:pt x="395" y="233"/>
                  </a:cubicBezTo>
                  <a:cubicBezTo>
                    <a:pt x="365" y="230"/>
                    <a:pt x="310" y="242"/>
                    <a:pt x="274" y="260"/>
                  </a:cubicBezTo>
                  <a:close/>
                  <a:moveTo>
                    <a:pt x="1170" y="797"/>
                  </a:moveTo>
                  <a:cubicBezTo>
                    <a:pt x="1172" y="717"/>
                    <a:pt x="1176" y="626"/>
                    <a:pt x="1174" y="550"/>
                  </a:cubicBezTo>
                  <a:cubicBezTo>
                    <a:pt x="1174" y="527"/>
                    <a:pt x="1170" y="502"/>
                    <a:pt x="1168" y="486"/>
                  </a:cubicBezTo>
                  <a:cubicBezTo>
                    <a:pt x="1168" y="477"/>
                    <a:pt x="1170" y="473"/>
                    <a:pt x="1170" y="462"/>
                  </a:cubicBezTo>
                  <a:cubicBezTo>
                    <a:pt x="1170" y="432"/>
                    <a:pt x="1170" y="401"/>
                    <a:pt x="1170" y="365"/>
                  </a:cubicBezTo>
                  <a:cubicBezTo>
                    <a:pt x="1170" y="339"/>
                    <a:pt x="1175" y="280"/>
                    <a:pt x="1164" y="268"/>
                  </a:cubicBezTo>
                  <a:cubicBezTo>
                    <a:pt x="1159" y="262"/>
                    <a:pt x="1112" y="251"/>
                    <a:pt x="1097" y="251"/>
                  </a:cubicBezTo>
                  <a:cubicBezTo>
                    <a:pt x="1094" y="251"/>
                    <a:pt x="1085" y="254"/>
                    <a:pt x="1082" y="257"/>
                  </a:cubicBezTo>
                  <a:cubicBezTo>
                    <a:pt x="1084" y="279"/>
                    <a:pt x="1079" y="304"/>
                    <a:pt x="1079" y="329"/>
                  </a:cubicBezTo>
                  <a:cubicBezTo>
                    <a:pt x="1079" y="354"/>
                    <a:pt x="1079" y="380"/>
                    <a:pt x="1079" y="406"/>
                  </a:cubicBezTo>
                  <a:cubicBezTo>
                    <a:pt x="1079" y="458"/>
                    <a:pt x="1083" y="507"/>
                    <a:pt x="1085" y="559"/>
                  </a:cubicBezTo>
                  <a:cubicBezTo>
                    <a:pt x="1090" y="673"/>
                    <a:pt x="1083" y="783"/>
                    <a:pt x="1081" y="889"/>
                  </a:cubicBezTo>
                  <a:cubicBezTo>
                    <a:pt x="1098" y="911"/>
                    <a:pt x="1141" y="900"/>
                    <a:pt x="1165" y="891"/>
                  </a:cubicBezTo>
                  <a:cubicBezTo>
                    <a:pt x="1173" y="862"/>
                    <a:pt x="1169" y="832"/>
                    <a:pt x="1170" y="797"/>
                  </a:cubicBezTo>
                  <a:close/>
                  <a:moveTo>
                    <a:pt x="359" y="606"/>
                  </a:moveTo>
                  <a:cubicBezTo>
                    <a:pt x="361" y="598"/>
                    <a:pt x="366" y="593"/>
                    <a:pt x="368" y="585"/>
                  </a:cubicBezTo>
                  <a:cubicBezTo>
                    <a:pt x="364" y="586"/>
                    <a:pt x="360" y="586"/>
                    <a:pt x="356" y="585"/>
                  </a:cubicBezTo>
                  <a:cubicBezTo>
                    <a:pt x="353" y="561"/>
                    <a:pt x="326" y="567"/>
                    <a:pt x="316" y="553"/>
                  </a:cubicBezTo>
                  <a:cubicBezTo>
                    <a:pt x="320" y="550"/>
                    <a:pt x="319" y="543"/>
                    <a:pt x="326" y="542"/>
                  </a:cubicBezTo>
                  <a:cubicBezTo>
                    <a:pt x="334" y="507"/>
                    <a:pt x="361" y="490"/>
                    <a:pt x="363" y="448"/>
                  </a:cubicBezTo>
                  <a:cubicBezTo>
                    <a:pt x="380" y="432"/>
                    <a:pt x="402" y="457"/>
                    <a:pt x="420" y="463"/>
                  </a:cubicBezTo>
                  <a:cubicBezTo>
                    <a:pt x="422" y="456"/>
                    <a:pt x="426" y="452"/>
                    <a:pt x="429" y="445"/>
                  </a:cubicBezTo>
                  <a:cubicBezTo>
                    <a:pt x="411" y="432"/>
                    <a:pt x="394" y="433"/>
                    <a:pt x="380" y="423"/>
                  </a:cubicBezTo>
                  <a:cubicBezTo>
                    <a:pt x="377" y="397"/>
                    <a:pt x="400" y="399"/>
                    <a:pt x="403" y="372"/>
                  </a:cubicBezTo>
                  <a:cubicBezTo>
                    <a:pt x="413" y="360"/>
                    <a:pt x="419" y="345"/>
                    <a:pt x="423" y="330"/>
                  </a:cubicBezTo>
                  <a:cubicBezTo>
                    <a:pt x="426" y="319"/>
                    <a:pt x="428" y="299"/>
                    <a:pt x="432" y="307"/>
                  </a:cubicBezTo>
                  <a:cubicBezTo>
                    <a:pt x="435" y="305"/>
                    <a:pt x="430" y="302"/>
                    <a:pt x="433" y="301"/>
                  </a:cubicBezTo>
                  <a:cubicBezTo>
                    <a:pt x="453" y="295"/>
                    <a:pt x="468" y="310"/>
                    <a:pt x="486" y="318"/>
                  </a:cubicBezTo>
                  <a:cubicBezTo>
                    <a:pt x="487" y="313"/>
                    <a:pt x="491" y="311"/>
                    <a:pt x="491" y="306"/>
                  </a:cubicBezTo>
                  <a:cubicBezTo>
                    <a:pt x="472" y="279"/>
                    <a:pt x="436" y="263"/>
                    <a:pt x="403" y="259"/>
                  </a:cubicBezTo>
                  <a:cubicBezTo>
                    <a:pt x="403" y="266"/>
                    <a:pt x="393" y="272"/>
                    <a:pt x="397" y="279"/>
                  </a:cubicBezTo>
                  <a:cubicBezTo>
                    <a:pt x="406" y="282"/>
                    <a:pt x="432" y="297"/>
                    <a:pt x="411" y="312"/>
                  </a:cubicBezTo>
                  <a:cubicBezTo>
                    <a:pt x="412" y="321"/>
                    <a:pt x="406" y="323"/>
                    <a:pt x="407" y="332"/>
                  </a:cubicBezTo>
                  <a:cubicBezTo>
                    <a:pt x="396" y="349"/>
                    <a:pt x="388" y="374"/>
                    <a:pt x="380" y="389"/>
                  </a:cubicBezTo>
                  <a:cubicBezTo>
                    <a:pt x="375" y="398"/>
                    <a:pt x="375" y="414"/>
                    <a:pt x="363" y="418"/>
                  </a:cubicBezTo>
                  <a:cubicBezTo>
                    <a:pt x="357" y="416"/>
                    <a:pt x="354" y="411"/>
                    <a:pt x="350" y="406"/>
                  </a:cubicBezTo>
                  <a:cubicBezTo>
                    <a:pt x="345" y="408"/>
                    <a:pt x="340" y="410"/>
                    <a:pt x="332" y="409"/>
                  </a:cubicBezTo>
                  <a:cubicBezTo>
                    <a:pt x="329" y="416"/>
                    <a:pt x="326" y="421"/>
                    <a:pt x="326" y="430"/>
                  </a:cubicBezTo>
                  <a:cubicBezTo>
                    <a:pt x="336" y="433"/>
                    <a:pt x="350" y="440"/>
                    <a:pt x="348" y="453"/>
                  </a:cubicBezTo>
                  <a:cubicBezTo>
                    <a:pt x="348" y="458"/>
                    <a:pt x="338" y="463"/>
                    <a:pt x="335" y="471"/>
                  </a:cubicBezTo>
                  <a:cubicBezTo>
                    <a:pt x="332" y="477"/>
                    <a:pt x="333" y="484"/>
                    <a:pt x="332" y="489"/>
                  </a:cubicBezTo>
                  <a:cubicBezTo>
                    <a:pt x="325" y="510"/>
                    <a:pt x="313" y="536"/>
                    <a:pt x="306" y="550"/>
                  </a:cubicBezTo>
                  <a:cubicBezTo>
                    <a:pt x="304" y="551"/>
                    <a:pt x="300" y="551"/>
                    <a:pt x="298" y="553"/>
                  </a:cubicBezTo>
                  <a:cubicBezTo>
                    <a:pt x="293" y="549"/>
                    <a:pt x="289" y="544"/>
                    <a:pt x="282" y="542"/>
                  </a:cubicBezTo>
                  <a:cubicBezTo>
                    <a:pt x="277" y="550"/>
                    <a:pt x="275" y="559"/>
                    <a:pt x="271" y="568"/>
                  </a:cubicBezTo>
                  <a:cubicBezTo>
                    <a:pt x="282" y="571"/>
                    <a:pt x="292" y="577"/>
                    <a:pt x="291" y="588"/>
                  </a:cubicBezTo>
                  <a:cubicBezTo>
                    <a:pt x="270" y="614"/>
                    <a:pt x="257" y="656"/>
                    <a:pt x="253" y="689"/>
                  </a:cubicBezTo>
                  <a:cubicBezTo>
                    <a:pt x="249" y="693"/>
                    <a:pt x="245" y="695"/>
                    <a:pt x="241" y="695"/>
                  </a:cubicBezTo>
                  <a:cubicBezTo>
                    <a:pt x="234" y="692"/>
                    <a:pt x="231" y="684"/>
                    <a:pt x="223" y="682"/>
                  </a:cubicBezTo>
                  <a:cubicBezTo>
                    <a:pt x="219" y="696"/>
                    <a:pt x="207" y="711"/>
                    <a:pt x="206" y="723"/>
                  </a:cubicBezTo>
                  <a:cubicBezTo>
                    <a:pt x="241" y="714"/>
                    <a:pt x="264" y="741"/>
                    <a:pt x="294" y="753"/>
                  </a:cubicBezTo>
                  <a:cubicBezTo>
                    <a:pt x="297" y="747"/>
                    <a:pt x="302" y="742"/>
                    <a:pt x="304" y="735"/>
                  </a:cubicBezTo>
                  <a:cubicBezTo>
                    <a:pt x="294" y="719"/>
                    <a:pt x="278" y="710"/>
                    <a:pt x="259" y="703"/>
                  </a:cubicBezTo>
                  <a:cubicBezTo>
                    <a:pt x="259" y="701"/>
                    <a:pt x="258" y="700"/>
                    <a:pt x="257" y="698"/>
                  </a:cubicBezTo>
                  <a:cubicBezTo>
                    <a:pt x="260" y="695"/>
                    <a:pt x="260" y="688"/>
                    <a:pt x="266" y="688"/>
                  </a:cubicBezTo>
                  <a:cubicBezTo>
                    <a:pt x="266" y="685"/>
                    <a:pt x="266" y="682"/>
                    <a:pt x="266" y="679"/>
                  </a:cubicBezTo>
                  <a:cubicBezTo>
                    <a:pt x="286" y="663"/>
                    <a:pt x="288" y="630"/>
                    <a:pt x="306" y="612"/>
                  </a:cubicBezTo>
                  <a:cubicBezTo>
                    <a:pt x="306" y="599"/>
                    <a:pt x="309" y="589"/>
                    <a:pt x="318" y="585"/>
                  </a:cubicBezTo>
                  <a:cubicBezTo>
                    <a:pt x="334" y="586"/>
                    <a:pt x="343" y="598"/>
                    <a:pt x="359" y="606"/>
                  </a:cubicBezTo>
                  <a:close/>
                  <a:moveTo>
                    <a:pt x="738" y="285"/>
                  </a:moveTo>
                  <a:cubicBezTo>
                    <a:pt x="691" y="287"/>
                    <a:pt x="645" y="270"/>
                    <a:pt x="601" y="262"/>
                  </a:cubicBezTo>
                  <a:cubicBezTo>
                    <a:pt x="601" y="263"/>
                    <a:pt x="601" y="265"/>
                    <a:pt x="601" y="266"/>
                  </a:cubicBezTo>
                  <a:cubicBezTo>
                    <a:pt x="605" y="427"/>
                    <a:pt x="599" y="604"/>
                    <a:pt x="603" y="744"/>
                  </a:cubicBezTo>
                  <a:cubicBezTo>
                    <a:pt x="606" y="740"/>
                    <a:pt x="620" y="744"/>
                    <a:pt x="620" y="744"/>
                  </a:cubicBezTo>
                  <a:cubicBezTo>
                    <a:pt x="626" y="742"/>
                    <a:pt x="629" y="747"/>
                    <a:pt x="638" y="748"/>
                  </a:cubicBezTo>
                  <a:cubicBezTo>
                    <a:pt x="643" y="750"/>
                    <a:pt x="650" y="747"/>
                    <a:pt x="656" y="748"/>
                  </a:cubicBezTo>
                  <a:cubicBezTo>
                    <a:pt x="660" y="749"/>
                    <a:pt x="663" y="752"/>
                    <a:pt x="667" y="753"/>
                  </a:cubicBezTo>
                  <a:cubicBezTo>
                    <a:pt x="711" y="761"/>
                    <a:pt x="762" y="754"/>
                    <a:pt x="808" y="748"/>
                  </a:cubicBezTo>
                  <a:cubicBezTo>
                    <a:pt x="807" y="692"/>
                    <a:pt x="810" y="637"/>
                    <a:pt x="806" y="576"/>
                  </a:cubicBezTo>
                  <a:cubicBezTo>
                    <a:pt x="803" y="528"/>
                    <a:pt x="806" y="478"/>
                    <a:pt x="803" y="430"/>
                  </a:cubicBezTo>
                  <a:cubicBezTo>
                    <a:pt x="800" y="382"/>
                    <a:pt x="793" y="323"/>
                    <a:pt x="796" y="275"/>
                  </a:cubicBezTo>
                  <a:cubicBezTo>
                    <a:pt x="775" y="275"/>
                    <a:pt x="757" y="284"/>
                    <a:pt x="738" y="285"/>
                  </a:cubicBezTo>
                  <a:close/>
                  <a:moveTo>
                    <a:pt x="1040" y="269"/>
                  </a:moveTo>
                  <a:cubicBezTo>
                    <a:pt x="1039" y="300"/>
                    <a:pt x="1044" y="307"/>
                    <a:pt x="1038" y="327"/>
                  </a:cubicBezTo>
                  <a:cubicBezTo>
                    <a:pt x="1040" y="366"/>
                    <a:pt x="1046" y="408"/>
                    <a:pt x="1043" y="451"/>
                  </a:cubicBezTo>
                  <a:cubicBezTo>
                    <a:pt x="1033" y="587"/>
                    <a:pt x="1037" y="739"/>
                    <a:pt x="1043" y="868"/>
                  </a:cubicBezTo>
                  <a:cubicBezTo>
                    <a:pt x="1049" y="871"/>
                    <a:pt x="1056" y="881"/>
                    <a:pt x="1065" y="877"/>
                  </a:cubicBezTo>
                  <a:cubicBezTo>
                    <a:pt x="1078" y="767"/>
                    <a:pt x="1075" y="662"/>
                    <a:pt x="1073" y="551"/>
                  </a:cubicBezTo>
                  <a:cubicBezTo>
                    <a:pt x="1072" y="517"/>
                    <a:pt x="1067" y="483"/>
                    <a:pt x="1065" y="448"/>
                  </a:cubicBezTo>
                  <a:cubicBezTo>
                    <a:pt x="1063" y="389"/>
                    <a:pt x="1070" y="325"/>
                    <a:pt x="1067" y="268"/>
                  </a:cubicBezTo>
                  <a:cubicBezTo>
                    <a:pt x="1053" y="266"/>
                    <a:pt x="1050" y="273"/>
                    <a:pt x="1041" y="268"/>
                  </a:cubicBezTo>
                  <a:cubicBezTo>
                    <a:pt x="1041" y="266"/>
                    <a:pt x="1039" y="267"/>
                    <a:pt x="1040" y="269"/>
                  </a:cubicBezTo>
                  <a:close/>
                  <a:moveTo>
                    <a:pt x="1467" y="397"/>
                  </a:moveTo>
                  <a:cubicBezTo>
                    <a:pt x="1496" y="392"/>
                    <a:pt x="1534" y="379"/>
                    <a:pt x="1547" y="359"/>
                  </a:cubicBezTo>
                  <a:cubicBezTo>
                    <a:pt x="1559" y="341"/>
                    <a:pt x="1543" y="327"/>
                    <a:pt x="1537" y="315"/>
                  </a:cubicBezTo>
                  <a:cubicBezTo>
                    <a:pt x="1531" y="303"/>
                    <a:pt x="1528" y="286"/>
                    <a:pt x="1516" y="283"/>
                  </a:cubicBezTo>
                  <a:cubicBezTo>
                    <a:pt x="1510" y="282"/>
                    <a:pt x="1493" y="283"/>
                    <a:pt x="1481" y="285"/>
                  </a:cubicBezTo>
                  <a:cubicBezTo>
                    <a:pt x="1469" y="286"/>
                    <a:pt x="1454" y="288"/>
                    <a:pt x="1446" y="291"/>
                  </a:cubicBezTo>
                  <a:cubicBezTo>
                    <a:pt x="1429" y="296"/>
                    <a:pt x="1417" y="310"/>
                    <a:pt x="1406" y="315"/>
                  </a:cubicBezTo>
                  <a:cubicBezTo>
                    <a:pt x="1410" y="320"/>
                    <a:pt x="1401" y="324"/>
                    <a:pt x="1405" y="329"/>
                  </a:cubicBezTo>
                  <a:cubicBezTo>
                    <a:pt x="1400" y="329"/>
                    <a:pt x="1397" y="333"/>
                    <a:pt x="1394" y="336"/>
                  </a:cubicBezTo>
                  <a:cubicBezTo>
                    <a:pt x="1395" y="363"/>
                    <a:pt x="1412" y="382"/>
                    <a:pt x="1422" y="404"/>
                  </a:cubicBezTo>
                  <a:cubicBezTo>
                    <a:pt x="1435" y="397"/>
                    <a:pt x="1450" y="400"/>
                    <a:pt x="1467" y="397"/>
                  </a:cubicBezTo>
                  <a:close/>
                  <a:moveTo>
                    <a:pt x="388" y="292"/>
                  </a:moveTo>
                  <a:cubicBezTo>
                    <a:pt x="371" y="325"/>
                    <a:pt x="355" y="359"/>
                    <a:pt x="339" y="392"/>
                  </a:cubicBezTo>
                  <a:cubicBezTo>
                    <a:pt x="350" y="388"/>
                    <a:pt x="350" y="396"/>
                    <a:pt x="359" y="397"/>
                  </a:cubicBezTo>
                  <a:cubicBezTo>
                    <a:pt x="378" y="369"/>
                    <a:pt x="393" y="332"/>
                    <a:pt x="403" y="300"/>
                  </a:cubicBezTo>
                  <a:cubicBezTo>
                    <a:pt x="400" y="295"/>
                    <a:pt x="397" y="291"/>
                    <a:pt x="388" y="292"/>
                  </a:cubicBezTo>
                  <a:close/>
                  <a:moveTo>
                    <a:pt x="447" y="319"/>
                  </a:moveTo>
                  <a:cubicBezTo>
                    <a:pt x="438" y="329"/>
                    <a:pt x="435" y="344"/>
                    <a:pt x="424" y="366"/>
                  </a:cubicBezTo>
                  <a:cubicBezTo>
                    <a:pt x="416" y="383"/>
                    <a:pt x="401" y="399"/>
                    <a:pt x="403" y="410"/>
                  </a:cubicBezTo>
                  <a:cubicBezTo>
                    <a:pt x="405" y="422"/>
                    <a:pt x="423" y="423"/>
                    <a:pt x="430" y="433"/>
                  </a:cubicBezTo>
                  <a:cubicBezTo>
                    <a:pt x="452" y="406"/>
                    <a:pt x="462" y="367"/>
                    <a:pt x="479" y="335"/>
                  </a:cubicBezTo>
                  <a:cubicBezTo>
                    <a:pt x="472" y="326"/>
                    <a:pt x="459" y="318"/>
                    <a:pt x="447" y="319"/>
                  </a:cubicBezTo>
                  <a:close/>
                  <a:moveTo>
                    <a:pt x="492" y="333"/>
                  </a:moveTo>
                  <a:cubicBezTo>
                    <a:pt x="481" y="368"/>
                    <a:pt x="456" y="403"/>
                    <a:pt x="445" y="438"/>
                  </a:cubicBezTo>
                  <a:cubicBezTo>
                    <a:pt x="437" y="466"/>
                    <a:pt x="445" y="513"/>
                    <a:pt x="447" y="548"/>
                  </a:cubicBezTo>
                  <a:cubicBezTo>
                    <a:pt x="449" y="581"/>
                    <a:pt x="444" y="615"/>
                    <a:pt x="445" y="644"/>
                  </a:cubicBezTo>
                  <a:cubicBezTo>
                    <a:pt x="448" y="710"/>
                    <a:pt x="450" y="788"/>
                    <a:pt x="447" y="858"/>
                  </a:cubicBezTo>
                  <a:cubicBezTo>
                    <a:pt x="449" y="863"/>
                    <a:pt x="459" y="865"/>
                    <a:pt x="456" y="877"/>
                  </a:cubicBezTo>
                  <a:cubicBezTo>
                    <a:pt x="490" y="894"/>
                    <a:pt x="531" y="886"/>
                    <a:pt x="567" y="876"/>
                  </a:cubicBezTo>
                  <a:cubicBezTo>
                    <a:pt x="576" y="837"/>
                    <a:pt x="568" y="796"/>
                    <a:pt x="568" y="754"/>
                  </a:cubicBezTo>
                  <a:cubicBezTo>
                    <a:pt x="569" y="691"/>
                    <a:pt x="577" y="625"/>
                    <a:pt x="576" y="548"/>
                  </a:cubicBezTo>
                  <a:cubicBezTo>
                    <a:pt x="575" y="527"/>
                    <a:pt x="576" y="505"/>
                    <a:pt x="574" y="486"/>
                  </a:cubicBezTo>
                  <a:cubicBezTo>
                    <a:pt x="574" y="480"/>
                    <a:pt x="570" y="475"/>
                    <a:pt x="570" y="470"/>
                  </a:cubicBezTo>
                  <a:cubicBezTo>
                    <a:pt x="568" y="455"/>
                    <a:pt x="573" y="439"/>
                    <a:pt x="571" y="424"/>
                  </a:cubicBezTo>
                  <a:cubicBezTo>
                    <a:pt x="568" y="395"/>
                    <a:pt x="562" y="368"/>
                    <a:pt x="559" y="336"/>
                  </a:cubicBezTo>
                  <a:cubicBezTo>
                    <a:pt x="539" y="327"/>
                    <a:pt x="512" y="327"/>
                    <a:pt x="492" y="333"/>
                  </a:cubicBezTo>
                  <a:close/>
                  <a:moveTo>
                    <a:pt x="1426" y="416"/>
                  </a:moveTo>
                  <a:cubicBezTo>
                    <a:pt x="1427" y="428"/>
                    <a:pt x="1433" y="434"/>
                    <a:pt x="1437" y="442"/>
                  </a:cubicBezTo>
                  <a:cubicBezTo>
                    <a:pt x="1444" y="443"/>
                    <a:pt x="1445" y="437"/>
                    <a:pt x="1452" y="438"/>
                  </a:cubicBezTo>
                  <a:cubicBezTo>
                    <a:pt x="1498" y="454"/>
                    <a:pt x="1610" y="417"/>
                    <a:pt x="1558" y="362"/>
                  </a:cubicBezTo>
                  <a:cubicBezTo>
                    <a:pt x="1536" y="402"/>
                    <a:pt x="1477" y="409"/>
                    <a:pt x="1426" y="416"/>
                  </a:cubicBezTo>
                  <a:close/>
                  <a:moveTo>
                    <a:pt x="1396" y="503"/>
                  </a:moveTo>
                  <a:cubicBezTo>
                    <a:pt x="1396" y="514"/>
                    <a:pt x="1393" y="526"/>
                    <a:pt x="1393" y="538"/>
                  </a:cubicBezTo>
                  <a:cubicBezTo>
                    <a:pt x="1393" y="562"/>
                    <a:pt x="1395" y="590"/>
                    <a:pt x="1396" y="618"/>
                  </a:cubicBezTo>
                  <a:cubicBezTo>
                    <a:pt x="1396" y="635"/>
                    <a:pt x="1396" y="654"/>
                    <a:pt x="1399" y="665"/>
                  </a:cubicBezTo>
                  <a:cubicBezTo>
                    <a:pt x="1401" y="673"/>
                    <a:pt x="1411" y="681"/>
                    <a:pt x="1417" y="691"/>
                  </a:cubicBezTo>
                  <a:cubicBezTo>
                    <a:pt x="1430" y="712"/>
                    <a:pt x="1442" y="742"/>
                    <a:pt x="1455" y="773"/>
                  </a:cubicBezTo>
                  <a:cubicBezTo>
                    <a:pt x="1464" y="794"/>
                    <a:pt x="1478" y="842"/>
                    <a:pt x="1493" y="855"/>
                  </a:cubicBezTo>
                  <a:cubicBezTo>
                    <a:pt x="1502" y="862"/>
                    <a:pt x="1523" y="864"/>
                    <a:pt x="1534" y="870"/>
                  </a:cubicBezTo>
                  <a:cubicBezTo>
                    <a:pt x="1557" y="881"/>
                    <a:pt x="1587" y="883"/>
                    <a:pt x="1610" y="888"/>
                  </a:cubicBezTo>
                  <a:cubicBezTo>
                    <a:pt x="1599" y="872"/>
                    <a:pt x="1594" y="853"/>
                    <a:pt x="1588" y="833"/>
                  </a:cubicBezTo>
                  <a:cubicBezTo>
                    <a:pt x="1584" y="818"/>
                    <a:pt x="1575" y="805"/>
                    <a:pt x="1570" y="791"/>
                  </a:cubicBezTo>
                  <a:cubicBezTo>
                    <a:pt x="1568" y="785"/>
                    <a:pt x="1569" y="779"/>
                    <a:pt x="1567" y="773"/>
                  </a:cubicBezTo>
                  <a:cubicBezTo>
                    <a:pt x="1556" y="740"/>
                    <a:pt x="1538" y="707"/>
                    <a:pt x="1525" y="674"/>
                  </a:cubicBezTo>
                  <a:cubicBezTo>
                    <a:pt x="1511" y="640"/>
                    <a:pt x="1500" y="606"/>
                    <a:pt x="1485" y="574"/>
                  </a:cubicBezTo>
                  <a:cubicBezTo>
                    <a:pt x="1455" y="509"/>
                    <a:pt x="1428" y="443"/>
                    <a:pt x="1396" y="380"/>
                  </a:cubicBezTo>
                  <a:cubicBezTo>
                    <a:pt x="1396" y="379"/>
                    <a:pt x="1393" y="378"/>
                    <a:pt x="1393" y="380"/>
                  </a:cubicBezTo>
                  <a:cubicBezTo>
                    <a:pt x="1392" y="413"/>
                    <a:pt x="1395" y="458"/>
                    <a:pt x="1396" y="503"/>
                  </a:cubicBezTo>
                  <a:close/>
                  <a:moveTo>
                    <a:pt x="1443" y="454"/>
                  </a:moveTo>
                  <a:cubicBezTo>
                    <a:pt x="1451" y="465"/>
                    <a:pt x="1454" y="481"/>
                    <a:pt x="1461" y="492"/>
                  </a:cubicBezTo>
                  <a:cubicBezTo>
                    <a:pt x="1461" y="489"/>
                    <a:pt x="1462" y="487"/>
                    <a:pt x="1466" y="488"/>
                  </a:cubicBezTo>
                  <a:cubicBezTo>
                    <a:pt x="1476" y="489"/>
                    <a:pt x="1491" y="488"/>
                    <a:pt x="1502" y="488"/>
                  </a:cubicBezTo>
                  <a:cubicBezTo>
                    <a:pt x="1534" y="486"/>
                    <a:pt x="1574" y="457"/>
                    <a:pt x="1584" y="435"/>
                  </a:cubicBezTo>
                  <a:cubicBezTo>
                    <a:pt x="1588" y="426"/>
                    <a:pt x="1588" y="415"/>
                    <a:pt x="1579" y="410"/>
                  </a:cubicBezTo>
                  <a:cubicBezTo>
                    <a:pt x="1554" y="454"/>
                    <a:pt x="1488" y="454"/>
                    <a:pt x="1443" y="454"/>
                  </a:cubicBezTo>
                  <a:close/>
                  <a:moveTo>
                    <a:pt x="1464" y="503"/>
                  </a:moveTo>
                  <a:cubicBezTo>
                    <a:pt x="1467" y="504"/>
                    <a:pt x="1466" y="510"/>
                    <a:pt x="1469" y="512"/>
                  </a:cubicBezTo>
                  <a:cubicBezTo>
                    <a:pt x="1488" y="513"/>
                    <a:pt x="1508" y="518"/>
                    <a:pt x="1526" y="516"/>
                  </a:cubicBezTo>
                  <a:cubicBezTo>
                    <a:pt x="1563" y="513"/>
                    <a:pt x="1589" y="484"/>
                    <a:pt x="1607" y="456"/>
                  </a:cubicBezTo>
                  <a:cubicBezTo>
                    <a:pt x="1600" y="452"/>
                    <a:pt x="1601" y="442"/>
                    <a:pt x="1594" y="439"/>
                  </a:cubicBezTo>
                  <a:cubicBezTo>
                    <a:pt x="1569" y="483"/>
                    <a:pt x="1522" y="507"/>
                    <a:pt x="1464" y="503"/>
                  </a:cubicBezTo>
                  <a:close/>
                  <a:moveTo>
                    <a:pt x="285" y="533"/>
                  </a:moveTo>
                  <a:cubicBezTo>
                    <a:pt x="291" y="533"/>
                    <a:pt x="294" y="538"/>
                    <a:pt x="300" y="535"/>
                  </a:cubicBezTo>
                  <a:cubicBezTo>
                    <a:pt x="304" y="525"/>
                    <a:pt x="318" y="503"/>
                    <a:pt x="324" y="485"/>
                  </a:cubicBezTo>
                  <a:cubicBezTo>
                    <a:pt x="329" y="471"/>
                    <a:pt x="342" y="441"/>
                    <a:pt x="318" y="442"/>
                  </a:cubicBezTo>
                  <a:cubicBezTo>
                    <a:pt x="311" y="477"/>
                    <a:pt x="296" y="500"/>
                    <a:pt x="285" y="533"/>
                  </a:cubicBezTo>
                  <a:close/>
                  <a:moveTo>
                    <a:pt x="382" y="460"/>
                  </a:moveTo>
                  <a:cubicBezTo>
                    <a:pt x="364" y="482"/>
                    <a:pt x="349" y="518"/>
                    <a:pt x="336" y="548"/>
                  </a:cubicBezTo>
                  <a:cubicBezTo>
                    <a:pt x="348" y="558"/>
                    <a:pt x="361" y="565"/>
                    <a:pt x="371" y="576"/>
                  </a:cubicBezTo>
                  <a:cubicBezTo>
                    <a:pt x="387" y="546"/>
                    <a:pt x="401" y="513"/>
                    <a:pt x="412" y="479"/>
                  </a:cubicBezTo>
                  <a:cubicBezTo>
                    <a:pt x="406" y="468"/>
                    <a:pt x="393" y="462"/>
                    <a:pt x="382" y="460"/>
                  </a:cubicBezTo>
                  <a:close/>
                  <a:moveTo>
                    <a:pt x="418" y="494"/>
                  </a:moveTo>
                  <a:cubicBezTo>
                    <a:pt x="416" y="499"/>
                    <a:pt x="417" y="505"/>
                    <a:pt x="415" y="510"/>
                  </a:cubicBezTo>
                  <a:cubicBezTo>
                    <a:pt x="407" y="532"/>
                    <a:pt x="393" y="552"/>
                    <a:pt x="386" y="573"/>
                  </a:cubicBezTo>
                  <a:cubicBezTo>
                    <a:pt x="380" y="592"/>
                    <a:pt x="378" y="621"/>
                    <a:pt x="377" y="645"/>
                  </a:cubicBezTo>
                  <a:cubicBezTo>
                    <a:pt x="374" y="709"/>
                    <a:pt x="381" y="752"/>
                    <a:pt x="371" y="809"/>
                  </a:cubicBezTo>
                  <a:cubicBezTo>
                    <a:pt x="391" y="825"/>
                    <a:pt x="412" y="841"/>
                    <a:pt x="435" y="855"/>
                  </a:cubicBezTo>
                  <a:cubicBezTo>
                    <a:pt x="438" y="814"/>
                    <a:pt x="438" y="775"/>
                    <a:pt x="438" y="730"/>
                  </a:cubicBezTo>
                  <a:cubicBezTo>
                    <a:pt x="438" y="687"/>
                    <a:pt x="433" y="646"/>
                    <a:pt x="433" y="614"/>
                  </a:cubicBezTo>
                  <a:cubicBezTo>
                    <a:pt x="434" y="570"/>
                    <a:pt x="438" y="510"/>
                    <a:pt x="432" y="465"/>
                  </a:cubicBezTo>
                  <a:cubicBezTo>
                    <a:pt x="430" y="476"/>
                    <a:pt x="422" y="484"/>
                    <a:pt x="418" y="494"/>
                  </a:cubicBezTo>
                  <a:close/>
                  <a:moveTo>
                    <a:pt x="1473" y="523"/>
                  </a:moveTo>
                  <a:cubicBezTo>
                    <a:pt x="1501" y="584"/>
                    <a:pt x="1527" y="649"/>
                    <a:pt x="1553" y="712"/>
                  </a:cubicBezTo>
                  <a:cubicBezTo>
                    <a:pt x="1607" y="718"/>
                    <a:pt x="1672" y="688"/>
                    <a:pt x="1696" y="641"/>
                  </a:cubicBezTo>
                  <a:cubicBezTo>
                    <a:pt x="1669" y="583"/>
                    <a:pt x="1643" y="525"/>
                    <a:pt x="1613" y="471"/>
                  </a:cubicBezTo>
                  <a:cubicBezTo>
                    <a:pt x="1589" y="511"/>
                    <a:pt x="1530" y="544"/>
                    <a:pt x="1473" y="523"/>
                  </a:cubicBezTo>
                  <a:close/>
                  <a:moveTo>
                    <a:pt x="227" y="673"/>
                  </a:moveTo>
                  <a:cubicBezTo>
                    <a:pt x="231" y="674"/>
                    <a:pt x="236" y="676"/>
                    <a:pt x="241" y="677"/>
                  </a:cubicBezTo>
                  <a:cubicBezTo>
                    <a:pt x="249" y="643"/>
                    <a:pt x="263" y="616"/>
                    <a:pt x="274" y="585"/>
                  </a:cubicBezTo>
                  <a:cubicBezTo>
                    <a:pt x="270" y="585"/>
                    <a:pt x="269" y="581"/>
                    <a:pt x="265" y="582"/>
                  </a:cubicBezTo>
                  <a:cubicBezTo>
                    <a:pt x="254" y="614"/>
                    <a:pt x="239" y="642"/>
                    <a:pt x="227" y="673"/>
                  </a:cubicBezTo>
                  <a:close/>
                  <a:moveTo>
                    <a:pt x="330" y="601"/>
                  </a:moveTo>
                  <a:cubicBezTo>
                    <a:pt x="314" y="610"/>
                    <a:pt x="305" y="633"/>
                    <a:pt x="303" y="650"/>
                  </a:cubicBezTo>
                  <a:cubicBezTo>
                    <a:pt x="295" y="661"/>
                    <a:pt x="281" y="676"/>
                    <a:pt x="277" y="695"/>
                  </a:cubicBezTo>
                  <a:cubicBezTo>
                    <a:pt x="287" y="706"/>
                    <a:pt x="301" y="712"/>
                    <a:pt x="309" y="724"/>
                  </a:cubicBezTo>
                  <a:cubicBezTo>
                    <a:pt x="325" y="691"/>
                    <a:pt x="338" y="656"/>
                    <a:pt x="351" y="620"/>
                  </a:cubicBezTo>
                  <a:cubicBezTo>
                    <a:pt x="345" y="613"/>
                    <a:pt x="338" y="607"/>
                    <a:pt x="330" y="601"/>
                  </a:cubicBezTo>
                  <a:close/>
                  <a:moveTo>
                    <a:pt x="1561" y="727"/>
                  </a:moveTo>
                  <a:cubicBezTo>
                    <a:pt x="1562" y="734"/>
                    <a:pt x="1565" y="739"/>
                    <a:pt x="1567" y="744"/>
                  </a:cubicBezTo>
                  <a:cubicBezTo>
                    <a:pt x="1568" y="740"/>
                    <a:pt x="1571" y="737"/>
                    <a:pt x="1575" y="736"/>
                  </a:cubicBezTo>
                  <a:cubicBezTo>
                    <a:pt x="1588" y="737"/>
                    <a:pt x="1609" y="736"/>
                    <a:pt x="1622" y="735"/>
                  </a:cubicBezTo>
                  <a:cubicBezTo>
                    <a:pt x="1652" y="732"/>
                    <a:pt x="1682" y="709"/>
                    <a:pt x="1698" y="691"/>
                  </a:cubicBezTo>
                  <a:cubicBezTo>
                    <a:pt x="1706" y="681"/>
                    <a:pt x="1714" y="664"/>
                    <a:pt x="1702" y="657"/>
                  </a:cubicBezTo>
                  <a:cubicBezTo>
                    <a:pt x="1668" y="701"/>
                    <a:pt x="1622" y="725"/>
                    <a:pt x="1561" y="727"/>
                  </a:cubicBezTo>
                  <a:close/>
                  <a:moveTo>
                    <a:pt x="1714" y="686"/>
                  </a:moveTo>
                  <a:cubicBezTo>
                    <a:pt x="1690" y="728"/>
                    <a:pt x="1630" y="762"/>
                    <a:pt x="1567" y="745"/>
                  </a:cubicBezTo>
                  <a:cubicBezTo>
                    <a:pt x="1574" y="769"/>
                    <a:pt x="1582" y="790"/>
                    <a:pt x="1611" y="776"/>
                  </a:cubicBezTo>
                  <a:cubicBezTo>
                    <a:pt x="1664" y="788"/>
                    <a:pt x="1720" y="764"/>
                    <a:pt x="1735" y="720"/>
                  </a:cubicBezTo>
                  <a:cubicBezTo>
                    <a:pt x="1727" y="710"/>
                    <a:pt x="1727" y="692"/>
                    <a:pt x="1714" y="686"/>
                  </a:cubicBezTo>
                  <a:close/>
                  <a:moveTo>
                    <a:pt x="198" y="736"/>
                  </a:moveTo>
                  <a:cubicBezTo>
                    <a:pt x="192" y="747"/>
                    <a:pt x="188" y="759"/>
                    <a:pt x="183" y="771"/>
                  </a:cubicBezTo>
                  <a:cubicBezTo>
                    <a:pt x="205" y="775"/>
                    <a:pt x="217" y="773"/>
                    <a:pt x="238" y="780"/>
                  </a:cubicBezTo>
                  <a:cubicBezTo>
                    <a:pt x="249" y="789"/>
                    <a:pt x="258" y="801"/>
                    <a:pt x="273" y="808"/>
                  </a:cubicBezTo>
                  <a:cubicBezTo>
                    <a:pt x="275" y="792"/>
                    <a:pt x="283" y="786"/>
                    <a:pt x="286" y="770"/>
                  </a:cubicBezTo>
                  <a:cubicBezTo>
                    <a:pt x="267" y="752"/>
                    <a:pt x="235" y="732"/>
                    <a:pt x="198" y="736"/>
                  </a:cubicBezTo>
                  <a:close/>
                  <a:moveTo>
                    <a:pt x="1649" y="841"/>
                  </a:moveTo>
                  <a:cubicBezTo>
                    <a:pt x="1685" y="844"/>
                    <a:pt x="1727" y="826"/>
                    <a:pt x="1746" y="801"/>
                  </a:cubicBezTo>
                  <a:cubicBezTo>
                    <a:pt x="1763" y="779"/>
                    <a:pt x="1759" y="763"/>
                    <a:pt x="1746" y="739"/>
                  </a:cubicBezTo>
                  <a:cubicBezTo>
                    <a:pt x="1744" y="739"/>
                    <a:pt x="1743" y="739"/>
                    <a:pt x="1741" y="739"/>
                  </a:cubicBezTo>
                  <a:cubicBezTo>
                    <a:pt x="1713" y="789"/>
                    <a:pt x="1644" y="794"/>
                    <a:pt x="1588" y="794"/>
                  </a:cubicBezTo>
                  <a:cubicBezTo>
                    <a:pt x="1596" y="808"/>
                    <a:pt x="1602" y="824"/>
                    <a:pt x="1611" y="836"/>
                  </a:cubicBezTo>
                  <a:cubicBezTo>
                    <a:pt x="1622" y="834"/>
                    <a:pt x="1636" y="840"/>
                    <a:pt x="1649" y="841"/>
                  </a:cubicBezTo>
                  <a:close/>
                  <a:moveTo>
                    <a:pt x="600" y="808"/>
                  </a:moveTo>
                  <a:cubicBezTo>
                    <a:pt x="659" y="823"/>
                    <a:pt x="733" y="828"/>
                    <a:pt x="805" y="818"/>
                  </a:cubicBezTo>
                  <a:cubicBezTo>
                    <a:pt x="806" y="797"/>
                    <a:pt x="807" y="783"/>
                    <a:pt x="808" y="764"/>
                  </a:cubicBezTo>
                  <a:cubicBezTo>
                    <a:pt x="735" y="773"/>
                    <a:pt x="656" y="770"/>
                    <a:pt x="605" y="756"/>
                  </a:cubicBezTo>
                  <a:cubicBezTo>
                    <a:pt x="599" y="772"/>
                    <a:pt x="601" y="787"/>
                    <a:pt x="600" y="808"/>
                  </a:cubicBezTo>
                  <a:close/>
                  <a:moveTo>
                    <a:pt x="171" y="801"/>
                  </a:moveTo>
                  <a:cubicBezTo>
                    <a:pt x="212" y="803"/>
                    <a:pt x="234" y="829"/>
                    <a:pt x="260" y="839"/>
                  </a:cubicBezTo>
                  <a:cubicBezTo>
                    <a:pt x="261" y="834"/>
                    <a:pt x="264" y="831"/>
                    <a:pt x="265" y="826"/>
                  </a:cubicBezTo>
                  <a:cubicBezTo>
                    <a:pt x="248" y="797"/>
                    <a:pt x="218" y="786"/>
                    <a:pt x="179" y="783"/>
                  </a:cubicBezTo>
                  <a:cubicBezTo>
                    <a:pt x="178" y="782"/>
                    <a:pt x="178" y="781"/>
                    <a:pt x="177" y="782"/>
                  </a:cubicBezTo>
                  <a:cubicBezTo>
                    <a:pt x="175" y="788"/>
                    <a:pt x="172" y="794"/>
                    <a:pt x="171" y="801"/>
                  </a:cubicBezTo>
                  <a:close/>
                  <a:moveTo>
                    <a:pt x="1748" y="818"/>
                  </a:moveTo>
                  <a:cubicBezTo>
                    <a:pt x="1714" y="855"/>
                    <a:pt x="1666" y="857"/>
                    <a:pt x="1614" y="852"/>
                  </a:cubicBezTo>
                  <a:cubicBezTo>
                    <a:pt x="1627" y="872"/>
                    <a:pt x="1631" y="896"/>
                    <a:pt x="1652" y="905"/>
                  </a:cubicBezTo>
                  <a:cubicBezTo>
                    <a:pt x="1666" y="910"/>
                    <a:pt x="1687" y="907"/>
                    <a:pt x="1702" y="906"/>
                  </a:cubicBezTo>
                  <a:cubicBezTo>
                    <a:pt x="1739" y="903"/>
                    <a:pt x="1774" y="880"/>
                    <a:pt x="1784" y="850"/>
                  </a:cubicBezTo>
                  <a:cubicBezTo>
                    <a:pt x="1792" y="827"/>
                    <a:pt x="1776" y="807"/>
                    <a:pt x="1766" y="788"/>
                  </a:cubicBezTo>
                  <a:cubicBezTo>
                    <a:pt x="1762" y="799"/>
                    <a:pt x="1754" y="811"/>
                    <a:pt x="1748" y="818"/>
                  </a:cubicBezTo>
                  <a:close/>
                  <a:moveTo>
                    <a:pt x="159" y="839"/>
                  </a:moveTo>
                  <a:cubicBezTo>
                    <a:pt x="178" y="859"/>
                    <a:pt x="237" y="889"/>
                    <a:pt x="253" y="850"/>
                  </a:cubicBezTo>
                  <a:cubicBezTo>
                    <a:pt x="225" y="836"/>
                    <a:pt x="204" y="814"/>
                    <a:pt x="165" y="811"/>
                  </a:cubicBezTo>
                  <a:cubicBezTo>
                    <a:pt x="158" y="820"/>
                    <a:pt x="160" y="831"/>
                    <a:pt x="159" y="839"/>
                  </a:cubicBezTo>
                  <a:close/>
                  <a:moveTo>
                    <a:pt x="606" y="873"/>
                  </a:moveTo>
                  <a:cubicBezTo>
                    <a:pt x="627" y="876"/>
                    <a:pt x="662" y="885"/>
                    <a:pt x="695" y="889"/>
                  </a:cubicBezTo>
                  <a:cubicBezTo>
                    <a:pt x="725" y="893"/>
                    <a:pt x="787" y="897"/>
                    <a:pt x="800" y="874"/>
                  </a:cubicBezTo>
                  <a:cubicBezTo>
                    <a:pt x="806" y="865"/>
                    <a:pt x="802" y="841"/>
                    <a:pt x="803" y="833"/>
                  </a:cubicBezTo>
                  <a:cubicBezTo>
                    <a:pt x="733" y="836"/>
                    <a:pt x="659" y="841"/>
                    <a:pt x="601" y="821"/>
                  </a:cubicBezTo>
                  <a:cubicBezTo>
                    <a:pt x="599" y="839"/>
                    <a:pt x="599" y="860"/>
                    <a:pt x="606" y="8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107"/>
            <p:cNvSpPr>
              <a:spLocks noEditPoints="1"/>
            </p:cNvSpPr>
            <p:nvPr/>
          </p:nvSpPr>
          <p:spPr bwMode="auto">
            <a:xfrm>
              <a:off x="10762366" y="4829740"/>
              <a:ext cx="125413" cy="481013"/>
            </a:xfrm>
            <a:custGeom>
              <a:avLst/>
              <a:gdLst>
                <a:gd name="T0" fmla="*/ 146 w 162"/>
                <a:gd name="T1" fmla="*/ 598 h 618"/>
                <a:gd name="T2" fmla="*/ 23 w 162"/>
                <a:gd name="T3" fmla="*/ 598 h 618"/>
                <a:gd name="T4" fmla="*/ 11 w 162"/>
                <a:gd name="T5" fmla="*/ 481 h 618"/>
                <a:gd name="T6" fmla="*/ 16 w 162"/>
                <a:gd name="T7" fmla="*/ 352 h 618"/>
                <a:gd name="T8" fmla="*/ 13 w 162"/>
                <a:gd name="T9" fmla="*/ 321 h 618"/>
                <a:gd name="T10" fmla="*/ 8 w 162"/>
                <a:gd name="T11" fmla="*/ 178 h 618"/>
                <a:gd name="T12" fmla="*/ 6 w 162"/>
                <a:gd name="T13" fmla="*/ 93 h 618"/>
                <a:gd name="T14" fmla="*/ 13 w 162"/>
                <a:gd name="T15" fmla="*/ 27 h 618"/>
                <a:gd name="T16" fmla="*/ 38 w 162"/>
                <a:gd name="T17" fmla="*/ 5 h 618"/>
                <a:gd name="T18" fmla="*/ 63 w 162"/>
                <a:gd name="T19" fmla="*/ 8 h 618"/>
                <a:gd name="T20" fmla="*/ 152 w 162"/>
                <a:gd name="T21" fmla="*/ 40 h 618"/>
                <a:gd name="T22" fmla="*/ 152 w 162"/>
                <a:gd name="T23" fmla="*/ 125 h 618"/>
                <a:gd name="T24" fmla="*/ 152 w 162"/>
                <a:gd name="T25" fmla="*/ 434 h 618"/>
                <a:gd name="T26" fmla="*/ 146 w 162"/>
                <a:gd name="T27" fmla="*/ 598 h 618"/>
                <a:gd name="T28" fmla="*/ 44 w 162"/>
                <a:gd name="T29" fmla="*/ 587 h 618"/>
                <a:gd name="T30" fmla="*/ 102 w 162"/>
                <a:gd name="T31" fmla="*/ 592 h 618"/>
                <a:gd name="T32" fmla="*/ 137 w 162"/>
                <a:gd name="T33" fmla="*/ 569 h 618"/>
                <a:gd name="T34" fmla="*/ 138 w 162"/>
                <a:gd name="T35" fmla="*/ 510 h 618"/>
                <a:gd name="T36" fmla="*/ 138 w 162"/>
                <a:gd name="T37" fmla="*/ 401 h 618"/>
                <a:gd name="T38" fmla="*/ 140 w 162"/>
                <a:gd name="T39" fmla="*/ 127 h 618"/>
                <a:gd name="T40" fmla="*/ 140 w 162"/>
                <a:gd name="T41" fmla="*/ 52 h 618"/>
                <a:gd name="T42" fmla="*/ 110 w 162"/>
                <a:gd name="T43" fmla="*/ 25 h 618"/>
                <a:gd name="T44" fmla="*/ 37 w 162"/>
                <a:gd name="T45" fmla="*/ 30 h 618"/>
                <a:gd name="T46" fmla="*/ 20 w 162"/>
                <a:gd name="T47" fmla="*/ 67 h 618"/>
                <a:gd name="T48" fmla="*/ 19 w 162"/>
                <a:gd name="T49" fmla="*/ 80 h 618"/>
                <a:gd name="T50" fmla="*/ 25 w 162"/>
                <a:gd name="T51" fmla="*/ 283 h 618"/>
                <a:gd name="T52" fmla="*/ 20 w 162"/>
                <a:gd name="T53" fmla="*/ 560 h 618"/>
                <a:gd name="T54" fmla="*/ 23 w 162"/>
                <a:gd name="T55" fmla="*/ 575 h 618"/>
                <a:gd name="T56" fmla="*/ 41 w 162"/>
                <a:gd name="T57" fmla="*/ 593 h 618"/>
                <a:gd name="T58" fmla="*/ 44 w 162"/>
                <a:gd name="T59" fmla="*/ 58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618">
                  <a:moveTo>
                    <a:pt x="146" y="598"/>
                  </a:moveTo>
                  <a:cubicBezTo>
                    <a:pt x="116" y="618"/>
                    <a:pt x="60" y="613"/>
                    <a:pt x="23" y="598"/>
                  </a:cubicBezTo>
                  <a:cubicBezTo>
                    <a:pt x="2" y="571"/>
                    <a:pt x="9" y="525"/>
                    <a:pt x="11" y="481"/>
                  </a:cubicBezTo>
                  <a:cubicBezTo>
                    <a:pt x="13" y="440"/>
                    <a:pt x="15" y="393"/>
                    <a:pt x="16" y="352"/>
                  </a:cubicBezTo>
                  <a:cubicBezTo>
                    <a:pt x="16" y="342"/>
                    <a:pt x="13" y="331"/>
                    <a:pt x="13" y="321"/>
                  </a:cubicBezTo>
                  <a:cubicBezTo>
                    <a:pt x="13" y="268"/>
                    <a:pt x="11" y="224"/>
                    <a:pt x="8" y="178"/>
                  </a:cubicBezTo>
                  <a:cubicBezTo>
                    <a:pt x="6" y="148"/>
                    <a:pt x="5" y="123"/>
                    <a:pt x="6" y="93"/>
                  </a:cubicBezTo>
                  <a:cubicBezTo>
                    <a:pt x="8" y="74"/>
                    <a:pt x="0" y="46"/>
                    <a:pt x="13" y="27"/>
                  </a:cubicBezTo>
                  <a:cubicBezTo>
                    <a:pt x="18" y="18"/>
                    <a:pt x="32" y="6"/>
                    <a:pt x="38" y="5"/>
                  </a:cubicBezTo>
                  <a:cubicBezTo>
                    <a:pt x="43" y="5"/>
                    <a:pt x="54" y="8"/>
                    <a:pt x="63" y="8"/>
                  </a:cubicBezTo>
                  <a:cubicBezTo>
                    <a:pt x="98" y="8"/>
                    <a:pt x="138" y="0"/>
                    <a:pt x="152" y="40"/>
                  </a:cubicBezTo>
                  <a:cubicBezTo>
                    <a:pt x="162" y="68"/>
                    <a:pt x="153" y="99"/>
                    <a:pt x="152" y="125"/>
                  </a:cubicBezTo>
                  <a:cubicBezTo>
                    <a:pt x="148" y="217"/>
                    <a:pt x="152" y="337"/>
                    <a:pt x="152" y="434"/>
                  </a:cubicBezTo>
                  <a:cubicBezTo>
                    <a:pt x="152" y="493"/>
                    <a:pt x="158" y="548"/>
                    <a:pt x="146" y="598"/>
                  </a:cubicBezTo>
                  <a:close/>
                  <a:moveTo>
                    <a:pt x="44" y="587"/>
                  </a:moveTo>
                  <a:cubicBezTo>
                    <a:pt x="54" y="593"/>
                    <a:pt x="82" y="600"/>
                    <a:pt x="102" y="592"/>
                  </a:cubicBezTo>
                  <a:cubicBezTo>
                    <a:pt x="119" y="600"/>
                    <a:pt x="134" y="590"/>
                    <a:pt x="137" y="569"/>
                  </a:cubicBezTo>
                  <a:cubicBezTo>
                    <a:pt x="139" y="553"/>
                    <a:pt x="138" y="531"/>
                    <a:pt x="138" y="510"/>
                  </a:cubicBezTo>
                  <a:cubicBezTo>
                    <a:pt x="139" y="475"/>
                    <a:pt x="138" y="439"/>
                    <a:pt x="138" y="401"/>
                  </a:cubicBezTo>
                  <a:cubicBezTo>
                    <a:pt x="141" y="295"/>
                    <a:pt x="136" y="227"/>
                    <a:pt x="140" y="127"/>
                  </a:cubicBezTo>
                  <a:cubicBezTo>
                    <a:pt x="141" y="100"/>
                    <a:pt x="145" y="72"/>
                    <a:pt x="140" y="52"/>
                  </a:cubicBezTo>
                  <a:cubicBezTo>
                    <a:pt x="137" y="41"/>
                    <a:pt x="123" y="32"/>
                    <a:pt x="110" y="25"/>
                  </a:cubicBezTo>
                  <a:cubicBezTo>
                    <a:pt x="88" y="14"/>
                    <a:pt x="50" y="28"/>
                    <a:pt x="37" y="30"/>
                  </a:cubicBezTo>
                  <a:cubicBezTo>
                    <a:pt x="22" y="31"/>
                    <a:pt x="22" y="55"/>
                    <a:pt x="20" y="67"/>
                  </a:cubicBezTo>
                  <a:cubicBezTo>
                    <a:pt x="20" y="71"/>
                    <a:pt x="19" y="75"/>
                    <a:pt x="19" y="80"/>
                  </a:cubicBezTo>
                  <a:cubicBezTo>
                    <a:pt x="16" y="145"/>
                    <a:pt x="20" y="218"/>
                    <a:pt x="25" y="283"/>
                  </a:cubicBezTo>
                  <a:cubicBezTo>
                    <a:pt x="31" y="373"/>
                    <a:pt x="21" y="480"/>
                    <a:pt x="20" y="560"/>
                  </a:cubicBezTo>
                  <a:cubicBezTo>
                    <a:pt x="23" y="564"/>
                    <a:pt x="25" y="571"/>
                    <a:pt x="23" y="575"/>
                  </a:cubicBezTo>
                  <a:cubicBezTo>
                    <a:pt x="31" y="579"/>
                    <a:pt x="34" y="588"/>
                    <a:pt x="41" y="593"/>
                  </a:cubicBezTo>
                  <a:cubicBezTo>
                    <a:pt x="42" y="591"/>
                    <a:pt x="40" y="586"/>
                    <a:pt x="44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Freeform 108"/>
          <p:cNvSpPr>
            <a:spLocks noEditPoints="1"/>
          </p:cNvSpPr>
          <p:nvPr/>
        </p:nvSpPr>
        <p:spPr bwMode="auto">
          <a:xfrm>
            <a:off x="5839118" y="4688360"/>
            <a:ext cx="721741" cy="1166393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109"/>
          <p:cNvSpPr>
            <a:spLocks noEditPoints="1"/>
          </p:cNvSpPr>
          <p:nvPr/>
        </p:nvSpPr>
        <p:spPr bwMode="auto">
          <a:xfrm>
            <a:off x="1676016" y="475649"/>
            <a:ext cx="847897" cy="1652890"/>
          </a:xfrm>
          <a:custGeom>
            <a:avLst/>
            <a:gdLst>
              <a:gd name="T0" fmla="*/ 277 w 1213"/>
              <a:gd name="T1" fmla="*/ 1363 h 1559"/>
              <a:gd name="T2" fmla="*/ 21 w 1213"/>
              <a:gd name="T3" fmla="*/ 1386 h 1559"/>
              <a:gd name="T4" fmla="*/ 229 w 1213"/>
              <a:gd name="T5" fmla="*/ 995 h 1559"/>
              <a:gd name="T6" fmla="*/ 533 w 1213"/>
              <a:gd name="T7" fmla="*/ 477 h 1559"/>
              <a:gd name="T8" fmla="*/ 692 w 1213"/>
              <a:gd name="T9" fmla="*/ 362 h 1559"/>
              <a:gd name="T10" fmla="*/ 856 w 1213"/>
              <a:gd name="T11" fmla="*/ 401 h 1559"/>
              <a:gd name="T12" fmla="*/ 933 w 1213"/>
              <a:gd name="T13" fmla="*/ 640 h 1559"/>
              <a:gd name="T14" fmla="*/ 962 w 1213"/>
              <a:gd name="T15" fmla="*/ 243 h 1559"/>
              <a:gd name="T16" fmla="*/ 1162 w 1213"/>
              <a:gd name="T17" fmla="*/ 138 h 1559"/>
              <a:gd name="T18" fmla="*/ 1044 w 1213"/>
              <a:gd name="T19" fmla="*/ 271 h 1559"/>
              <a:gd name="T20" fmla="*/ 1038 w 1213"/>
              <a:gd name="T21" fmla="*/ 798 h 1559"/>
              <a:gd name="T22" fmla="*/ 875 w 1213"/>
              <a:gd name="T23" fmla="*/ 1110 h 1559"/>
              <a:gd name="T24" fmla="*/ 611 w 1213"/>
              <a:gd name="T25" fmla="*/ 1296 h 1559"/>
              <a:gd name="T26" fmla="*/ 1031 w 1213"/>
              <a:gd name="T27" fmla="*/ 283 h 1559"/>
              <a:gd name="T28" fmla="*/ 785 w 1213"/>
              <a:gd name="T29" fmla="*/ 257 h 1559"/>
              <a:gd name="T30" fmla="*/ 1077 w 1213"/>
              <a:gd name="T31" fmla="*/ 401 h 1559"/>
              <a:gd name="T32" fmla="*/ 739 w 1213"/>
              <a:gd name="T33" fmla="*/ 364 h 1559"/>
              <a:gd name="T34" fmla="*/ 782 w 1213"/>
              <a:gd name="T35" fmla="*/ 281 h 1559"/>
              <a:gd name="T36" fmla="*/ 632 w 1213"/>
              <a:gd name="T37" fmla="*/ 408 h 1559"/>
              <a:gd name="T38" fmla="*/ 709 w 1213"/>
              <a:gd name="T39" fmla="*/ 372 h 1559"/>
              <a:gd name="T40" fmla="*/ 814 w 1213"/>
              <a:gd name="T41" fmla="*/ 372 h 1559"/>
              <a:gd name="T42" fmla="*/ 746 w 1213"/>
              <a:gd name="T43" fmla="*/ 401 h 1559"/>
              <a:gd name="T44" fmla="*/ 1098 w 1213"/>
              <a:gd name="T45" fmla="*/ 712 h 1559"/>
              <a:gd name="T46" fmla="*/ 1072 w 1213"/>
              <a:gd name="T47" fmla="*/ 564 h 1559"/>
              <a:gd name="T48" fmla="*/ 915 w 1213"/>
              <a:gd name="T49" fmla="*/ 780 h 1559"/>
              <a:gd name="T50" fmla="*/ 467 w 1213"/>
              <a:gd name="T51" fmla="*/ 431 h 1559"/>
              <a:gd name="T52" fmla="*/ 733 w 1213"/>
              <a:gd name="T53" fmla="*/ 517 h 1559"/>
              <a:gd name="T54" fmla="*/ 879 w 1213"/>
              <a:gd name="T55" fmla="*/ 433 h 1559"/>
              <a:gd name="T56" fmla="*/ 576 w 1213"/>
              <a:gd name="T57" fmla="*/ 430 h 1559"/>
              <a:gd name="T58" fmla="*/ 634 w 1213"/>
              <a:gd name="T59" fmla="*/ 431 h 1559"/>
              <a:gd name="T60" fmla="*/ 475 w 1213"/>
              <a:gd name="T61" fmla="*/ 494 h 1559"/>
              <a:gd name="T62" fmla="*/ 803 w 1213"/>
              <a:gd name="T63" fmla="*/ 591 h 1559"/>
              <a:gd name="T64" fmla="*/ 878 w 1213"/>
              <a:gd name="T65" fmla="*/ 470 h 1559"/>
              <a:gd name="T66" fmla="*/ 569 w 1213"/>
              <a:gd name="T67" fmla="*/ 546 h 1559"/>
              <a:gd name="T68" fmla="*/ 506 w 1213"/>
              <a:gd name="T69" fmla="*/ 638 h 1559"/>
              <a:gd name="T70" fmla="*/ 734 w 1213"/>
              <a:gd name="T71" fmla="*/ 649 h 1559"/>
              <a:gd name="T72" fmla="*/ 735 w 1213"/>
              <a:gd name="T73" fmla="*/ 534 h 1559"/>
              <a:gd name="T74" fmla="*/ 665 w 1213"/>
              <a:gd name="T75" fmla="*/ 636 h 1559"/>
              <a:gd name="T76" fmla="*/ 528 w 1213"/>
              <a:gd name="T77" fmla="*/ 618 h 1559"/>
              <a:gd name="T78" fmla="*/ 609 w 1213"/>
              <a:gd name="T79" fmla="*/ 683 h 1559"/>
              <a:gd name="T80" fmla="*/ 431 w 1213"/>
              <a:gd name="T81" fmla="*/ 559 h 1559"/>
              <a:gd name="T82" fmla="*/ 845 w 1213"/>
              <a:gd name="T83" fmla="*/ 772 h 1559"/>
              <a:gd name="T84" fmla="*/ 798 w 1213"/>
              <a:gd name="T85" fmla="*/ 848 h 1559"/>
              <a:gd name="T86" fmla="*/ 892 w 1213"/>
              <a:gd name="T87" fmla="*/ 585 h 1559"/>
              <a:gd name="T88" fmla="*/ 504 w 1213"/>
              <a:gd name="T89" fmla="*/ 674 h 1559"/>
              <a:gd name="T90" fmla="*/ 532 w 1213"/>
              <a:gd name="T91" fmla="*/ 683 h 1559"/>
              <a:gd name="T92" fmla="*/ 605 w 1213"/>
              <a:gd name="T93" fmla="*/ 700 h 1559"/>
              <a:gd name="T94" fmla="*/ 706 w 1213"/>
              <a:gd name="T95" fmla="*/ 683 h 1559"/>
              <a:gd name="T96" fmla="*/ 648 w 1213"/>
              <a:gd name="T97" fmla="*/ 802 h 1559"/>
              <a:gd name="T98" fmla="*/ 598 w 1213"/>
              <a:gd name="T99" fmla="*/ 935 h 1559"/>
              <a:gd name="T100" fmla="*/ 409 w 1213"/>
              <a:gd name="T101" fmla="*/ 838 h 1559"/>
              <a:gd name="T102" fmla="*/ 547 w 1213"/>
              <a:gd name="T103" fmla="*/ 946 h 1559"/>
              <a:gd name="T104" fmla="*/ 218 w 1213"/>
              <a:gd name="T105" fmla="*/ 1182 h 1559"/>
              <a:gd name="T106" fmla="*/ 708 w 1213"/>
              <a:gd name="T107" fmla="*/ 1141 h 1559"/>
              <a:gd name="T108" fmla="*/ 856 w 1213"/>
              <a:gd name="T109" fmla="*/ 894 h 1559"/>
              <a:gd name="T110" fmla="*/ 798 w 1213"/>
              <a:gd name="T111" fmla="*/ 1130 h 1559"/>
              <a:gd name="T112" fmla="*/ 701 w 1213"/>
              <a:gd name="T113" fmla="*/ 1224 h 1559"/>
              <a:gd name="T114" fmla="*/ 625 w 1213"/>
              <a:gd name="T115" fmla="*/ 1162 h 1559"/>
              <a:gd name="T116" fmla="*/ 582 w 1213"/>
              <a:gd name="T117" fmla="*/ 1162 h 1559"/>
              <a:gd name="T118" fmla="*/ 507 w 1213"/>
              <a:gd name="T119" fmla="*/ 1169 h 1559"/>
              <a:gd name="T120" fmla="*/ 432 w 1213"/>
              <a:gd name="T121" fmla="*/ 1213 h 1559"/>
              <a:gd name="T122" fmla="*/ 326 w 1213"/>
              <a:gd name="T123" fmla="*/ 1182 h 1559"/>
              <a:gd name="T124" fmla="*/ 59 w 1213"/>
              <a:gd name="T125" fmla="*/ 1536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3" h="1559">
                <a:moveTo>
                  <a:pt x="465" y="1231"/>
                </a:moveTo>
                <a:cubicBezTo>
                  <a:pt x="451" y="1230"/>
                  <a:pt x="444" y="1237"/>
                  <a:pt x="438" y="1236"/>
                </a:cubicBezTo>
                <a:cubicBezTo>
                  <a:pt x="424" y="1232"/>
                  <a:pt x="418" y="1216"/>
                  <a:pt x="398" y="1213"/>
                </a:cubicBezTo>
                <a:cubicBezTo>
                  <a:pt x="394" y="1201"/>
                  <a:pt x="398" y="1190"/>
                  <a:pt x="403" y="1183"/>
                </a:cubicBezTo>
                <a:cubicBezTo>
                  <a:pt x="399" y="1185"/>
                  <a:pt x="402" y="1184"/>
                  <a:pt x="402" y="1180"/>
                </a:cubicBezTo>
                <a:cubicBezTo>
                  <a:pt x="380" y="1177"/>
                  <a:pt x="358" y="1180"/>
                  <a:pt x="339" y="1182"/>
                </a:cubicBezTo>
                <a:cubicBezTo>
                  <a:pt x="357" y="1202"/>
                  <a:pt x="352" y="1237"/>
                  <a:pt x="345" y="1269"/>
                </a:cubicBezTo>
                <a:cubicBezTo>
                  <a:pt x="338" y="1300"/>
                  <a:pt x="320" y="1326"/>
                  <a:pt x="306" y="1345"/>
                </a:cubicBezTo>
                <a:cubicBezTo>
                  <a:pt x="296" y="1350"/>
                  <a:pt x="286" y="1356"/>
                  <a:pt x="277" y="1363"/>
                </a:cubicBezTo>
                <a:cubicBezTo>
                  <a:pt x="259" y="1359"/>
                  <a:pt x="247" y="1369"/>
                  <a:pt x="222" y="1367"/>
                </a:cubicBezTo>
                <a:cubicBezTo>
                  <a:pt x="213" y="1366"/>
                  <a:pt x="206" y="1360"/>
                  <a:pt x="197" y="1359"/>
                </a:cubicBezTo>
                <a:cubicBezTo>
                  <a:pt x="183" y="1357"/>
                  <a:pt x="168" y="1358"/>
                  <a:pt x="153" y="1352"/>
                </a:cubicBezTo>
                <a:cubicBezTo>
                  <a:pt x="137" y="1367"/>
                  <a:pt x="133" y="1383"/>
                  <a:pt x="139" y="1411"/>
                </a:cubicBezTo>
                <a:cubicBezTo>
                  <a:pt x="142" y="1429"/>
                  <a:pt x="160" y="1437"/>
                  <a:pt x="150" y="1449"/>
                </a:cubicBezTo>
                <a:cubicBezTo>
                  <a:pt x="125" y="1446"/>
                  <a:pt x="102" y="1441"/>
                  <a:pt x="82" y="1433"/>
                </a:cubicBezTo>
                <a:cubicBezTo>
                  <a:pt x="62" y="1461"/>
                  <a:pt x="64" y="1501"/>
                  <a:pt x="70" y="1537"/>
                </a:cubicBezTo>
                <a:cubicBezTo>
                  <a:pt x="71" y="1545"/>
                  <a:pt x="75" y="1553"/>
                  <a:pt x="68" y="1559"/>
                </a:cubicBezTo>
                <a:cubicBezTo>
                  <a:pt x="28" y="1525"/>
                  <a:pt x="0" y="1446"/>
                  <a:pt x="21" y="1386"/>
                </a:cubicBezTo>
                <a:cubicBezTo>
                  <a:pt x="30" y="1373"/>
                  <a:pt x="40" y="1361"/>
                  <a:pt x="50" y="1349"/>
                </a:cubicBezTo>
                <a:cubicBezTo>
                  <a:pt x="71" y="1336"/>
                  <a:pt x="94" y="1338"/>
                  <a:pt x="117" y="1334"/>
                </a:cubicBezTo>
                <a:cubicBezTo>
                  <a:pt x="126" y="1332"/>
                  <a:pt x="137" y="1326"/>
                  <a:pt x="148" y="1320"/>
                </a:cubicBezTo>
                <a:cubicBezTo>
                  <a:pt x="164" y="1312"/>
                  <a:pt x="175" y="1309"/>
                  <a:pt x="189" y="1299"/>
                </a:cubicBezTo>
                <a:cubicBezTo>
                  <a:pt x="203" y="1289"/>
                  <a:pt x="220" y="1276"/>
                  <a:pt x="222" y="1249"/>
                </a:cubicBezTo>
                <a:cubicBezTo>
                  <a:pt x="207" y="1240"/>
                  <a:pt x="192" y="1224"/>
                  <a:pt x="189" y="1216"/>
                </a:cubicBezTo>
                <a:cubicBezTo>
                  <a:pt x="183" y="1206"/>
                  <a:pt x="188" y="1189"/>
                  <a:pt x="191" y="1172"/>
                </a:cubicBezTo>
                <a:cubicBezTo>
                  <a:pt x="198" y="1137"/>
                  <a:pt x="207" y="1106"/>
                  <a:pt x="214" y="1071"/>
                </a:cubicBezTo>
                <a:cubicBezTo>
                  <a:pt x="219" y="1042"/>
                  <a:pt x="224" y="1022"/>
                  <a:pt x="229" y="995"/>
                </a:cubicBezTo>
                <a:cubicBezTo>
                  <a:pt x="235" y="979"/>
                  <a:pt x="246" y="969"/>
                  <a:pt x="255" y="956"/>
                </a:cubicBezTo>
                <a:cubicBezTo>
                  <a:pt x="282" y="936"/>
                  <a:pt x="324" y="934"/>
                  <a:pt x="359" y="934"/>
                </a:cubicBezTo>
                <a:cubicBezTo>
                  <a:pt x="359" y="888"/>
                  <a:pt x="354" y="836"/>
                  <a:pt x="355" y="794"/>
                </a:cubicBezTo>
                <a:cubicBezTo>
                  <a:pt x="356" y="786"/>
                  <a:pt x="364" y="784"/>
                  <a:pt x="366" y="776"/>
                </a:cubicBezTo>
                <a:cubicBezTo>
                  <a:pt x="380" y="771"/>
                  <a:pt x="395" y="760"/>
                  <a:pt x="410" y="764"/>
                </a:cubicBezTo>
                <a:cubicBezTo>
                  <a:pt x="407" y="688"/>
                  <a:pt x="410" y="635"/>
                  <a:pt x="407" y="555"/>
                </a:cubicBezTo>
                <a:cubicBezTo>
                  <a:pt x="439" y="510"/>
                  <a:pt x="447" y="428"/>
                  <a:pt x="479" y="376"/>
                </a:cubicBezTo>
                <a:cubicBezTo>
                  <a:pt x="508" y="386"/>
                  <a:pt x="508" y="424"/>
                  <a:pt x="524" y="447"/>
                </a:cubicBezTo>
                <a:cubicBezTo>
                  <a:pt x="524" y="456"/>
                  <a:pt x="530" y="467"/>
                  <a:pt x="533" y="477"/>
                </a:cubicBezTo>
                <a:cubicBezTo>
                  <a:pt x="539" y="453"/>
                  <a:pt x="538" y="439"/>
                  <a:pt x="540" y="411"/>
                </a:cubicBezTo>
                <a:cubicBezTo>
                  <a:pt x="551" y="401"/>
                  <a:pt x="562" y="385"/>
                  <a:pt x="572" y="369"/>
                </a:cubicBezTo>
                <a:cubicBezTo>
                  <a:pt x="582" y="354"/>
                  <a:pt x="592" y="339"/>
                  <a:pt x="597" y="322"/>
                </a:cubicBezTo>
                <a:cubicBezTo>
                  <a:pt x="603" y="320"/>
                  <a:pt x="603" y="311"/>
                  <a:pt x="608" y="308"/>
                </a:cubicBezTo>
                <a:cubicBezTo>
                  <a:pt x="611" y="289"/>
                  <a:pt x="624" y="279"/>
                  <a:pt x="632" y="264"/>
                </a:cubicBezTo>
                <a:cubicBezTo>
                  <a:pt x="634" y="264"/>
                  <a:pt x="634" y="263"/>
                  <a:pt x="634" y="261"/>
                </a:cubicBezTo>
                <a:cubicBezTo>
                  <a:pt x="641" y="262"/>
                  <a:pt x="640" y="262"/>
                  <a:pt x="645" y="263"/>
                </a:cubicBezTo>
                <a:cubicBezTo>
                  <a:pt x="660" y="298"/>
                  <a:pt x="670" y="335"/>
                  <a:pt x="683" y="375"/>
                </a:cubicBezTo>
                <a:cubicBezTo>
                  <a:pt x="685" y="370"/>
                  <a:pt x="690" y="367"/>
                  <a:pt x="692" y="362"/>
                </a:cubicBezTo>
                <a:cubicBezTo>
                  <a:pt x="693" y="364"/>
                  <a:pt x="698" y="362"/>
                  <a:pt x="698" y="365"/>
                </a:cubicBezTo>
                <a:cubicBezTo>
                  <a:pt x="711" y="355"/>
                  <a:pt x="720" y="329"/>
                  <a:pt x="731" y="308"/>
                </a:cubicBezTo>
                <a:cubicBezTo>
                  <a:pt x="745" y="283"/>
                  <a:pt x="768" y="265"/>
                  <a:pt x="774" y="240"/>
                </a:cubicBezTo>
                <a:cubicBezTo>
                  <a:pt x="779" y="245"/>
                  <a:pt x="774" y="236"/>
                  <a:pt x="778" y="240"/>
                </a:cubicBezTo>
                <a:cubicBezTo>
                  <a:pt x="780" y="232"/>
                  <a:pt x="786" y="211"/>
                  <a:pt x="802" y="214"/>
                </a:cubicBezTo>
                <a:cubicBezTo>
                  <a:pt x="816" y="237"/>
                  <a:pt x="818" y="273"/>
                  <a:pt x="832" y="296"/>
                </a:cubicBezTo>
                <a:cubicBezTo>
                  <a:pt x="838" y="321"/>
                  <a:pt x="842" y="342"/>
                  <a:pt x="850" y="362"/>
                </a:cubicBezTo>
                <a:cubicBezTo>
                  <a:pt x="854" y="372"/>
                  <a:pt x="861" y="379"/>
                  <a:pt x="861" y="387"/>
                </a:cubicBezTo>
                <a:cubicBezTo>
                  <a:pt x="861" y="391"/>
                  <a:pt x="857" y="395"/>
                  <a:pt x="856" y="401"/>
                </a:cubicBezTo>
                <a:cubicBezTo>
                  <a:pt x="851" y="420"/>
                  <a:pt x="855" y="445"/>
                  <a:pt x="845" y="458"/>
                </a:cubicBezTo>
                <a:cubicBezTo>
                  <a:pt x="857" y="448"/>
                  <a:pt x="869" y="426"/>
                  <a:pt x="876" y="407"/>
                </a:cubicBezTo>
                <a:cubicBezTo>
                  <a:pt x="879" y="408"/>
                  <a:pt x="887" y="403"/>
                  <a:pt x="893" y="407"/>
                </a:cubicBezTo>
                <a:cubicBezTo>
                  <a:pt x="900" y="430"/>
                  <a:pt x="903" y="474"/>
                  <a:pt x="910" y="496"/>
                </a:cubicBezTo>
                <a:cubicBezTo>
                  <a:pt x="914" y="510"/>
                  <a:pt x="917" y="519"/>
                  <a:pt x="919" y="534"/>
                </a:cubicBezTo>
                <a:cubicBezTo>
                  <a:pt x="921" y="545"/>
                  <a:pt x="928" y="554"/>
                  <a:pt x="932" y="566"/>
                </a:cubicBezTo>
                <a:cubicBezTo>
                  <a:pt x="934" y="572"/>
                  <a:pt x="933" y="578"/>
                  <a:pt x="935" y="584"/>
                </a:cubicBezTo>
                <a:cubicBezTo>
                  <a:pt x="936" y="588"/>
                  <a:pt x="940" y="592"/>
                  <a:pt x="940" y="596"/>
                </a:cubicBezTo>
                <a:cubicBezTo>
                  <a:pt x="941" y="608"/>
                  <a:pt x="936" y="626"/>
                  <a:pt x="933" y="640"/>
                </a:cubicBezTo>
                <a:cubicBezTo>
                  <a:pt x="931" y="654"/>
                  <a:pt x="924" y="666"/>
                  <a:pt x="924" y="681"/>
                </a:cubicBezTo>
                <a:cubicBezTo>
                  <a:pt x="954" y="664"/>
                  <a:pt x="996" y="640"/>
                  <a:pt x="1022" y="610"/>
                </a:cubicBezTo>
                <a:cubicBezTo>
                  <a:pt x="1037" y="593"/>
                  <a:pt x="1048" y="574"/>
                  <a:pt x="1059" y="557"/>
                </a:cubicBezTo>
                <a:cubicBezTo>
                  <a:pt x="1063" y="552"/>
                  <a:pt x="1069" y="549"/>
                  <a:pt x="1072" y="544"/>
                </a:cubicBezTo>
                <a:cubicBezTo>
                  <a:pt x="1074" y="536"/>
                  <a:pt x="1072" y="528"/>
                  <a:pt x="1074" y="520"/>
                </a:cubicBezTo>
                <a:cubicBezTo>
                  <a:pt x="1088" y="501"/>
                  <a:pt x="1094" y="469"/>
                  <a:pt x="1101" y="447"/>
                </a:cubicBezTo>
                <a:cubicBezTo>
                  <a:pt x="1086" y="411"/>
                  <a:pt x="1050" y="397"/>
                  <a:pt x="1027" y="371"/>
                </a:cubicBezTo>
                <a:cubicBezTo>
                  <a:pt x="1018" y="352"/>
                  <a:pt x="1006" y="336"/>
                  <a:pt x="995" y="319"/>
                </a:cubicBezTo>
                <a:cubicBezTo>
                  <a:pt x="990" y="290"/>
                  <a:pt x="969" y="270"/>
                  <a:pt x="962" y="243"/>
                </a:cubicBezTo>
                <a:cubicBezTo>
                  <a:pt x="959" y="231"/>
                  <a:pt x="959" y="219"/>
                  <a:pt x="954" y="206"/>
                </a:cubicBezTo>
                <a:cubicBezTo>
                  <a:pt x="953" y="201"/>
                  <a:pt x="957" y="201"/>
                  <a:pt x="958" y="199"/>
                </a:cubicBezTo>
                <a:cubicBezTo>
                  <a:pt x="954" y="161"/>
                  <a:pt x="974" y="130"/>
                  <a:pt x="994" y="108"/>
                </a:cubicBezTo>
                <a:cubicBezTo>
                  <a:pt x="1023" y="99"/>
                  <a:pt x="1038" y="75"/>
                  <a:pt x="1067" y="79"/>
                </a:cubicBezTo>
                <a:cubicBezTo>
                  <a:pt x="1092" y="68"/>
                  <a:pt x="1130" y="45"/>
                  <a:pt x="1121" y="18"/>
                </a:cubicBezTo>
                <a:cubicBezTo>
                  <a:pt x="1126" y="8"/>
                  <a:pt x="1138" y="0"/>
                  <a:pt x="1145" y="12"/>
                </a:cubicBezTo>
                <a:cubicBezTo>
                  <a:pt x="1136" y="28"/>
                  <a:pt x="1152" y="51"/>
                  <a:pt x="1152" y="70"/>
                </a:cubicBezTo>
                <a:cubicBezTo>
                  <a:pt x="1151" y="101"/>
                  <a:pt x="1133" y="123"/>
                  <a:pt x="1116" y="144"/>
                </a:cubicBezTo>
                <a:cubicBezTo>
                  <a:pt x="1131" y="145"/>
                  <a:pt x="1149" y="144"/>
                  <a:pt x="1162" y="138"/>
                </a:cubicBezTo>
                <a:cubicBezTo>
                  <a:pt x="1168" y="135"/>
                  <a:pt x="1173" y="125"/>
                  <a:pt x="1181" y="117"/>
                </a:cubicBezTo>
                <a:cubicBezTo>
                  <a:pt x="1193" y="105"/>
                  <a:pt x="1201" y="98"/>
                  <a:pt x="1204" y="84"/>
                </a:cubicBezTo>
                <a:cubicBezTo>
                  <a:pt x="1213" y="90"/>
                  <a:pt x="1211" y="103"/>
                  <a:pt x="1210" y="112"/>
                </a:cubicBezTo>
                <a:cubicBezTo>
                  <a:pt x="1209" y="121"/>
                  <a:pt x="1207" y="139"/>
                  <a:pt x="1203" y="149"/>
                </a:cubicBezTo>
                <a:cubicBezTo>
                  <a:pt x="1199" y="160"/>
                  <a:pt x="1190" y="169"/>
                  <a:pt x="1186" y="178"/>
                </a:cubicBezTo>
                <a:cubicBezTo>
                  <a:pt x="1185" y="181"/>
                  <a:pt x="1186" y="185"/>
                  <a:pt x="1185" y="186"/>
                </a:cubicBezTo>
                <a:cubicBezTo>
                  <a:pt x="1173" y="206"/>
                  <a:pt x="1139" y="226"/>
                  <a:pt x="1115" y="231"/>
                </a:cubicBezTo>
                <a:cubicBezTo>
                  <a:pt x="1109" y="232"/>
                  <a:pt x="1102" y="231"/>
                  <a:pt x="1097" y="232"/>
                </a:cubicBezTo>
                <a:cubicBezTo>
                  <a:pt x="1077" y="237"/>
                  <a:pt x="1058" y="255"/>
                  <a:pt x="1044" y="271"/>
                </a:cubicBezTo>
                <a:cubicBezTo>
                  <a:pt x="1036" y="307"/>
                  <a:pt x="1080" y="302"/>
                  <a:pt x="1085" y="329"/>
                </a:cubicBezTo>
                <a:cubicBezTo>
                  <a:pt x="1093" y="332"/>
                  <a:pt x="1097" y="340"/>
                  <a:pt x="1103" y="344"/>
                </a:cubicBezTo>
                <a:cubicBezTo>
                  <a:pt x="1121" y="379"/>
                  <a:pt x="1134" y="420"/>
                  <a:pt x="1155" y="452"/>
                </a:cubicBezTo>
                <a:cubicBezTo>
                  <a:pt x="1165" y="463"/>
                  <a:pt x="1172" y="478"/>
                  <a:pt x="1180" y="492"/>
                </a:cubicBezTo>
                <a:cubicBezTo>
                  <a:pt x="1183" y="495"/>
                  <a:pt x="1185" y="498"/>
                  <a:pt x="1189" y="499"/>
                </a:cubicBezTo>
                <a:cubicBezTo>
                  <a:pt x="1203" y="534"/>
                  <a:pt x="1210" y="569"/>
                  <a:pt x="1198" y="609"/>
                </a:cubicBezTo>
                <a:cubicBezTo>
                  <a:pt x="1190" y="620"/>
                  <a:pt x="1181" y="630"/>
                  <a:pt x="1177" y="645"/>
                </a:cubicBezTo>
                <a:cubicBezTo>
                  <a:pt x="1137" y="688"/>
                  <a:pt x="1094" y="745"/>
                  <a:pt x="1049" y="784"/>
                </a:cubicBezTo>
                <a:cubicBezTo>
                  <a:pt x="1045" y="788"/>
                  <a:pt x="1043" y="795"/>
                  <a:pt x="1038" y="798"/>
                </a:cubicBezTo>
                <a:cubicBezTo>
                  <a:pt x="1036" y="800"/>
                  <a:pt x="1031" y="800"/>
                  <a:pt x="1029" y="802"/>
                </a:cubicBezTo>
                <a:cubicBezTo>
                  <a:pt x="1027" y="804"/>
                  <a:pt x="1027" y="807"/>
                  <a:pt x="1025" y="809"/>
                </a:cubicBezTo>
                <a:cubicBezTo>
                  <a:pt x="1013" y="820"/>
                  <a:pt x="988" y="829"/>
                  <a:pt x="983" y="840"/>
                </a:cubicBezTo>
                <a:cubicBezTo>
                  <a:pt x="982" y="843"/>
                  <a:pt x="983" y="849"/>
                  <a:pt x="983" y="852"/>
                </a:cubicBezTo>
                <a:cubicBezTo>
                  <a:pt x="980" y="876"/>
                  <a:pt x="970" y="895"/>
                  <a:pt x="964" y="917"/>
                </a:cubicBezTo>
                <a:cubicBezTo>
                  <a:pt x="937" y="952"/>
                  <a:pt x="920" y="1006"/>
                  <a:pt x="921" y="1064"/>
                </a:cubicBezTo>
                <a:cubicBezTo>
                  <a:pt x="921" y="1079"/>
                  <a:pt x="920" y="1094"/>
                  <a:pt x="908" y="1101"/>
                </a:cubicBezTo>
                <a:cubicBezTo>
                  <a:pt x="906" y="1103"/>
                  <a:pt x="897" y="1103"/>
                  <a:pt x="893" y="1104"/>
                </a:cubicBezTo>
                <a:cubicBezTo>
                  <a:pt x="887" y="1106"/>
                  <a:pt x="881" y="1108"/>
                  <a:pt x="875" y="1110"/>
                </a:cubicBezTo>
                <a:cubicBezTo>
                  <a:pt x="872" y="1111"/>
                  <a:pt x="870" y="1114"/>
                  <a:pt x="867" y="1115"/>
                </a:cubicBezTo>
                <a:cubicBezTo>
                  <a:pt x="850" y="1121"/>
                  <a:pt x="830" y="1122"/>
                  <a:pt x="813" y="1128"/>
                </a:cubicBezTo>
                <a:cubicBezTo>
                  <a:pt x="804" y="1146"/>
                  <a:pt x="803" y="1171"/>
                  <a:pt x="799" y="1194"/>
                </a:cubicBezTo>
                <a:cubicBezTo>
                  <a:pt x="787" y="1207"/>
                  <a:pt x="775" y="1220"/>
                  <a:pt x="763" y="1233"/>
                </a:cubicBezTo>
                <a:cubicBezTo>
                  <a:pt x="752" y="1230"/>
                  <a:pt x="734" y="1228"/>
                  <a:pt x="723" y="1229"/>
                </a:cubicBezTo>
                <a:cubicBezTo>
                  <a:pt x="719" y="1231"/>
                  <a:pt x="718" y="1237"/>
                  <a:pt x="716" y="1241"/>
                </a:cubicBezTo>
                <a:cubicBezTo>
                  <a:pt x="692" y="1246"/>
                  <a:pt x="687" y="1263"/>
                  <a:pt x="669" y="1272"/>
                </a:cubicBezTo>
                <a:cubicBezTo>
                  <a:pt x="655" y="1261"/>
                  <a:pt x="633" y="1269"/>
                  <a:pt x="615" y="1259"/>
                </a:cubicBezTo>
                <a:cubicBezTo>
                  <a:pt x="614" y="1276"/>
                  <a:pt x="616" y="1285"/>
                  <a:pt x="611" y="1296"/>
                </a:cubicBezTo>
                <a:cubicBezTo>
                  <a:pt x="591" y="1289"/>
                  <a:pt x="572" y="1322"/>
                  <a:pt x="557" y="1319"/>
                </a:cubicBezTo>
                <a:cubicBezTo>
                  <a:pt x="543" y="1315"/>
                  <a:pt x="510" y="1307"/>
                  <a:pt x="504" y="1314"/>
                </a:cubicBezTo>
                <a:cubicBezTo>
                  <a:pt x="491" y="1318"/>
                  <a:pt x="491" y="1305"/>
                  <a:pt x="481" y="1298"/>
                </a:cubicBezTo>
                <a:cubicBezTo>
                  <a:pt x="471" y="1292"/>
                  <a:pt x="464" y="1294"/>
                  <a:pt x="460" y="1285"/>
                </a:cubicBezTo>
                <a:cubicBezTo>
                  <a:pt x="462" y="1274"/>
                  <a:pt x="466" y="1249"/>
                  <a:pt x="465" y="1231"/>
                </a:cubicBezTo>
                <a:close/>
                <a:moveTo>
                  <a:pt x="1103" y="76"/>
                </a:moveTo>
                <a:cubicBezTo>
                  <a:pt x="1069" y="93"/>
                  <a:pt x="1029" y="105"/>
                  <a:pt x="995" y="123"/>
                </a:cubicBezTo>
                <a:cubicBezTo>
                  <a:pt x="967" y="151"/>
                  <a:pt x="965" y="199"/>
                  <a:pt x="983" y="236"/>
                </a:cubicBezTo>
                <a:cubicBezTo>
                  <a:pt x="993" y="258"/>
                  <a:pt x="1019" y="271"/>
                  <a:pt x="1031" y="283"/>
                </a:cubicBezTo>
                <a:cubicBezTo>
                  <a:pt x="1031" y="274"/>
                  <a:pt x="1037" y="271"/>
                  <a:pt x="1037" y="263"/>
                </a:cubicBezTo>
                <a:cubicBezTo>
                  <a:pt x="1060" y="224"/>
                  <a:pt x="1116" y="225"/>
                  <a:pt x="1151" y="202"/>
                </a:cubicBezTo>
                <a:cubicBezTo>
                  <a:pt x="1162" y="194"/>
                  <a:pt x="1168" y="183"/>
                  <a:pt x="1180" y="175"/>
                </a:cubicBezTo>
                <a:cubicBezTo>
                  <a:pt x="1189" y="156"/>
                  <a:pt x="1200" y="140"/>
                  <a:pt x="1200" y="116"/>
                </a:cubicBezTo>
                <a:cubicBezTo>
                  <a:pt x="1177" y="141"/>
                  <a:pt x="1138" y="165"/>
                  <a:pt x="1095" y="149"/>
                </a:cubicBezTo>
                <a:cubicBezTo>
                  <a:pt x="1095" y="137"/>
                  <a:pt x="1110" y="132"/>
                  <a:pt x="1120" y="126"/>
                </a:cubicBezTo>
                <a:cubicBezTo>
                  <a:pt x="1135" y="104"/>
                  <a:pt x="1151" y="65"/>
                  <a:pt x="1131" y="38"/>
                </a:cubicBezTo>
                <a:cubicBezTo>
                  <a:pt x="1125" y="54"/>
                  <a:pt x="1113" y="63"/>
                  <a:pt x="1103" y="76"/>
                </a:cubicBezTo>
                <a:close/>
                <a:moveTo>
                  <a:pt x="785" y="257"/>
                </a:moveTo>
                <a:cubicBezTo>
                  <a:pt x="783" y="255"/>
                  <a:pt x="781" y="256"/>
                  <a:pt x="780" y="258"/>
                </a:cubicBezTo>
                <a:cubicBezTo>
                  <a:pt x="783" y="262"/>
                  <a:pt x="770" y="268"/>
                  <a:pt x="774" y="272"/>
                </a:cubicBezTo>
                <a:cubicBezTo>
                  <a:pt x="776" y="268"/>
                  <a:pt x="783" y="270"/>
                  <a:pt x="788" y="270"/>
                </a:cubicBezTo>
                <a:cubicBezTo>
                  <a:pt x="787" y="276"/>
                  <a:pt x="794" y="275"/>
                  <a:pt x="795" y="279"/>
                </a:cubicBezTo>
                <a:cubicBezTo>
                  <a:pt x="814" y="276"/>
                  <a:pt x="805" y="244"/>
                  <a:pt x="795" y="242"/>
                </a:cubicBezTo>
                <a:cubicBezTo>
                  <a:pt x="796" y="244"/>
                  <a:pt x="786" y="249"/>
                  <a:pt x="785" y="257"/>
                </a:cubicBezTo>
                <a:close/>
                <a:moveTo>
                  <a:pt x="1018" y="336"/>
                </a:moveTo>
                <a:cubicBezTo>
                  <a:pt x="1020" y="340"/>
                  <a:pt x="1021" y="345"/>
                  <a:pt x="1023" y="348"/>
                </a:cubicBezTo>
                <a:cubicBezTo>
                  <a:pt x="1037" y="372"/>
                  <a:pt x="1058" y="384"/>
                  <a:pt x="1077" y="401"/>
                </a:cubicBezTo>
                <a:cubicBezTo>
                  <a:pt x="1087" y="409"/>
                  <a:pt x="1091" y="421"/>
                  <a:pt x="1102" y="427"/>
                </a:cubicBezTo>
                <a:cubicBezTo>
                  <a:pt x="1105" y="407"/>
                  <a:pt x="1098" y="389"/>
                  <a:pt x="1099" y="376"/>
                </a:cubicBezTo>
                <a:cubicBezTo>
                  <a:pt x="1078" y="311"/>
                  <a:pt x="1012" y="299"/>
                  <a:pt x="976" y="249"/>
                </a:cubicBezTo>
                <a:cubicBezTo>
                  <a:pt x="987" y="278"/>
                  <a:pt x="1004" y="311"/>
                  <a:pt x="1018" y="336"/>
                </a:cubicBezTo>
                <a:close/>
                <a:moveTo>
                  <a:pt x="755" y="293"/>
                </a:moveTo>
                <a:cubicBezTo>
                  <a:pt x="743" y="312"/>
                  <a:pt x="729" y="336"/>
                  <a:pt x="721" y="355"/>
                </a:cubicBezTo>
                <a:cubicBezTo>
                  <a:pt x="723" y="353"/>
                  <a:pt x="727" y="354"/>
                  <a:pt x="730" y="353"/>
                </a:cubicBezTo>
                <a:cubicBezTo>
                  <a:pt x="736" y="361"/>
                  <a:pt x="727" y="368"/>
                  <a:pt x="730" y="376"/>
                </a:cubicBezTo>
                <a:cubicBezTo>
                  <a:pt x="736" y="374"/>
                  <a:pt x="735" y="366"/>
                  <a:pt x="739" y="364"/>
                </a:cubicBezTo>
                <a:cubicBezTo>
                  <a:pt x="745" y="364"/>
                  <a:pt x="745" y="362"/>
                  <a:pt x="749" y="364"/>
                </a:cubicBezTo>
                <a:cubicBezTo>
                  <a:pt x="752" y="367"/>
                  <a:pt x="749" y="377"/>
                  <a:pt x="752" y="380"/>
                </a:cubicBezTo>
                <a:cubicBezTo>
                  <a:pt x="754" y="369"/>
                  <a:pt x="762" y="355"/>
                  <a:pt x="774" y="362"/>
                </a:cubicBezTo>
                <a:cubicBezTo>
                  <a:pt x="774" y="382"/>
                  <a:pt x="787" y="389"/>
                  <a:pt x="792" y="404"/>
                </a:cubicBezTo>
                <a:cubicBezTo>
                  <a:pt x="812" y="385"/>
                  <a:pt x="802" y="351"/>
                  <a:pt x="806" y="325"/>
                </a:cubicBezTo>
                <a:cubicBezTo>
                  <a:pt x="815" y="346"/>
                  <a:pt x="820" y="370"/>
                  <a:pt x="838" y="383"/>
                </a:cubicBezTo>
                <a:cubicBezTo>
                  <a:pt x="843" y="360"/>
                  <a:pt x="830" y="340"/>
                  <a:pt x="824" y="317"/>
                </a:cubicBezTo>
                <a:cubicBezTo>
                  <a:pt x="820" y="301"/>
                  <a:pt x="818" y="290"/>
                  <a:pt x="811" y="279"/>
                </a:cubicBezTo>
                <a:cubicBezTo>
                  <a:pt x="809" y="293"/>
                  <a:pt x="786" y="293"/>
                  <a:pt x="782" y="281"/>
                </a:cubicBezTo>
                <a:cubicBezTo>
                  <a:pt x="773" y="285"/>
                  <a:pt x="767" y="292"/>
                  <a:pt x="755" y="293"/>
                </a:cubicBezTo>
                <a:close/>
                <a:moveTo>
                  <a:pt x="622" y="308"/>
                </a:moveTo>
                <a:cubicBezTo>
                  <a:pt x="633" y="306"/>
                  <a:pt x="634" y="313"/>
                  <a:pt x="641" y="314"/>
                </a:cubicBezTo>
                <a:cubicBezTo>
                  <a:pt x="649" y="301"/>
                  <a:pt x="646" y="291"/>
                  <a:pt x="637" y="282"/>
                </a:cubicBezTo>
                <a:cubicBezTo>
                  <a:pt x="631" y="292"/>
                  <a:pt x="623" y="297"/>
                  <a:pt x="622" y="308"/>
                </a:cubicBezTo>
                <a:close/>
                <a:moveTo>
                  <a:pt x="591" y="400"/>
                </a:moveTo>
                <a:cubicBezTo>
                  <a:pt x="602" y="390"/>
                  <a:pt x="596" y="365"/>
                  <a:pt x="611" y="353"/>
                </a:cubicBezTo>
                <a:cubicBezTo>
                  <a:pt x="610" y="381"/>
                  <a:pt x="601" y="407"/>
                  <a:pt x="600" y="434"/>
                </a:cubicBezTo>
                <a:cubicBezTo>
                  <a:pt x="615" y="447"/>
                  <a:pt x="621" y="416"/>
                  <a:pt x="632" y="408"/>
                </a:cubicBezTo>
                <a:cubicBezTo>
                  <a:pt x="633" y="388"/>
                  <a:pt x="628" y="379"/>
                  <a:pt x="633" y="365"/>
                </a:cubicBezTo>
                <a:cubicBezTo>
                  <a:pt x="643" y="385"/>
                  <a:pt x="635" y="429"/>
                  <a:pt x="654" y="434"/>
                </a:cubicBezTo>
                <a:cubicBezTo>
                  <a:pt x="660" y="419"/>
                  <a:pt x="670" y="408"/>
                  <a:pt x="674" y="391"/>
                </a:cubicBezTo>
                <a:cubicBezTo>
                  <a:pt x="666" y="371"/>
                  <a:pt x="665" y="341"/>
                  <a:pt x="652" y="319"/>
                </a:cubicBezTo>
                <a:cubicBezTo>
                  <a:pt x="645" y="334"/>
                  <a:pt x="626" y="321"/>
                  <a:pt x="615" y="318"/>
                </a:cubicBezTo>
                <a:cubicBezTo>
                  <a:pt x="597" y="356"/>
                  <a:pt x="571" y="385"/>
                  <a:pt x="553" y="423"/>
                </a:cubicBezTo>
                <a:cubicBezTo>
                  <a:pt x="557" y="426"/>
                  <a:pt x="566" y="424"/>
                  <a:pt x="568" y="426"/>
                </a:cubicBezTo>
                <a:cubicBezTo>
                  <a:pt x="577" y="417"/>
                  <a:pt x="585" y="405"/>
                  <a:pt x="591" y="400"/>
                </a:cubicBezTo>
                <a:close/>
                <a:moveTo>
                  <a:pt x="709" y="372"/>
                </a:moveTo>
                <a:cubicBezTo>
                  <a:pt x="719" y="397"/>
                  <a:pt x="717" y="426"/>
                  <a:pt x="730" y="449"/>
                </a:cubicBezTo>
                <a:cubicBezTo>
                  <a:pt x="730" y="427"/>
                  <a:pt x="737" y="420"/>
                  <a:pt x="735" y="393"/>
                </a:cubicBezTo>
                <a:cubicBezTo>
                  <a:pt x="728" y="391"/>
                  <a:pt x="719" y="390"/>
                  <a:pt x="717" y="382"/>
                </a:cubicBezTo>
                <a:cubicBezTo>
                  <a:pt x="715" y="376"/>
                  <a:pt x="721" y="367"/>
                  <a:pt x="716" y="368"/>
                </a:cubicBezTo>
                <a:cubicBezTo>
                  <a:pt x="712" y="368"/>
                  <a:pt x="713" y="372"/>
                  <a:pt x="709" y="372"/>
                </a:cubicBezTo>
                <a:close/>
                <a:moveTo>
                  <a:pt x="798" y="527"/>
                </a:moveTo>
                <a:cubicBezTo>
                  <a:pt x="828" y="496"/>
                  <a:pt x="838" y="450"/>
                  <a:pt x="845" y="398"/>
                </a:cubicBezTo>
                <a:cubicBezTo>
                  <a:pt x="842" y="396"/>
                  <a:pt x="840" y="401"/>
                  <a:pt x="835" y="398"/>
                </a:cubicBezTo>
                <a:cubicBezTo>
                  <a:pt x="827" y="391"/>
                  <a:pt x="824" y="377"/>
                  <a:pt x="814" y="372"/>
                </a:cubicBezTo>
                <a:cubicBezTo>
                  <a:pt x="809" y="425"/>
                  <a:pt x="801" y="472"/>
                  <a:pt x="798" y="527"/>
                </a:cubicBezTo>
                <a:close/>
                <a:moveTo>
                  <a:pt x="746" y="401"/>
                </a:moveTo>
                <a:cubicBezTo>
                  <a:pt x="745" y="440"/>
                  <a:pt x="728" y="469"/>
                  <a:pt x="742" y="502"/>
                </a:cubicBezTo>
                <a:cubicBezTo>
                  <a:pt x="750" y="491"/>
                  <a:pt x="749" y="474"/>
                  <a:pt x="764" y="476"/>
                </a:cubicBezTo>
                <a:cubicBezTo>
                  <a:pt x="783" y="478"/>
                  <a:pt x="778" y="513"/>
                  <a:pt x="788" y="526"/>
                </a:cubicBezTo>
                <a:cubicBezTo>
                  <a:pt x="789" y="488"/>
                  <a:pt x="797" y="442"/>
                  <a:pt x="798" y="415"/>
                </a:cubicBezTo>
                <a:cubicBezTo>
                  <a:pt x="796" y="419"/>
                  <a:pt x="790" y="415"/>
                  <a:pt x="788" y="415"/>
                </a:cubicBezTo>
                <a:cubicBezTo>
                  <a:pt x="779" y="403"/>
                  <a:pt x="774" y="388"/>
                  <a:pt x="763" y="377"/>
                </a:cubicBezTo>
                <a:cubicBezTo>
                  <a:pt x="761" y="389"/>
                  <a:pt x="754" y="395"/>
                  <a:pt x="746" y="401"/>
                </a:cubicBezTo>
                <a:close/>
                <a:moveTo>
                  <a:pt x="676" y="419"/>
                </a:moveTo>
                <a:cubicBezTo>
                  <a:pt x="687" y="411"/>
                  <a:pt x="690" y="423"/>
                  <a:pt x="698" y="427"/>
                </a:cubicBezTo>
                <a:cubicBezTo>
                  <a:pt x="702" y="425"/>
                  <a:pt x="704" y="422"/>
                  <a:pt x="708" y="419"/>
                </a:cubicBezTo>
                <a:cubicBezTo>
                  <a:pt x="705" y="404"/>
                  <a:pt x="703" y="389"/>
                  <a:pt x="694" y="380"/>
                </a:cubicBezTo>
                <a:cubicBezTo>
                  <a:pt x="686" y="390"/>
                  <a:pt x="678" y="408"/>
                  <a:pt x="676" y="419"/>
                </a:cubicBezTo>
                <a:close/>
                <a:moveTo>
                  <a:pt x="1012" y="805"/>
                </a:moveTo>
                <a:cubicBezTo>
                  <a:pt x="1030" y="776"/>
                  <a:pt x="1064" y="763"/>
                  <a:pt x="1081" y="733"/>
                </a:cubicBezTo>
                <a:cubicBezTo>
                  <a:pt x="1083" y="730"/>
                  <a:pt x="1086" y="729"/>
                  <a:pt x="1090" y="728"/>
                </a:cubicBezTo>
                <a:cubicBezTo>
                  <a:pt x="1092" y="722"/>
                  <a:pt x="1096" y="719"/>
                  <a:pt x="1098" y="712"/>
                </a:cubicBezTo>
                <a:cubicBezTo>
                  <a:pt x="1133" y="680"/>
                  <a:pt x="1164" y="642"/>
                  <a:pt x="1188" y="598"/>
                </a:cubicBezTo>
                <a:cubicBezTo>
                  <a:pt x="1194" y="568"/>
                  <a:pt x="1197" y="537"/>
                  <a:pt x="1185" y="510"/>
                </a:cubicBezTo>
                <a:cubicBezTo>
                  <a:pt x="1183" y="506"/>
                  <a:pt x="1176" y="500"/>
                  <a:pt x="1171" y="494"/>
                </a:cubicBezTo>
                <a:cubicBezTo>
                  <a:pt x="1162" y="480"/>
                  <a:pt x="1151" y="461"/>
                  <a:pt x="1138" y="441"/>
                </a:cubicBezTo>
                <a:cubicBezTo>
                  <a:pt x="1129" y="427"/>
                  <a:pt x="1121" y="390"/>
                  <a:pt x="1112" y="384"/>
                </a:cubicBezTo>
                <a:cubicBezTo>
                  <a:pt x="1112" y="385"/>
                  <a:pt x="1112" y="386"/>
                  <a:pt x="1112" y="386"/>
                </a:cubicBezTo>
                <a:cubicBezTo>
                  <a:pt x="1118" y="426"/>
                  <a:pt x="1111" y="480"/>
                  <a:pt x="1092" y="514"/>
                </a:cubicBezTo>
                <a:cubicBezTo>
                  <a:pt x="1096" y="519"/>
                  <a:pt x="1089" y="528"/>
                  <a:pt x="1091" y="534"/>
                </a:cubicBezTo>
                <a:cubicBezTo>
                  <a:pt x="1081" y="542"/>
                  <a:pt x="1078" y="554"/>
                  <a:pt x="1072" y="564"/>
                </a:cubicBezTo>
                <a:cubicBezTo>
                  <a:pt x="1062" y="580"/>
                  <a:pt x="1045" y="593"/>
                  <a:pt x="1033" y="609"/>
                </a:cubicBezTo>
                <a:cubicBezTo>
                  <a:pt x="1030" y="613"/>
                  <a:pt x="1029" y="619"/>
                  <a:pt x="1026" y="622"/>
                </a:cubicBezTo>
                <a:cubicBezTo>
                  <a:pt x="1016" y="634"/>
                  <a:pt x="1000" y="641"/>
                  <a:pt x="987" y="652"/>
                </a:cubicBezTo>
                <a:cubicBezTo>
                  <a:pt x="982" y="656"/>
                  <a:pt x="980" y="659"/>
                  <a:pt x="975" y="663"/>
                </a:cubicBezTo>
                <a:cubicBezTo>
                  <a:pt x="970" y="666"/>
                  <a:pt x="964" y="667"/>
                  <a:pt x="958" y="671"/>
                </a:cubicBezTo>
                <a:cubicBezTo>
                  <a:pt x="954" y="674"/>
                  <a:pt x="952" y="679"/>
                  <a:pt x="948" y="682"/>
                </a:cubicBezTo>
                <a:cubicBezTo>
                  <a:pt x="939" y="689"/>
                  <a:pt x="927" y="692"/>
                  <a:pt x="918" y="700"/>
                </a:cubicBezTo>
                <a:cubicBezTo>
                  <a:pt x="911" y="731"/>
                  <a:pt x="909" y="756"/>
                  <a:pt x="903" y="780"/>
                </a:cubicBezTo>
                <a:cubicBezTo>
                  <a:pt x="903" y="771"/>
                  <a:pt x="923" y="782"/>
                  <a:pt x="915" y="780"/>
                </a:cubicBezTo>
                <a:cubicBezTo>
                  <a:pt x="928" y="783"/>
                  <a:pt x="939" y="781"/>
                  <a:pt x="948" y="786"/>
                </a:cubicBezTo>
                <a:cubicBezTo>
                  <a:pt x="951" y="787"/>
                  <a:pt x="955" y="790"/>
                  <a:pt x="958" y="793"/>
                </a:cubicBezTo>
                <a:cubicBezTo>
                  <a:pt x="969" y="800"/>
                  <a:pt x="976" y="810"/>
                  <a:pt x="980" y="825"/>
                </a:cubicBezTo>
                <a:cubicBezTo>
                  <a:pt x="993" y="820"/>
                  <a:pt x="1001" y="811"/>
                  <a:pt x="1012" y="805"/>
                </a:cubicBezTo>
                <a:close/>
                <a:moveTo>
                  <a:pt x="467" y="431"/>
                </a:moveTo>
                <a:cubicBezTo>
                  <a:pt x="477" y="428"/>
                  <a:pt x="482" y="437"/>
                  <a:pt x="490" y="440"/>
                </a:cubicBezTo>
                <a:cubicBezTo>
                  <a:pt x="497" y="437"/>
                  <a:pt x="496" y="427"/>
                  <a:pt x="503" y="425"/>
                </a:cubicBezTo>
                <a:cubicBezTo>
                  <a:pt x="497" y="414"/>
                  <a:pt x="493" y="401"/>
                  <a:pt x="483" y="394"/>
                </a:cubicBezTo>
                <a:cubicBezTo>
                  <a:pt x="476" y="406"/>
                  <a:pt x="471" y="420"/>
                  <a:pt x="467" y="431"/>
                </a:cubicBezTo>
                <a:close/>
                <a:moveTo>
                  <a:pt x="666" y="430"/>
                </a:moveTo>
                <a:cubicBezTo>
                  <a:pt x="647" y="463"/>
                  <a:pt x="636" y="505"/>
                  <a:pt x="614" y="535"/>
                </a:cubicBezTo>
                <a:cubicBezTo>
                  <a:pt x="614" y="542"/>
                  <a:pt x="619" y="545"/>
                  <a:pt x="616" y="550"/>
                </a:cubicBezTo>
                <a:cubicBezTo>
                  <a:pt x="631" y="549"/>
                  <a:pt x="633" y="535"/>
                  <a:pt x="648" y="535"/>
                </a:cubicBezTo>
                <a:cubicBezTo>
                  <a:pt x="648" y="536"/>
                  <a:pt x="649" y="537"/>
                  <a:pt x="651" y="537"/>
                </a:cubicBezTo>
                <a:cubicBezTo>
                  <a:pt x="654" y="544"/>
                  <a:pt x="651" y="560"/>
                  <a:pt x="663" y="563"/>
                </a:cubicBezTo>
                <a:cubicBezTo>
                  <a:pt x="674" y="552"/>
                  <a:pt x="673" y="528"/>
                  <a:pt x="688" y="521"/>
                </a:cubicBezTo>
                <a:cubicBezTo>
                  <a:pt x="700" y="528"/>
                  <a:pt x="698" y="550"/>
                  <a:pt x="713" y="553"/>
                </a:cubicBezTo>
                <a:cubicBezTo>
                  <a:pt x="721" y="543"/>
                  <a:pt x="726" y="529"/>
                  <a:pt x="733" y="517"/>
                </a:cubicBezTo>
                <a:cubicBezTo>
                  <a:pt x="726" y="491"/>
                  <a:pt x="720" y="465"/>
                  <a:pt x="712" y="433"/>
                </a:cubicBezTo>
                <a:cubicBezTo>
                  <a:pt x="695" y="448"/>
                  <a:pt x="686" y="425"/>
                  <a:pt x="666" y="430"/>
                </a:cubicBezTo>
                <a:close/>
                <a:moveTo>
                  <a:pt x="879" y="433"/>
                </a:moveTo>
                <a:cubicBezTo>
                  <a:pt x="872" y="447"/>
                  <a:pt x="864" y="461"/>
                  <a:pt x="853" y="472"/>
                </a:cubicBezTo>
                <a:cubicBezTo>
                  <a:pt x="857" y="472"/>
                  <a:pt x="855" y="478"/>
                  <a:pt x="860" y="477"/>
                </a:cubicBezTo>
                <a:cubicBezTo>
                  <a:pt x="871" y="475"/>
                  <a:pt x="867" y="451"/>
                  <a:pt x="882" y="456"/>
                </a:cubicBezTo>
                <a:cubicBezTo>
                  <a:pt x="884" y="461"/>
                  <a:pt x="886" y="465"/>
                  <a:pt x="892" y="466"/>
                </a:cubicBezTo>
                <a:cubicBezTo>
                  <a:pt x="888" y="454"/>
                  <a:pt x="891" y="436"/>
                  <a:pt x="883" y="429"/>
                </a:cubicBezTo>
                <a:cubicBezTo>
                  <a:pt x="883" y="433"/>
                  <a:pt x="880" y="441"/>
                  <a:pt x="879" y="433"/>
                </a:cubicBezTo>
                <a:close/>
                <a:moveTo>
                  <a:pt x="576" y="430"/>
                </a:moveTo>
                <a:cubicBezTo>
                  <a:pt x="568" y="434"/>
                  <a:pt x="560" y="439"/>
                  <a:pt x="548" y="440"/>
                </a:cubicBezTo>
                <a:cubicBezTo>
                  <a:pt x="548" y="465"/>
                  <a:pt x="545" y="481"/>
                  <a:pt x="544" y="499"/>
                </a:cubicBezTo>
                <a:cubicBezTo>
                  <a:pt x="551" y="510"/>
                  <a:pt x="560" y="522"/>
                  <a:pt x="565" y="531"/>
                </a:cubicBezTo>
                <a:cubicBezTo>
                  <a:pt x="567" y="527"/>
                  <a:pt x="570" y="523"/>
                  <a:pt x="572" y="517"/>
                </a:cubicBezTo>
                <a:cubicBezTo>
                  <a:pt x="567" y="517"/>
                  <a:pt x="565" y="514"/>
                  <a:pt x="562" y="512"/>
                </a:cubicBezTo>
                <a:cubicBezTo>
                  <a:pt x="562" y="509"/>
                  <a:pt x="562" y="506"/>
                  <a:pt x="562" y="503"/>
                </a:cubicBezTo>
                <a:cubicBezTo>
                  <a:pt x="567" y="501"/>
                  <a:pt x="568" y="500"/>
                  <a:pt x="571" y="505"/>
                </a:cubicBezTo>
                <a:cubicBezTo>
                  <a:pt x="570" y="484"/>
                  <a:pt x="579" y="444"/>
                  <a:pt x="576" y="430"/>
                </a:cubicBezTo>
                <a:close/>
                <a:moveTo>
                  <a:pt x="582" y="498"/>
                </a:moveTo>
                <a:cubicBezTo>
                  <a:pt x="596" y="479"/>
                  <a:pt x="609" y="510"/>
                  <a:pt x="609" y="523"/>
                </a:cubicBezTo>
                <a:cubicBezTo>
                  <a:pt x="624" y="504"/>
                  <a:pt x="620" y="470"/>
                  <a:pt x="623" y="444"/>
                </a:cubicBezTo>
                <a:cubicBezTo>
                  <a:pt x="620" y="452"/>
                  <a:pt x="604" y="451"/>
                  <a:pt x="594" y="445"/>
                </a:cubicBezTo>
                <a:cubicBezTo>
                  <a:pt x="591" y="441"/>
                  <a:pt x="593" y="433"/>
                  <a:pt x="589" y="430"/>
                </a:cubicBezTo>
                <a:cubicBezTo>
                  <a:pt x="583" y="453"/>
                  <a:pt x="578" y="481"/>
                  <a:pt x="582" y="498"/>
                </a:cubicBezTo>
                <a:close/>
                <a:moveTo>
                  <a:pt x="629" y="492"/>
                </a:moveTo>
                <a:cubicBezTo>
                  <a:pt x="634" y="476"/>
                  <a:pt x="640" y="460"/>
                  <a:pt x="648" y="447"/>
                </a:cubicBezTo>
                <a:cubicBezTo>
                  <a:pt x="640" y="445"/>
                  <a:pt x="638" y="437"/>
                  <a:pt x="634" y="431"/>
                </a:cubicBezTo>
                <a:cubicBezTo>
                  <a:pt x="629" y="450"/>
                  <a:pt x="632" y="474"/>
                  <a:pt x="629" y="492"/>
                </a:cubicBezTo>
                <a:close/>
                <a:moveTo>
                  <a:pt x="490" y="454"/>
                </a:moveTo>
                <a:cubicBezTo>
                  <a:pt x="483" y="454"/>
                  <a:pt x="481" y="447"/>
                  <a:pt x="475" y="445"/>
                </a:cubicBezTo>
                <a:cubicBezTo>
                  <a:pt x="471" y="447"/>
                  <a:pt x="467" y="450"/>
                  <a:pt x="461" y="451"/>
                </a:cubicBezTo>
                <a:cubicBezTo>
                  <a:pt x="452" y="485"/>
                  <a:pt x="439" y="515"/>
                  <a:pt x="425" y="545"/>
                </a:cubicBezTo>
                <a:cubicBezTo>
                  <a:pt x="429" y="545"/>
                  <a:pt x="434" y="544"/>
                  <a:pt x="436" y="546"/>
                </a:cubicBezTo>
                <a:cubicBezTo>
                  <a:pt x="439" y="551"/>
                  <a:pt x="439" y="559"/>
                  <a:pt x="447" y="562"/>
                </a:cubicBezTo>
                <a:cubicBezTo>
                  <a:pt x="453" y="552"/>
                  <a:pt x="457" y="541"/>
                  <a:pt x="461" y="527"/>
                </a:cubicBezTo>
                <a:cubicBezTo>
                  <a:pt x="464" y="519"/>
                  <a:pt x="467" y="495"/>
                  <a:pt x="475" y="494"/>
                </a:cubicBezTo>
                <a:cubicBezTo>
                  <a:pt x="482" y="493"/>
                  <a:pt x="488" y="509"/>
                  <a:pt x="490" y="514"/>
                </a:cubicBezTo>
                <a:cubicBezTo>
                  <a:pt x="495" y="528"/>
                  <a:pt x="495" y="541"/>
                  <a:pt x="504" y="548"/>
                </a:cubicBezTo>
                <a:cubicBezTo>
                  <a:pt x="505" y="524"/>
                  <a:pt x="524" y="527"/>
                  <a:pt x="532" y="542"/>
                </a:cubicBezTo>
                <a:cubicBezTo>
                  <a:pt x="545" y="539"/>
                  <a:pt x="539" y="526"/>
                  <a:pt x="546" y="520"/>
                </a:cubicBezTo>
                <a:cubicBezTo>
                  <a:pt x="530" y="496"/>
                  <a:pt x="519" y="467"/>
                  <a:pt x="507" y="438"/>
                </a:cubicBezTo>
                <a:cubicBezTo>
                  <a:pt x="505" y="447"/>
                  <a:pt x="497" y="450"/>
                  <a:pt x="490" y="454"/>
                </a:cubicBezTo>
                <a:close/>
                <a:moveTo>
                  <a:pt x="846" y="479"/>
                </a:moveTo>
                <a:cubicBezTo>
                  <a:pt x="831" y="505"/>
                  <a:pt x="811" y="526"/>
                  <a:pt x="792" y="549"/>
                </a:cubicBezTo>
                <a:cubicBezTo>
                  <a:pt x="796" y="562"/>
                  <a:pt x="799" y="577"/>
                  <a:pt x="803" y="591"/>
                </a:cubicBezTo>
                <a:cubicBezTo>
                  <a:pt x="826" y="588"/>
                  <a:pt x="830" y="565"/>
                  <a:pt x="843" y="553"/>
                </a:cubicBezTo>
                <a:cubicBezTo>
                  <a:pt x="852" y="564"/>
                  <a:pt x="851" y="586"/>
                  <a:pt x="858" y="599"/>
                </a:cubicBezTo>
                <a:cubicBezTo>
                  <a:pt x="868" y="588"/>
                  <a:pt x="875" y="572"/>
                  <a:pt x="878" y="557"/>
                </a:cubicBezTo>
                <a:cubicBezTo>
                  <a:pt x="879" y="550"/>
                  <a:pt x="874" y="538"/>
                  <a:pt x="883" y="534"/>
                </a:cubicBezTo>
                <a:cubicBezTo>
                  <a:pt x="896" y="542"/>
                  <a:pt x="894" y="561"/>
                  <a:pt x="899" y="575"/>
                </a:cubicBezTo>
                <a:cubicBezTo>
                  <a:pt x="901" y="582"/>
                  <a:pt x="905" y="590"/>
                  <a:pt x="910" y="593"/>
                </a:cubicBezTo>
                <a:cubicBezTo>
                  <a:pt x="916" y="593"/>
                  <a:pt x="918" y="581"/>
                  <a:pt x="922" y="582"/>
                </a:cubicBezTo>
                <a:cubicBezTo>
                  <a:pt x="913" y="543"/>
                  <a:pt x="904" y="520"/>
                  <a:pt x="896" y="481"/>
                </a:cubicBezTo>
                <a:cubicBezTo>
                  <a:pt x="885" y="482"/>
                  <a:pt x="883" y="475"/>
                  <a:pt x="878" y="470"/>
                </a:cubicBezTo>
                <a:cubicBezTo>
                  <a:pt x="873" y="482"/>
                  <a:pt x="852" y="502"/>
                  <a:pt x="846" y="479"/>
                </a:cubicBezTo>
                <a:close/>
                <a:moveTo>
                  <a:pt x="753" y="538"/>
                </a:moveTo>
                <a:cubicBezTo>
                  <a:pt x="758" y="529"/>
                  <a:pt x="762" y="519"/>
                  <a:pt x="775" y="519"/>
                </a:cubicBezTo>
                <a:cubicBezTo>
                  <a:pt x="768" y="514"/>
                  <a:pt x="771" y="499"/>
                  <a:pt x="764" y="494"/>
                </a:cubicBezTo>
                <a:cubicBezTo>
                  <a:pt x="750" y="494"/>
                  <a:pt x="729" y="531"/>
                  <a:pt x="753" y="538"/>
                </a:cubicBezTo>
                <a:close/>
                <a:moveTo>
                  <a:pt x="569" y="546"/>
                </a:moveTo>
                <a:cubicBezTo>
                  <a:pt x="583" y="536"/>
                  <a:pt x="587" y="555"/>
                  <a:pt x="600" y="555"/>
                </a:cubicBezTo>
                <a:cubicBezTo>
                  <a:pt x="611" y="543"/>
                  <a:pt x="599" y="514"/>
                  <a:pt x="587" y="508"/>
                </a:cubicBezTo>
                <a:cubicBezTo>
                  <a:pt x="583" y="522"/>
                  <a:pt x="574" y="532"/>
                  <a:pt x="569" y="546"/>
                </a:cubicBezTo>
                <a:close/>
                <a:moveTo>
                  <a:pt x="460" y="562"/>
                </a:moveTo>
                <a:cubicBezTo>
                  <a:pt x="464" y="562"/>
                  <a:pt x="461" y="563"/>
                  <a:pt x="464" y="567"/>
                </a:cubicBezTo>
                <a:cubicBezTo>
                  <a:pt x="460" y="616"/>
                  <a:pt x="467" y="656"/>
                  <a:pt x="467" y="696"/>
                </a:cubicBezTo>
                <a:cubicBezTo>
                  <a:pt x="466" y="753"/>
                  <a:pt x="465" y="809"/>
                  <a:pt x="467" y="862"/>
                </a:cubicBezTo>
                <a:cubicBezTo>
                  <a:pt x="470" y="865"/>
                  <a:pt x="476" y="867"/>
                  <a:pt x="481" y="865"/>
                </a:cubicBezTo>
                <a:cubicBezTo>
                  <a:pt x="489" y="834"/>
                  <a:pt x="490" y="793"/>
                  <a:pt x="490" y="753"/>
                </a:cubicBezTo>
                <a:cubicBezTo>
                  <a:pt x="491" y="730"/>
                  <a:pt x="496" y="705"/>
                  <a:pt x="494" y="685"/>
                </a:cubicBezTo>
                <a:cubicBezTo>
                  <a:pt x="494" y="680"/>
                  <a:pt x="489" y="672"/>
                  <a:pt x="490" y="665"/>
                </a:cubicBezTo>
                <a:cubicBezTo>
                  <a:pt x="492" y="658"/>
                  <a:pt x="500" y="647"/>
                  <a:pt x="506" y="638"/>
                </a:cubicBezTo>
                <a:cubicBezTo>
                  <a:pt x="511" y="628"/>
                  <a:pt x="519" y="618"/>
                  <a:pt x="521" y="609"/>
                </a:cubicBezTo>
                <a:cubicBezTo>
                  <a:pt x="524" y="584"/>
                  <a:pt x="513" y="566"/>
                  <a:pt x="518" y="542"/>
                </a:cubicBezTo>
                <a:cubicBezTo>
                  <a:pt x="512" y="546"/>
                  <a:pt x="519" y="563"/>
                  <a:pt x="507" y="564"/>
                </a:cubicBezTo>
                <a:cubicBezTo>
                  <a:pt x="488" y="567"/>
                  <a:pt x="490" y="521"/>
                  <a:pt x="476" y="512"/>
                </a:cubicBezTo>
                <a:cubicBezTo>
                  <a:pt x="470" y="528"/>
                  <a:pt x="465" y="545"/>
                  <a:pt x="460" y="562"/>
                </a:cubicBezTo>
                <a:close/>
                <a:moveTo>
                  <a:pt x="662" y="668"/>
                </a:moveTo>
                <a:cubicBezTo>
                  <a:pt x="689" y="668"/>
                  <a:pt x="689" y="640"/>
                  <a:pt x="706" y="631"/>
                </a:cubicBezTo>
                <a:cubicBezTo>
                  <a:pt x="715" y="641"/>
                  <a:pt x="697" y="663"/>
                  <a:pt x="708" y="676"/>
                </a:cubicBezTo>
                <a:cubicBezTo>
                  <a:pt x="719" y="676"/>
                  <a:pt x="729" y="662"/>
                  <a:pt x="734" y="649"/>
                </a:cubicBezTo>
                <a:cubicBezTo>
                  <a:pt x="737" y="641"/>
                  <a:pt x="736" y="626"/>
                  <a:pt x="746" y="636"/>
                </a:cubicBezTo>
                <a:cubicBezTo>
                  <a:pt x="746" y="652"/>
                  <a:pt x="750" y="671"/>
                  <a:pt x="760" y="683"/>
                </a:cubicBezTo>
                <a:cubicBezTo>
                  <a:pt x="767" y="678"/>
                  <a:pt x="769" y="674"/>
                  <a:pt x="777" y="676"/>
                </a:cubicBezTo>
                <a:cubicBezTo>
                  <a:pt x="784" y="665"/>
                  <a:pt x="774" y="642"/>
                  <a:pt x="785" y="634"/>
                </a:cubicBezTo>
                <a:cubicBezTo>
                  <a:pt x="787" y="634"/>
                  <a:pt x="787" y="632"/>
                  <a:pt x="788" y="632"/>
                </a:cubicBezTo>
                <a:cubicBezTo>
                  <a:pt x="795" y="639"/>
                  <a:pt x="799" y="649"/>
                  <a:pt x="807" y="656"/>
                </a:cubicBezTo>
                <a:cubicBezTo>
                  <a:pt x="799" y="616"/>
                  <a:pt x="791" y="575"/>
                  <a:pt x="778" y="539"/>
                </a:cubicBezTo>
                <a:cubicBezTo>
                  <a:pt x="776" y="545"/>
                  <a:pt x="772" y="540"/>
                  <a:pt x="767" y="541"/>
                </a:cubicBezTo>
                <a:cubicBezTo>
                  <a:pt x="758" y="556"/>
                  <a:pt x="740" y="549"/>
                  <a:pt x="735" y="534"/>
                </a:cubicBezTo>
                <a:cubicBezTo>
                  <a:pt x="715" y="584"/>
                  <a:pt x="683" y="625"/>
                  <a:pt x="662" y="668"/>
                </a:cubicBezTo>
                <a:close/>
                <a:moveTo>
                  <a:pt x="526" y="552"/>
                </a:moveTo>
                <a:cubicBezTo>
                  <a:pt x="527" y="568"/>
                  <a:pt x="524" y="588"/>
                  <a:pt x="529" y="596"/>
                </a:cubicBezTo>
                <a:cubicBezTo>
                  <a:pt x="538" y="576"/>
                  <a:pt x="552" y="562"/>
                  <a:pt x="560" y="541"/>
                </a:cubicBezTo>
                <a:cubicBezTo>
                  <a:pt x="554" y="543"/>
                  <a:pt x="557" y="536"/>
                  <a:pt x="551" y="538"/>
                </a:cubicBezTo>
                <a:cubicBezTo>
                  <a:pt x="549" y="549"/>
                  <a:pt x="541" y="553"/>
                  <a:pt x="526" y="552"/>
                </a:cubicBezTo>
                <a:close/>
                <a:moveTo>
                  <a:pt x="684" y="555"/>
                </a:moveTo>
                <a:cubicBezTo>
                  <a:pt x="683" y="567"/>
                  <a:pt x="670" y="574"/>
                  <a:pt x="667" y="584"/>
                </a:cubicBezTo>
                <a:cubicBezTo>
                  <a:pt x="663" y="601"/>
                  <a:pt x="665" y="620"/>
                  <a:pt x="665" y="636"/>
                </a:cubicBezTo>
                <a:cubicBezTo>
                  <a:pt x="681" y="615"/>
                  <a:pt x="694" y="591"/>
                  <a:pt x="708" y="567"/>
                </a:cubicBezTo>
                <a:cubicBezTo>
                  <a:pt x="694" y="563"/>
                  <a:pt x="696" y="543"/>
                  <a:pt x="683" y="538"/>
                </a:cubicBezTo>
                <a:cubicBezTo>
                  <a:pt x="682" y="546"/>
                  <a:pt x="685" y="548"/>
                  <a:pt x="684" y="555"/>
                </a:cubicBezTo>
                <a:close/>
                <a:moveTo>
                  <a:pt x="654" y="574"/>
                </a:moveTo>
                <a:cubicBezTo>
                  <a:pt x="654" y="573"/>
                  <a:pt x="641" y="563"/>
                  <a:pt x="643" y="552"/>
                </a:cubicBezTo>
                <a:cubicBezTo>
                  <a:pt x="635" y="554"/>
                  <a:pt x="629" y="558"/>
                  <a:pt x="622" y="562"/>
                </a:cubicBezTo>
                <a:cubicBezTo>
                  <a:pt x="630" y="588"/>
                  <a:pt x="639" y="614"/>
                  <a:pt x="652" y="635"/>
                </a:cubicBezTo>
                <a:cubicBezTo>
                  <a:pt x="653" y="612"/>
                  <a:pt x="663" y="584"/>
                  <a:pt x="654" y="574"/>
                </a:cubicBezTo>
                <a:close/>
                <a:moveTo>
                  <a:pt x="528" y="618"/>
                </a:moveTo>
                <a:cubicBezTo>
                  <a:pt x="531" y="619"/>
                  <a:pt x="528" y="626"/>
                  <a:pt x="529" y="629"/>
                </a:cubicBezTo>
                <a:cubicBezTo>
                  <a:pt x="514" y="634"/>
                  <a:pt x="512" y="653"/>
                  <a:pt x="503" y="664"/>
                </a:cubicBezTo>
                <a:cubicBezTo>
                  <a:pt x="506" y="663"/>
                  <a:pt x="511" y="662"/>
                  <a:pt x="514" y="660"/>
                </a:cubicBezTo>
                <a:cubicBezTo>
                  <a:pt x="514" y="659"/>
                  <a:pt x="525" y="650"/>
                  <a:pt x="525" y="650"/>
                </a:cubicBezTo>
                <a:cubicBezTo>
                  <a:pt x="529" y="644"/>
                  <a:pt x="526" y="635"/>
                  <a:pt x="535" y="635"/>
                </a:cubicBezTo>
                <a:cubicBezTo>
                  <a:pt x="547" y="635"/>
                  <a:pt x="537" y="667"/>
                  <a:pt x="544" y="681"/>
                </a:cubicBezTo>
                <a:cubicBezTo>
                  <a:pt x="558" y="676"/>
                  <a:pt x="566" y="657"/>
                  <a:pt x="569" y="638"/>
                </a:cubicBezTo>
                <a:cubicBezTo>
                  <a:pt x="573" y="636"/>
                  <a:pt x="576" y="635"/>
                  <a:pt x="580" y="634"/>
                </a:cubicBezTo>
                <a:cubicBezTo>
                  <a:pt x="588" y="652"/>
                  <a:pt x="590" y="676"/>
                  <a:pt x="609" y="683"/>
                </a:cubicBezTo>
                <a:cubicBezTo>
                  <a:pt x="612" y="676"/>
                  <a:pt x="620" y="660"/>
                  <a:pt x="629" y="671"/>
                </a:cubicBezTo>
                <a:cubicBezTo>
                  <a:pt x="627" y="676"/>
                  <a:pt x="629" y="678"/>
                  <a:pt x="630" y="683"/>
                </a:cubicBezTo>
                <a:cubicBezTo>
                  <a:pt x="641" y="679"/>
                  <a:pt x="640" y="661"/>
                  <a:pt x="647" y="653"/>
                </a:cubicBezTo>
                <a:cubicBezTo>
                  <a:pt x="638" y="632"/>
                  <a:pt x="631" y="610"/>
                  <a:pt x="619" y="592"/>
                </a:cubicBezTo>
                <a:cubicBezTo>
                  <a:pt x="620" y="582"/>
                  <a:pt x="613" y="568"/>
                  <a:pt x="607" y="562"/>
                </a:cubicBezTo>
                <a:cubicBezTo>
                  <a:pt x="599" y="575"/>
                  <a:pt x="583" y="561"/>
                  <a:pt x="578" y="555"/>
                </a:cubicBezTo>
                <a:cubicBezTo>
                  <a:pt x="573" y="557"/>
                  <a:pt x="566" y="557"/>
                  <a:pt x="564" y="553"/>
                </a:cubicBezTo>
                <a:cubicBezTo>
                  <a:pt x="552" y="575"/>
                  <a:pt x="540" y="597"/>
                  <a:pt x="528" y="618"/>
                </a:cubicBezTo>
                <a:close/>
                <a:moveTo>
                  <a:pt x="431" y="559"/>
                </a:moveTo>
                <a:cubicBezTo>
                  <a:pt x="426" y="562"/>
                  <a:pt x="426" y="556"/>
                  <a:pt x="423" y="559"/>
                </a:cubicBezTo>
                <a:cubicBezTo>
                  <a:pt x="422" y="559"/>
                  <a:pt x="421" y="559"/>
                  <a:pt x="421" y="560"/>
                </a:cubicBezTo>
                <a:cubicBezTo>
                  <a:pt x="414" y="582"/>
                  <a:pt x="418" y="608"/>
                  <a:pt x="418" y="635"/>
                </a:cubicBezTo>
                <a:cubicBezTo>
                  <a:pt x="418" y="707"/>
                  <a:pt x="420" y="788"/>
                  <a:pt x="420" y="844"/>
                </a:cubicBezTo>
                <a:cubicBezTo>
                  <a:pt x="432" y="849"/>
                  <a:pt x="444" y="855"/>
                  <a:pt x="456" y="860"/>
                </a:cubicBezTo>
                <a:cubicBezTo>
                  <a:pt x="457" y="774"/>
                  <a:pt x="458" y="659"/>
                  <a:pt x="453" y="577"/>
                </a:cubicBezTo>
                <a:cubicBezTo>
                  <a:pt x="442" y="575"/>
                  <a:pt x="435" y="570"/>
                  <a:pt x="431" y="559"/>
                </a:cubicBezTo>
                <a:close/>
                <a:moveTo>
                  <a:pt x="827" y="849"/>
                </a:moveTo>
                <a:cubicBezTo>
                  <a:pt x="831" y="824"/>
                  <a:pt x="839" y="798"/>
                  <a:pt x="845" y="772"/>
                </a:cubicBezTo>
                <a:cubicBezTo>
                  <a:pt x="850" y="745"/>
                  <a:pt x="854" y="717"/>
                  <a:pt x="860" y="692"/>
                </a:cubicBezTo>
                <a:cubicBezTo>
                  <a:pt x="861" y="687"/>
                  <a:pt x="864" y="683"/>
                  <a:pt x="865" y="678"/>
                </a:cubicBezTo>
                <a:cubicBezTo>
                  <a:pt x="869" y="663"/>
                  <a:pt x="868" y="646"/>
                  <a:pt x="871" y="631"/>
                </a:cubicBezTo>
                <a:cubicBezTo>
                  <a:pt x="874" y="614"/>
                  <a:pt x="876" y="597"/>
                  <a:pt x="882" y="581"/>
                </a:cubicBezTo>
                <a:cubicBezTo>
                  <a:pt x="883" y="578"/>
                  <a:pt x="880" y="575"/>
                  <a:pt x="881" y="580"/>
                </a:cubicBezTo>
                <a:cubicBezTo>
                  <a:pt x="876" y="590"/>
                  <a:pt x="872" y="608"/>
                  <a:pt x="860" y="616"/>
                </a:cubicBezTo>
                <a:cubicBezTo>
                  <a:pt x="843" y="612"/>
                  <a:pt x="850" y="585"/>
                  <a:pt x="838" y="578"/>
                </a:cubicBezTo>
                <a:cubicBezTo>
                  <a:pt x="821" y="608"/>
                  <a:pt x="825" y="654"/>
                  <a:pt x="820" y="683"/>
                </a:cubicBezTo>
                <a:cubicBezTo>
                  <a:pt x="811" y="735"/>
                  <a:pt x="804" y="797"/>
                  <a:pt x="798" y="848"/>
                </a:cubicBezTo>
                <a:cubicBezTo>
                  <a:pt x="795" y="869"/>
                  <a:pt x="785" y="889"/>
                  <a:pt x="789" y="908"/>
                </a:cubicBezTo>
                <a:cubicBezTo>
                  <a:pt x="795" y="908"/>
                  <a:pt x="806" y="902"/>
                  <a:pt x="814" y="901"/>
                </a:cubicBezTo>
                <a:cubicBezTo>
                  <a:pt x="823" y="885"/>
                  <a:pt x="823" y="868"/>
                  <a:pt x="827" y="849"/>
                </a:cubicBezTo>
                <a:close/>
                <a:moveTo>
                  <a:pt x="870" y="877"/>
                </a:moveTo>
                <a:cubicBezTo>
                  <a:pt x="870" y="875"/>
                  <a:pt x="870" y="872"/>
                  <a:pt x="872" y="872"/>
                </a:cubicBezTo>
                <a:cubicBezTo>
                  <a:pt x="870" y="835"/>
                  <a:pt x="892" y="809"/>
                  <a:pt x="889" y="773"/>
                </a:cubicBezTo>
                <a:cubicBezTo>
                  <a:pt x="899" y="738"/>
                  <a:pt x="917" y="667"/>
                  <a:pt x="924" y="624"/>
                </a:cubicBezTo>
                <a:cubicBezTo>
                  <a:pt x="925" y="614"/>
                  <a:pt x="925" y="595"/>
                  <a:pt x="924" y="600"/>
                </a:cubicBezTo>
                <a:cubicBezTo>
                  <a:pt x="912" y="615"/>
                  <a:pt x="894" y="600"/>
                  <a:pt x="892" y="585"/>
                </a:cubicBezTo>
                <a:cubicBezTo>
                  <a:pt x="882" y="613"/>
                  <a:pt x="874" y="654"/>
                  <a:pt x="876" y="682"/>
                </a:cubicBezTo>
                <a:cubicBezTo>
                  <a:pt x="866" y="695"/>
                  <a:pt x="868" y="712"/>
                  <a:pt x="865" y="728"/>
                </a:cubicBezTo>
                <a:cubicBezTo>
                  <a:pt x="861" y="752"/>
                  <a:pt x="851" y="773"/>
                  <a:pt x="852" y="801"/>
                </a:cubicBezTo>
                <a:cubicBezTo>
                  <a:pt x="839" y="826"/>
                  <a:pt x="840" y="864"/>
                  <a:pt x="827" y="894"/>
                </a:cubicBezTo>
                <a:cubicBezTo>
                  <a:pt x="842" y="890"/>
                  <a:pt x="854" y="884"/>
                  <a:pt x="870" y="877"/>
                </a:cubicBezTo>
                <a:close/>
                <a:moveTo>
                  <a:pt x="816" y="631"/>
                </a:moveTo>
                <a:cubicBezTo>
                  <a:pt x="814" y="617"/>
                  <a:pt x="822" y="607"/>
                  <a:pt x="821" y="595"/>
                </a:cubicBezTo>
                <a:cubicBezTo>
                  <a:pt x="808" y="602"/>
                  <a:pt x="806" y="617"/>
                  <a:pt x="816" y="631"/>
                </a:cubicBezTo>
                <a:close/>
                <a:moveTo>
                  <a:pt x="504" y="674"/>
                </a:moveTo>
                <a:cubicBezTo>
                  <a:pt x="503" y="731"/>
                  <a:pt x="498" y="784"/>
                  <a:pt x="496" y="834"/>
                </a:cubicBezTo>
                <a:cubicBezTo>
                  <a:pt x="496" y="842"/>
                  <a:pt x="498" y="850"/>
                  <a:pt x="497" y="858"/>
                </a:cubicBezTo>
                <a:cubicBezTo>
                  <a:pt x="497" y="862"/>
                  <a:pt x="494" y="866"/>
                  <a:pt x="493" y="870"/>
                </a:cubicBezTo>
                <a:cubicBezTo>
                  <a:pt x="489" y="894"/>
                  <a:pt x="489" y="916"/>
                  <a:pt x="492" y="937"/>
                </a:cubicBezTo>
                <a:cubicBezTo>
                  <a:pt x="499" y="936"/>
                  <a:pt x="510" y="936"/>
                  <a:pt x="519" y="937"/>
                </a:cubicBezTo>
                <a:cubicBezTo>
                  <a:pt x="514" y="922"/>
                  <a:pt x="520" y="909"/>
                  <a:pt x="522" y="901"/>
                </a:cubicBezTo>
                <a:cubicBezTo>
                  <a:pt x="528" y="877"/>
                  <a:pt x="524" y="844"/>
                  <a:pt x="526" y="812"/>
                </a:cubicBezTo>
                <a:cubicBezTo>
                  <a:pt x="528" y="775"/>
                  <a:pt x="535" y="742"/>
                  <a:pt x="535" y="708"/>
                </a:cubicBezTo>
                <a:cubicBezTo>
                  <a:pt x="534" y="700"/>
                  <a:pt x="531" y="691"/>
                  <a:pt x="532" y="683"/>
                </a:cubicBezTo>
                <a:cubicBezTo>
                  <a:pt x="533" y="672"/>
                  <a:pt x="540" y="657"/>
                  <a:pt x="532" y="652"/>
                </a:cubicBezTo>
                <a:cubicBezTo>
                  <a:pt x="525" y="661"/>
                  <a:pt x="518" y="671"/>
                  <a:pt x="504" y="674"/>
                </a:cubicBezTo>
                <a:close/>
                <a:moveTo>
                  <a:pt x="544" y="699"/>
                </a:moveTo>
                <a:cubicBezTo>
                  <a:pt x="542" y="756"/>
                  <a:pt x="535" y="794"/>
                  <a:pt x="536" y="844"/>
                </a:cubicBezTo>
                <a:cubicBezTo>
                  <a:pt x="536" y="860"/>
                  <a:pt x="532" y="875"/>
                  <a:pt x="532" y="890"/>
                </a:cubicBezTo>
                <a:cubicBezTo>
                  <a:pt x="532" y="896"/>
                  <a:pt x="536" y="901"/>
                  <a:pt x="536" y="908"/>
                </a:cubicBezTo>
                <a:cubicBezTo>
                  <a:pt x="537" y="917"/>
                  <a:pt x="532" y="927"/>
                  <a:pt x="532" y="937"/>
                </a:cubicBezTo>
                <a:cubicBezTo>
                  <a:pt x="554" y="937"/>
                  <a:pt x="573" y="938"/>
                  <a:pt x="589" y="937"/>
                </a:cubicBezTo>
                <a:cubicBezTo>
                  <a:pt x="596" y="849"/>
                  <a:pt x="604" y="783"/>
                  <a:pt x="605" y="700"/>
                </a:cubicBezTo>
                <a:cubicBezTo>
                  <a:pt x="590" y="691"/>
                  <a:pt x="587" y="670"/>
                  <a:pt x="576" y="656"/>
                </a:cubicBezTo>
                <a:cubicBezTo>
                  <a:pt x="568" y="672"/>
                  <a:pt x="560" y="689"/>
                  <a:pt x="544" y="699"/>
                </a:cubicBezTo>
                <a:close/>
                <a:moveTo>
                  <a:pt x="774" y="693"/>
                </a:moveTo>
                <a:cubicBezTo>
                  <a:pt x="761" y="764"/>
                  <a:pt x="751" y="852"/>
                  <a:pt x="739" y="921"/>
                </a:cubicBezTo>
                <a:cubicBezTo>
                  <a:pt x="753" y="919"/>
                  <a:pt x="765" y="915"/>
                  <a:pt x="777" y="910"/>
                </a:cubicBezTo>
                <a:cubicBezTo>
                  <a:pt x="784" y="841"/>
                  <a:pt x="796" y="768"/>
                  <a:pt x="807" y="694"/>
                </a:cubicBezTo>
                <a:cubicBezTo>
                  <a:pt x="811" y="672"/>
                  <a:pt x="806" y="664"/>
                  <a:pt x="789" y="656"/>
                </a:cubicBezTo>
                <a:cubicBezTo>
                  <a:pt x="791" y="671"/>
                  <a:pt x="784" y="686"/>
                  <a:pt x="774" y="693"/>
                </a:cubicBezTo>
                <a:close/>
                <a:moveTo>
                  <a:pt x="706" y="683"/>
                </a:moveTo>
                <a:cubicBezTo>
                  <a:pt x="689" y="770"/>
                  <a:pt x="684" y="851"/>
                  <a:pt x="672" y="930"/>
                </a:cubicBezTo>
                <a:cubicBezTo>
                  <a:pt x="696" y="930"/>
                  <a:pt x="708" y="927"/>
                  <a:pt x="726" y="924"/>
                </a:cubicBezTo>
                <a:cubicBezTo>
                  <a:pt x="723" y="918"/>
                  <a:pt x="728" y="914"/>
                  <a:pt x="724" y="908"/>
                </a:cubicBezTo>
                <a:cubicBezTo>
                  <a:pt x="727" y="905"/>
                  <a:pt x="728" y="901"/>
                  <a:pt x="731" y="898"/>
                </a:cubicBezTo>
                <a:cubicBezTo>
                  <a:pt x="744" y="832"/>
                  <a:pt x="754" y="767"/>
                  <a:pt x="763" y="696"/>
                </a:cubicBezTo>
                <a:cubicBezTo>
                  <a:pt x="747" y="692"/>
                  <a:pt x="745" y="675"/>
                  <a:pt x="739" y="660"/>
                </a:cubicBezTo>
                <a:cubicBezTo>
                  <a:pt x="732" y="670"/>
                  <a:pt x="720" y="693"/>
                  <a:pt x="706" y="683"/>
                </a:cubicBezTo>
                <a:close/>
                <a:moveTo>
                  <a:pt x="663" y="678"/>
                </a:moveTo>
                <a:cubicBezTo>
                  <a:pt x="658" y="718"/>
                  <a:pt x="653" y="760"/>
                  <a:pt x="648" y="802"/>
                </a:cubicBezTo>
                <a:cubicBezTo>
                  <a:pt x="646" y="822"/>
                  <a:pt x="643" y="849"/>
                  <a:pt x="645" y="869"/>
                </a:cubicBezTo>
                <a:cubicBezTo>
                  <a:pt x="634" y="888"/>
                  <a:pt x="644" y="919"/>
                  <a:pt x="634" y="934"/>
                </a:cubicBezTo>
                <a:cubicBezTo>
                  <a:pt x="643" y="934"/>
                  <a:pt x="646" y="931"/>
                  <a:pt x="658" y="931"/>
                </a:cubicBezTo>
                <a:cubicBezTo>
                  <a:pt x="668" y="861"/>
                  <a:pt x="685" y="774"/>
                  <a:pt x="695" y="694"/>
                </a:cubicBezTo>
                <a:cubicBezTo>
                  <a:pt x="697" y="682"/>
                  <a:pt x="696" y="674"/>
                  <a:pt x="695" y="663"/>
                </a:cubicBezTo>
                <a:cubicBezTo>
                  <a:pt x="695" y="662"/>
                  <a:pt x="695" y="661"/>
                  <a:pt x="694" y="661"/>
                </a:cubicBezTo>
                <a:cubicBezTo>
                  <a:pt x="687" y="670"/>
                  <a:pt x="678" y="677"/>
                  <a:pt x="663" y="678"/>
                </a:cubicBezTo>
                <a:close/>
                <a:moveTo>
                  <a:pt x="616" y="705"/>
                </a:moveTo>
                <a:cubicBezTo>
                  <a:pt x="611" y="771"/>
                  <a:pt x="607" y="865"/>
                  <a:pt x="598" y="935"/>
                </a:cubicBezTo>
                <a:cubicBezTo>
                  <a:pt x="606" y="939"/>
                  <a:pt x="609" y="932"/>
                  <a:pt x="616" y="935"/>
                </a:cubicBezTo>
                <a:cubicBezTo>
                  <a:pt x="616" y="928"/>
                  <a:pt x="621" y="925"/>
                  <a:pt x="618" y="919"/>
                </a:cubicBezTo>
                <a:cubicBezTo>
                  <a:pt x="632" y="879"/>
                  <a:pt x="633" y="831"/>
                  <a:pt x="637" y="784"/>
                </a:cubicBezTo>
                <a:cubicBezTo>
                  <a:pt x="640" y="748"/>
                  <a:pt x="653" y="711"/>
                  <a:pt x="648" y="678"/>
                </a:cubicBezTo>
                <a:cubicBezTo>
                  <a:pt x="642" y="685"/>
                  <a:pt x="639" y="706"/>
                  <a:pt x="629" y="708"/>
                </a:cubicBezTo>
                <a:cubicBezTo>
                  <a:pt x="622" y="709"/>
                  <a:pt x="619" y="701"/>
                  <a:pt x="616" y="704"/>
                </a:cubicBezTo>
                <a:cubicBezTo>
                  <a:pt x="617" y="704"/>
                  <a:pt x="618" y="705"/>
                  <a:pt x="616" y="705"/>
                </a:cubicBezTo>
                <a:close/>
                <a:moveTo>
                  <a:pt x="370" y="795"/>
                </a:moveTo>
                <a:cubicBezTo>
                  <a:pt x="374" y="812"/>
                  <a:pt x="391" y="828"/>
                  <a:pt x="409" y="838"/>
                </a:cubicBezTo>
                <a:cubicBezTo>
                  <a:pt x="410" y="826"/>
                  <a:pt x="413" y="801"/>
                  <a:pt x="410" y="779"/>
                </a:cubicBezTo>
                <a:cubicBezTo>
                  <a:pt x="397" y="776"/>
                  <a:pt x="378" y="780"/>
                  <a:pt x="370" y="795"/>
                </a:cubicBezTo>
                <a:close/>
                <a:moveTo>
                  <a:pt x="886" y="869"/>
                </a:moveTo>
                <a:cubicBezTo>
                  <a:pt x="907" y="855"/>
                  <a:pt x="931" y="845"/>
                  <a:pt x="930" y="809"/>
                </a:cubicBezTo>
                <a:cubicBezTo>
                  <a:pt x="925" y="797"/>
                  <a:pt x="909" y="799"/>
                  <a:pt x="899" y="794"/>
                </a:cubicBezTo>
                <a:cubicBezTo>
                  <a:pt x="894" y="822"/>
                  <a:pt x="887" y="847"/>
                  <a:pt x="886" y="869"/>
                </a:cubicBezTo>
                <a:close/>
                <a:moveTo>
                  <a:pt x="856" y="894"/>
                </a:moveTo>
                <a:cubicBezTo>
                  <a:pt x="853" y="890"/>
                  <a:pt x="857" y="896"/>
                  <a:pt x="854" y="895"/>
                </a:cubicBezTo>
                <a:cubicBezTo>
                  <a:pt x="764" y="932"/>
                  <a:pt x="659" y="949"/>
                  <a:pt x="547" y="946"/>
                </a:cubicBezTo>
                <a:cubicBezTo>
                  <a:pt x="495" y="945"/>
                  <a:pt x="444" y="944"/>
                  <a:pt x="395" y="944"/>
                </a:cubicBezTo>
                <a:cubicBezTo>
                  <a:pt x="387" y="943"/>
                  <a:pt x="379" y="941"/>
                  <a:pt x="371" y="941"/>
                </a:cubicBezTo>
                <a:cubicBezTo>
                  <a:pt x="369" y="941"/>
                  <a:pt x="364" y="945"/>
                  <a:pt x="360" y="945"/>
                </a:cubicBezTo>
                <a:cubicBezTo>
                  <a:pt x="350" y="945"/>
                  <a:pt x="337" y="942"/>
                  <a:pt x="327" y="944"/>
                </a:cubicBezTo>
                <a:cubicBezTo>
                  <a:pt x="320" y="949"/>
                  <a:pt x="309" y="949"/>
                  <a:pt x="295" y="950"/>
                </a:cubicBezTo>
                <a:cubicBezTo>
                  <a:pt x="290" y="956"/>
                  <a:pt x="282" y="955"/>
                  <a:pt x="274" y="959"/>
                </a:cubicBezTo>
                <a:cubicBezTo>
                  <a:pt x="229" y="983"/>
                  <a:pt x="224" y="1077"/>
                  <a:pt x="212" y="1130"/>
                </a:cubicBezTo>
                <a:cubicBezTo>
                  <a:pt x="207" y="1155"/>
                  <a:pt x="198" y="1175"/>
                  <a:pt x="202" y="1194"/>
                </a:cubicBezTo>
                <a:cubicBezTo>
                  <a:pt x="204" y="1189"/>
                  <a:pt x="214" y="1183"/>
                  <a:pt x="218" y="1182"/>
                </a:cubicBezTo>
                <a:cubicBezTo>
                  <a:pt x="230" y="1175"/>
                  <a:pt x="239" y="1177"/>
                  <a:pt x="252" y="1176"/>
                </a:cubicBezTo>
                <a:cubicBezTo>
                  <a:pt x="257" y="1176"/>
                  <a:pt x="261" y="1172"/>
                  <a:pt x="265" y="1172"/>
                </a:cubicBezTo>
                <a:cubicBezTo>
                  <a:pt x="274" y="1172"/>
                  <a:pt x="286" y="1174"/>
                  <a:pt x="298" y="1173"/>
                </a:cubicBezTo>
                <a:cubicBezTo>
                  <a:pt x="353" y="1170"/>
                  <a:pt x="412" y="1168"/>
                  <a:pt x="463" y="1166"/>
                </a:cubicBezTo>
                <a:cubicBezTo>
                  <a:pt x="467" y="1166"/>
                  <a:pt x="466" y="1161"/>
                  <a:pt x="471" y="1162"/>
                </a:cubicBezTo>
                <a:cubicBezTo>
                  <a:pt x="500" y="1163"/>
                  <a:pt x="543" y="1156"/>
                  <a:pt x="580" y="1147"/>
                </a:cubicBezTo>
                <a:cubicBezTo>
                  <a:pt x="583" y="1148"/>
                  <a:pt x="580" y="1153"/>
                  <a:pt x="586" y="1151"/>
                </a:cubicBezTo>
                <a:cubicBezTo>
                  <a:pt x="596" y="1149"/>
                  <a:pt x="610" y="1152"/>
                  <a:pt x="619" y="1146"/>
                </a:cubicBezTo>
                <a:cubicBezTo>
                  <a:pt x="642" y="1152"/>
                  <a:pt x="682" y="1137"/>
                  <a:pt x="708" y="1141"/>
                </a:cubicBezTo>
                <a:cubicBezTo>
                  <a:pt x="772" y="1124"/>
                  <a:pt x="852" y="1117"/>
                  <a:pt x="908" y="1085"/>
                </a:cubicBezTo>
                <a:cubicBezTo>
                  <a:pt x="911" y="1050"/>
                  <a:pt x="916" y="1010"/>
                  <a:pt x="921" y="980"/>
                </a:cubicBezTo>
                <a:cubicBezTo>
                  <a:pt x="915" y="989"/>
                  <a:pt x="907" y="997"/>
                  <a:pt x="900" y="1007"/>
                </a:cubicBezTo>
                <a:cubicBezTo>
                  <a:pt x="894" y="1016"/>
                  <a:pt x="889" y="1030"/>
                  <a:pt x="878" y="1031"/>
                </a:cubicBezTo>
                <a:cubicBezTo>
                  <a:pt x="873" y="1023"/>
                  <a:pt x="882" y="1016"/>
                  <a:pt x="886" y="1010"/>
                </a:cubicBezTo>
                <a:cubicBezTo>
                  <a:pt x="910" y="975"/>
                  <a:pt x="937" y="945"/>
                  <a:pt x="954" y="905"/>
                </a:cubicBezTo>
                <a:cubicBezTo>
                  <a:pt x="968" y="872"/>
                  <a:pt x="979" y="843"/>
                  <a:pt x="962" y="811"/>
                </a:cubicBezTo>
                <a:cubicBezTo>
                  <a:pt x="949" y="808"/>
                  <a:pt x="946" y="795"/>
                  <a:pt x="932" y="797"/>
                </a:cubicBezTo>
                <a:cubicBezTo>
                  <a:pt x="969" y="844"/>
                  <a:pt x="895" y="881"/>
                  <a:pt x="856" y="894"/>
                </a:cubicBezTo>
                <a:close/>
                <a:moveTo>
                  <a:pt x="474" y="928"/>
                </a:moveTo>
                <a:cubicBezTo>
                  <a:pt x="473" y="915"/>
                  <a:pt x="480" y="900"/>
                  <a:pt x="481" y="883"/>
                </a:cubicBezTo>
                <a:cubicBezTo>
                  <a:pt x="438" y="867"/>
                  <a:pt x="395" y="853"/>
                  <a:pt x="369" y="822"/>
                </a:cubicBezTo>
                <a:cubicBezTo>
                  <a:pt x="369" y="866"/>
                  <a:pt x="369" y="902"/>
                  <a:pt x="377" y="934"/>
                </a:cubicBezTo>
                <a:cubicBezTo>
                  <a:pt x="411" y="937"/>
                  <a:pt x="437" y="933"/>
                  <a:pt x="472" y="935"/>
                </a:cubicBezTo>
                <a:cubicBezTo>
                  <a:pt x="472" y="929"/>
                  <a:pt x="470" y="929"/>
                  <a:pt x="474" y="928"/>
                </a:cubicBezTo>
                <a:close/>
                <a:moveTo>
                  <a:pt x="780" y="1136"/>
                </a:moveTo>
                <a:cubicBezTo>
                  <a:pt x="776" y="1156"/>
                  <a:pt x="767" y="1189"/>
                  <a:pt x="769" y="1208"/>
                </a:cubicBezTo>
                <a:cubicBezTo>
                  <a:pt x="790" y="1193"/>
                  <a:pt x="797" y="1162"/>
                  <a:pt x="798" y="1130"/>
                </a:cubicBezTo>
                <a:cubicBezTo>
                  <a:pt x="792" y="1133"/>
                  <a:pt x="786" y="1135"/>
                  <a:pt x="780" y="1136"/>
                </a:cubicBezTo>
                <a:close/>
                <a:moveTo>
                  <a:pt x="737" y="1147"/>
                </a:moveTo>
                <a:cubicBezTo>
                  <a:pt x="733" y="1170"/>
                  <a:pt x="722" y="1188"/>
                  <a:pt x="723" y="1216"/>
                </a:cubicBezTo>
                <a:cubicBezTo>
                  <a:pt x="734" y="1217"/>
                  <a:pt x="744" y="1217"/>
                  <a:pt x="752" y="1219"/>
                </a:cubicBezTo>
                <a:cubicBezTo>
                  <a:pt x="763" y="1195"/>
                  <a:pt x="763" y="1167"/>
                  <a:pt x="769" y="1140"/>
                </a:cubicBezTo>
                <a:cubicBezTo>
                  <a:pt x="757" y="1141"/>
                  <a:pt x="745" y="1143"/>
                  <a:pt x="737" y="1147"/>
                </a:cubicBezTo>
                <a:close/>
                <a:moveTo>
                  <a:pt x="702" y="1151"/>
                </a:moveTo>
                <a:cubicBezTo>
                  <a:pt x="693" y="1185"/>
                  <a:pt x="683" y="1220"/>
                  <a:pt x="680" y="1247"/>
                </a:cubicBezTo>
                <a:cubicBezTo>
                  <a:pt x="684" y="1237"/>
                  <a:pt x="704" y="1237"/>
                  <a:pt x="701" y="1224"/>
                </a:cubicBezTo>
                <a:cubicBezTo>
                  <a:pt x="706" y="1225"/>
                  <a:pt x="706" y="1220"/>
                  <a:pt x="710" y="1219"/>
                </a:cubicBezTo>
                <a:cubicBezTo>
                  <a:pt x="714" y="1192"/>
                  <a:pt x="718" y="1172"/>
                  <a:pt x="726" y="1147"/>
                </a:cubicBezTo>
                <a:cubicBezTo>
                  <a:pt x="718" y="1149"/>
                  <a:pt x="711" y="1151"/>
                  <a:pt x="702" y="1151"/>
                </a:cubicBezTo>
                <a:close/>
                <a:moveTo>
                  <a:pt x="645" y="1158"/>
                </a:moveTo>
                <a:cubicBezTo>
                  <a:pt x="637" y="1186"/>
                  <a:pt x="634" y="1219"/>
                  <a:pt x="629" y="1249"/>
                </a:cubicBezTo>
                <a:cubicBezTo>
                  <a:pt x="642" y="1254"/>
                  <a:pt x="647" y="1251"/>
                  <a:pt x="665" y="1254"/>
                </a:cubicBezTo>
                <a:cubicBezTo>
                  <a:pt x="673" y="1221"/>
                  <a:pt x="683" y="1189"/>
                  <a:pt x="690" y="1154"/>
                </a:cubicBezTo>
                <a:cubicBezTo>
                  <a:pt x="670" y="1153"/>
                  <a:pt x="657" y="1157"/>
                  <a:pt x="645" y="1158"/>
                </a:cubicBezTo>
                <a:close/>
                <a:moveTo>
                  <a:pt x="625" y="1162"/>
                </a:moveTo>
                <a:cubicBezTo>
                  <a:pt x="624" y="1187"/>
                  <a:pt x="615" y="1217"/>
                  <a:pt x="618" y="1248"/>
                </a:cubicBezTo>
                <a:cubicBezTo>
                  <a:pt x="624" y="1219"/>
                  <a:pt x="628" y="1183"/>
                  <a:pt x="633" y="1159"/>
                </a:cubicBezTo>
                <a:cubicBezTo>
                  <a:pt x="629" y="1160"/>
                  <a:pt x="626" y="1160"/>
                  <a:pt x="625" y="1162"/>
                </a:cubicBezTo>
                <a:close/>
                <a:moveTo>
                  <a:pt x="582" y="1162"/>
                </a:moveTo>
                <a:cubicBezTo>
                  <a:pt x="575" y="1206"/>
                  <a:pt x="576" y="1249"/>
                  <a:pt x="568" y="1298"/>
                </a:cubicBezTo>
                <a:cubicBezTo>
                  <a:pt x="595" y="1300"/>
                  <a:pt x="603" y="1278"/>
                  <a:pt x="605" y="1251"/>
                </a:cubicBezTo>
                <a:cubicBezTo>
                  <a:pt x="607" y="1232"/>
                  <a:pt x="607" y="1208"/>
                  <a:pt x="609" y="1189"/>
                </a:cubicBezTo>
                <a:cubicBezTo>
                  <a:pt x="610" y="1178"/>
                  <a:pt x="617" y="1165"/>
                  <a:pt x="607" y="1161"/>
                </a:cubicBezTo>
                <a:cubicBezTo>
                  <a:pt x="598" y="1163"/>
                  <a:pt x="591" y="1163"/>
                  <a:pt x="582" y="1162"/>
                </a:cubicBezTo>
                <a:close/>
                <a:moveTo>
                  <a:pt x="524" y="1166"/>
                </a:moveTo>
                <a:cubicBezTo>
                  <a:pt x="514" y="1205"/>
                  <a:pt x="513" y="1258"/>
                  <a:pt x="515" y="1298"/>
                </a:cubicBezTo>
                <a:cubicBezTo>
                  <a:pt x="530" y="1298"/>
                  <a:pt x="541" y="1302"/>
                  <a:pt x="555" y="1302"/>
                </a:cubicBezTo>
                <a:cubicBezTo>
                  <a:pt x="568" y="1259"/>
                  <a:pt x="564" y="1210"/>
                  <a:pt x="571" y="1164"/>
                </a:cubicBezTo>
                <a:cubicBezTo>
                  <a:pt x="553" y="1165"/>
                  <a:pt x="540" y="1164"/>
                  <a:pt x="524" y="1166"/>
                </a:cubicBezTo>
                <a:close/>
                <a:moveTo>
                  <a:pt x="478" y="1173"/>
                </a:moveTo>
                <a:cubicBezTo>
                  <a:pt x="475" y="1206"/>
                  <a:pt x="471" y="1254"/>
                  <a:pt x="481" y="1284"/>
                </a:cubicBezTo>
                <a:cubicBezTo>
                  <a:pt x="490" y="1285"/>
                  <a:pt x="493" y="1292"/>
                  <a:pt x="501" y="1294"/>
                </a:cubicBezTo>
                <a:cubicBezTo>
                  <a:pt x="507" y="1254"/>
                  <a:pt x="508" y="1208"/>
                  <a:pt x="507" y="1169"/>
                </a:cubicBezTo>
                <a:cubicBezTo>
                  <a:pt x="493" y="1170"/>
                  <a:pt x="490" y="1172"/>
                  <a:pt x="478" y="1173"/>
                </a:cubicBezTo>
                <a:close/>
                <a:moveTo>
                  <a:pt x="450" y="1176"/>
                </a:moveTo>
                <a:cubicBezTo>
                  <a:pt x="445" y="1186"/>
                  <a:pt x="448" y="1211"/>
                  <a:pt x="449" y="1219"/>
                </a:cubicBezTo>
                <a:cubicBezTo>
                  <a:pt x="453" y="1222"/>
                  <a:pt x="458" y="1223"/>
                  <a:pt x="465" y="1223"/>
                </a:cubicBezTo>
                <a:cubicBezTo>
                  <a:pt x="459" y="1205"/>
                  <a:pt x="480" y="1167"/>
                  <a:pt x="450" y="1176"/>
                </a:cubicBezTo>
                <a:close/>
                <a:moveTo>
                  <a:pt x="417" y="1177"/>
                </a:moveTo>
                <a:cubicBezTo>
                  <a:pt x="412" y="1188"/>
                  <a:pt x="417" y="1194"/>
                  <a:pt x="418" y="1204"/>
                </a:cubicBezTo>
                <a:cubicBezTo>
                  <a:pt x="421" y="1204"/>
                  <a:pt x="423" y="1204"/>
                  <a:pt x="425" y="1204"/>
                </a:cubicBezTo>
                <a:cubicBezTo>
                  <a:pt x="425" y="1209"/>
                  <a:pt x="428" y="1212"/>
                  <a:pt x="432" y="1213"/>
                </a:cubicBezTo>
                <a:cubicBezTo>
                  <a:pt x="434" y="1213"/>
                  <a:pt x="436" y="1213"/>
                  <a:pt x="438" y="1213"/>
                </a:cubicBezTo>
                <a:cubicBezTo>
                  <a:pt x="438" y="1194"/>
                  <a:pt x="440" y="1187"/>
                  <a:pt x="438" y="1176"/>
                </a:cubicBezTo>
                <a:cubicBezTo>
                  <a:pt x="429" y="1175"/>
                  <a:pt x="425" y="1178"/>
                  <a:pt x="417" y="1177"/>
                </a:cubicBezTo>
                <a:close/>
                <a:moveTo>
                  <a:pt x="209" y="1216"/>
                </a:moveTo>
                <a:cubicBezTo>
                  <a:pt x="230" y="1256"/>
                  <a:pt x="291" y="1265"/>
                  <a:pt x="287" y="1328"/>
                </a:cubicBezTo>
                <a:cubicBezTo>
                  <a:pt x="285" y="1333"/>
                  <a:pt x="280" y="1334"/>
                  <a:pt x="280" y="1341"/>
                </a:cubicBezTo>
                <a:cubicBezTo>
                  <a:pt x="297" y="1342"/>
                  <a:pt x="321" y="1311"/>
                  <a:pt x="327" y="1292"/>
                </a:cubicBezTo>
                <a:cubicBezTo>
                  <a:pt x="333" y="1274"/>
                  <a:pt x="339" y="1251"/>
                  <a:pt x="341" y="1230"/>
                </a:cubicBezTo>
                <a:cubicBezTo>
                  <a:pt x="343" y="1205"/>
                  <a:pt x="337" y="1194"/>
                  <a:pt x="326" y="1182"/>
                </a:cubicBezTo>
                <a:cubicBezTo>
                  <a:pt x="275" y="1184"/>
                  <a:pt x="230" y="1181"/>
                  <a:pt x="209" y="1216"/>
                </a:cubicBezTo>
                <a:close/>
                <a:moveTo>
                  <a:pt x="142" y="1337"/>
                </a:moveTo>
                <a:cubicBezTo>
                  <a:pt x="166" y="1338"/>
                  <a:pt x="200" y="1355"/>
                  <a:pt x="227" y="1356"/>
                </a:cubicBezTo>
                <a:cubicBezTo>
                  <a:pt x="245" y="1357"/>
                  <a:pt x="272" y="1339"/>
                  <a:pt x="274" y="1324"/>
                </a:cubicBezTo>
                <a:cubicBezTo>
                  <a:pt x="275" y="1317"/>
                  <a:pt x="272" y="1302"/>
                  <a:pt x="269" y="1295"/>
                </a:cubicBezTo>
                <a:cubicBezTo>
                  <a:pt x="265" y="1286"/>
                  <a:pt x="236" y="1262"/>
                  <a:pt x="232" y="1260"/>
                </a:cubicBezTo>
                <a:cubicBezTo>
                  <a:pt x="223" y="1302"/>
                  <a:pt x="175" y="1323"/>
                  <a:pt x="142" y="1337"/>
                </a:cubicBezTo>
                <a:close/>
                <a:moveTo>
                  <a:pt x="54" y="1360"/>
                </a:moveTo>
                <a:cubicBezTo>
                  <a:pt x="5" y="1396"/>
                  <a:pt x="26" y="1494"/>
                  <a:pt x="59" y="1536"/>
                </a:cubicBezTo>
                <a:cubicBezTo>
                  <a:pt x="56" y="1491"/>
                  <a:pt x="56" y="1445"/>
                  <a:pt x="79" y="1417"/>
                </a:cubicBezTo>
                <a:cubicBezTo>
                  <a:pt x="95" y="1429"/>
                  <a:pt x="113" y="1432"/>
                  <a:pt x="135" y="1436"/>
                </a:cubicBezTo>
                <a:cubicBezTo>
                  <a:pt x="128" y="1415"/>
                  <a:pt x="121" y="1368"/>
                  <a:pt x="136" y="1348"/>
                </a:cubicBezTo>
                <a:cubicBezTo>
                  <a:pt x="109" y="1345"/>
                  <a:pt x="76" y="1345"/>
                  <a:pt x="54" y="1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533266" y="2941581"/>
            <a:ext cx="386774" cy="1778418"/>
            <a:chOff x="1949451" y="2847976"/>
            <a:chExt cx="379413" cy="1146175"/>
          </a:xfrm>
          <a:solidFill>
            <a:schemeClr val="bg1"/>
          </a:solidFill>
        </p:grpSpPr>
        <p:sp>
          <p:nvSpPr>
            <p:cNvPr id="64" name="Freeform 110"/>
            <p:cNvSpPr>
              <a:spLocks noEditPoints="1"/>
            </p:cNvSpPr>
            <p:nvPr/>
          </p:nvSpPr>
          <p:spPr bwMode="auto">
            <a:xfrm>
              <a:off x="1979613" y="2960688"/>
              <a:ext cx="101600" cy="268288"/>
            </a:xfrm>
            <a:custGeom>
              <a:avLst/>
              <a:gdLst>
                <a:gd name="T0" fmla="*/ 115 w 130"/>
                <a:gd name="T1" fmla="*/ 345 h 345"/>
                <a:gd name="T2" fmla="*/ 98 w 130"/>
                <a:gd name="T3" fmla="*/ 313 h 345"/>
                <a:gd name="T4" fmla="*/ 63 w 130"/>
                <a:gd name="T5" fmla="*/ 231 h 345"/>
                <a:gd name="T6" fmla="*/ 0 w 130"/>
                <a:gd name="T7" fmla="*/ 12 h 345"/>
                <a:gd name="T8" fmla="*/ 33 w 130"/>
                <a:gd name="T9" fmla="*/ 26 h 345"/>
                <a:gd name="T10" fmla="*/ 56 w 130"/>
                <a:gd name="T11" fmla="*/ 116 h 345"/>
                <a:gd name="T12" fmla="*/ 66 w 130"/>
                <a:gd name="T13" fmla="*/ 143 h 345"/>
                <a:gd name="T14" fmla="*/ 124 w 130"/>
                <a:gd name="T15" fmla="*/ 301 h 345"/>
                <a:gd name="T16" fmla="*/ 115 w 130"/>
                <a:gd name="T17" fmla="*/ 345 h 345"/>
                <a:gd name="T18" fmla="*/ 17 w 130"/>
                <a:gd name="T19" fmla="*/ 59 h 345"/>
                <a:gd name="T20" fmla="*/ 53 w 130"/>
                <a:gd name="T21" fmla="*/ 178 h 345"/>
                <a:gd name="T22" fmla="*/ 83 w 130"/>
                <a:gd name="T23" fmla="*/ 248 h 345"/>
                <a:gd name="T24" fmla="*/ 113 w 130"/>
                <a:gd name="T25" fmla="*/ 326 h 345"/>
                <a:gd name="T26" fmla="*/ 117 w 130"/>
                <a:gd name="T27" fmla="*/ 313 h 345"/>
                <a:gd name="T28" fmla="*/ 99 w 130"/>
                <a:gd name="T29" fmla="*/ 263 h 345"/>
                <a:gd name="T30" fmla="*/ 70 w 130"/>
                <a:gd name="T31" fmla="*/ 184 h 345"/>
                <a:gd name="T32" fmla="*/ 60 w 130"/>
                <a:gd name="T33" fmla="*/ 160 h 345"/>
                <a:gd name="T34" fmla="*/ 58 w 130"/>
                <a:gd name="T35" fmla="*/ 146 h 345"/>
                <a:gd name="T36" fmla="*/ 48 w 130"/>
                <a:gd name="T37" fmla="*/ 126 h 345"/>
                <a:gd name="T38" fmla="*/ 16 w 130"/>
                <a:gd name="T39" fmla="*/ 20 h 345"/>
                <a:gd name="T40" fmla="*/ 12 w 130"/>
                <a:gd name="T41" fmla="*/ 19 h 345"/>
                <a:gd name="T42" fmla="*/ 17 w 130"/>
                <a:gd name="T43" fmla="*/ 5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345">
                  <a:moveTo>
                    <a:pt x="115" y="345"/>
                  </a:moveTo>
                  <a:cubicBezTo>
                    <a:pt x="104" y="340"/>
                    <a:pt x="107" y="319"/>
                    <a:pt x="98" y="313"/>
                  </a:cubicBezTo>
                  <a:cubicBezTo>
                    <a:pt x="90" y="285"/>
                    <a:pt x="73" y="252"/>
                    <a:pt x="63" y="231"/>
                  </a:cubicBezTo>
                  <a:cubicBezTo>
                    <a:pt x="41" y="160"/>
                    <a:pt x="12" y="82"/>
                    <a:pt x="0" y="12"/>
                  </a:cubicBezTo>
                  <a:cubicBezTo>
                    <a:pt x="13" y="0"/>
                    <a:pt x="26" y="14"/>
                    <a:pt x="33" y="26"/>
                  </a:cubicBezTo>
                  <a:cubicBezTo>
                    <a:pt x="37" y="53"/>
                    <a:pt x="49" y="86"/>
                    <a:pt x="56" y="116"/>
                  </a:cubicBezTo>
                  <a:cubicBezTo>
                    <a:pt x="59" y="126"/>
                    <a:pt x="58" y="136"/>
                    <a:pt x="66" y="143"/>
                  </a:cubicBezTo>
                  <a:cubicBezTo>
                    <a:pt x="81" y="195"/>
                    <a:pt x="106" y="249"/>
                    <a:pt x="124" y="301"/>
                  </a:cubicBezTo>
                  <a:cubicBezTo>
                    <a:pt x="130" y="320"/>
                    <a:pt x="129" y="334"/>
                    <a:pt x="115" y="345"/>
                  </a:cubicBezTo>
                  <a:close/>
                  <a:moveTo>
                    <a:pt x="17" y="59"/>
                  </a:moveTo>
                  <a:cubicBezTo>
                    <a:pt x="26" y="97"/>
                    <a:pt x="47" y="138"/>
                    <a:pt x="53" y="178"/>
                  </a:cubicBezTo>
                  <a:cubicBezTo>
                    <a:pt x="65" y="199"/>
                    <a:pt x="74" y="225"/>
                    <a:pt x="83" y="248"/>
                  </a:cubicBezTo>
                  <a:cubicBezTo>
                    <a:pt x="93" y="274"/>
                    <a:pt x="106" y="298"/>
                    <a:pt x="113" y="326"/>
                  </a:cubicBezTo>
                  <a:cubicBezTo>
                    <a:pt x="118" y="324"/>
                    <a:pt x="117" y="316"/>
                    <a:pt x="117" y="313"/>
                  </a:cubicBezTo>
                  <a:cubicBezTo>
                    <a:pt x="115" y="299"/>
                    <a:pt x="106" y="280"/>
                    <a:pt x="99" y="263"/>
                  </a:cubicBezTo>
                  <a:cubicBezTo>
                    <a:pt x="87" y="235"/>
                    <a:pt x="79" y="209"/>
                    <a:pt x="70" y="184"/>
                  </a:cubicBezTo>
                  <a:cubicBezTo>
                    <a:pt x="67" y="175"/>
                    <a:pt x="62" y="168"/>
                    <a:pt x="60" y="160"/>
                  </a:cubicBezTo>
                  <a:cubicBezTo>
                    <a:pt x="58" y="156"/>
                    <a:pt x="59" y="150"/>
                    <a:pt x="58" y="146"/>
                  </a:cubicBezTo>
                  <a:cubicBezTo>
                    <a:pt x="55" y="139"/>
                    <a:pt x="50" y="133"/>
                    <a:pt x="48" y="126"/>
                  </a:cubicBezTo>
                  <a:cubicBezTo>
                    <a:pt x="36" y="90"/>
                    <a:pt x="34" y="49"/>
                    <a:pt x="16" y="20"/>
                  </a:cubicBezTo>
                  <a:cubicBezTo>
                    <a:pt x="14" y="20"/>
                    <a:pt x="14" y="19"/>
                    <a:pt x="12" y="19"/>
                  </a:cubicBezTo>
                  <a:cubicBezTo>
                    <a:pt x="18" y="31"/>
                    <a:pt x="14" y="47"/>
                    <a:pt x="1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111"/>
            <p:cNvSpPr/>
            <p:nvPr/>
          </p:nvSpPr>
          <p:spPr bwMode="auto">
            <a:xfrm>
              <a:off x="2125663" y="3211513"/>
              <a:ext cx="36513" cy="20638"/>
            </a:xfrm>
            <a:custGeom>
              <a:avLst/>
              <a:gdLst>
                <a:gd name="T0" fmla="*/ 44 w 46"/>
                <a:gd name="T1" fmla="*/ 5 h 26"/>
                <a:gd name="T2" fmla="*/ 29 w 46"/>
                <a:gd name="T3" fmla="*/ 13 h 26"/>
                <a:gd name="T4" fmla="*/ 0 w 46"/>
                <a:gd name="T5" fmla="*/ 26 h 26"/>
                <a:gd name="T6" fmla="*/ 44 w 46"/>
                <a:gd name="T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6">
                  <a:moveTo>
                    <a:pt x="44" y="5"/>
                  </a:moveTo>
                  <a:cubicBezTo>
                    <a:pt x="46" y="15"/>
                    <a:pt x="35" y="12"/>
                    <a:pt x="29" y="13"/>
                  </a:cubicBezTo>
                  <a:cubicBezTo>
                    <a:pt x="18" y="15"/>
                    <a:pt x="8" y="23"/>
                    <a:pt x="0" y="26"/>
                  </a:cubicBezTo>
                  <a:cubicBezTo>
                    <a:pt x="5" y="10"/>
                    <a:pt x="28" y="0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112"/>
            <p:cNvSpPr/>
            <p:nvPr/>
          </p:nvSpPr>
          <p:spPr bwMode="auto">
            <a:xfrm>
              <a:off x="2133601" y="3238501"/>
              <a:ext cx="44450" cy="19050"/>
            </a:xfrm>
            <a:custGeom>
              <a:avLst/>
              <a:gdLst>
                <a:gd name="T0" fmla="*/ 53 w 57"/>
                <a:gd name="T1" fmla="*/ 2 h 24"/>
                <a:gd name="T2" fmla="*/ 54 w 57"/>
                <a:gd name="T3" fmla="*/ 13 h 24"/>
                <a:gd name="T4" fmla="*/ 0 w 57"/>
                <a:gd name="T5" fmla="*/ 24 h 24"/>
                <a:gd name="T6" fmla="*/ 53 w 57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4">
                  <a:moveTo>
                    <a:pt x="53" y="2"/>
                  </a:moveTo>
                  <a:cubicBezTo>
                    <a:pt x="57" y="7"/>
                    <a:pt x="54" y="10"/>
                    <a:pt x="54" y="13"/>
                  </a:cubicBezTo>
                  <a:cubicBezTo>
                    <a:pt x="38" y="8"/>
                    <a:pt x="13" y="10"/>
                    <a:pt x="0" y="24"/>
                  </a:cubicBezTo>
                  <a:cubicBezTo>
                    <a:pt x="2" y="4"/>
                    <a:pt x="35" y="0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13"/>
            <p:cNvSpPr>
              <a:spLocks noEditPoints="1"/>
            </p:cNvSpPr>
            <p:nvPr/>
          </p:nvSpPr>
          <p:spPr bwMode="auto">
            <a:xfrm>
              <a:off x="2159001" y="3290888"/>
              <a:ext cx="55563" cy="136525"/>
            </a:xfrm>
            <a:custGeom>
              <a:avLst/>
              <a:gdLst>
                <a:gd name="T0" fmla="*/ 24 w 71"/>
                <a:gd name="T1" fmla="*/ 0 h 177"/>
                <a:gd name="T2" fmla="*/ 55 w 71"/>
                <a:gd name="T3" fmla="*/ 87 h 177"/>
                <a:gd name="T4" fmla="*/ 71 w 71"/>
                <a:gd name="T5" fmla="*/ 157 h 177"/>
                <a:gd name="T6" fmla="*/ 56 w 71"/>
                <a:gd name="T7" fmla="*/ 177 h 177"/>
                <a:gd name="T8" fmla="*/ 31 w 71"/>
                <a:gd name="T9" fmla="*/ 150 h 177"/>
                <a:gd name="T10" fmla="*/ 28 w 71"/>
                <a:gd name="T11" fmla="*/ 132 h 177"/>
                <a:gd name="T12" fmla="*/ 21 w 71"/>
                <a:gd name="T13" fmla="*/ 112 h 177"/>
                <a:gd name="T14" fmla="*/ 0 w 71"/>
                <a:gd name="T15" fmla="*/ 13 h 177"/>
                <a:gd name="T16" fmla="*/ 24 w 71"/>
                <a:gd name="T17" fmla="*/ 0 h 177"/>
                <a:gd name="T18" fmla="*/ 9 w 71"/>
                <a:gd name="T19" fmla="*/ 17 h 177"/>
                <a:gd name="T20" fmla="*/ 26 w 71"/>
                <a:gd name="T21" fmla="*/ 108 h 177"/>
                <a:gd name="T22" fmla="*/ 57 w 71"/>
                <a:gd name="T23" fmla="*/ 169 h 177"/>
                <a:gd name="T24" fmla="*/ 54 w 71"/>
                <a:gd name="T25" fmla="*/ 106 h 177"/>
                <a:gd name="T26" fmla="*/ 22 w 71"/>
                <a:gd name="T27" fmla="*/ 13 h 177"/>
                <a:gd name="T28" fmla="*/ 9 w 71"/>
                <a:gd name="T29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7">
                  <a:moveTo>
                    <a:pt x="24" y="0"/>
                  </a:moveTo>
                  <a:cubicBezTo>
                    <a:pt x="40" y="21"/>
                    <a:pt x="46" y="53"/>
                    <a:pt x="55" y="87"/>
                  </a:cubicBezTo>
                  <a:cubicBezTo>
                    <a:pt x="61" y="112"/>
                    <a:pt x="71" y="133"/>
                    <a:pt x="71" y="157"/>
                  </a:cubicBezTo>
                  <a:cubicBezTo>
                    <a:pt x="70" y="167"/>
                    <a:pt x="63" y="177"/>
                    <a:pt x="56" y="177"/>
                  </a:cubicBezTo>
                  <a:cubicBezTo>
                    <a:pt x="48" y="176"/>
                    <a:pt x="33" y="156"/>
                    <a:pt x="31" y="150"/>
                  </a:cubicBezTo>
                  <a:cubicBezTo>
                    <a:pt x="28" y="144"/>
                    <a:pt x="30" y="138"/>
                    <a:pt x="28" y="132"/>
                  </a:cubicBezTo>
                  <a:cubicBezTo>
                    <a:pt x="27" y="126"/>
                    <a:pt x="22" y="120"/>
                    <a:pt x="21" y="112"/>
                  </a:cubicBezTo>
                  <a:cubicBezTo>
                    <a:pt x="14" y="83"/>
                    <a:pt x="5" y="42"/>
                    <a:pt x="0" y="13"/>
                  </a:cubicBezTo>
                  <a:cubicBezTo>
                    <a:pt x="6" y="7"/>
                    <a:pt x="12" y="1"/>
                    <a:pt x="24" y="0"/>
                  </a:cubicBezTo>
                  <a:close/>
                  <a:moveTo>
                    <a:pt x="9" y="17"/>
                  </a:moveTo>
                  <a:cubicBezTo>
                    <a:pt x="10" y="45"/>
                    <a:pt x="21" y="76"/>
                    <a:pt x="26" y="108"/>
                  </a:cubicBezTo>
                  <a:cubicBezTo>
                    <a:pt x="30" y="131"/>
                    <a:pt x="39" y="158"/>
                    <a:pt x="57" y="169"/>
                  </a:cubicBezTo>
                  <a:cubicBezTo>
                    <a:pt x="65" y="154"/>
                    <a:pt x="59" y="124"/>
                    <a:pt x="54" y="106"/>
                  </a:cubicBezTo>
                  <a:cubicBezTo>
                    <a:pt x="44" y="74"/>
                    <a:pt x="36" y="39"/>
                    <a:pt x="22" y="13"/>
                  </a:cubicBezTo>
                  <a:cubicBezTo>
                    <a:pt x="20" y="13"/>
                    <a:pt x="13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114"/>
            <p:cNvSpPr>
              <a:spLocks noEditPoints="1"/>
            </p:cNvSpPr>
            <p:nvPr/>
          </p:nvSpPr>
          <p:spPr bwMode="auto">
            <a:xfrm>
              <a:off x="2200276" y="3444876"/>
              <a:ext cx="36513" cy="65088"/>
            </a:xfrm>
            <a:custGeom>
              <a:avLst/>
              <a:gdLst>
                <a:gd name="T0" fmla="*/ 25 w 46"/>
                <a:gd name="T1" fmla="*/ 4 h 83"/>
                <a:gd name="T2" fmla="*/ 29 w 46"/>
                <a:gd name="T3" fmla="*/ 83 h 83"/>
                <a:gd name="T4" fmla="*/ 0 w 46"/>
                <a:gd name="T5" fmla="*/ 24 h 83"/>
                <a:gd name="T6" fmla="*/ 9 w 46"/>
                <a:gd name="T7" fmla="*/ 0 h 83"/>
                <a:gd name="T8" fmla="*/ 25 w 46"/>
                <a:gd name="T9" fmla="*/ 4 h 83"/>
                <a:gd name="T10" fmla="*/ 10 w 46"/>
                <a:gd name="T11" fmla="*/ 15 h 83"/>
                <a:gd name="T12" fmla="*/ 26 w 46"/>
                <a:gd name="T13" fmla="*/ 70 h 83"/>
                <a:gd name="T14" fmla="*/ 20 w 46"/>
                <a:gd name="T15" fmla="*/ 15 h 83"/>
                <a:gd name="T16" fmla="*/ 10 w 46"/>
                <a:gd name="T17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3">
                  <a:moveTo>
                    <a:pt x="25" y="4"/>
                  </a:moveTo>
                  <a:cubicBezTo>
                    <a:pt x="29" y="36"/>
                    <a:pt x="46" y="61"/>
                    <a:pt x="29" y="83"/>
                  </a:cubicBezTo>
                  <a:cubicBezTo>
                    <a:pt x="14" y="80"/>
                    <a:pt x="0" y="37"/>
                    <a:pt x="0" y="24"/>
                  </a:cubicBezTo>
                  <a:cubicBezTo>
                    <a:pt x="0" y="14"/>
                    <a:pt x="4" y="5"/>
                    <a:pt x="9" y="0"/>
                  </a:cubicBezTo>
                  <a:cubicBezTo>
                    <a:pt x="17" y="1"/>
                    <a:pt x="19" y="6"/>
                    <a:pt x="25" y="4"/>
                  </a:cubicBezTo>
                  <a:close/>
                  <a:moveTo>
                    <a:pt x="10" y="15"/>
                  </a:moveTo>
                  <a:cubicBezTo>
                    <a:pt x="8" y="35"/>
                    <a:pt x="15" y="59"/>
                    <a:pt x="26" y="70"/>
                  </a:cubicBezTo>
                  <a:cubicBezTo>
                    <a:pt x="35" y="52"/>
                    <a:pt x="21" y="37"/>
                    <a:pt x="20" y="15"/>
                  </a:cubicBezTo>
                  <a:cubicBezTo>
                    <a:pt x="15" y="14"/>
                    <a:pt x="15" y="13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115"/>
            <p:cNvSpPr>
              <a:spLocks noEditPoints="1"/>
            </p:cNvSpPr>
            <p:nvPr/>
          </p:nvSpPr>
          <p:spPr bwMode="auto">
            <a:xfrm>
              <a:off x="1949451" y="2847976"/>
              <a:ext cx="379413" cy="1146175"/>
            </a:xfrm>
            <a:custGeom>
              <a:avLst/>
              <a:gdLst>
                <a:gd name="T0" fmla="*/ 417 w 487"/>
                <a:gd name="T1" fmla="*/ 906 h 1471"/>
                <a:gd name="T2" fmla="*/ 436 w 487"/>
                <a:gd name="T3" fmla="*/ 1136 h 1471"/>
                <a:gd name="T4" fmla="*/ 473 w 487"/>
                <a:gd name="T5" fmla="*/ 1302 h 1471"/>
                <a:gd name="T6" fmla="*/ 432 w 487"/>
                <a:gd name="T7" fmla="*/ 1469 h 1471"/>
                <a:gd name="T8" fmla="*/ 350 w 487"/>
                <a:gd name="T9" fmla="*/ 1211 h 1471"/>
                <a:gd name="T10" fmla="*/ 223 w 487"/>
                <a:gd name="T11" fmla="*/ 973 h 1471"/>
                <a:gd name="T12" fmla="*/ 305 w 487"/>
                <a:gd name="T13" fmla="*/ 961 h 1471"/>
                <a:gd name="T14" fmla="*/ 392 w 487"/>
                <a:gd name="T15" fmla="*/ 927 h 1471"/>
                <a:gd name="T16" fmla="*/ 228 w 487"/>
                <a:gd name="T17" fmla="*/ 935 h 1471"/>
                <a:gd name="T18" fmla="*/ 123 w 487"/>
                <a:gd name="T19" fmla="*/ 601 h 1471"/>
                <a:gd name="T20" fmla="*/ 98 w 487"/>
                <a:gd name="T21" fmla="*/ 496 h 1471"/>
                <a:gd name="T22" fmla="*/ 33 w 487"/>
                <a:gd name="T23" fmla="*/ 230 h 1471"/>
                <a:gd name="T24" fmla="*/ 17 w 487"/>
                <a:gd name="T25" fmla="*/ 81 h 1471"/>
                <a:gd name="T26" fmla="*/ 110 w 487"/>
                <a:gd name="T27" fmla="*/ 13 h 1471"/>
                <a:gd name="T28" fmla="*/ 186 w 487"/>
                <a:gd name="T29" fmla="*/ 177 h 1471"/>
                <a:gd name="T30" fmla="*/ 285 w 487"/>
                <a:gd name="T31" fmla="*/ 440 h 1471"/>
                <a:gd name="T32" fmla="*/ 369 w 487"/>
                <a:gd name="T33" fmla="*/ 731 h 1471"/>
                <a:gd name="T34" fmla="*/ 21 w 487"/>
                <a:gd name="T35" fmla="*/ 35 h 1471"/>
                <a:gd name="T36" fmla="*/ 88 w 487"/>
                <a:gd name="T37" fmla="*/ 58 h 1471"/>
                <a:gd name="T38" fmla="*/ 88 w 487"/>
                <a:gd name="T39" fmla="*/ 58 h 1471"/>
                <a:gd name="T40" fmla="*/ 118 w 487"/>
                <a:gd name="T41" fmla="*/ 45 h 1471"/>
                <a:gd name="T42" fmla="*/ 28 w 487"/>
                <a:gd name="T43" fmla="*/ 85 h 1471"/>
                <a:gd name="T44" fmla="*/ 31 w 487"/>
                <a:gd name="T45" fmla="*/ 184 h 1471"/>
                <a:gd name="T46" fmla="*/ 150 w 487"/>
                <a:gd name="T47" fmla="*/ 506 h 1471"/>
                <a:gd name="T48" fmla="*/ 174 w 487"/>
                <a:gd name="T49" fmla="*/ 442 h 1471"/>
                <a:gd name="T50" fmla="*/ 107 w 487"/>
                <a:gd name="T51" fmla="*/ 245 h 1471"/>
                <a:gd name="T52" fmla="*/ 86 w 487"/>
                <a:gd name="T53" fmla="*/ 71 h 1471"/>
                <a:gd name="T54" fmla="*/ 287 w 487"/>
                <a:gd name="T55" fmla="*/ 483 h 1471"/>
                <a:gd name="T56" fmla="*/ 123 w 487"/>
                <a:gd name="T57" fmla="*/ 71 h 1471"/>
                <a:gd name="T58" fmla="*/ 110 w 487"/>
                <a:gd name="T59" fmla="*/ 217 h 1471"/>
                <a:gd name="T60" fmla="*/ 187 w 487"/>
                <a:gd name="T61" fmla="*/ 502 h 1471"/>
                <a:gd name="T62" fmla="*/ 100 w 487"/>
                <a:gd name="T63" fmla="*/ 458 h 1471"/>
                <a:gd name="T64" fmla="*/ 157 w 487"/>
                <a:gd name="T65" fmla="*/ 696 h 1471"/>
                <a:gd name="T66" fmla="*/ 385 w 487"/>
                <a:gd name="T67" fmla="*/ 885 h 1471"/>
                <a:gd name="T68" fmla="*/ 301 w 487"/>
                <a:gd name="T69" fmla="*/ 518 h 1471"/>
                <a:gd name="T70" fmla="*/ 437 w 487"/>
                <a:gd name="T71" fmla="*/ 1178 h 1471"/>
                <a:gd name="T72" fmla="*/ 386 w 487"/>
                <a:gd name="T73" fmla="*/ 941 h 1471"/>
                <a:gd name="T74" fmla="*/ 339 w 487"/>
                <a:gd name="T75" fmla="*/ 998 h 1471"/>
                <a:gd name="T76" fmla="*/ 365 w 487"/>
                <a:gd name="T77" fmla="*/ 1126 h 1471"/>
                <a:gd name="T78" fmla="*/ 278 w 487"/>
                <a:gd name="T79" fmla="*/ 976 h 1471"/>
                <a:gd name="T80" fmla="*/ 359 w 487"/>
                <a:gd name="T81" fmla="*/ 1182 h 1471"/>
                <a:gd name="T82" fmla="*/ 284 w 487"/>
                <a:gd name="T83" fmla="*/ 1030 h 1471"/>
                <a:gd name="T84" fmla="*/ 339 w 487"/>
                <a:gd name="T85" fmla="*/ 1171 h 1471"/>
                <a:gd name="T86" fmla="*/ 424 w 487"/>
                <a:gd name="T87" fmla="*/ 1203 h 1471"/>
                <a:gd name="T88" fmla="*/ 373 w 487"/>
                <a:gd name="T89" fmla="*/ 1230 h 1471"/>
                <a:gd name="T90" fmla="*/ 424 w 487"/>
                <a:gd name="T91" fmla="*/ 1203 h 1471"/>
                <a:gd name="T92" fmla="*/ 471 w 487"/>
                <a:gd name="T93" fmla="*/ 1318 h 1471"/>
                <a:gd name="T94" fmla="*/ 428 w 487"/>
                <a:gd name="T95" fmla="*/ 1226 h 1471"/>
                <a:gd name="T96" fmla="*/ 427 w 487"/>
                <a:gd name="T97" fmla="*/ 1339 h 1471"/>
                <a:gd name="T98" fmla="*/ 397 w 487"/>
                <a:gd name="T99" fmla="*/ 1318 h 1471"/>
                <a:gd name="T100" fmla="*/ 375 w 487"/>
                <a:gd name="T101" fmla="*/ 1310 h 1471"/>
                <a:gd name="T102" fmla="*/ 411 w 487"/>
                <a:gd name="T103" fmla="*/ 1405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7" h="1471">
                  <a:moveTo>
                    <a:pt x="393" y="881"/>
                  </a:moveTo>
                  <a:cubicBezTo>
                    <a:pt x="398" y="883"/>
                    <a:pt x="401" y="877"/>
                    <a:pt x="406" y="881"/>
                  </a:cubicBezTo>
                  <a:cubicBezTo>
                    <a:pt x="410" y="884"/>
                    <a:pt x="417" y="899"/>
                    <a:pt x="417" y="906"/>
                  </a:cubicBezTo>
                  <a:cubicBezTo>
                    <a:pt x="416" y="917"/>
                    <a:pt x="402" y="926"/>
                    <a:pt x="399" y="931"/>
                  </a:cubicBezTo>
                  <a:cubicBezTo>
                    <a:pt x="402" y="957"/>
                    <a:pt x="410" y="996"/>
                    <a:pt x="417" y="1030"/>
                  </a:cubicBezTo>
                  <a:cubicBezTo>
                    <a:pt x="424" y="1066"/>
                    <a:pt x="428" y="1094"/>
                    <a:pt x="436" y="1136"/>
                  </a:cubicBezTo>
                  <a:cubicBezTo>
                    <a:pt x="439" y="1148"/>
                    <a:pt x="444" y="1159"/>
                    <a:pt x="443" y="1171"/>
                  </a:cubicBezTo>
                  <a:cubicBezTo>
                    <a:pt x="467" y="1180"/>
                    <a:pt x="458" y="1214"/>
                    <a:pt x="440" y="1222"/>
                  </a:cubicBezTo>
                  <a:cubicBezTo>
                    <a:pt x="451" y="1250"/>
                    <a:pt x="460" y="1278"/>
                    <a:pt x="473" y="1302"/>
                  </a:cubicBezTo>
                  <a:cubicBezTo>
                    <a:pt x="478" y="1310"/>
                    <a:pt x="487" y="1315"/>
                    <a:pt x="486" y="1324"/>
                  </a:cubicBezTo>
                  <a:cubicBezTo>
                    <a:pt x="447" y="1354"/>
                    <a:pt x="450" y="1418"/>
                    <a:pt x="445" y="1471"/>
                  </a:cubicBezTo>
                  <a:cubicBezTo>
                    <a:pt x="439" y="1470"/>
                    <a:pt x="437" y="1469"/>
                    <a:pt x="432" y="1469"/>
                  </a:cubicBezTo>
                  <a:cubicBezTo>
                    <a:pt x="413" y="1425"/>
                    <a:pt x="388" y="1388"/>
                    <a:pt x="366" y="1347"/>
                  </a:cubicBezTo>
                  <a:cubicBezTo>
                    <a:pt x="371" y="1313"/>
                    <a:pt x="363" y="1279"/>
                    <a:pt x="363" y="1245"/>
                  </a:cubicBezTo>
                  <a:cubicBezTo>
                    <a:pt x="351" y="1240"/>
                    <a:pt x="325" y="1221"/>
                    <a:pt x="350" y="1211"/>
                  </a:cubicBezTo>
                  <a:cubicBezTo>
                    <a:pt x="321" y="1152"/>
                    <a:pt x="290" y="1088"/>
                    <a:pt x="264" y="1023"/>
                  </a:cubicBezTo>
                  <a:cubicBezTo>
                    <a:pt x="258" y="1007"/>
                    <a:pt x="250" y="991"/>
                    <a:pt x="245" y="975"/>
                  </a:cubicBezTo>
                  <a:cubicBezTo>
                    <a:pt x="236" y="977"/>
                    <a:pt x="231" y="973"/>
                    <a:pt x="223" y="973"/>
                  </a:cubicBezTo>
                  <a:cubicBezTo>
                    <a:pt x="214" y="965"/>
                    <a:pt x="209" y="934"/>
                    <a:pt x="227" y="934"/>
                  </a:cubicBezTo>
                  <a:cubicBezTo>
                    <a:pt x="231" y="941"/>
                    <a:pt x="225" y="947"/>
                    <a:pt x="226" y="954"/>
                  </a:cubicBezTo>
                  <a:cubicBezTo>
                    <a:pt x="239" y="974"/>
                    <a:pt x="282" y="965"/>
                    <a:pt x="305" y="961"/>
                  </a:cubicBezTo>
                  <a:cubicBezTo>
                    <a:pt x="316" y="959"/>
                    <a:pt x="327" y="960"/>
                    <a:pt x="333" y="954"/>
                  </a:cubicBezTo>
                  <a:cubicBezTo>
                    <a:pt x="336" y="955"/>
                    <a:pt x="335" y="957"/>
                    <a:pt x="340" y="955"/>
                  </a:cubicBezTo>
                  <a:cubicBezTo>
                    <a:pt x="351" y="948"/>
                    <a:pt x="379" y="939"/>
                    <a:pt x="392" y="927"/>
                  </a:cubicBezTo>
                  <a:cubicBezTo>
                    <a:pt x="400" y="918"/>
                    <a:pt x="407" y="901"/>
                    <a:pt x="395" y="895"/>
                  </a:cubicBezTo>
                  <a:cubicBezTo>
                    <a:pt x="358" y="906"/>
                    <a:pt x="338" y="934"/>
                    <a:pt x="288" y="938"/>
                  </a:cubicBezTo>
                  <a:cubicBezTo>
                    <a:pt x="268" y="940"/>
                    <a:pt x="236" y="945"/>
                    <a:pt x="228" y="935"/>
                  </a:cubicBezTo>
                  <a:cubicBezTo>
                    <a:pt x="226" y="932"/>
                    <a:pt x="224" y="921"/>
                    <a:pt x="220" y="913"/>
                  </a:cubicBezTo>
                  <a:cubicBezTo>
                    <a:pt x="192" y="841"/>
                    <a:pt x="164" y="751"/>
                    <a:pt x="140" y="673"/>
                  </a:cubicBezTo>
                  <a:cubicBezTo>
                    <a:pt x="133" y="649"/>
                    <a:pt x="127" y="624"/>
                    <a:pt x="123" y="601"/>
                  </a:cubicBezTo>
                  <a:cubicBezTo>
                    <a:pt x="121" y="584"/>
                    <a:pt x="112" y="567"/>
                    <a:pt x="109" y="552"/>
                  </a:cubicBezTo>
                  <a:cubicBezTo>
                    <a:pt x="108" y="548"/>
                    <a:pt x="109" y="543"/>
                    <a:pt x="109" y="539"/>
                  </a:cubicBezTo>
                  <a:cubicBezTo>
                    <a:pt x="107" y="525"/>
                    <a:pt x="102" y="511"/>
                    <a:pt x="98" y="496"/>
                  </a:cubicBezTo>
                  <a:cubicBezTo>
                    <a:pt x="86" y="447"/>
                    <a:pt x="72" y="407"/>
                    <a:pt x="63" y="364"/>
                  </a:cubicBezTo>
                  <a:cubicBezTo>
                    <a:pt x="57" y="339"/>
                    <a:pt x="51" y="312"/>
                    <a:pt x="54" y="290"/>
                  </a:cubicBezTo>
                  <a:cubicBezTo>
                    <a:pt x="48" y="270"/>
                    <a:pt x="40" y="251"/>
                    <a:pt x="33" y="230"/>
                  </a:cubicBezTo>
                  <a:cubicBezTo>
                    <a:pt x="27" y="209"/>
                    <a:pt x="24" y="187"/>
                    <a:pt x="18" y="168"/>
                  </a:cubicBezTo>
                  <a:cubicBezTo>
                    <a:pt x="11" y="149"/>
                    <a:pt x="0" y="131"/>
                    <a:pt x="3" y="112"/>
                  </a:cubicBezTo>
                  <a:cubicBezTo>
                    <a:pt x="4" y="101"/>
                    <a:pt x="11" y="92"/>
                    <a:pt x="17" y="81"/>
                  </a:cubicBezTo>
                  <a:cubicBezTo>
                    <a:pt x="5" y="67"/>
                    <a:pt x="3" y="53"/>
                    <a:pt x="7" y="35"/>
                  </a:cubicBezTo>
                  <a:cubicBezTo>
                    <a:pt x="22" y="21"/>
                    <a:pt x="57" y="0"/>
                    <a:pt x="86" y="4"/>
                  </a:cubicBezTo>
                  <a:cubicBezTo>
                    <a:pt x="95" y="5"/>
                    <a:pt x="102" y="13"/>
                    <a:pt x="110" y="13"/>
                  </a:cubicBezTo>
                  <a:cubicBezTo>
                    <a:pt x="118" y="25"/>
                    <a:pt x="131" y="42"/>
                    <a:pt x="126" y="60"/>
                  </a:cubicBezTo>
                  <a:cubicBezTo>
                    <a:pt x="148" y="89"/>
                    <a:pt x="158" y="126"/>
                    <a:pt x="177" y="164"/>
                  </a:cubicBezTo>
                  <a:cubicBezTo>
                    <a:pt x="179" y="168"/>
                    <a:pt x="184" y="172"/>
                    <a:pt x="186" y="177"/>
                  </a:cubicBezTo>
                  <a:cubicBezTo>
                    <a:pt x="193" y="193"/>
                    <a:pt x="193" y="213"/>
                    <a:pt x="207" y="225"/>
                  </a:cubicBezTo>
                  <a:cubicBezTo>
                    <a:pt x="215" y="258"/>
                    <a:pt x="233" y="295"/>
                    <a:pt x="246" y="323"/>
                  </a:cubicBezTo>
                  <a:cubicBezTo>
                    <a:pt x="261" y="357"/>
                    <a:pt x="271" y="400"/>
                    <a:pt x="285" y="440"/>
                  </a:cubicBezTo>
                  <a:cubicBezTo>
                    <a:pt x="295" y="467"/>
                    <a:pt x="300" y="495"/>
                    <a:pt x="312" y="522"/>
                  </a:cubicBezTo>
                  <a:cubicBezTo>
                    <a:pt x="324" y="547"/>
                    <a:pt x="331" y="579"/>
                    <a:pt x="341" y="612"/>
                  </a:cubicBezTo>
                  <a:cubicBezTo>
                    <a:pt x="352" y="650"/>
                    <a:pt x="363" y="691"/>
                    <a:pt x="369" y="731"/>
                  </a:cubicBezTo>
                  <a:cubicBezTo>
                    <a:pt x="375" y="766"/>
                    <a:pt x="378" y="796"/>
                    <a:pt x="384" y="827"/>
                  </a:cubicBezTo>
                  <a:cubicBezTo>
                    <a:pt x="387" y="845"/>
                    <a:pt x="394" y="863"/>
                    <a:pt x="393" y="881"/>
                  </a:cubicBezTo>
                  <a:close/>
                  <a:moveTo>
                    <a:pt x="21" y="35"/>
                  </a:moveTo>
                  <a:cubicBezTo>
                    <a:pt x="42" y="32"/>
                    <a:pt x="70" y="27"/>
                    <a:pt x="86" y="15"/>
                  </a:cubicBezTo>
                  <a:cubicBezTo>
                    <a:pt x="67" y="16"/>
                    <a:pt x="30" y="19"/>
                    <a:pt x="21" y="35"/>
                  </a:cubicBezTo>
                  <a:close/>
                  <a:moveTo>
                    <a:pt x="88" y="58"/>
                  </a:moveTo>
                  <a:cubicBezTo>
                    <a:pt x="104" y="47"/>
                    <a:pt x="121" y="24"/>
                    <a:pt x="99" y="17"/>
                  </a:cubicBezTo>
                  <a:cubicBezTo>
                    <a:pt x="82" y="36"/>
                    <a:pt x="43" y="44"/>
                    <a:pt x="16" y="46"/>
                  </a:cubicBezTo>
                  <a:cubicBezTo>
                    <a:pt x="6" y="88"/>
                    <a:pt x="65" y="74"/>
                    <a:pt x="88" y="58"/>
                  </a:cubicBezTo>
                  <a:close/>
                  <a:moveTo>
                    <a:pt x="90" y="69"/>
                  </a:moveTo>
                  <a:cubicBezTo>
                    <a:pt x="99" y="74"/>
                    <a:pt x="107" y="66"/>
                    <a:pt x="113" y="62"/>
                  </a:cubicBezTo>
                  <a:cubicBezTo>
                    <a:pt x="108" y="55"/>
                    <a:pt x="115" y="50"/>
                    <a:pt x="118" y="45"/>
                  </a:cubicBezTo>
                  <a:cubicBezTo>
                    <a:pt x="116" y="45"/>
                    <a:pt x="117" y="42"/>
                    <a:pt x="115" y="42"/>
                  </a:cubicBezTo>
                  <a:cubicBezTo>
                    <a:pt x="109" y="53"/>
                    <a:pt x="99" y="61"/>
                    <a:pt x="90" y="69"/>
                  </a:cubicBezTo>
                  <a:close/>
                  <a:moveTo>
                    <a:pt x="28" y="85"/>
                  </a:moveTo>
                  <a:cubicBezTo>
                    <a:pt x="29" y="92"/>
                    <a:pt x="21" y="93"/>
                    <a:pt x="18" y="97"/>
                  </a:cubicBezTo>
                  <a:cubicBezTo>
                    <a:pt x="12" y="107"/>
                    <a:pt x="11" y="123"/>
                    <a:pt x="15" y="138"/>
                  </a:cubicBezTo>
                  <a:cubicBezTo>
                    <a:pt x="18" y="152"/>
                    <a:pt x="26" y="168"/>
                    <a:pt x="31" y="184"/>
                  </a:cubicBezTo>
                  <a:cubicBezTo>
                    <a:pt x="36" y="200"/>
                    <a:pt x="38" y="218"/>
                    <a:pt x="43" y="232"/>
                  </a:cubicBezTo>
                  <a:cubicBezTo>
                    <a:pt x="62" y="296"/>
                    <a:pt x="94" y="368"/>
                    <a:pt x="115" y="434"/>
                  </a:cubicBezTo>
                  <a:cubicBezTo>
                    <a:pt x="124" y="461"/>
                    <a:pt x="133" y="487"/>
                    <a:pt x="150" y="506"/>
                  </a:cubicBezTo>
                  <a:cubicBezTo>
                    <a:pt x="148" y="498"/>
                    <a:pt x="154" y="505"/>
                    <a:pt x="158" y="503"/>
                  </a:cubicBezTo>
                  <a:cubicBezTo>
                    <a:pt x="165" y="500"/>
                    <a:pt x="171" y="496"/>
                    <a:pt x="178" y="492"/>
                  </a:cubicBezTo>
                  <a:cubicBezTo>
                    <a:pt x="182" y="480"/>
                    <a:pt x="178" y="458"/>
                    <a:pt x="174" y="442"/>
                  </a:cubicBezTo>
                  <a:cubicBezTo>
                    <a:pt x="167" y="417"/>
                    <a:pt x="154" y="385"/>
                    <a:pt x="146" y="365"/>
                  </a:cubicBezTo>
                  <a:cubicBezTo>
                    <a:pt x="139" y="349"/>
                    <a:pt x="133" y="326"/>
                    <a:pt x="129" y="312"/>
                  </a:cubicBezTo>
                  <a:cubicBezTo>
                    <a:pt x="121" y="290"/>
                    <a:pt x="114" y="268"/>
                    <a:pt x="107" y="245"/>
                  </a:cubicBezTo>
                  <a:cubicBezTo>
                    <a:pt x="101" y="224"/>
                    <a:pt x="95" y="202"/>
                    <a:pt x="89" y="182"/>
                  </a:cubicBezTo>
                  <a:cubicBezTo>
                    <a:pt x="84" y="168"/>
                    <a:pt x="77" y="156"/>
                    <a:pt x="75" y="143"/>
                  </a:cubicBezTo>
                  <a:cubicBezTo>
                    <a:pt x="70" y="119"/>
                    <a:pt x="76" y="87"/>
                    <a:pt x="86" y="71"/>
                  </a:cubicBezTo>
                  <a:cubicBezTo>
                    <a:pt x="87" y="70"/>
                    <a:pt x="88" y="69"/>
                    <a:pt x="86" y="69"/>
                  </a:cubicBezTo>
                  <a:cubicBezTo>
                    <a:pt x="70" y="80"/>
                    <a:pt x="48" y="86"/>
                    <a:pt x="28" y="85"/>
                  </a:cubicBezTo>
                  <a:close/>
                  <a:moveTo>
                    <a:pt x="287" y="483"/>
                  </a:moveTo>
                  <a:cubicBezTo>
                    <a:pt x="279" y="449"/>
                    <a:pt x="264" y="414"/>
                    <a:pt x="253" y="380"/>
                  </a:cubicBezTo>
                  <a:cubicBezTo>
                    <a:pt x="237" y="327"/>
                    <a:pt x="215" y="276"/>
                    <a:pt x="192" y="226"/>
                  </a:cubicBezTo>
                  <a:cubicBezTo>
                    <a:pt x="169" y="174"/>
                    <a:pt x="151" y="120"/>
                    <a:pt x="123" y="71"/>
                  </a:cubicBezTo>
                  <a:cubicBezTo>
                    <a:pt x="114" y="76"/>
                    <a:pt x="96" y="78"/>
                    <a:pt x="90" y="86"/>
                  </a:cubicBezTo>
                  <a:cubicBezTo>
                    <a:pt x="85" y="93"/>
                    <a:pt x="83" y="116"/>
                    <a:pt x="83" y="124"/>
                  </a:cubicBezTo>
                  <a:cubicBezTo>
                    <a:pt x="85" y="155"/>
                    <a:pt x="99" y="189"/>
                    <a:pt x="110" y="217"/>
                  </a:cubicBezTo>
                  <a:cubicBezTo>
                    <a:pt x="133" y="281"/>
                    <a:pt x="150" y="346"/>
                    <a:pt x="171" y="405"/>
                  </a:cubicBezTo>
                  <a:cubicBezTo>
                    <a:pt x="177" y="420"/>
                    <a:pt x="182" y="437"/>
                    <a:pt x="186" y="453"/>
                  </a:cubicBezTo>
                  <a:cubicBezTo>
                    <a:pt x="190" y="469"/>
                    <a:pt x="196" y="487"/>
                    <a:pt x="187" y="502"/>
                  </a:cubicBezTo>
                  <a:cubicBezTo>
                    <a:pt x="172" y="507"/>
                    <a:pt x="158" y="513"/>
                    <a:pt x="143" y="519"/>
                  </a:cubicBezTo>
                  <a:cubicBezTo>
                    <a:pt x="111" y="471"/>
                    <a:pt x="91" y="387"/>
                    <a:pt x="66" y="330"/>
                  </a:cubicBezTo>
                  <a:cubicBezTo>
                    <a:pt x="73" y="376"/>
                    <a:pt x="89" y="417"/>
                    <a:pt x="100" y="458"/>
                  </a:cubicBezTo>
                  <a:cubicBezTo>
                    <a:pt x="104" y="472"/>
                    <a:pt x="106" y="488"/>
                    <a:pt x="109" y="502"/>
                  </a:cubicBezTo>
                  <a:cubicBezTo>
                    <a:pt x="112" y="517"/>
                    <a:pt x="118" y="530"/>
                    <a:pt x="121" y="545"/>
                  </a:cubicBezTo>
                  <a:cubicBezTo>
                    <a:pt x="131" y="597"/>
                    <a:pt x="143" y="648"/>
                    <a:pt x="157" y="696"/>
                  </a:cubicBezTo>
                  <a:cubicBezTo>
                    <a:pt x="181" y="775"/>
                    <a:pt x="206" y="851"/>
                    <a:pt x="234" y="927"/>
                  </a:cubicBezTo>
                  <a:cubicBezTo>
                    <a:pt x="256" y="930"/>
                    <a:pt x="301" y="928"/>
                    <a:pt x="327" y="920"/>
                  </a:cubicBezTo>
                  <a:cubicBezTo>
                    <a:pt x="346" y="909"/>
                    <a:pt x="366" y="897"/>
                    <a:pt x="385" y="885"/>
                  </a:cubicBezTo>
                  <a:cubicBezTo>
                    <a:pt x="368" y="775"/>
                    <a:pt x="349" y="649"/>
                    <a:pt x="308" y="532"/>
                  </a:cubicBezTo>
                  <a:cubicBezTo>
                    <a:pt x="269" y="525"/>
                    <a:pt x="223" y="538"/>
                    <a:pt x="183" y="558"/>
                  </a:cubicBezTo>
                  <a:cubicBezTo>
                    <a:pt x="203" y="527"/>
                    <a:pt x="263" y="518"/>
                    <a:pt x="301" y="518"/>
                  </a:cubicBezTo>
                  <a:cubicBezTo>
                    <a:pt x="297" y="504"/>
                    <a:pt x="292" y="494"/>
                    <a:pt x="287" y="483"/>
                  </a:cubicBezTo>
                  <a:close/>
                  <a:moveTo>
                    <a:pt x="396" y="1200"/>
                  </a:moveTo>
                  <a:cubicBezTo>
                    <a:pt x="411" y="1197"/>
                    <a:pt x="432" y="1194"/>
                    <a:pt x="437" y="1178"/>
                  </a:cubicBezTo>
                  <a:cubicBezTo>
                    <a:pt x="440" y="1166"/>
                    <a:pt x="429" y="1142"/>
                    <a:pt x="425" y="1121"/>
                  </a:cubicBezTo>
                  <a:cubicBezTo>
                    <a:pt x="417" y="1073"/>
                    <a:pt x="405" y="1019"/>
                    <a:pt x="395" y="965"/>
                  </a:cubicBezTo>
                  <a:cubicBezTo>
                    <a:pt x="392" y="952"/>
                    <a:pt x="393" y="946"/>
                    <a:pt x="386" y="941"/>
                  </a:cubicBezTo>
                  <a:cubicBezTo>
                    <a:pt x="372" y="950"/>
                    <a:pt x="352" y="960"/>
                    <a:pt x="338" y="965"/>
                  </a:cubicBezTo>
                  <a:cubicBezTo>
                    <a:pt x="341" y="991"/>
                    <a:pt x="353" y="1013"/>
                    <a:pt x="354" y="1030"/>
                  </a:cubicBezTo>
                  <a:cubicBezTo>
                    <a:pt x="347" y="1023"/>
                    <a:pt x="343" y="1010"/>
                    <a:pt x="339" y="998"/>
                  </a:cubicBezTo>
                  <a:cubicBezTo>
                    <a:pt x="335" y="987"/>
                    <a:pt x="335" y="968"/>
                    <a:pt x="322" y="968"/>
                  </a:cubicBezTo>
                  <a:cubicBezTo>
                    <a:pt x="332" y="1035"/>
                    <a:pt x="376" y="1114"/>
                    <a:pt x="385" y="1186"/>
                  </a:cubicBezTo>
                  <a:cubicBezTo>
                    <a:pt x="372" y="1170"/>
                    <a:pt x="371" y="1146"/>
                    <a:pt x="365" y="1126"/>
                  </a:cubicBezTo>
                  <a:cubicBezTo>
                    <a:pt x="356" y="1100"/>
                    <a:pt x="345" y="1072"/>
                    <a:pt x="335" y="1046"/>
                  </a:cubicBezTo>
                  <a:cubicBezTo>
                    <a:pt x="325" y="1020"/>
                    <a:pt x="321" y="992"/>
                    <a:pt x="308" y="969"/>
                  </a:cubicBezTo>
                  <a:cubicBezTo>
                    <a:pt x="300" y="973"/>
                    <a:pt x="286" y="976"/>
                    <a:pt x="278" y="976"/>
                  </a:cubicBezTo>
                  <a:cubicBezTo>
                    <a:pt x="282" y="986"/>
                    <a:pt x="283" y="997"/>
                    <a:pt x="286" y="1009"/>
                  </a:cubicBezTo>
                  <a:cubicBezTo>
                    <a:pt x="301" y="1068"/>
                    <a:pt x="335" y="1115"/>
                    <a:pt x="355" y="1165"/>
                  </a:cubicBezTo>
                  <a:cubicBezTo>
                    <a:pt x="357" y="1171"/>
                    <a:pt x="357" y="1177"/>
                    <a:pt x="359" y="1182"/>
                  </a:cubicBezTo>
                  <a:cubicBezTo>
                    <a:pt x="361" y="1186"/>
                    <a:pt x="367" y="1190"/>
                    <a:pt x="364" y="1194"/>
                  </a:cubicBezTo>
                  <a:cubicBezTo>
                    <a:pt x="352" y="1192"/>
                    <a:pt x="348" y="1172"/>
                    <a:pt x="341" y="1158"/>
                  </a:cubicBezTo>
                  <a:cubicBezTo>
                    <a:pt x="321" y="1115"/>
                    <a:pt x="299" y="1074"/>
                    <a:pt x="284" y="1030"/>
                  </a:cubicBezTo>
                  <a:cubicBezTo>
                    <a:pt x="280" y="1018"/>
                    <a:pt x="278" y="1004"/>
                    <a:pt x="274" y="993"/>
                  </a:cubicBezTo>
                  <a:cubicBezTo>
                    <a:pt x="271" y="987"/>
                    <a:pt x="269" y="978"/>
                    <a:pt x="258" y="977"/>
                  </a:cubicBezTo>
                  <a:cubicBezTo>
                    <a:pt x="279" y="1047"/>
                    <a:pt x="311" y="1104"/>
                    <a:pt x="339" y="1171"/>
                  </a:cubicBezTo>
                  <a:cubicBezTo>
                    <a:pt x="349" y="1181"/>
                    <a:pt x="352" y="1199"/>
                    <a:pt x="362" y="1208"/>
                  </a:cubicBezTo>
                  <a:cubicBezTo>
                    <a:pt x="372" y="1210"/>
                    <a:pt x="385" y="1203"/>
                    <a:pt x="396" y="1200"/>
                  </a:cubicBezTo>
                  <a:close/>
                  <a:moveTo>
                    <a:pt x="424" y="1203"/>
                  </a:moveTo>
                  <a:cubicBezTo>
                    <a:pt x="413" y="1209"/>
                    <a:pt x="371" y="1216"/>
                    <a:pt x="361" y="1212"/>
                  </a:cubicBezTo>
                  <a:cubicBezTo>
                    <a:pt x="356" y="1215"/>
                    <a:pt x="353" y="1219"/>
                    <a:pt x="350" y="1224"/>
                  </a:cubicBezTo>
                  <a:cubicBezTo>
                    <a:pt x="355" y="1228"/>
                    <a:pt x="364" y="1230"/>
                    <a:pt x="373" y="1230"/>
                  </a:cubicBezTo>
                  <a:cubicBezTo>
                    <a:pt x="403" y="1228"/>
                    <a:pt x="446" y="1217"/>
                    <a:pt x="449" y="1191"/>
                  </a:cubicBezTo>
                  <a:cubicBezTo>
                    <a:pt x="444" y="1191"/>
                    <a:pt x="446" y="1185"/>
                    <a:pt x="442" y="1185"/>
                  </a:cubicBezTo>
                  <a:cubicBezTo>
                    <a:pt x="436" y="1190"/>
                    <a:pt x="432" y="1198"/>
                    <a:pt x="424" y="1203"/>
                  </a:cubicBezTo>
                  <a:close/>
                  <a:moveTo>
                    <a:pt x="441" y="1405"/>
                  </a:moveTo>
                  <a:cubicBezTo>
                    <a:pt x="443" y="1390"/>
                    <a:pt x="445" y="1370"/>
                    <a:pt x="450" y="1358"/>
                  </a:cubicBezTo>
                  <a:cubicBezTo>
                    <a:pt x="453" y="1349"/>
                    <a:pt x="471" y="1328"/>
                    <a:pt x="471" y="1318"/>
                  </a:cubicBezTo>
                  <a:cubicBezTo>
                    <a:pt x="471" y="1309"/>
                    <a:pt x="459" y="1292"/>
                    <a:pt x="454" y="1281"/>
                  </a:cubicBezTo>
                  <a:cubicBezTo>
                    <a:pt x="445" y="1260"/>
                    <a:pt x="438" y="1245"/>
                    <a:pt x="431" y="1227"/>
                  </a:cubicBezTo>
                  <a:cubicBezTo>
                    <a:pt x="430" y="1226"/>
                    <a:pt x="430" y="1226"/>
                    <a:pt x="428" y="1226"/>
                  </a:cubicBezTo>
                  <a:cubicBezTo>
                    <a:pt x="416" y="1233"/>
                    <a:pt x="405" y="1231"/>
                    <a:pt x="393" y="1236"/>
                  </a:cubicBezTo>
                  <a:cubicBezTo>
                    <a:pt x="393" y="1265"/>
                    <a:pt x="401" y="1293"/>
                    <a:pt x="408" y="1323"/>
                  </a:cubicBezTo>
                  <a:cubicBezTo>
                    <a:pt x="416" y="1327"/>
                    <a:pt x="422" y="1332"/>
                    <a:pt x="427" y="1339"/>
                  </a:cubicBezTo>
                  <a:cubicBezTo>
                    <a:pt x="426" y="1350"/>
                    <a:pt x="425" y="1360"/>
                    <a:pt x="415" y="1366"/>
                  </a:cubicBezTo>
                  <a:cubicBezTo>
                    <a:pt x="407" y="1361"/>
                    <a:pt x="399" y="1365"/>
                    <a:pt x="394" y="1356"/>
                  </a:cubicBezTo>
                  <a:cubicBezTo>
                    <a:pt x="389" y="1343"/>
                    <a:pt x="396" y="1332"/>
                    <a:pt x="397" y="1318"/>
                  </a:cubicBezTo>
                  <a:cubicBezTo>
                    <a:pt x="397" y="1296"/>
                    <a:pt x="382" y="1262"/>
                    <a:pt x="383" y="1238"/>
                  </a:cubicBezTo>
                  <a:cubicBezTo>
                    <a:pt x="380" y="1239"/>
                    <a:pt x="376" y="1239"/>
                    <a:pt x="372" y="1240"/>
                  </a:cubicBezTo>
                  <a:cubicBezTo>
                    <a:pt x="375" y="1263"/>
                    <a:pt x="373" y="1287"/>
                    <a:pt x="375" y="1310"/>
                  </a:cubicBezTo>
                  <a:cubicBezTo>
                    <a:pt x="376" y="1314"/>
                    <a:pt x="379" y="1319"/>
                    <a:pt x="380" y="1323"/>
                  </a:cubicBezTo>
                  <a:cubicBezTo>
                    <a:pt x="381" y="1332"/>
                    <a:pt x="380" y="1340"/>
                    <a:pt x="382" y="1348"/>
                  </a:cubicBezTo>
                  <a:cubicBezTo>
                    <a:pt x="388" y="1371"/>
                    <a:pt x="400" y="1386"/>
                    <a:pt x="411" y="1405"/>
                  </a:cubicBezTo>
                  <a:cubicBezTo>
                    <a:pt x="419" y="1420"/>
                    <a:pt x="424" y="1436"/>
                    <a:pt x="435" y="1449"/>
                  </a:cubicBezTo>
                  <a:cubicBezTo>
                    <a:pt x="438" y="1435"/>
                    <a:pt x="439" y="1421"/>
                    <a:pt x="441" y="1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55031" y="2609035"/>
            <a:ext cx="739142" cy="370579"/>
            <a:chOff x="3494088" y="1354138"/>
            <a:chExt cx="1176338" cy="385763"/>
          </a:xfrm>
          <a:solidFill>
            <a:schemeClr val="bg1"/>
          </a:solidFill>
        </p:grpSpPr>
        <p:sp>
          <p:nvSpPr>
            <p:cNvPr id="61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74501" y="752536"/>
            <a:ext cx="674679" cy="1275104"/>
            <a:chOff x="1295401" y="361951"/>
            <a:chExt cx="739775" cy="920750"/>
          </a:xfrm>
          <a:solidFill>
            <a:schemeClr val="bg1"/>
          </a:solidFill>
        </p:grpSpPr>
        <p:sp>
          <p:nvSpPr>
            <p:cNvPr id="53" name="Freeform 119"/>
            <p:cNvSpPr>
              <a:spLocks noEditPoints="1"/>
            </p:cNvSpPr>
            <p:nvPr/>
          </p:nvSpPr>
          <p:spPr bwMode="auto">
            <a:xfrm>
              <a:off x="1733551" y="893763"/>
              <a:ext cx="257175" cy="153988"/>
            </a:xfrm>
            <a:custGeom>
              <a:avLst/>
              <a:gdLst>
                <a:gd name="T0" fmla="*/ 264 w 329"/>
                <a:gd name="T1" fmla="*/ 165 h 198"/>
                <a:gd name="T2" fmla="*/ 221 w 329"/>
                <a:gd name="T3" fmla="*/ 157 h 198"/>
                <a:gd name="T4" fmla="*/ 182 w 329"/>
                <a:gd name="T5" fmla="*/ 160 h 198"/>
                <a:gd name="T6" fmla="*/ 140 w 329"/>
                <a:gd name="T7" fmla="*/ 163 h 198"/>
                <a:gd name="T8" fmla="*/ 72 w 329"/>
                <a:gd name="T9" fmla="*/ 185 h 198"/>
                <a:gd name="T10" fmla="*/ 28 w 329"/>
                <a:gd name="T11" fmla="*/ 182 h 198"/>
                <a:gd name="T12" fmla="*/ 26 w 329"/>
                <a:gd name="T13" fmla="*/ 151 h 198"/>
                <a:gd name="T14" fmla="*/ 4 w 329"/>
                <a:gd name="T15" fmla="*/ 120 h 198"/>
                <a:gd name="T16" fmla="*/ 23 w 329"/>
                <a:gd name="T17" fmla="*/ 76 h 198"/>
                <a:gd name="T18" fmla="*/ 141 w 329"/>
                <a:gd name="T19" fmla="*/ 5 h 198"/>
                <a:gd name="T20" fmla="*/ 204 w 329"/>
                <a:gd name="T21" fmla="*/ 4 h 198"/>
                <a:gd name="T22" fmla="*/ 277 w 329"/>
                <a:gd name="T23" fmla="*/ 20 h 198"/>
                <a:gd name="T24" fmla="*/ 326 w 329"/>
                <a:gd name="T25" fmla="*/ 57 h 198"/>
                <a:gd name="T26" fmla="*/ 324 w 329"/>
                <a:gd name="T27" fmla="*/ 89 h 198"/>
                <a:gd name="T28" fmla="*/ 305 w 329"/>
                <a:gd name="T29" fmla="*/ 115 h 198"/>
                <a:gd name="T30" fmla="*/ 304 w 329"/>
                <a:gd name="T31" fmla="*/ 146 h 198"/>
                <a:gd name="T32" fmla="*/ 264 w 329"/>
                <a:gd name="T33" fmla="*/ 165 h 198"/>
                <a:gd name="T34" fmla="*/ 82 w 329"/>
                <a:gd name="T35" fmla="*/ 171 h 198"/>
                <a:gd name="T36" fmla="*/ 162 w 329"/>
                <a:gd name="T37" fmla="*/ 151 h 198"/>
                <a:gd name="T38" fmla="*/ 184 w 329"/>
                <a:gd name="T39" fmla="*/ 152 h 198"/>
                <a:gd name="T40" fmla="*/ 199 w 329"/>
                <a:gd name="T41" fmla="*/ 149 h 198"/>
                <a:gd name="T42" fmla="*/ 243 w 329"/>
                <a:gd name="T43" fmla="*/ 151 h 198"/>
                <a:gd name="T44" fmla="*/ 293 w 329"/>
                <a:gd name="T45" fmla="*/ 148 h 198"/>
                <a:gd name="T46" fmla="*/ 295 w 329"/>
                <a:gd name="T47" fmla="*/ 117 h 198"/>
                <a:gd name="T48" fmla="*/ 319 w 329"/>
                <a:gd name="T49" fmla="*/ 74 h 198"/>
                <a:gd name="T50" fmla="*/ 313 w 329"/>
                <a:gd name="T51" fmla="*/ 57 h 198"/>
                <a:gd name="T52" fmla="*/ 252 w 329"/>
                <a:gd name="T53" fmla="*/ 20 h 198"/>
                <a:gd name="T54" fmla="*/ 221 w 329"/>
                <a:gd name="T55" fmla="*/ 16 h 198"/>
                <a:gd name="T56" fmla="*/ 188 w 329"/>
                <a:gd name="T57" fmla="*/ 10 h 198"/>
                <a:gd name="T58" fmla="*/ 60 w 329"/>
                <a:gd name="T59" fmla="*/ 52 h 198"/>
                <a:gd name="T60" fmla="*/ 28 w 329"/>
                <a:gd name="T61" fmla="*/ 79 h 198"/>
                <a:gd name="T62" fmla="*/ 14 w 329"/>
                <a:gd name="T63" fmla="*/ 116 h 198"/>
                <a:gd name="T64" fmla="*/ 23 w 329"/>
                <a:gd name="T65" fmla="*/ 126 h 198"/>
                <a:gd name="T66" fmla="*/ 37 w 329"/>
                <a:gd name="T67" fmla="*/ 147 h 198"/>
                <a:gd name="T68" fmla="*/ 37 w 329"/>
                <a:gd name="T69" fmla="*/ 179 h 198"/>
                <a:gd name="T70" fmla="*/ 82 w 329"/>
                <a:gd name="T71" fmla="*/ 1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198">
                  <a:moveTo>
                    <a:pt x="264" y="165"/>
                  </a:moveTo>
                  <a:cubicBezTo>
                    <a:pt x="252" y="159"/>
                    <a:pt x="237" y="159"/>
                    <a:pt x="221" y="157"/>
                  </a:cubicBezTo>
                  <a:cubicBezTo>
                    <a:pt x="205" y="156"/>
                    <a:pt x="196" y="159"/>
                    <a:pt x="182" y="160"/>
                  </a:cubicBezTo>
                  <a:cubicBezTo>
                    <a:pt x="168" y="162"/>
                    <a:pt x="154" y="161"/>
                    <a:pt x="140" y="163"/>
                  </a:cubicBezTo>
                  <a:cubicBezTo>
                    <a:pt x="113" y="168"/>
                    <a:pt x="95" y="177"/>
                    <a:pt x="72" y="185"/>
                  </a:cubicBezTo>
                  <a:cubicBezTo>
                    <a:pt x="54" y="192"/>
                    <a:pt x="40" y="198"/>
                    <a:pt x="28" y="182"/>
                  </a:cubicBezTo>
                  <a:cubicBezTo>
                    <a:pt x="24" y="169"/>
                    <a:pt x="28" y="162"/>
                    <a:pt x="26" y="151"/>
                  </a:cubicBezTo>
                  <a:cubicBezTo>
                    <a:pt x="23" y="137"/>
                    <a:pt x="7" y="131"/>
                    <a:pt x="4" y="120"/>
                  </a:cubicBezTo>
                  <a:cubicBezTo>
                    <a:pt x="0" y="99"/>
                    <a:pt x="15" y="87"/>
                    <a:pt x="23" y="76"/>
                  </a:cubicBezTo>
                  <a:cubicBezTo>
                    <a:pt x="48" y="43"/>
                    <a:pt x="94" y="16"/>
                    <a:pt x="141" y="5"/>
                  </a:cubicBezTo>
                  <a:cubicBezTo>
                    <a:pt x="160" y="0"/>
                    <a:pt x="185" y="1"/>
                    <a:pt x="204" y="4"/>
                  </a:cubicBezTo>
                  <a:cubicBezTo>
                    <a:pt x="229" y="7"/>
                    <a:pt x="256" y="10"/>
                    <a:pt x="277" y="20"/>
                  </a:cubicBezTo>
                  <a:cubicBezTo>
                    <a:pt x="297" y="29"/>
                    <a:pt x="310" y="45"/>
                    <a:pt x="326" y="57"/>
                  </a:cubicBezTo>
                  <a:cubicBezTo>
                    <a:pt x="327" y="63"/>
                    <a:pt x="329" y="79"/>
                    <a:pt x="324" y="89"/>
                  </a:cubicBezTo>
                  <a:cubicBezTo>
                    <a:pt x="319" y="97"/>
                    <a:pt x="308" y="103"/>
                    <a:pt x="305" y="115"/>
                  </a:cubicBezTo>
                  <a:cubicBezTo>
                    <a:pt x="302" y="125"/>
                    <a:pt x="307" y="138"/>
                    <a:pt x="304" y="146"/>
                  </a:cubicBezTo>
                  <a:cubicBezTo>
                    <a:pt x="299" y="162"/>
                    <a:pt x="277" y="166"/>
                    <a:pt x="264" y="165"/>
                  </a:cubicBezTo>
                  <a:close/>
                  <a:moveTo>
                    <a:pt x="82" y="171"/>
                  </a:moveTo>
                  <a:cubicBezTo>
                    <a:pt x="108" y="161"/>
                    <a:pt x="139" y="153"/>
                    <a:pt x="162" y="151"/>
                  </a:cubicBezTo>
                  <a:cubicBezTo>
                    <a:pt x="169" y="151"/>
                    <a:pt x="177" y="153"/>
                    <a:pt x="184" y="152"/>
                  </a:cubicBezTo>
                  <a:cubicBezTo>
                    <a:pt x="189" y="152"/>
                    <a:pt x="194" y="150"/>
                    <a:pt x="199" y="149"/>
                  </a:cubicBezTo>
                  <a:cubicBezTo>
                    <a:pt x="213" y="148"/>
                    <a:pt x="228" y="150"/>
                    <a:pt x="243" y="151"/>
                  </a:cubicBezTo>
                  <a:cubicBezTo>
                    <a:pt x="262" y="154"/>
                    <a:pt x="282" y="164"/>
                    <a:pt x="293" y="148"/>
                  </a:cubicBezTo>
                  <a:cubicBezTo>
                    <a:pt x="299" y="139"/>
                    <a:pt x="293" y="129"/>
                    <a:pt x="295" y="117"/>
                  </a:cubicBezTo>
                  <a:cubicBezTo>
                    <a:pt x="297" y="101"/>
                    <a:pt x="317" y="93"/>
                    <a:pt x="319" y="74"/>
                  </a:cubicBezTo>
                  <a:cubicBezTo>
                    <a:pt x="319" y="69"/>
                    <a:pt x="315" y="64"/>
                    <a:pt x="313" y="57"/>
                  </a:cubicBezTo>
                  <a:cubicBezTo>
                    <a:pt x="296" y="44"/>
                    <a:pt x="278" y="26"/>
                    <a:pt x="252" y="20"/>
                  </a:cubicBezTo>
                  <a:cubicBezTo>
                    <a:pt x="243" y="18"/>
                    <a:pt x="232" y="18"/>
                    <a:pt x="221" y="16"/>
                  </a:cubicBezTo>
                  <a:cubicBezTo>
                    <a:pt x="210" y="14"/>
                    <a:pt x="198" y="10"/>
                    <a:pt x="188" y="10"/>
                  </a:cubicBezTo>
                  <a:cubicBezTo>
                    <a:pt x="139" y="8"/>
                    <a:pt x="93" y="28"/>
                    <a:pt x="60" y="52"/>
                  </a:cubicBezTo>
                  <a:cubicBezTo>
                    <a:pt x="48" y="60"/>
                    <a:pt x="35" y="69"/>
                    <a:pt x="28" y="79"/>
                  </a:cubicBezTo>
                  <a:cubicBezTo>
                    <a:pt x="23" y="86"/>
                    <a:pt x="12" y="106"/>
                    <a:pt x="14" y="116"/>
                  </a:cubicBezTo>
                  <a:cubicBezTo>
                    <a:pt x="15" y="121"/>
                    <a:pt x="20" y="121"/>
                    <a:pt x="23" y="126"/>
                  </a:cubicBezTo>
                  <a:cubicBezTo>
                    <a:pt x="29" y="132"/>
                    <a:pt x="32" y="141"/>
                    <a:pt x="37" y="147"/>
                  </a:cubicBezTo>
                  <a:cubicBezTo>
                    <a:pt x="34" y="158"/>
                    <a:pt x="35" y="169"/>
                    <a:pt x="37" y="179"/>
                  </a:cubicBezTo>
                  <a:cubicBezTo>
                    <a:pt x="53" y="188"/>
                    <a:pt x="69" y="177"/>
                    <a:pt x="8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20"/>
            <p:cNvSpPr>
              <a:spLocks noEditPoints="1"/>
            </p:cNvSpPr>
            <p:nvPr/>
          </p:nvSpPr>
          <p:spPr bwMode="auto">
            <a:xfrm>
              <a:off x="1752601" y="914401"/>
              <a:ext cx="214313" cy="111125"/>
            </a:xfrm>
            <a:custGeom>
              <a:avLst/>
              <a:gdLst>
                <a:gd name="T0" fmla="*/ 253 w 275"/>
                <a:gd name="T1" fmla="*/ 104 h 141"/>
                <a:gd name="T2" fmla="*/ 222 w 275"/>
                <a:gd name="T3" fmla="*/ 111 h 141"/>
                <a:gd name="T4" fmla="*/ 98 w 275"/>
                <a:gd name="T5" fmla="*/ 109 h 141"/>
                <a:gd name="T6" fmla="*/ 71 w 275"/>
                <a:gd name="T7" fmla="*/ 116 h 141"/>
                <a:gd name="T8" fmla="*/ 47 w 275"/>
                <a:gd name="T9" fmla="*/ 127 h 141"/>
                <a:gd name="T10" fmla="*/ 25 w 275"/>
                <a:gd name="T11" fmla="*/ 128 h 141"/>
                <a:gd name="T12" fmla="*/ 17 w 275"/>
                <a:gd name="T13" fmla="*/ 98 h 141"/>
                <a:gd name="T14" fmla="*/ 5 w 275"/>
                <a:gd name="T15" fmla="*/ 89 h 141"/>
                <a:gd name="T16" fmla="*/ 15 w 275"/>
                <a:gd name="T17" fmla="*/ 59 h 141"/>
                <a:gd name="T18" fmla="*/ 236 w 275"/>
                <a:gd name="T19" fmla="*/ 20 h 141"/>
                <a:gd name="T20" fmla="*/ 275 w 275"/>
                <a:gd name="T21" fmla="*/ 49 h 141"/>
                <a:gd name="T22" fmla="*/ 253 w 275"/>
                <a:gd name="T23" fmla="*/ 104 h 141"/>
                <a:gd name="T24" fmla="*/ 265 w 275"/>
                <a:gd name="T25" fmla="*/ 51 h 141"/>
                <a:gd name="T26" fmla="*/ 265 w 275"/>
                <a:gd name="T27" fmla="*/ 49 h 141"/>
                <a:gd name="T28" fmla="*/ 259 w 275"/>
                <a:gd name="T29" fmla="*/ 36 h 141"/>
                <a:gd name="T30" fmla="*/ 228 w 275"/>
                <a:gd name="T31" fmla="*/ 24 h 141"/>
                <a:gd name="T32" fmla="*/ 160 w 275"/>
                <a:gd name="T33" fmla="*/ 20 h 141"/>
                <a:gd name="T34" fmla="*/ 59 w 275"/>
                <a:gd name="T35" fmla="*/ 38 h 141"/>
                <a:gd name="T36" fmla="*/ 13 w 275"/>
                <a:gd name="T37" fmla="*/ 83 h 141"/>
                <a:gd name="T38" fmla="*/ 35 w 275"/>
                <a:gd name="T39" fmla="*/ 128 h 141"/>
                <a:gd name="T40" fmla="*/ 65 w 275"/>
                <a:gd name="T41" fmla="*/ 110 h 141"/>
                <a:gd name="T42" fmla="*/ 126 w 275"/>
                <a:gd name="T43" fmla="*/ 98 h 141"/>
                <a:gd name="T44" fmla="*/ 147 w 275"/>
                <a:gd name="T45" fmla="*/ 95 h 141"/>
                <a:gd name="T46" fmla="*/ 242 w 275"/>
                <a:gd name="T47" fmla="*/ 101 h 141"/>
                <a:gd name="T48" fmla="*/ 265 w 275"/>
                <a:gd name="T49" fmla="*/ 5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41">
                  <a:moveTo>
                    <a:pt x="253" y="104"/>
                  </a:moveTo>
                  <a:cubicBezTo>
                    <a:pt x="246" y="111"/>
                    <a:pt x="235" y="112"/>
                    <a:pt x="222" y="111"/>
                  </a:cubicBezTo>
                  <a:cubicBezTo>
                    <a:pt x="182" y="107"/>
                    <a:pt x="139" y="99"/>
                    <a:pt x="98" y="109"/>
                  </a:cubicBezTo>
                  <a:cubicBezTo>
                    <a:pt x="89" y="111"/>
                    <a:pt x="80" y="114"/>
                    <a:pt x="71" y="116"/>
                  </a:cubicBezTo>
                  <a:cubicBezTo>
                    <a:pt x="62" y="119"/>
                    <a:pt x="55" y="124"/>
                    <a:pt x="47" y="127"/>
                  </a:cubicBezTo>
                  <a:cubicBezTo>
                    <a:pt x="48" y="138"/>
                    <a:pt x="32" y="141"/>
                    <a:pt x="25" y="128"/>
                  </a:cubicBezTo>
                  <a:cubicBezTo>
                    <a:pt x="21" y="120"/>
                    <a:pt x="24" y="105"/>
                    <a:pt x="17" y="98"/>
                  </a:cubicBezTo>
                  <a:cubicBezTo>
                    <a:pt x="14" y="94"/>
                    <a:pt x="7" y="92"/>
                    <a:pt x="5" y="89"/>
                  </a:cubicBezTo>
                  <a:cubicBezTo>
                    <a:pt x="0" y="78"/>
                    <a:pt x="13" y="66"/>
                    <a:pt x="15" y="59"/>
                  </a:cubicBezTo>
                  <a:cubicBezTo>
                    <a:pt x="60" y="12"/>
                    <a:pt x="162" y="0"/>
                    <a:pt x="236" y="20"/>
                  </a:cubicBezTo>
                  <a:cubicBezTo>
                    <a:pt x="254" y="25"/>
                    <a:pt x="271" y="27"/>
                    <a:pt x="275" y="49"/>
                  </a:cubicBezTo>
                  <a:cubicBezTo>
                    <a:pt x="262" y="64"/>
                    <a:pt x="251" y="78"/>
                    <a:pt x="253" y="104"/>
                  </a:cubicBezTo>
                  <a:close/>
                  <a:moveTo>
                    <a:pt x="265" y="51"/>
                  </a:moveTo>
                  <a:cubicBezTo>
                    <a:pt x="265" y="50"/>
                    <a:pt x="265" y="49"/>
                    <a:pt x="265" y="49"/>
                  </a:cubicBezTo>
                  <a:cubicBezTo>
                    <a:pt x="262" y="46"/>
                    <a:pt x="262" y="39"/>
                    <a:pt x="259" y="36"/>
                  </a:cubicBezTo>
                  <a:cubicBezTo>
                    <a:pt x="254" y="31"/>
                    <a:pt x="236" y="25"/>
                    <a:pt x="228" y="24"/>
                  </a:cubicBezTo>
                  <a:cubicBezTo>
                    <a:pt x="208" y="19"/>
                    <a:pt x="185" y="19"/>
                    <a:pt x="160" y="20"/>
                  </a:cubicBezTo>
                  <a:cubicBezTo>
                    <a:pt x="125" y="21"/>
                    <a:pt x="86" y="24"/>
                    <a:pt x="59" y="38"/>
                  </a:cubicBezTo>
                  <a:cubicBezTo>
                    <a:pt x="39" y="48"/>
                    <a:pt x="19" y="63"/>
                    <a:pt x="13" y="83"/>
                  </a:cubicBezTo>
                  <a:cubicBezTo>
                    <a:pt x="27" y="91"/>
                    <a:pt x="30" y="111"/>
                    <a:pt x="35" y="128"/>
                  </a:cubicBezTo>
                  <a:cubicBezTo>
                    <a:pt x="45" y="122"/>
                    <a:pt x="54" y="114"/>
                    <a:pt x="65" y="110"/>
                  </a:cubicBezTo>
                  <a:cubicBezTo>
                    <a:pt x="85" y="102"/>
                    <a:pt x="105" y="100"/>
                    <a:pt x="126" y="98"/>
                  </a:cubicBezTo>
                  <a:cubicBezTo>
                    <a:pt x="133" y="97"/>
                    <a:pt x="141" y="95"/>
                    <a:pt x="147" y="95"/>
                  </a:cubicBezTo>
                  <a:cubicBezTo>
                    <a:pt x="180" y="93"/>
                    <a:pt x="212" y="103"/>
                    <a:pt x="242" y="101"/>
                  </a:cubicBezTo>
                  <a:cubicBezTo>
                    <a:pt x="247" y="82"/>
                    <a:pt x="251" y="61"/>
                    <a:pt x="26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21"/>
            <p:cNvSpPr>
              <a:spLocks noEditPoints="1"/>
            </p:cNvSpPr>
            <p:nvPr/>
          </p:nvSpPr>
          <p:spPr bwMode="auto">
            <a:xfrm>
              <a:off x="1728788" y="668338"/>
              <a:ext cx="184150" cy="84138"/>
            </a:xfrm>
            <a:custGeom>
              <a:avLst/>
              <a:gdLst>
                <a:gd name="T0" fmla="*/ 32 w 236"/>
                <a:gd name="T1" fmla="*/ 22 h 107"/>
                <a:gd name="T2" fmla="*/ 177 w 236"/>
                <a:gd name="T3" fmla="*/ 10 h 107"/>
                <a:gd name="T4" fmla="*/ 197 w 236"/>
                <a:gd name="T5" fmla="*/ 2 h 107"/>
                <a:gd name="T6" fmla="*/ 228 w 236"/>
                <a:gd name="T7" fmla="*/ 33 h 107"/>
                <a:gd name="T8" fmla="*/ 143 w 236"/>
                <a:gd name="T9" fmla="*/ 102 h 107"/>
                <a:gd name="T10" fmla="*/ 67 w 236"/>
                <a:gd name="T11" fmla="*/ 105 h 107"/>
                <a:gd name="T12" fmla="*/ 1 w 236"/>
                <a:gd name="T13" fmla="*/ 85 h 107"/>
                <a:gd name="T14" fmla="*/ 32 w 236"/>
                <a:gd name="T15" fmla="*/ 22 h 107"/>
                <a:gd name="T16" fmla="*/ 151 w 236"/>
                <a:gd name="T17" fmla="*/ 26 h 107"/>
                <a:gd name="T18" fmla="*/ 90 w 236"/>
                <a:gd name="T19" fmla="*/ 37 h 107"/>
                <a:gd name="T20" fmla="*/ 60 w 236"/>
                <a:gd name="T21" fmla="*/ 34 h 107"/>
                <a:gd name="T22" fmla="*/ 35 w 236"/>
                <a:gd name="T23" fmla="*/ 33 h 107"/>
                <a:gd name="T24" fmla="*/ 15 w 236"/>
                <a:gd name="T25" fmla="*/ 59 h 107"/>
                <a:gd name="T26" fmla="*/ 14 w 236"/>
                <a:gd name="T27" fmla="*/ 84 h 107"/>
                <a:gd name="T28" fmla="*/ 31 w 236"/>
                <a:gd name="T29" fmla="*/ 91 h 107"/>
                <a:gd name="T30" fmla="*/ 169 w 236"/>
                <a:gd name="T31" fmla="*/ 85 h 107"/>
                <a:gd name="T32" fmla="*/ 192 w 236"/>
                <a:gd name="T33" fmla="*/ 75 h 107"/>
                <a:gd name="T34" fmla="*/ 217 w 236"/>
                <a:gd name="T35" fmla="*/ 39 h 107"/>
                <a:gd name="T36" fmla="*/ 195 w 236"/>
                <a:gd name="T37" fmla="*/ 15 h 107"/>
                <a:gd name="T38" fmla="*/ 151 w 236"/>
                <a:gd name="T39" fmla="*/ 2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07">
                  <a:moveTo>
                    <a:pt x="32" y="22"/>
                  </a:moveTo>
                  <a:cubicBezTo>
                    <a:pt x="78" y="35"/>
                    <a:pt x="131" y="24"/>
                    <a:pt x="177" y="10"/>
                  </a:cubicBezTo>
                  <a:cubicBezTo>
                    <a:pt x="181" y="4"/>
                    <a:pt x="191" y="0"/>
                    <a:pt x="197" y="2"/>
                  </a:cubicBezTo>
                  <a:cubicBezTo>
                    <a:pt x="210" y="10"/>
                    <a:pt x="213" y="28"/>
                    <a:pt x="228" y="33"/>
                  </a:cubicBezTo>
                  <a:cubicBezTo>
                    <a:pt x="236" y="69"/>
                    <a:pt x="180" y="95"/>
                    <a:pt x="143" y="102"/>
                  </a:cubicBezTo>
                  <a:cubicBezTo>
                    <a:pt x="120" y="107"/>
                    <a:pt x="90" y="106"/>
                    <a:pt x="67" y="105"/>
                  </a:cubicBezTo>
                  <a:cubicBezTo>
                    <a:pt x="39" y="104"/>
                    <a:pt x="15" y="100"/>
                    <a:pt x="1" y="85"/>
                  </a:cubicBezTo>
                  <a:cubicBezTo>
                    <a:pt x="0" y="60"/>
                    <a:pt x="15" y="35"/>
                    <a:pt x="32" y="22"/>
                  </a:cubicBezTo>
                  <a:close/>
                  <a:moveTo>
                    <a:pt x="151" y="26"/>
                  </a:moveTo>
                  <a:cubicBezTo>
                    <a:pt x="131" y="30"/>
                    <a:pt x="110" y="37"/>
                    <a:pt x="90" y="37"/>
                  </a:cubicBezTo>
                  <a:cubicBezTo>
                    <a:pt x="79" y="37"/>
                    <a:pt x="70" y="35"/>
                    <a:pt x="60" y="34"/>
                  </a:cubicBezTo>
                  <a:cubicBezTo>
                    <a:pt x="53" y="33"/>
                    <a:pt x="41" y="32"/>
                    <a:pt x="35" y="33"/>
                  </a:cubicBezTo>
                  <a:cubicBezTo>
                    <a:pt x="25" y="35"/>
                    <a:pt x="20" y="48"/>
                    <a:pt x="15" y="59"/>
                  </a:cubicBezTo>
                  <a:cubicBezTo>
                    <a:pt x="10" y="70"/>
                    <a:pt x="7" y="75"/>
                    <a:pt x="14" y="84"/>
                  </a:cubicBezTo>
                  <a:cubicBezTo>
                    <a:pt x="21" y="87"/>
                    <a:pt x="24" y="88"/>
                    <a:pt x="31" y="91"/>
                  </a:cubicBezTo>
                  <a:cubicBezTo>
                    <a:pt x="63" y="97"/>
                    <a:pt x="128" y="100"/>
                    <a:pt x="169" y="85"/>
                  </a:cubicBezTo>
                  <a:cubicBezTo>
                    <a:pt x="176" y="82"/>
                    <a:pt x="186" y="79"/>
                    <a:pt x="192" y="75"/>
                  </a:cubicBezTo>
                  <a:cubicBezTo>
                    <a:pt x="202" y="69"/>
                    <a:pt x="225" y="51"/>
                    <a:pt x="217" y="39"/>
                  </a:cubicBezTo>
                  <a:cubicBezTo>
                    <a:pt x="212" y="32"/>
                    <a:pt x="203" y="20"/>
                    <a:pt x="195" y="15"/>
                  </a:cubicBezTo>
                  <a:cubicBezTo>
                    <a:pt x="183" y="22"/>
                    <a:pt x="168" y="23"/>
                    <a:pt x="15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22"/>
            <p:cNvSpPr>
              <a:spLocks noEditPoints="1"/>
            </p:cNvSpPr>
            <p:nvPr/>
          </p:nvSpPr>
          <p:spPr bwMode="auto">
            <a:xfrm>
              <a:off x="1746251" y="685801"/>
              <a:ext cx="147638" cy="49213"/>
            </a:xfrm>
            <a:custGeom>
              <a:avLst/>
              <a:gdLst>
                <a:gd name="T0" fmla="*/ 14 w 189"/>
                <a:gd name="T1" fmla="*/ 20 h 65"/>
                <a:gd name="T2" fmla="*/ 87 w 189"/>
                <a:gd name="T3" fmla="*/ 24 h 65"/>
                <a:gd name="T4" fmla="*/ 102 w 189"/>
                <a:gd name="T5" fmla="*/ 22 h 65"/>
                <a:gd name="T6" fmla="*/ 138 w 189"/>
                <a:gd name="T7" fmla="*/ 15 h 65"/>
                <a:gd name="T8" fmla="*/ 169 w 189"/>
                <a:gd name="T9" fmla="*/ 0 h 65"/>
                <a:gd name="T10" fmla="*/ 175 w 189"/>
                <a:gd name="T11" fmla="*/ 34 h 65"/>
                <a:gd name="T12" fmla="*/ 165 w 189"/>
                <a:gd name="T13" fmla="*/ 40 h 65"/>
                <a:gd name="T14" fmla="*/ 134 w 189"/>
                <a:gd name="T15" fmla="*/ 60 h 65"/>
                <a:gd name="T16" fmla="*/ 101 w 189"/>
                <a:gd name="T17" fmla="*/ 65 h 65"/>
                <a:gd name="T18" fmla="*/ 53 w 189"/>
                <a:gd name="T19" fmla="*/ 63 h 65"/>
                <a:gd name="T20" fmla="*/ 10 w 189"/>
                <a:gd name="T21" fmla="*/ 58 h 65"/>
                <a:gd name="T22" fmla="*/ 14 w 189"/>
                <a:gd name="T23" fmla="*/ 20 h 65"/>
                <a:gd name="T24" fmla="*/ 83 w 189"/>
                <a:gd name="T25" fmla="*/ 53 h 65"/>
                <a:gd name="T26" fmla="*/ 168 w 189"/>
                <a:gd name="T27" fmla="*/ 28 h 65"/>
                <a:gd name="T28" fmla="*/ 171 w 189"/>
                <a:gd name="T29" fmla="*/ 20 h 65"/>
                <a:gd name="T30" fmla="*/ 164 w 189"/>
                <a:gd name="T31" fmla="*/ 12 h 65"/>
                <a:gd name="T32" fmla="*/ 158 w 189"/>
                <a:gd name="T33" fmla="*/ 18 h 65"/>
                <a:gd name="T34" fmla="*/ 120 w 189"/>
                <a:gd name="T35" fmla="*/ 29 h 65"/>
                <a:gd name="T36" fmla="*/ 69 w 189"/>
                <a:gd name="T37" fmla="*/ 35 h 65"/>
                <a:gd name="T38" fmla="*/ 16 w 189"/>
                <a:gd name="T39" fmla="*/ 34 h 65"/>
                <a:gd name="T40" fmla="*/ 15 w 189"/>
                <a:gd name="T41" fmla="*/ 36 h 65"/>
                <a:gd name="T42" fmla="*/ 18 w 189"/>
                <a:gd name="T43" fmla="*/ 47 h 65"/>
                <a:gd name="T44" fmla="*/ 83 w 189"/>
                <a:gd name="T45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65">
                  <a:moveTo>
                    <a:pt x="14" y="20"/>
                  </a:moveTo>
                  <a:cubicBezTo>
                    <a:pt x="41" y="20"/>
                    <a:pt x="63" y="27"/>
                    <a:pt x="87" y="24"/>
                  </a:cubicBezTo>
                  <a:cubicBezTo>
                    <a:pt x="92" y="24"/>
                    <a:pt x="96" y="22"/>
                    <a:pt x="102" y="22"/>
                  </a:cubicBezTo>
                  <a:cubicBezTo>
                    <a:pt x="114" y="21"/>
                    <a:pt x="123" y="17"/>
                    <a:pt x="138" y="15"/>
                  </a:cubicBezTo>
                  <a:cubicBezTo>
                    <a:pt x="147" y="9"/>
                    <a:pt x="160" y="7"/>
                    <a:pt x="169" y="0"/>
                  </a:cubicBezTo>
                  <a:cubicBezTo>
                    <a:pt x="176" y="15"/>
                    <a:pt x="189" y="22"/>
                    <a:pt x="175" y="34"/>
                  </a:cubicBezTo>
                  <a:cubicBezTo>
                    <a:pt x="173" y="36"/>
                    <a:pt x="168" y="38"/>
                    <a:pt x="165" y="40"/>
                  </a:cubicBezTo>
                  <a:cubicBezTo>
                    <a:pt x="156" y="47"/>
                    <a:pt x="143" y="54"/>
                    <a:pt x="134" y="60"/>
                  </a:cubicBezTo>
                  <a:cubicBezTo>
                    <a:pt x="124" y="62"/>
                    <a:pt x="114" y="65"/>
                    <a:pt x="101" y="65"/>
                  </a:cubicBezTo>
                  <a:cubicBezTo>
                    <a:pt x="84" y="65"/>
                    <a:pt x="63" y="61"/>
                    <a:pt x="53" y="63"/>
                  </a:cubicBezTo>
                  <a:cubicBezTo>
                    <a:pt x="42" y="59"/>
                    <a:pt x="26" y="61"/>
                    <a:pt x="10" y="58"/>
                  </a:cubicBezTo>
                  <a:cubicBezTo>
                    <a:pt x="0" y="48"/>
                    <a:pt x="9" y="29"/>
                    <a:pt x="14" y="20"/>
                  </a:cubicBezTo>
                  <a:close/>
                  <a:moveTo>
                    <a:pt x="83" y="53"/>
                  </a:moveTo>
                  <a:cubicBezTo>
                    <a:pt x="110" y="63"/>
                    <a:pt x="148" y="45"/>
                    <a:pt x="168" y="28"/>
                  </a:cubicBezTo>
                  <a:cubicBezTo>
                    <a:pt x="168" y="25"/>
                    <a:pt x="170" y="23"/>
                    <a:pt x="171" y="20"/>
                  </a:cubicBezTo>
                  <a:cubicBezTo>
                    <a:pt x="167" y="19"/>
                    <a:pt x="167" y="15"/>
                    <a:pt x="164" y="12"/>
                  </a:cubicBezTo>
                  <a:cubicBezTo>
                    <a:pt x="164" y="16"/>
                    <a:pt x="160" y="17"/>
                    <a:pt x="158" y="18"/>
                  </a:cubicBezTo>
                  <a:cubicBezTo>
                    <a:pt x="148" y="23"/>
                    <a:pt x="133" y="27"/>
                    <a:pt x="120" y="29"/>
                  </a:cubicBezTo>
                  <a:cubicBezTo>
                    <a:pt x="103" y="32"/>
                    <a:pt x="83" y="32"/>
                    <a:pt x="69" y="35"/>
                  </a:cubicBezTo>
                  <a:cubicBezTo>
                    <a:pt x="50" y="34"/>
                    <a:pt x="35" y="25"/>
                    <a:pt x="16" y="34"/>
                  </a:cubicBezTo>
                  <a:cubicBezTo>
                    <a:pt x="16" y="35"/>
                    <a:pt x="16" y="36"/>
                    <a:pt x="15" y="36"/>
                  </a:cubicBezTo>
                  <a:cubicBezTo>
                    <a:pt x="16" y="42"/>
                    <a:pt x="16" y="45"/>
                    <a:pt x="18" y="47"/>
                  </a:cubicBezTo>
                  <a:cubicBezTo>
                    <a:pt x="36" y="52"/>
                    <a:pt x="60" y="53"/>
                    <a:pt x="8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23"/>
            <p:cNvSpPr>
              <a:spLocks noEditPoints="1"/>
            </p:cNvSpPr>
            <p:nvPr/>
          </p:nvSpPr>
          <p:spPr bwMode="auto">
            <a:xfrm>
              <a:off x="1752601" y="595313"/>
              <a:ext cx="106363" cy="74613"/>
            </a:xfrm>
            <a:custGeom>
              <a:avLst/>
              <a:gdLst>
                <a:gd name="T0" fmla="*/ 66 w 135"/>
                <a:gd name="T1" fmla="*/ 0 h 96"/>
                <a:gd name="T2" fmla="*/ 105 w 135"/>
                <a:gd name="T3" fmla="*/ 7 h 96"/>
                <a:gd name="T4" fmla="*/ 110 w 135"/>
                <a:gd name="T5" fmla="*/ 15 h 96"/>
                <a:gd name="T6" fmla="*/ 122 w 135"/>
                <a:gd name="T7" fmla="*/ 24 h 96"/>
                <a:gd name="T8" fmla="*/ 118 w 135"/>
                <a:gd name="T9" fmla="*/ 70 h 96"/>
                <a:gd name="T10" fmla="*/ 69 w 135"/>
                <a:gd name="T11" fmla="*/ 92 h 96"/>
                <a:gd name="T12" fmla="*/ 41 w 135"/>
                <a:gd name="T13" fmla="*/ 94 h 96"/>
                <a:gd name="T14" fmla="*/ 32 w 135"/>
                <a:gd name="T15" fmla="*/ 88 h 96"/>
                <a:gd name="T16" fmla="*/ 6 w 135"/>
                <a:gd name="T17" fmla="*/ 65 h 96"/>
                <a:gd name="T18" fmla="*/ 66 w 135"/>
                <a:gd name="T19" fmla="*/ 0 h 96"/>
                <a:gd name="T20" fmla="*/ 43 w 135"/>
                <a:gd name="T21" fmla="*/ 23 h 96"/>
                <a:gd name="T22" fmla="*/ 17 w 135"/>
                <a:gd name="T23" fmla="*/ 48 h 96"/>
                <a:gd name="T24" fmla="*/ 40 w 135"/>
                <a:gd name="T25" fmla="*/ 84 h 96"/>
                <a:gd name="T26" fmla="*/ 115 w 135"/>
                <a:gd name="T27" fmla="*/ 62 h 96"/>
                <a:gd name="T28" fmla="*/ 93 w 135"/>
                <a:gd name="T29" fmla="*/ 13 h 96"/>
                <a:gd name="T30" fmla="*/ 43 w 135"/>
                <a:gd name="T31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96">
                  <a:moveTo>
                    <a:pt x="66" y="0"/>
                  </a:moveTo>
                  <a:cubicBezTo>
                    <a:pt x="76" y="6"/>
                    <a:pt x="98" y="0"/>
                    <a:pt x="105" y="7"/>
                  </a:cubicBezTo>
                  <a:cubicBezTo>
                    <a:pt x="107" y="9"/>
                    <a:pt x="108" y="13"/>
                    <a:pt x="110" y="15"/>
                  </a:cubicBezTo>
                  <a:cubicBezTo>
                    <a:pt x="113" y="19"/>
                    <a:pt x="119" y="21"/>
                    <a:pt x="122" y="24"/>
                  </a:cubicBezTo>
                  <a:cubicBezTo>
                    <a:pt x="135" y="39"/>
                    <a:pt x="131" y="55"/>
                    <a:pt x="118" y="70"/>
                  </a:cubicBezTo>
                  <a:cubicBezTo>
                    <a:pt x="108" y="82"/>
                    <a:pt x="90" y="89"/>
                    <a:pt x="69" y="92"/>
                  </a:cubicBezTo>
                  <a:cubicBezTo>
                    <a:pt x="60" y="94"/>
                    <a:pt x="47" y="96"/>
                    <a:pt x="41" y="94"/>
                  </a:cubicBezTo>
                  <a:cubicBezTo>
                    <a:pt x="38" y="93"/>
                    <a:pt x="36" y="90"/>
                    <a:pt x="32" y="88"/>
                  </a:cubicBezTo>
                  <a:cubicBezTo>
                    <a:pt x="21" y="83"/>
                    <a:pt x="8" y="77"/>
                    <a:pt x="6" y="65"/>
                  </a:cubicBezTo>
                  <a:cubicBezTo>
                    <a:pt x="0" y="31"/>
                    <a:pt x="44" y="10"/>
                    <a:pt x="66" y="0"/>
                  </a:cubicBezTo>
                  <a:close/>
                  <a:moveTo>
                    <a:pt x="43" y="23"/>
                  </a:moveTo>
                  <a:cubicBezTo>
                    <a:pt x="34" y="29"/>
                    <a:pt x="20" y="40"/>
                    <a:pt x="17" y="48"/>
                  </a:cubicBezTo>
                  <a:cubicBezTo>
                    <a:pt x="12" y="66"/>
                    <a:pt x="28" y="81"/>
                    <a:pt x="40" y="84"/>
                  </a:cubicBezTo>
                  <a:cubicBezTo>
                    <a:pt x="61" y="89"/>
                    <a:pt x="104" y="76"/>
                    <a:pt x="115" y="62"/>
                  </a:cubicBezTo>
                  <a:cubicBezTo>
                    <a:pt x="132" y="40"/>
                    <a:pt x="111" y="25"/>
                    <a:pt x="93" y="13"/>
                  </a:cubicBezTo>
                  <a:cubicBezTo>
                    <a:pt x="74" y="11"/>
                    <a:pt x="54" y="16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24"/>
            <p:cNvSpPr>
              <a:spLocks noEditPoints="1"/>
            </p:cNvSpPr>
            <p:nvPr/>
          </p:nvSpPr>
          <p:spPr bwMode="auto">
            <a:xfrm>
              <a:off x="1774826" y="606426"/>
              <a:ext cx="77788" cy="50800"/>
            </a:xfrm>
            <a:custGeom>
              <a:avLst/>
              <a:gdLst>
                <a:gd name="T0" fmla="*/ 73 w 100"/>
                <a:gd name="T1" fmla="*/ 10 h 64"/>
                <a:gd name="T2" fmla="*/ 36 w 100"/>
                <a:gd name="T3" fmla="*/ 60 h 64"/>
                <a:gd name="T4" fmla="*/ 24 w 100"/>
                <a:gd name="T5" fmla="*/ 11 h 64"/>
                <a:gd name="T6" fmla="*/ 65 w 100"/>
                <a:gd name="T7" fmla="*/ 10 h 64"/>
                <a:gd name="T8" fmla="*/ 73 w 100"/>
                <a:gd name="T9" fmla="*/ 10 h 64"/>
                <a:gd name="T10" fmla="*/ 72 w 100"/>
                <a:gd name="T11" fmla="*/ 23 h 64"/>
                <a:gd name="T12" fmla="*/ 36 w 100"/>
                <a:gd name="T13" fmla="*/ 20 h 64"/>
                <a:gd name="T14" fmla="*/ 18 w 100"/>
                <a:gd name="T15" fmla="*/ 30 h 64"/>
                <a:gd name="T16" fmla="*/ 72 w 100"/>
                <a:gd name="T1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4">
                  <a:moveTo>
                    <a:pt x="73" y="10"/>
                  </a:moveTo>
                  <a:cubicBezTo>
                    <a:pt x="100" y="43"/>
                    <a:pt x="63" y="61"/>
                    <a:pt x="36" y="60"/>
                  </a:cubicBezTo>
                  <a:cubicBezTo>
                    <a:pt x="5" y="60"/>
                    <a:pt x="0" y="25"/>
                    <a:pt x="24" y="11"/>
                  </a:cubicBezTo>
                  <a:cubicBezTo>
                    <a:pt x="37" y="8"/>
                    <a:pt x="52" y="0"/>
                    <a:pt x="65" y="10"/>
                  </a:cubicBezTo>
                  <a:cubicBezTo>
                    <a:pt x="69" y="11"/>
                    <a:pt x="70" y="9"/>
                    <a:pt x="73" y="10"/>
                  </a:cubicBezTo>
                  <a:close/>
                  <a:moveTo>
                    <a:pt x="72" y="23"/>
                  </a:moveTo>
                  <a:cubicBezTo>
                    <a:pt x="64" y="14"/>
                    <a:pt x="47" y="11"/>
                    <a:pt x="36" y="20"/>
                  </a:cubicBezTo>
                  <a:cubicBezTo>
                    <a:pt x="28" y="17"/>
                    <a:pt x="23" y="26"/>
                    <a:pt x="18" y="30"/>
                  </a:cubicBezTo>
                  <a:cubicBezTo>
                    <a:pt x="11" y="64"/>
                    <a:pt x="90" y="50"/>
                    <a:pt x="7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25"/>
            <p:cNvSpPr>
              <a:spLocks noEditPoints="1"/>
            </p:cNvSpPr>
            <p:nvPr/>
          </p:nvSpPr>
          <p:spPr bwMode="auto">
            <a:xfrm>
              <a:off x="1295401" y="361951"/>
              <a:ext cx="739775" cy="920750"/>
            </a:xfrm>
            <a:custGeom>
              <a:avLst/>
              <a:gdLst>
                <a:gd name="T0" fmla="*/ 444 w 948"/>
                <a:gd name="T1" fmla="*/ 2 h 1181"/>
                <a:gd name="T2" fmla="*/ 796 w 948"/>
                <a:gd name="T3" fmla="*/ 271 h 1181"/>
                <a:gd name="T4" fmla="*/ 545 w 948"/>
                <a:gd name="T5" fmla="*/ 1126 h 1181"/>
                <a:gd name="T6" fmla="*/ 102 w 948"/>
                <a:gd name="T7" fmla="*/ 1152 h 1181"/>
                <a:gd name="T8" fmla="*/ 732 w 948"/>
                <a:gd name="T9" fmla="*/ 1084 h 1181"/>
                <a:gd name="T10" fmla="*/ 494 w 948"/>
                <a:gd name="T11" fmla="*/ 685 h 1181"/>
                <a:gd name="T12" fmla="*/ 875 w 948"/>
                <a:gd name="T13" fmla="*/ 457 h 1181"/>
                <a:gd name="T14" fmla="*/ 368 w 948"/>
                <a:gd name="T15" fmla="*/ 537 h 1181"/>
                <a:gd name="T16" fmla="*/ 439 w 948"/>
                <a:gd name="T17" fmla="*/ 674 h 1181"/>
                <a:gd name="T18" fmla="*/ 507 w 948"/>
                <a:gd name="T19" fmla="*/ 557 h 1181"/>
                <a:gd name="T20" fmla="*/ 550 w 948"/>
                <a:gd name="T21" fmla="*/ 571 h 1181"/>
                <a:gd name="T22" fmla="*/ 451 w 948"/>
                <a:gd name="T23" fmla="*/ 1064 h 1181"/>
                <a:gd name="T24" fmla="*/ 818 w 948"/>
                <a:gd name="T25" fmla="*/ 523 h 1181"/>
                <a:gd name="T26" fmla="*/ 250 w 948"/>
                <a:gd name="T27" fmla="*/ 360 h 1181"/>
                <a:gd name="T28" fmla="*/ 309 w 948"/>
                <a:gd name="T29" fmla="*/ 817 h 1181"/>
                <a:gd name="T30" fmla="*/ 668 w 948"/>
                <a:gd name="T31" fmla="*/ 242 h 1181"/>
                <a:gd name="T32" fmla="*/ 576 w 948"/>
                <a:gd name="T33" fmla="*/ 152 h 1181"/>
                <a:gd name="T34" fmla="*/ 172 w 948"/>
                <a:gd name="T35" fmla="*/ 588 h 1181"/>
                <a:gd name="T36" fmla="*/ 328 w 948"/>
                <a:gd name="T37" fmla="*/ 174 h 1181"/>
                <a:gd name="T38" fmla="*/ 188 w 948"/>
                <a:gd name="T39" fmla="*/ 185 h 1181"/>
                <a:gd name="T40" fmla="*/ 285 w 948"/>
                <a:gd name="T41" fmla="*/ 137 h 1181"/>
                <a:gd name="T42" fmla="*/ 451 w 948"/>
                <a:gd name="T43" fmla="*/ 53 h 1181"/>
                <a:gd name="T44" fmla="*/ 327 w 948"/>
                <a:gd name="T45" fmla="*/ 632 h 1181"/>
                <a:gd name="T46" fmla="*/ 453 w 948"/>
                <a:gd name="T47" fmla="*/ 63 h 1181"/>
                <a:gd name="T48" fmla="*/ 223 w 948"/>
                <a:gd name="T49" fmla="*/ 160 h 1181"/>
                <a:gd name="T50" fmla="*/ 418 w 948"/>
                <a:gd name="T51" fmla="*/ 302 h 1181"/>
                <a:gd name="T52" fmla="*/ 389 w 948"/>
                <a:gd name="T53" fmla="*/ 1068 h 1181"/>
                <a:gd name="T54" fmla="*/ 381 w 948"/>
                <a:gd name="T55" fmla="*/ 1148 h 1181"/>
                <a:gd name="T56" fmla="*/ 358 w 948"/>
                <a:gd name="T57" fmla="*/ 1048 h 1181"/>
                <a:gd name="T58" fmla="*/ 342 w 948"/>
                <a:gd name="T59" fmla="*/ 1014 h 1181"/>
                <a:gd name="T60" fmla="*/ 345 w 948"/>
                <a:gd name="T61" fmla="*/ 187 h 1181"/>
                <a:gd name="T62" fmla="*/ 303 w 948"/>
                <a:gd name="T63" fmla="*/ 780 h 1181"/>
                <a:gd name="T64" fmla="*/ 306 w 948"/>
                <a:gd name="T65" fmla="*/ 1170 h 1181"/>
                <a:gd name="T66" fmla="*/ 338 w 948"/>
                <a:gd name="T67" fmla="*/ 908 h 1181"/>
                <a:gd name="T68" fmla="*/ 305 w 948"/>
                <a:gd name="T69" fmla="*/ 210 h 1181"/>
                <a:gd name="T70" fmla="*/ 241 w 948"/>
                <a:gd name="T71" fmla="*/ 275 h 1181"/>
                <a:gd name="T72" fmla="*/ 162 w 948"/>
                <a:gd name="T73" fmla="*/ 467 h 1181"/>
                <a:gd name="T74" fmla="*/ 157 w 948"/>
                <a:gd name="T75" fmla="*/ 636 h 1181"/>
                <a:gd name="T76" fmla="*/ 256 w 948"/>
                <a:gd name="T77" fmla="*/ 802 h 1181"/>
                <a:gd name="T78" fmla="*/ 257 w 948"/>
                <a:gd name="T79" fmla="*/ 929 h 1181"/>
                <a:gd name="T80" fmla="*/ 256 w 948"/>
                <a:gd name="T81" fmla="*/ 993 h 1181"/>
                <a:gd name="T82" fmla="*/ 221 w 948"/>
                <a:gd name="T83" fmla="*/ 1073 h 1181"/>
                <a:gd name="T84" fmla="*/ 253 w 948"/>
                <a:gd name="T85" fmla="*/ 923 h 1181"/>
                <a:gd name="T86" fmla="*/ 212 w 948"/>
                <a:gd name="T87" fmla="*/ 847 h 1181"/>
                <a:gd name="T88" fmla="*/ 237 w 948"/>
                <a:gd name="T89" fmla="*/ 944 h 1181"/>
                <a:gd name="T90" fmla="*/ 221 w 948"/>
                <a:gd name="T91" fmla="*/ 1035 h 1181"/>
                <a:gd name="T92" fmla="*/ 186 w 948"/>
                <a:gd name="T93" fmla="*/ 877 h 1181"/>
                <a:gd name="T94" fmla="*/ 196 w 948"/>
                <a:gd name="T95" fmla="*/ 997 h 1181"/>
                <a:gd name="T96" fmla="*/ 205 w 948"/>
                <a:gd name="T97" fmla="*/ 847 h 1181"/>
                <a:gd name="T98" fmla="*/ 197 w 948"/>
                <a:gd name="T99" fmla="*/ 943 h 1181"/>
                <a:gd name="T100" fmla="*/ 154 w 948"/>
                <a:gd name="T101" fmla="*/ 424 h 1181"/>
                <a:gd name="T102" fmla="*/ 96 w 948"/>
                <a:gd name="T103" fmla="*/ 1041 h 1181"/>
                <a:gd name="T104" fmla="*/ 64 w 948"/>
                <a:gd name="T105" fmla="*/ 1035 h 1181"/>
                <a:gd name="T106" fmla="*/ 154 w 948"/>
                <a:gd name="T107" fmla="*/ 425 h 1181"/>
                <a:gd name="T108" fmla="*/ 148 w 948"/>
                <a:gd name="T109" fmla="*/ 543 h 1181"/>
                <a:gd name="T110" fmla="*/ 107 w 948"/>
                <a:gd name="T111" fmla="*/ 862 h 1181"/>
                <a:gd name="T112" fmla="*/ 91 w 948"/>
                <a:gd name="T113" fmla="*/ 857 h 1181"/>
                <a:gd name="T114" fmla="*/ 89 w 948"/>
                <a:gd name="T115" fmla="*/ 967 h 1181"/>
                <a:gd name="T116" fmla="*/ 63 w 948"/>
                <a:gd name="T117" fmla="*/ 911 h 1181"/>
                <a:gd name="T118" fmla="*/ 59 w 948"/>
                <a:gd name="T119" fmla="*/ 907 h 1181"/>
                <a:gd name="T120" fmla="*/ 63 w 948"/>
                <a:gd name="T121" fmla="*/ 101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8" h="1181">
                  <a:moveTo>
                    <a:pt x="79" y="748"/>
                  </a:moveTo>
                  <a:cubicBezTo>
                    <a:pt x="86" y="720"/>
                    <a:pt x="88" y="691"/>
                    <a:pt x="92" y="664"/>
                  </a:cubicBezTo>
                  <a:cubicBezTo>
                    <a:pt x="90" y="595"/>
                    <a:pt x="83" y="485"/>
                    <a:pt x="89" y="396"/>
                  </a:cubicBezTo>
                  <a:cubicBezTo>
                    <a:pt x="90" y="376"/>
                    <a:pt x="92" y="359"/>
                    <a:pt x="96" y="339"/>
                  </a:cubicBezTo>
                  <a:cubicBezTo>
                    <a:pt x="102" y="312"/>
                    <a:pt x="114" y="286"/>
                    <a:pt x="127" y="260"/>
                  </a:cubicBezTo>
                  <a:cubicBezTo>
                    <a:pt x="145" y="226"/>
                    <a:pt x="163" y="197"/>
                    <a:pt x="190" y="174"/>
                  </a:cubicBezTo>
                  <a:cubicBezTo>
                    <a:pt x="197" y="168"/>
                    <a:pt x="203" y="159"/>
                    <a:pt x="213" y="160"/>
                  </a:cubicBezTo>
                  <a:cubicBezTo>
                    <a:pt x="207" y="131"/>
                    <a:pt x="216" y="107"/>
                    <a:pt x="230" y="85"/>
                  </a:cubicBezTo>
                  <a:cubicBezTo>
                    <a:pt x="250" y="54"/>
                    <a:pt x="279" y="33"/>
                    <a:pt x="320" y="20"/>
                  </a:cubicBezTo>
                  <a:cubicBezTo>
                    <a:pt x="333" y="15"/>
                    <a:pt x="348" y="12"/>
                    <a:pt x="363" y="9"/>
                  </a:cubicBezTo>
                  <a:cubicBezTo>
                    <a:pt x="378" y="5"/>
                    <a:pt x="394" y="1"/>
                    <a:pt x="407" y="0"/>
                  </a:cubicBezTo>
                  <a:cubicBezTo>
                    <a:pt x="411" y="0"/>
                    <a:pt x="415" y="2"/>
                    <a:pt x="420" y="2"/>
                  </a:cubicBezTo>
                  <a:cubicBezTo>
                    <a:pt x="428" y="2"/>
                    <a:pt x="436" y="0"/>
                    <a:pt x="444" y="2"/>
                  </a:cubicBezTo>
                  <a:cubicBezTo>
                    <a:pt x="462" y="5"/>
                    <a:pt x="486" y="16"/>
                    <a:pt x="502" y="26"/>
                  </a:cubicBezTo>
                  <a:cubicBezTo>
                    <a:pt x="513" y="33"/>
                    <a:pt x="522" y="37"/>
                    <a:pt x="526" y="50"/>
                  </a:cubicBezTo>
                  <a:cubicBezTo>
                    <a:pt x="544" y="59"/>
                    <a:pt x="557" y="74"/>
                    <a:pt x="570" y="90"/>
                  </a:cubicBezTo>
                  <a:cubicBezTo>
                    <a:pt x="578" y="99"/>
                    <a:pt x="587" y="110"/>
                    <a:pt x="589" y="122"/>
                  </a:cubicBezTo>
                  <a:cubicBezTo>
                    <a:pt x="606" y="126"/>
                    <a:pt x="620" y="125"/>
                    <a:pt x="631" y="130"/>
                  </a:cubicBezTo>
                  <a:cubicBezTo>
                    <a:pt x="635" y="131"/>
                    <a:pt x="638" y="136"/>
                    <a:pt x="642" y="138"/>
                  </a:cubicBezTo>
                  <a:cubicBezTo>
                    <a:pt x="646" y="140"/>
                    <a:pt x="652" y="140"/>
                    <a:pt x="657" y="143"/>
                  </a:cubicBezTo>
                  <a:cubicBezTo>
                    <a:pt x="665" y="147"/>
                    <a:pt x="668" y="152"/>
                    <a:pt x="680" y="152"/>
                  </a:cubicBezTo>
                  <a:cubicBezTo>
                    <a:pt x="681" y="154"/>
                    <a:pt x="685" y="156"/>
                    <a:pt x="682" y="160"/>
                  </a:cubicBezTo>
                  <a:cubicBezTo>
                    <a:pt x="696" y="166"/>
                    <a:pt x="710" y="169"/>
                    <a:pt x="722" y="176"/>
                  </a:cubicBezTo>
                  <a:cubicBezTo>
                    <a:pt x="732" y="181"/>
                    <a:pt x="751" y="203"/>
                    <a:pt x="758" y="214"/>
                  </a:cubicBezTo>
                  <a:cubicBezTo>
                    <a:pt x="765" y="227"/>
                    <a:pt x="770" y="242"/>
                    <a:pt x="776" y="255"/>
                  </a:cubicBezTo>
                  <a:cubicBezTo>
                    <a:pt x="782" y="261"/>
                    <a:pt x="788" y="267"/>
                    <a:pt x="796" y="271"/>
                  </a:cubicBezTo>
                  <a:cubicBezTo>
                    <a:pt x="852" y="340"/>
                    <a:pt x="881" y="430"/>
                    <a:pt x="900" y="533"/>
                  </a:cubicBezTo>
                  <a:cubicBezTo>
                    <a:pt x="905" y="540"/>
                    <a:pt x="909" y="549"/>
                    <a:pt x="906" y="558"/>
                  </a:cubicBezTo>
                  <a:cubicBezTo>
                    <a:pt x="927" y="584"/>
                    <a:pt x="934" y="626"/>
                    <a:pt x="940" y="666"/>
                  </a:cubicBezTo>
                  <a:cubicBezTo>
                    <a:pt x="944" y="697"/>
                    <a:pt x="942" y="735"/>
                    <a:pt x="945" y="775"/>
                  </a:cubicBezTo>
                  <a:cubicBezTo>
                    <a:pt x="946" y="788"/>
                    <a:pt x="948" y="801"/>
                    <a:pt x="948" y="815"/>
                  </a:cubicBezTo>
                  <a:cubicBezTo>
                    <a:pt x="948" y="828"/>
                    <a:pt x="944" y="842"/>
                    <a:pt x="943" y="855"/>
                  </a:cubicBezTo>
                  <a:cubicBezTo>
                    <a:pt x="938" y="908"/>
                    <a:pt x="932" y="962"/>
                    <a:pt x="919" y="1007"/>
                  </a:cubicBezTo>
                  <a:cubicBezTo>
                    <a:pt x="909" y="1038"/>
                    <a:pt x="891" y="1063"/>
                    <a:pt x="867" y="1079"/>
                  </a:cubicBezTo>
                  <a:cubicBezTo>
                    <a:pt x="865" y="1082"/>
                    <a:pt x="864" y="1085"/>
                    <a:pt x="862" y="1087"/>
                  </a:cubicBezTo>
                  <a:cubicBezTo>
                    <a:pt x="855" y="1087"/>
                    <a:pt x="846" y="1086"/>
                    <a:pt x="837" y="1089"/>
                  </a:cubicBezTo>
                  <a:cubicBezTo>
                    <a:pt x="786" y="1085"/>
                    <a:pt x="742" y="1091"/>
                    <a:pt x="696" y="1092"/>
                  </a:cubicBezTo>
                  <a:cubicBezTo>
                    <a:pt x="686" y="1092"/>
                    <a:pt x="675" y="1093"/>
                    <a:pt x="666" y="1094"/>
                  </a:cubicBezTo>
                  <a:cubicBezTo>
                    <a:pt x="625" y="1100"/>
                    <a:pt x="583" y="1111"/>
                    <a:pt x="545" y="1126"/>
                  </a:cubicBezTo>
                  <a:cubicBezTo>
                    <a:pt x="500" y="1144"/>
                    <a:pt x="454" y="1168"/>
                    <a:pt x="402" y="1158"/>
                  </a:cubicBezTo>
                  <a:cubicBezTo>
                    <a:pt x="397" y="1157"/>
                    <a:pt x="398" y="1162"/>
                    <a:pt x="394" y="1162"/>
                  </a:cubicBezTo>
                  <a:cubicBezTo>
                    <a:pt x="386" y="1146"/>
                    <a:pt x="366" y="1160"/>
                    <a:pt x="358" y="1166"/>
                  </a:cubicBezTo>
                  <a:cubicBezTo>
                    <a:pt x="347" y="1168"/>
                    <a:pt x="338" y="1172"/>
                    <a:pt x="328" y="1174"/>
                  </a:cubicBezTo>
                  <a:cubicBezTo>
                    <a:pt x="318" y="1176"/>
                    <a:pt x="308" y="1181"/>
                    <a:pt x="299" y="1180"/>
                  </a:cubicBezTo>
                  <a:cubicBezTo>
                    <a:pt x="293" y="1179"/>
                    <a:pt x="273" y="1168"/>
                    <a:pt x="267" y="1163"/>
                  </a:cubicBezTo>
                  <a:cubicBezTo>
                    <a:pt x="262" y="1159"/>
                    <a:pt x="260" y="1151"/>
                    <a:pt x="254" y="1148"/>
                  </a:cubicBezTo>
                  <a:cubicBezTo>
                    <a:pt x="247" y="1163"/>
                    <a:pt x="227" y="1166"/>
                    <a:pt x="213" y="1174"/>
                  </a:cubicBezTo>
                  <a:cubicBezTo>
                    <a:pt x="202" y="1168"/>
                    <a:pt x="173" y="1170"/>
                    <a:pt x="164" y="1170"/>
                  </a:cubicBezTo>
                  <a:cubicBezTo>
                    <a:pt x="160" y="1170"/>
                    <a:pt x="159" y="1167"/>
                    <a:pt x="155" y="1166"/>
                  </a:cubicBezTo>
                  <a:cubicBezTo>
                    <a:pt x="151" y="1165"/>
                    <a:pt x="147" y="1167"/>
                    <a:pt x="144" y="1166"/>
                  </a:cubicBezTo>
                  <a:cubicBezTo>
                    <a:pt x="139" y="1165"/>
                    <a:pt x="135" y="1160"/>
                    <a:pt x="130" y="1158"/>
                  </a:cubicBezTo>
                  <a:cubicBezTo>
                    <a:pt x="121" y="1155"/>
                    <a:pt x="111" y="1155"/>
                    <a:pt x="102" y="1152"/>
                  </a:cubicBezTo>
                  <a:cubicBezTo>
                    <a:pt x="97" y="1150"/>
                    <a:pt x="92" y="1146"/>
                    <a:pt x="87" y="1144"/>
                  </a:cubicBezTo>
                  <a:cubicBezTo>
                    <a:pt x="81" y="1141"/>
                    <a:pt x="74" y="1141"/>
                    <a:pt x="70" y="1139"/>
                  </a:cubicBezTo>
                  <a:cubicBezTo>
                    <a:pt x="65" y="1136"/>
                    <a:pt x="60" y="1129"/>
                    <a:pt x="53" y="1124"/>
                  </a:cubicBezTo>
                  <a:cubicBezTo>
                    <a:pt x="38" y="1112"/>
                    <a:pt x="19" y="1104"/>
                    <a:pt x="10" y="1086"/>
                  </a:cubicBezTo>
                  <a:cubicBezTo>
                    <a:pt x="12" y="1061"/>
                    <a:pt x="6" y="1034"/>
                    <a:pt x="5" y="1007"/>
                  </a:cubicBezTo>
                  <a:cubicBezTo>
                    <a:pt x="5" y="992"/>
                    <a:pt x="11" y="976"/>
                    <a:pt x="0" y="965"/>
                  </a:cubicBezTo>
                  <a:cubicBezTo>
                    <a:pt x="10" y="913"/>
                    <a:pt x="37" y="864"/>
                    <a:pt x="51" y="814"/>
                  </a:cubicBezTo>
                  <a:cubicBezTo>
                    <a:pt x="53" y="806"/>
                    <a:pt x="57" y="798"/>
                    <a:pt x="58" y="792"/>
                  </a:cubicBezTo>
                  <a:cubicBezTo>
                    <a:pt x="61" y="778"/>
                    <a:pt x="58" y="766"/>
                    <a:pt x="64" y="757"/>
                  </a:cubicBezTo>
                  <a:cubicBezTo>
                    <a:pt x="67" y="752"/>
                    <a:pt x="73" y="746"/>
                    <a:pt x="79" y="748"/>
                  </a:cubicBezTo>
                  <a:close/>
                  <a:moveTo>
                    <a:pt x="524" y="1128"/>
                  </a:moveTo>
                  <a:cubicBezTo>
                    <a:pt x="555" y="1114"/>
                    <a:pt x="587" y="1105"/>
                    <a:pt x="622" y="1096"/>
                  </a:cubicBezTo>
                  <a:cubicBezTo>
                    <a:pt x="658" y="1087"/>
                    <a:pt x="695" y="1086"/>
                    <a:pt x="732" y="1084"/>
                  </a:cubicBezTo>
                  <a:cubicBezTo>
                    <a:pt x="749" y="1083"/>
                    <a:pt x="766" y="1082"/>
                    <a:pt x="784" y="1080"/>
                  </a:cubicBezTo>
                  <a:cubicBezTo>
                    <a:pt x="803" y="1078"/>
                    <a:pt x="823" y="1082"/>
                    <a:pt x="843" y="1080"/>
                  </a:cubicBezTo>
                  <a:cubicBezTo>
                    <a:pt x="867" y="1078"/>
                    <a:pt x="886" y="1057"/>
                    <a:pt x="898" y="1038"/>
                  </a:cubicBezTo>
                  <a:cubicBezTo>
                    <a:pt x="906" y="1025"/>
                    <a:pt x="911" y="1006"/>
                    <a:pt x="916" y="987"/>
                  </a:cubicBezTo>
                  <a:cubicBezTo>
                    <a:pt x="924" y="949"/>
                    <a:pt x="932" y="913"/>
                    <a:pt x="936" y="870"/>
                  </a:cubicBezTo>
                  <a:cubicBezTo>
                    <a:pt x="938" y="848"/>
                    <a:pt x="940" y="821"/>
                    <a:pt x="940" y="805"/>
                  </a:cubicBezTo>
                  <a:cubicBezTo>
                    <a:pt x="937" y="754"/>
                    <a:pt x="940" y="720"/>
                    <a:pt x="935" y="681"/>
                  </a:cubicBezTo>
                  <a:cubicBezTo>
                    <a:pt x="926" y="623"/>
                    <a:pt x="923" y="564"/>
                    <a:pt x="875" y="550"/>
                  </a:cubicBezTo>
                  <a:cubicBezTo>
                    <a:pt x="817" y="556"/>
                    <a:pt x="763" y="537"/>
                    <a:pt x="713" y="544"/>
                  </a:cubicBezTo>
                  <a:cubicBezTo>
                    <a:pt x="682" y="548"/>
                    <a:pt x="649" y="554"/>
                    <a:pt x="617" y="560"/>
                  </a:cubicBezTo>
                  <a:cubicBezTo>
                    <a:pt x="602" y="563"/>
                    <a:pt x="587" y="568"/>
                    <a:pt x="572" y="577"/>
                  </a:cubicBezTo>
                  <a:cubicBezTo>
                    <a:pt x="558" y="585"/>
                    <a:pt x="543" y="591"/>
                    <a:pt x="532" y="600"/>
                  </a:cubicBezTo>
                  <a:cubicBezTo>
                    <a:pt x="509" y="620"/>
                    <a:pt x="501" y="649"/>
                    <a:pt x="494" y="685"/>
                  </a:cubicBezTo>
                  <a:cubicBezTo>
                    <a:pt x="491" y="702"/>
                    <a:pt x="488" y="719"/>
                    <a:pt x="486" y="736"/>
                  </a:cubicBezTo>
                  <a:cubicBezTo>
                    <a:pt x="484" y="769"/>
                    <a:pt x="486" y="807"/>
                    <a:pt x="484" y="840"/>
                  </a:cubicBezTo>
                  <a:cubicBezTo>
                    <a:pt x="483" y="873"/>
                    <a:pt x="481" y="906"/>
                    <a:pt x="478" y="936"/>
                  </a:cubicBezTo>
                  <a:cubicBezTo>
                    <a:pt x="472" y="1010"/>
                    <a:pt x="468" y="1094"/>
                    <a:pt x="431" y="1140"/>
                  </a:cubicBezTo>
                  <a:cubicBezTo>
                    <a:pt x="428" y="1144"/>
                    <a:pt x="423" y="1149"/>
                    <a:pt x="424" y="1154"/>
                  </a:cubicBezTo>
                  <a:cubicBezTo>
                    <a:pt x="461" y="1150"/>
                    <a:pt x="494" y="1142"/>
                    <a:pt x="524" y="1128"/>
                  </a:cubicBezTo>
                  <a:close/>
                  <a:moveTo>
                    <a:pt x="827" y="537"/>
                  </a:moveTo>
                  <a:cubicBezTo>
                    <a:pt x="815" y="537"/>
                    <a:pt x="806" y="537"/>
                    <a:pt x="798" y="538"/>
                  </a:cubicBezTo>
                  <a:cubicBezTo>
                    <a:pt x="793" y="537"/>
                    <a:pt x="788" y="539"/>
                    <a:pt x="796" y="539"/>
                  </a:cubicBezTo>
                  <a:cubicBezTo>
                    <a:pt x="826" y="541"/>
                    <a:pt x="858" y="542"/>
                    <a:pt x="887" y="542"/>
                  </a:cubicBezTo>
                  <a:cubicBezTo>
                    <a:pt x="889" y="544"/>
                    <a:pt x="895" y="551"/>
                    <a:pt x="897" y="547"/>
                  </a:cubicBezTo>
                  <a:cubicBezTo>
                    <a:pt x="889" y="523"/>
                    <a:pt x="856" y="537"/>
                    <a:pt x="827" y="537"/>
                  </a:cubicBezTo>
                  <a:close/>
                  <a:moveTo>
                    <a:pt x="875" y="457"/>
                  </a:moveTo>
                  <a:cubicBezTo>
                    <a:pt x="869" y="435"/>
                    <a:pt x="863" y="414"/>
                    <a:pt x="856" y="395"/>
                  </a:cubicBezTo>
                  <a:cubicBezTo>
                    <a:pt x="852" y="386"/>
                    <a:pt x="846" y="377"/>
                    <a:pt x="842" y="367"/>
                  </a:cubicBezTo>
                  <a:cubicBezTo>
                    <a:pt x="824" y="325"/>
                    <a:pt x="800" y="278"/>
                    <a:pt x="762" y="259"/>
                  </a:cubicBezTo>
                  <a:cubicBezTo>
                    <a:pt x="741" y="249"/>
                    <a:pt x="715" y="252"/>
                    <a:pt x="689" y="251"/>
                  </a:cubicBezTo>
                  <a:cubicBezTo>
                    <a:pt x="674" y="251"/>
                    <a:pt x="658" y="250"/>
                    <a:pt x="645" y="250"/>
                  </a:cubicBezTo>
                  <a:cubicBezTo>
                    <a:pt x="626" y="251"/>
                    <a:pt x="607" y="248"/>
                    <a:pt x="585" y="250"/>
                  </a:cubicBezTo>
                  <a:cubicBezTo>
                    <a:pt x="559" y="253"/>
                    <a:pt x="533" y="263"/>
                    <a:pt x="510" y="272"/>
                  </a:cubicBezTo>
                  <a:cubicBezTo>
                    <a:pt x="487" y="282"/>
                    <a:pt x="468" y="296"/>
                    <a:pt x="448" y="310"/>
                  </a:cubicBezTo>
                  <a:cubicBezTo>
                    <a:pt x="443" y="319"/>
                    <a:pt x="437" y="326"/>
                    <a:pt x="428" y="331"/>
                  </a:cubicBezTo>
                  <a:cubicBezTo>
                    <a:pt x="420" y="348"/>
                    <a:pt x="405" y="361"/>
                    <a:pt x="399" y="378"/>
                  </a:cubicBezTo>
                  <a:cubicBezTo>
                    <a:pt x="394" y="391"/>
                    <a:pt x="392" y="406"/>
                    <a:pt x="389" y="420"/>
                  </a:cubicBezTo>
                  <a:cubicBezTo>
                    <a:pt x="385" y="434"/>
                    <a:pt x="380" y="448"/>
                    <a:pt x="378" y="461"/>
                  </a:cubicBezTo>
                  <a:cubicBezTo>
                    <a:pt x="373" y="485"/>
                    <a:pt x="371" y="512"/>
                    <a:pt x="368" y="537"/>
                  </a:cubicBezTo>
                  <a:cubicBezTo>
                    <a:pt x="360" y="589"/>
                    <a:pt x="353" y="637"/>
                    <a:pt x="356" y="687"/>
                  </a:cubicBezTo>
                  <a:cubicBezTo>
                    <a:pt x="357" y="710"/>
                    <a:pt x="361" y="733"/>
                    <a:pt x="363" y="757"/>
                  </a:cubicBezTo>
                  <a:cubicBezTo>
                    <a:pt x="369" y="843"/>
                    <a:pt x="366" y="919"/>
                    <a:pt x="367" y="1004"/>
                  </a:cubicBezTo>
                  <a:cubicBezTo>
                    <a:pt x="367" y="1060"/>
                    <a:pt x="353" y="1113"/>
                    <a:pt x="336" y="1163"/>
                  </a:cubicBezTo>
                  <a:cubicBezTo>
                    <a:pt x="351" y="1160"/>
                    <a:pt x="360" y="1151"/>
                    <a:pt x="374" y="1146"/>
                  </a:cubicBezTo>
                  <a:cubicBezTo>
                    <a:pt x="378" y="1123"/>
                    <a:pt x="385" y="1104"/>
                    <a:pt x="389" y="1080"/>
                  </a:cubicBezTo>
                  <a:cubicBezTo>
                    <a:pt x="376" y="1072"/>
                    <a:pt x="380" y="1053"/>
                    <a:pt x="380" y="1039"/>
                  </a:cubicBezTo>
                  <a:cubicBezTo>
                    <a:pt x="385" y="1022"/>
                    <a:pt x="401" y="1010"/>
                    <a:pt x="407" y="993"/>
                  </a:cubicBezTo>
                  <a:cubicBezTo>
                    <a:pt x="409" y="985"/>
                    <a:pt x="410" y="973"/>
                    <a:pt x="412" y="962"/>
                  </a:cubicBezTo>
                  <a:cubicBezTo>
                    <a:pt x="413" y="952"/>
                    <a:pt x="416" y="942"/>
                    <a:pt x="418" y="932"/>
                  </a:cubicBezTo>
                  <a:cubicBezTo>
                    <a:pt x="427" y="892"/>
                    <a:pt x="430" y="850"/>
                    <a:pt x="432" y="807"/>
                  </a:cubicBezTo>
                  <a:cubicBezTo>
                    <a:pt x="434" y="785"/>
                    <a:pt x="438" y="765"/>
                    <a:pt x="439" y="745"/>
                  </a:cubicBezTo>
                  <a:cubicBezTo>
                    <a:pt x="441" y="722"/>
                    <a:pt x="437" y="699"/>
                    <a:pt x="439" y="674"/>
                  </a:cubicBezTo>
                  <a:cubicBezTo>
                    <a:pt x="444" y="623"/>
                    <a:pt x="462" y="572"/>
                    <a:pt x="497" y="551"/>
                  </a:cubicBezTo>
                  <a:cubicBezTo>
                    <a:pt x="518" y="543"/>
                    <a:pt x="539" y="536"/>
                    <a:pt x="562" y="532"/>
                  </a:cubicBezTo>
                  <a:cubicBezTo>
                    <a:pt x="632" y="520"/>
                    <a:pt x="706" y="518"/>
                    <a:pt x="774" y="518"/>
                  </a:cubicBezTo>
                  <a:cubicBezTo>
                    <a:pt x="783" y="518"/>
                    <a:pt x="793" y="516"/>
                    <a:pt x="803" y="515"/>
                  </a:cubicBezTo>
                  <a:cubicBezTo>
                    <a:pt x="812" y="514"/>
                    <a:pt x="821" y="513"/>
                    <a:pt x="828" y="511"/>
                  </a:cubicBezTo>
                  <a:cubicBezTo>
                    <a:pt x="838" y="508"/>
                    <a:pt x="844" y="501"/>
                    <a:pt x="854" y="502"/>
                  </a:cubicBezTo>
                  <a:cubicBezTo>
                    <a:pt x="860" y="502"/>
                    <a:pt x="867" y="507"/>
                    <a:pt x="874" y="509"/>
                  </a:cubicBezTo>
                  <a:cubicBezTo>
                    <a:pt x="878" y="516"/>
                    <a:pt x="879" y="526"/>
                    <a:pt x="891" y="526"/>
                  </a:cubicBezTo>
                  <a:cubicBezTo>
                    <a:pt x="889" y="501"/>
                    <a:pt x="881" y="480"/>
                    <a:pt x="875" y="457"/>
                  </a:cubicBezTo>
                  <a:close/>
                  <a:moveTo>
                    <a:pt x="818" y="523"/>
                  </a:moveTo>
                  <a:cubicBezTo>
                    <a:pt x="773" y="531"/>
                    <a:pt x="713" y="526"/>
                    <a:pt x="664" y="530"/>
                  </a:cubicBezTo>
                  <a:cubicBezTo>
                    <a:pt x="645" y="532"/>
                    <a:pt x="626" y="532"/>
                    <a:pt x="608" y="534"/>
                  </a:cubicBezTo>
                  <a:cubicBezTo>
                    <a:pt x="570" y="538"/>
                    <a:pt x="535" y="545"/>
                    <a:pt x="507" y="557"/>
                  </a:cubicBezTo>
                  <a:cubicBezTo>
                    <a:pt x="490" y="564"/>
                    <a:pt x="477" y="577"/>
                    <a:pt x="470" y="591"/>
                  </a:cubicBezTo>
                  <a:cubicBezTo>
                    <a:pt x="449" y="630"/>
                    <a:pt x="447" y="680"/>
                    <a:pt x="445" y="733"/>
                  </a:cubicBezTo>
                  <a:cubicBezTo>
                    <a:pt x="445" y="755"/>
                    <a:pt x="442" y="779"/>
                    <a:pt x="440" y="803"/>
                  </a:cubicBezTo>
                  <a:cubicBezTo>
                    <a:pt x="436" y="854"/>
                    <a:pt x="433" y="910"/>
                    <a:pt x="420" y="953"/>
                  </a:cubicBezTo>
                  <a:cubicBezTo>
                    <a:pt x="427" y="954"/>
                    <a:pt x="432" y="957"/>
                    <a:pt x="440" y="958"/>
                  </a:cubicBezTo>
                  <a:cubicBezTo>
                    <a:pt x="443" y="914"/>
                    <a:pt x="449" y="867"/>
                    <a:pt x="451" y="820"/>
                  </a:cubicBezTo>
                  <a:cubicBezTo>
                    <a:pt x="454" y="773"/>
                    <a:pt x="464" y="727"/>
                    <a:pt x="467" y="682"/>
                  </a:cubicBezTo>
                  <a:cubicBezTo>
                    <a:pt x="469" y="666"/>
                    <a:pt x="469" y="651"/>
                    <a:pt x="473" y="636"/>
                  </a:cubicBezTo>
                  <a:cubicBezTo>
                    <a:pt x="477" y="621"/>
                    <a:pt x="484" y="610"/>
                    <a:pt x="490" y="597"/>
                  </a:cubicBezTo>
                  <a:cubicBezTo>
                    <a:pt x="512" y="572"/>
                    <a:pt x="552" y="562"/>
                    <a:pt x="584" y="552"/>
                  </a:cubicBezTo>
                  <a:cubicBezTo>
                    <a:pt x="590" y="550"/>
                    <a:pt x="596" y="545"/>
                    <a:pt x="602" y="547"/>
                  </a:cubicBezTo>
                  <a:cubicBezTo>
                    <a:pt x="602" y="554"/>
                    <a:pt x="593" y="553"/>
                    <a:pt x="590" y="558"/>
                  </a:cubicBezTo>
                  <a:cubicBezTo>
                    <a:pt x="577" y="562"/>
                    <a:pt x="563" y="566"/>
                    <a:pt x="550" y="571"/>
                  </a:cubicBezTo>
                  <a:cubicBezTo>
                    <a:pt x="537" y="576"/>
                    <a:pt x="523" y="580"/>
                    <a:pt x="512" y="587"/>
                  </a:cubicBezTo>
                  <a:cubicBezTo>
                    <a:pt x="496" y="599"/>
                    <a:pt x="481" y="627"/>
                    <a:pt x="476" y="650"/>
                  </a:cubicBezTo>
                  <a:cubicBezTo>
                    <a:pt x="472" y="674"/>
                    <a:pt x="472" y="701"/>
                    <a:pt x="470" y="725"/>
                  </a:cubicBezTo>
                  <a:cubicBezTo>
                    <a:pt x="468" y="750"/>
                    <a:pt x="464" y="775"/>
                    <a:pt x="460" y="803"/>
                  </a:cubicBezTo>
                  <a:cubicBezTo>
                    <a:pt x="455" y="841"/>
                    <a:pt x="455" y="880"/>
                    <a:pt x="451" y="920"/>
                  </a:cubicBezTo>
                  <a:cubicBezTo>
                    <a:pt x="450" y="933"/>
                    <a:pt x="451" y="947"/>
                    <a:pt x="446" y="959"/>
                  </a:cubicBezTo>
                  <a:cubicBezTo>
                    <a:pt x="456" y="961"/>
                    <a:pt x="460" y="977"/>
                    <a:pt x="457" y="990"/>
                  </a:cubicBezTo>
                  <a:cubicBezTo>
                    <a:pt x="457" y="996"/>
                    <a:pt x="450" y="1000"/>
                    <a:pt x="448" y="1006"/>
                  </a:cubicBezTo>
                  <a:cubicBezTo>
                    <a:pt x="441" y="1032"/>
                    <a:pt x="454" y="1068"/>
                    <a:pt x="439" y="1085"/>
                  </a:cubicBezTo>
                  <a:cubicBezTo>
                    <a:pt x="431" y="1086"/>
                    <a:pt x="428" y="1085"/>
                    <a:pt x="422" y="1086"/>
                  </a:cubicBezTo>
                  <a:cubicBezTo>
                    <a:pt x="417" y="1109"/>
                    <a:pt x="410" y="1130"/>
                    <a:pt x="402" y="1150"/>
                  </a:cubicBezTo>
                  <a:cubicBezTo>
                    <a:pt x="412" y="1157"/>
                    <a:pt x="417" y="1146"/>
                    <a:pt x="421" y="1140"/>
                  </a:cubicBezTo>
                  <a:cubicBezTo>
                    <a:pt x="437" y="1118"/>
                    <a:pt x="444" y="1094"/>
                    <a:pt x="451" y="1064"/>
                  </a:cubicBezTo>
                  <a:cubicBezTo>
                    <a:pt x="456" y="1045"/>
                    <a:pt x="462" y="1025"/>
                    <a:pt x="465" y="1006"/>
                  </a:cubicBezTo>
                  <a:cubicBezTo>
                    <a:pt x="469" y="986"/>
                    <a:pt x="469" y="965"/>
                    <a:pt x="470" y="943"/>
                  </a:cubicBezTo>
                  <a:cubicBezTo>
                    <a:pt x="471" y="922"/>
                    <a:pt x="474" y="901"/>
                    <a:pt x="475" y="880"/>
                  </a:cubicBezTo>
                  <a:cubicBezTo>
                    <a:pt x="477" y="838"/>
                    <a:pt x="478" y="795"/>
                    <a:pt x="479" y="753"/>
                  </a:cubicBezTo>
                  <a:cubicBezTo>
                    <a:pt x="481" y="710"/>
                    <a:pt x="491" y="671"/>
                    <a:pt x="497" y="631"/>
                  </a:cubicBezTo>
                  <a:cubicBezTo>
                    <a:pt x="509" y="605"/>
                    <a:pt x="529" y="591"/>
                    <a:pt x="553" y="578"/>
                  </a:cubicBezTo>
                  <a:cubicBezTo>
                    <a:pt x="564" y="572"/>
                    <a:pt x="574" y="565"/>
                    <a:pt x="583" y="561"/>
                  </a:cubicBezTo>
                  <a:cubicBezTo>
                    <a:pt x="609" y="550"/>
                    <a:pt x="641" y="545"/>
                    <a:pt x="672" y="542"/>
                  </a:cubicBezTo>
                  <a:cubicBezTo>
                    <a:pt x="703" y="539"/>
                    <a:pt x="734" y="532"/>
                    <a:pt x="764" y="536"/>
                  </a:cubicBezTo>
                  <a:cubicBezTo>
                    <a:pt x="780" y="529"/>
                    <a:pt x="809" y="535"/>
                    <a:pt x="825" y="525"/>
                  </a:cubicBezTo>
                  <a:cubicBezTo>
                    <a:pt x="835" y="527"/>
                    <a:pt x="849" y="529"/>
                    <a:pt x="862" y="524"/>
                  </a:cubicBezTo>
                  <a:cubicBezTo>
                    <a:pt x="863" y="523"/>
                    <a:pt x="859" y="517"/>
                    <a:pt x="864" y="516"/>
                  </a:cubicBezTo>
                  <a:cubicBezTo>
                    <a:pt x="853" y="502"/>
                    <a:pt x="835" y="520"/>
                    <a:pt x="818" y="523"/>
                  </a:cubicBezTo>
                  <a:close/>
                  <a:moveTo>
                    <a:pt x="770" y="536"/>
                  </a:moveTo>
                  <a:cubicBezTo>
                    <a:pt x="773" y="536"/>
                    <a:pt x="777" y="539"/>
                    <a:pt x="779" y="536"/>
                  </a:cubicBezTo>
                  <a:cubicBezTo>
                    <a:pt x="775" y="536"/>
                    <a:pt x="774" y="534"/>
                    <a:pt x="770" y="536"/>
                  </a:cubicBezTo>
                  <a:close/>
                  <a:moveTo>
                    <a:pt x="723" y="187"/>
                  </a:moveTo>
                  <a:cubicBezTo>
                    <a:pt x="699" y="174"/>
                    <a:pt x="670" y="165"/>
                    <a:pt x="631" y="162"/>
                  </a:cubicBezTo>
                  <a:cubicBezTo>
                    <a:pt x="619" y="160"/>
                    <a:pt x="606" y="158"/>
                    <a:pt x="595" y="158"/>
                  </a:cubicBezTo>
                  <a:cubicBezTo>
                    <a:pt x="584" y="158"/>
                    <a:pt x="572" y="160"/>
                    <a:pt x="560" y="161"/>
                  </a:cubicBezTo>
                  <a:cubicBezTo>
                    <a:pt x="525" y="162"/>
                    <a:pt x="491" y="163"/>
                    <a:pt x="460" y="169"/>
                  </a:cubicBezTo>
                  <a:cubicBezTo>
                    <a:pt x="417" y="177"/>
                    <a:pt x="377" y="189"/>
                    <a:pt x="341" y="207"/>
                  </a:cubicBezTo>
                  <a:cubicBezTo>
                    <a:pt x="330" y="217"/>
                    <a:pt x="321" y="228"/>
                    <a:pt x="312" y="239"/>
                  </a:cubicBezTo>
                  <a:cubicBezTo>
                    <a:pt x="303" y="251"/>
                    <a:pt x="295" y="263"/>
                    <a:pt x="288" y="275"/>
                  </a:cubicBezTo>
                  <a:cubicBezTo>
                    <a:pt x="284" y="282"/>
                    <a:pt x="278" y="287"/>
                    <a:pt x="275" y="293"/>
                  </a:cubicBezTo>
                  <a:cubicBezTo>
                    <a:pt x="263" y="315"/>
                    <a:pt x="259" y="338"/>
                    <a:pt x="250" y="360"/>
                  </a:cubicBezTo>
                  <a:cubicBezTo>
                    <a:pt x="248" y="391"/>
                    <a:pt x="237" y="420"/>
                    <a:pt x="241" y="455"/>
                  </a:cubicBezTo>
                  <a:cubicBezTo>
                    <a:pt x="243" y="471"/>
                    <a:pt x="249" y="487"/>
                    <a:pt x="253" y="503"/>
                  </a:cubicBezTo>
                  <a:cubicBezTo>
                    <a:pt x="257" y="519"/>
                    <a:pt x="261" y="536"/>
                    <a:pt x="262" y="552"/>
                  </a:cubicBezTo>
                  <a:cubicBezTo>
                    <a:pt x="265" y="617"/>
                    <a:pt x="272" y="679"/>
                    <a:pt x="273" y="744"/>
                  </a:cubicBezTo>
                  <a:cubicBezTo>
                    <a:pt x="273" y="781"/>
                    <a:pt x="274" y="819"/>
                    <a:pt x="273" y="856"/>
                  </a:cubicBezTo>
                  <a:cubicBezTo>
                    <a:pt x="271" y="897"/>
                    <a:pt x="267" y="933"/>
                    <a:pt x="268" y="971"/>
                  </a:cubicBezTo>
                  <a:cubicBezTo>
                    <a:pt x="264" y="988"/>
                    <a:pt x="261" y="1017"/>
                    <a:pt x="266" y="1031"/>
                  </a:cubicBezTo>
                  <a:cubicBezTo>
                    <a:pt x="262" y="1035"/>
                    <a:pt x="263" y="1038"/>
                    <a:pt x="263" y="1042"/>
                  </a:cubicBezTo>
                  <a:cubicBezTo>
                    <a:pt x="262" y="1055"/>
                    <a:pt x="263" y="1070"/>
                    <a:pt x="261" y="1085"/>
                  </a:cubicBezTo>
                  <a:cubicBezTo>
                    <a:pt x="259" y="1099"/>
                    <a:pt x="254" y="1114"/>
                    <a:pt x="255" y="1124"/>
                  </a:cubicBezTo>
                  <a:cubicBezTo>
                    <a:pt x="255" y="1145"/>
                    <a:pt x="271" y="1156"/>
                    <a:pt x="288" y="1165"/>
                  </a:cubicBezTo>
                  <a:cubicBezTo>
                    <a:pt x="312" y="1086"/>
                    <a:pt x="307" y="993"/>
                    <a:pt x="311" y="914"/>
                  </a:cubicBezTo>
                  <a:cubicBezTo>
                    <a:pt x="312" y="881"/>
                    <a:pt x="313" y="841"/>
                    <a:pt x="309" y="817"/>
                  </a:cubicBezTo>
                  <a:cubicBezTo>
                    <a:pt x="307" y="808"/>
                    <a:pt x="306" y="796"/>
                    <a:pt x="304" y="792"/>
                  </a:cubicBezTo>
                  <a:cubicBezTo>
                    <a:pt x="301" y="787"/>
                    <a:pt x="292" y="785"/>
                    <a:pt x="290" y="779"/>
                  </a:cubicBezTo>
                  <a:cubicBezTo>
                    <a:pt x="288" y="775"/>
                    <a:pt x="287" y="767"/>
                    <a:pt x="287" y="763"/>
                  </a:cubicBezTo>
                  <a:cubicBezTo>
                    <a:pt x="286" y="744"/>
                    <a:pt x="289" y="722"/>
                    <a:pt x="294" y="707"/>
                  </a:cubicBezTo>
                  <a:cubicBezTo>
                    <a:pt x="289" y="698"/>
                    <a:pt x="285" y="668"/>
                    <a:pt x="290" y="660"/>
                  </a:cubicBezTo>
                  <a:cubicBezTo>
                    <a:pt x="293" y="654"/>
                    <a:pt x="298" y="658"/>
                    <a:pt x="301" y="654"/>
                  </a:cubicBezTo>
                  <a:cubicBezTo>
                    <a:pt x="296" y="585"/>
                    <a:pt x="318" y="514"/>
                    <a:pt x="331" y="443"/>
                  </a:cubicBezTo>
                  <a:cubicBezTo>
                    <a:pt x="339" y="400"/>
                    <a:pt x="365" y="365"/>
                    <a:pt x="376" y="327"/>
                  </a:cubicBezTo>
                  <a:cubicBezTo>
                    <a:pt x="386" y="317"/>
                    <a:pt x="389" y="302"/>
                    <a:pt x="400" y="293"/>
                  </a:cubicBezTo>
                  <a:cubicBezTo>
                    <a:pt x="431" y="266"/>
                    <a:pt x="471" y="252"/>
                    <a:pt x="521" y="243"/>
                  </a:cubicBezTo>
                  <a:cubicBezTo>
                    <a:pt x="533" y="242"/>
                    <a:pt x="544" y="236"/>
                    <a:pt x="554" y="235"/>
                  </a:cubicBezTo>
                  <a:cubicBezTo>
                    <a:pt x="578" y="233"/>
                    <a:pt x="604" y="234"/>
                    <a:pt x="626" y="237"/>
                  </a:cubicBezTo>
                  <a:cubicBezTo>
                    <a:pt x="637" y="244"/>
                    <a:pt x="652" y="243"/>
                    <a:pt x="668" y="242"/>
                  </a:cubicBezTo>
                  <a:cubicBezTo>
                    <a:pt x="701" y="242"/>
                    <a:pt x="741" y="239"/>
                    <a:pt x="766" y="250"/>
                  </a:cubicBezTo>
                  <a:cubicBezTo>
                    <a:pt x="767" y="250"/>
                    <a:pt x="767" y="250"/>
                    <a:pt x="767" y="249"/>
                  </a:cubicBezTo>
                  <a:cubicBezTo>
                    <a:pt x="755" y="224"/>
                    <a:pt x="742" y="204"/>
                    <a:pt x="723" y="187"/>
                  </a:cubicBezTo>
                  <a:close/>
                  <a:moveTo>
                    <a:pt x="611" y="146"/>
                  </a:moveTo>
                  <a:cubicBezTo>
                    <a:pt x="597" y="144"/>
                    <a:pt x="582" y="143"/>
                    <a:pt x="568" y="143"/>
                  </a:cubicBezTo>
                  <a:cubicBezTo>
                    <a:pt x="548" y="142"/>
                    <a:pt x="525" y="142"/>
                    <a:pt x="509" y="145"/>
                  </a:cubicBezTo>
                  <a:cubicBezTo>
                    <a:pt x="483" y="149"/>
                    <a:pt x="456" y="154"/>
                    <a:pt x="429" y="159"/>
                  </a:cubicBezTo>
                  <a:cubicBezTo>
                    <a:pt x="402" y="163"/>
                    <a:pt x="375" y="165"/>
                    <a:pt x="355" y="177"/>
                  </a:cubicBezTo>
                  <a:cubicBezTo>
                    <a:pt x="362" y="179"/>
                    <a:pt x="367" y="173"/>
                    <a:pt x="376" y="172"/>
                  </a:cubicBezTo>
                  <a:cubicBezTo>
                    <a:pt x="383" y="170"/>
                    <a:pt x="391" y="174"/>
                    <a:pt x="401" y="174"/>
                  </a:cubicBezTo>
                  <a:cubicBezTo>
                    <a:pt x="406" y="173"/>
                    <a:pt x="411" y="170"/>
                    <a:pt x="417" y="169"/>
                  </a:cubicBezTo>
                  <a:cubicBezTo>
                    <a:pt x="437" y="164"/>
                    <a:pt x="454" y="160"/>
                    <a:pt x="472" y="158"/>
                  </a:cubicBezTo>
                  <a:cubicBezTo>
                    <a:pt x="507" y="154"/>
                    <a:pt x="543" y="154"/>
                    <a:pt x="576" y="152"/>
                  </a:cubicBezTo>
                  <a:cubicBezTo>
                    <a:pt x="582" y="151"/>
                    <a:pt x="587" y="149"/>
                    <a:pt x="592" y="149"/>
                  </a:cubicBezTo>
                  <a:cubicBezTo>
                    <a:pt x="613" y="148"/>
                    <a:pt x="632" y="157"/>
                    <a:pt x="652" y="154"/>
                  </a:cubicBezTo>
                  <a:cubicBezTo>
                    <a:pt x="639" y="151"/>
                    <a:pt x="625" y="148"/>
                    <a:pt x="611" y="146"/>
                  </a:cubicBezTo>
                  <a:close/>
                  <a:moveTo>
                    <a:pt x="619" y="139"/>
                  </a:moveTo>
                  <a:cubicBezTo>
                    <a:pt x="624" y="139"/>
                    <a:pt x="630" y="143"/>
                    <a:pt x="633" y="141"/>
                  </a:cubicBezTo>
                  <a:cubicBezTo>
                    <a:pt x="628" y="138"/>
                    <a:pt x="624" y="137"/>
                    <a:pt x="619" y="139"/>
                  </a:cubicBezTo>
                  <a:close/>
                  <a:moveTo>
                    <a:pt x="252" y="543"/>
                  </a:moveTo>
                  <a:cubicBezTo>
                    <a:pt x="250" y="511"/>
                    <a:pt x="234" y="482"/>
                    <a:pt x="232" y="448"/>
                  </a:cubicBezTo>
                  <a:cubicBezTo>
                    <a:pt x="230" y="426"/>
                    <a:pt x="234" y="404"/>
                    <a:pt x="237" y="383"/>
                  </a:cubicBezTo>
                  <a:cubicBezTo>
                    <a:pt x="244" y="337"/>
                    <a:pt x="265" y="291"/>
                    <a:pt x="280" y="256"/>
                  </a:cubicBezTo>
                  <a:cubicBezTo>
                    <a:pt x="260" y="274"/>
                    <a:pt x="247" y="296"/>
                    <a:pt x="232" y="317"/>
                  </a:cubicBezTo>
                  <a:cubicBezTo>
                    <a:pt x="217" y="339"/>
                    <a:pt x="207" y="363"/>
                    <a:pt x="197" y="388"/>
                  </a:cubicBezTo>
                  <a:cubicBezTo>
                    <a:pt x="174" y="447"/>
                    <a:pt x="169" y="521"/>
                    <a:pt x="172" y="588"/>
                  </a:cubicBezTo>
                  <a:cubicBezTo>
                    <a:pt x="172" y="596"/>
                    <a:pt x="171" y="604"/>
                    <a:pt x="171" y="612"/>
                  </a:cubicBezTo>
                  <a:cubicBezTo>
                    <a:pt x="171" y="620"/>
                    <a:pt x="173" y="627"/>
                    <a:pt x="172" y="637"/>
                  </a:cubicBezTo>
                  <a:cubicBezTo>
                    <a:pt x="171" y="641"/>
                    <a:pt x="168" y="648"/>
                    <a:pt x="168" y="653"/>
                  </a:cubicBezTo>
                  <a:cubicBezTo>
                    <a:pt x="168" y="661"/>
                    <a:pt x="168" y="671"/>
                    <a:pt x="168" y="679"/>
                  </a:cubicBezTo>
                  <a:cubicBezTo>
                    <a:pt x="169" y="704"/>
                    <a:pt x="185" y="728"/>
                    <a:pt x="178" y="746"/>
                  </a:cubicBezTo>
                  <a:cubicBezTo>
                    <a:pt x="172" y="761"/>
                    <a:pt x="145" y="766"/>
                    <a:pt x="127" y="761"/>
                  </a:cubicBezTo>
                  <a:cubicBezTo>
                    <a:pt x="94" y="750"/>
                    <a:pt x="111" y="697"/>
                    <a:pt x="129" y="679"/>
                  </a:cubicBezTo>
                  <a:cubicBezTo>
                    <a:pt x="123" y="667"/>
                    <a:pt x="131" y="656"/>
                    <a:pt x="132" y="644"/>
                  </a:cubicBezTo>
                  <a:cubicBezTo>
                    <a:pt x="133" y="631"/>
                    <a:pt x="127" y="616"/>
                    <a:pt x="127" y="603"/>
                  </a:cubicBezTo>
                  <a:cubicBezTo>
                    <a:pt x="127" y="591"/>
                    <a:pt x="127" y="579"/>
                    <a:pt x="127" y="567"/>
                  </a:cubicBezTo>
                  <a:cubicBezTo>
                    <a:pt x="126" y="509"/>
                    <a:pt x="141" y="451"/>
                    <a:pt x="152" y="397"/>
                  </a:cubicBezTo>
                  <a:cubicBezTo>
                    <a:pt x="163" y="342"/>
                    <a:pt x="192" y="297"/>
                    <a:pt x="219" y="259"/>
                  </a:cubicBezTo>
                  <a:cubicBezTo>
                    <a:pt x="254" y="230"/>
                    <a:pt x="281" y="193"/>
                    <a:pt x="328" y="174"/>
                  </a:cubicBezTo>
                  <a:cubicBezTo>
                    <a:pt x="367" y="157"/>
                    <a:pt x="418" y="151"/>
                    <a:pt x="468" y="146"/>
                  </a:cubicBezTo>
                  <a:cubicBezTo>
                    <a:pt x="484" y="144"/>
                    <a:pt x="499" y="138"/>
                    <a:pt x="513" y="136"/>
                  </a:cubicBezTo>
                  <a:cubicBezTo>
                    <a:pt x="529" y="133"/>
                    <a:pt x="547" y="133"/>
                    <a:pt x="562" y="134"/>
                  </a:cubicBezTo>
                  <a:cubicBezTo>
                    <a:pt x="581" y="134"/>
                    <a:pt x="600" y="137"/>
                    <a:pt x="618" y="137"/>
                  </a:cubicBezTo>
                  <a:cubicBezTo>
                    <a:pt x="600" y="134"/>
                    <a:pt x="584" y="128"/>
                    <a:pt x="566" y="125"/>
                  </a:cubicBezTo>
                  <a:cubicBezTo>
                    <a:pt x="556" y="123"/>
                    <a:pt x="544" y="123"/>
                    <a:pt x="533" y="121"/>
                  </a:cubicBezTo>
                  <a:cubicBezTo>
                    <a:pt x="529" y="120"/>
                    <a:pt x="524" y="117"/>
                    <a:pt x="519" y="117"/>
                  </a:cubicBezTo>
                  <a:cubicBezTo>
                    <a:pt x="505" y="115"/>
                    <a:pt x="490" y="117"/>
                    <a:pt x="475" y="117"/>
                  </a:cubicBezTo>
                  <a:cubicBezTo>
                    <a:pt x="415" y="115"/>
                    <a:pt x="355" y="126"/>
                    <a:pt x="302" y="147"/>
                  </a:cubicBezTo>
                  <a:cubicBezTo>
                    <a:pt x="297" y="160"/>
                    <a:pt x="310" y="171"/>
                    <a:pt x="304" y="179"/>
                  </a:cubicBezTo>
                  <a:cubicBezTo>
                    <a:pt x="302" y="181"/>
                    <a:pt x="290" y="183"/>
                    <a:pt x="286" y="184"/>
                  </a:cubicBezTo>
                  <a:cubicBezTo>
                    <a:pt x="263" y="184"/>
                    <a:pt x="225" y="180"/>
                    <a:pt x="214" y="166"/>
                  </a:cubicBezTo>
                  <a:cubicBezTo>
                    <a:pt x="207" y="174"/>
                    <a:pt x="195" y="177"/>
                    <a:pt x="188" y="185"/>
                  </a:cubicBezTo>
                  <a:cubicBezTo>
                    <a:pt x="160" y="217"/>
                    <a:pt x="138" y="251"/>
                    <a:pt x="121" y="288"/>
                  </a:cubicBezTo>
                  <a:cubicBezTo>
                    <a:pt x="103" y="327"/>
                    <a:pt x="98" y="371"/>
                    <a:pt x="96" y="420"/>
                  </a:cubicBezTo>
                  <a:cubicBezTo>
                    <a:pt x="93" y="488"/>
                    <a:pt x="98" y="565"/>
                    <a:pt x="99" y="637"/>
                  </a:cubicBezTo>
                  <a:cubicBezTo>
                    <a:pt x="100" y="663"/>
                    <a:pt x="100" y="690"/>
                    <a:pt x="95" y="713"/>
                  </a:cubicBezTo>
                  <a:cubicBezTo>
                    <a:pt x="94" y="718"/>
                    <a:pt x="91" y="722"/>
                    <a:pt x="90" y="728"/>
                  </a:cubicBezTo>
                  <a:cubicBezTo>
                    <a:pt x="89" y="738"/>
                    <a:pt x="92" y="753"/>
                    <a:pt x="86" y="765"/>
                  </a:cubicBezTo>
                  <a:cubicBezTo>
                    <a:pt x="137" y="788"/>
                    <a:pt x="211" y="785"/>
                    <a:pt x="265" y="764"/>
                  </a:cubicBezTo>
                  <a:cubicBezTo>
                    <a:pt x="266" y="681"/>
                    <a:pt x="255" y="615"/>
                    <a:pt x="252" y="543"/>
                  </a:cubicBezTo>
                  <a:close/>
                  <a:moveTo>
                    <a:pt x="578" y="116"/>
                  </a:moveTo>
                  <a:cubicBezTo>
                    <a:pt x="559" y="78"/>
                    <a:pt x="514" y="39"/>
                    <a:pt x="468" y="31"/>
                  </a:cubicBezTo>
                  <a:cubicBezTo>
                    <a:pt x="450" y="27"/>
                    <a:pt x="430" y="28"/>
                    <a:pt x="417" y="31"/>
                  </a:cubicBezTo>
                  <a:cubicBezTo>
                    <a:pt x="378" y="38"/>
                    <a:pt x="336" y="45"/>
                    <a:pt x="310" y="70"/>
                  </a:cubicBezTo>
                  <a:cubicBezTo>
                    <a:pt x="300" y="88"/>
                    <a:pt x="286" y="114"/>
                    <a:pt x="285" y="137"/>
                  </a:cubicBezTo>
                  <a:cubicBezTo>
                    <a:pt x="284" y="151"/>
                    <a:pt x="286" y="167"/>
                    <a:pt x="293" y="172"/>
                  </a:cubicBezTo>
                  <a:cubicBezTo>
                    <a:pt x="297" y="170"/>
                    <a:pt x="295" y="163"/>
                    <a:pt x="295" y="161"/>
                  </a:cubicBezTo>
                  <a:cubicBezTo>
                    <a:pt x="293" y="139"/>
                    <a:pt x="295" y="122"/>
                    <a:pt x="305" y="105"/>
                  </a:cubicBezTo>
                  <a:cubicBezTo>
                    <a:pt x="319" y="79"/>
                    <a:pt x="336" y="72"/>
                    <a:pt x="362" y="62"/>
                  </a:cubicBezTo>
                  <a:cubicBezTo>
                    <a:pt x="387" y="60"/>
                    <a:pt x="408" y="44"/>
                    <a:pt x="430" y="42"/>
                  </a:cubicBezTo>
                  <a:cubicBezTo>
                    <a:pt x="453" y="39"/>
                    <a:pt x="472" y="47"/>
                    <a:pt x="490" y="54"/>
                  </a:cubicBezTo>
                  <a:cubicBezTo>
                    <a:pt x="498" y="57"/>
                    <a:pt x="508" y="59"/>
                    <a:pt x="514" y="63"/>
                  </a:cubicBezTo>
                  <a:cubicBezTo>
                    <a:pt x="528" y="71"/>
                    <a:pt x="541" y="87"/>
                    <a:pt x="550" y="98"/>
                  </a:cubicBezTo>
                  <a:cubicBezTo>
                    <a:pt x="555" y="103"/>
                    <a:pt x="563" y="106"/>
                    <a:pt x="562" y="116"/>
                  </a:cubicBezTo>
                  <a:cubicBezTo>
                    <a:pt x="568" y="115"/>
                    <a:pt x="575" y="122"/>
                    <a:pt x="578" y="117"/>
                  </a:cubicBezTo>
                  <a:cubicBezTo>
                    <a:pt x="578" y="116"/>
                    <a:pt x="578" y="116"/>
                    <a:pt x="578" y="116"/>
                  </a:cubicBezTo>
                  <a:close/>
                  <a:moveTo>
                    <a:pt x="530" y="88"/>
                  </a:moveTo>
                  <a:cubicBezTo>
                    <a:pt x="505" y="75"/>
                    <a:pt x="486" y="56"/>
                    <a:pt x="451" y="53"/>
                  </a:cubicBezTo>
                  <a:cubicBezTo>
                    <a:pt x="472" y="65"/>
                    <a:pt x="497" y="78"/>
                    <a:pt x="503" y="109"/>
                  </a:cubicBezTo>
                  <a:cubicBezTo>
                    <a:pt x="522" y="110"/>
                    <a:pt x="534" y="110"/>
                    <a:pt x="551" y="114"/>
                  </a:cubicBezTo>
                  <a:cubicBezTo>
                    <a:pt x="552" y="113"/>
                    <a:pt x="552" y="113"/>
                    <a:pt x="552" y="112"/>
                  </a:cubicBezTo>
                  <a:cubicBezTo>
                    <a:pt x="546" y="103"/>
                    <a:pt x="538" y="95"/>
                    <a:pt x="530" y="88"/>
                  </a:cubicBezTo>
                  <a:close/>
                  <a:moveTo>
                    <a:pt x="468" y="277"/>
                  </a:moveTo>
                  <a:cubicBezTo>
                    <a:pt x="457" y="286"/>
                    <a:pt x="447" y="292"/>
                    <a:pt x="436" y="299"/>
                  </a:cubicBezTo>
                  <a:cubicBezTo>
                    <a:pt x="424" y="309"/>
                    <a:pt x="421" y="314"/>
                    <a:pt x="412" y="326"/>
                  </a:cubicBezTo>
                  <a:cubicBezTo>
                    <a:pt x="401" y="341"/>
                    <a:pt x="394" y="352"/>
                    <a:pt x="387" y="369"/>
                  </a:cubicBezTo>
                  <a:cubicBezTo>
                    <a:pt x="383" y="377"/>
                    <a:pt x="378" y="385"/>
                    <a:pt x="375" y="393"/>
                  </a:cubicBezTo>
                  <a:cubicBezTo>
                    <a:pt x="371" y="402"/>
                    <a:pt x="370" y="413"/>
                    <a:pt x="367" y="423"/>
                  </a:cubicBezTo>
                  <a:cubicBezTo>
                    <a:pt x="363" y="433"/>
                    <a:pt x="360" y="443"/>
                    <a:pt x="358" y="453"/>
                  </a:cubicBezTo>
                  <a:cubicBezTo>
                    <a:pt x="350" y="485"/>
                    <a:pt x="341" y="514"/>
                    <a:pt x="337" y="546"/>
                  </a:cubicBezTo>
                  <a:cubicBezTo>
                    <a:pt x="332" y="577"/>
                    <a:pt x="327" y="605"/>
                    <a:pt x="327" y="632"/>
                  </a:cubicBezTo>
                  <a:cubicBezTo>
                    <a:pt x="326" y="647"/>
                    <a:pt x="324" y="664"/>
                    <a:pt x="327" y="674"/>
                  </a:cubicBezTo>
                  <a:cubicBezTo>
                    <a:pt x="328" y="680"/>
                    <a:pt x="332" y="685"/>
                    <a:pt x="333" y="691"/>
                  </a:cubicBezTo>
                  <a:cubicBezTo>
                    <a:pt x="333" y="697"/>
                    <a:pt x="331" y="703"/>
                    <a:pt x="332" y="710"/>
                  </a:cubicBezTo>
                  <a:cubicBezTo>
                    <a:pt x="333" y="717"/>
                    <a:pt x="339" y="726"/>
                    <a:pt x="343" y="734"/>
                  </a:cubicBezTo>
                  <a:cubicBezTo>
                    <a:pt x="344" y="738"/>
                    <a:pt x="347" y="742"/>
                    <a:pt x="349" y="746"/>
                  </a:cubicBezTo>
                  <a:cubicBezTo>
                    <a:pt x="350" y="750"/>
                    <a:pt x="349" y="756"/>
                    <a:pt x="354" y="758"/>
                  </a:cubicBezTo>
                  <a:cubicBezTo>
                    <a:pt x="334" y="659"/>
                    <a:pt x="357" y="564"/>
                    <a:pt x="368" y="473"/>
                  </a:cubicBezTo>
                  <a:cubicBezTo>
                    <a:pt x="370" y="454"/>
                    <a:pt x="377" y="435"/>
                    <a:pt x="381" y="417"/>
                  </a:cubicBezTo>
                  <a:cubicBezTo>
                    <a:pt x="385" y="398"/>
                    <a:pt x="389" y="379"/>
                    <a:pt x="396" y="361"/>
                  </a:cubicBezTo>
                  <a:cubicBezTo>
                    <a:pt x="431" y="310"/>
                    <a:pt x="480" y="269"/>
                    <a:pt x="543" y="251"/>
                  </a:cubicBezTo>
                  <a:cubicBezTo>
                    <a:pt x="516" y="250"/>
                    <a:pt x="488" y="263"/>
                    <a:pt x="468" y="277"/>
                  </a:cubicBezTo>
                  <a:close/>
                  <a:moveTo>
                    <a:pt x="463" y="71"/>
                  </a:moveTo>
                  <a:cubicBezTo>
                    <a:pt x="460" y="68"/>
                    <a:pt x="457" y="65"/>
                    <a:pt x="453" y="63"/>
                  </a:cubicBezTo>
                  <a:cubicBezTo>
                    <a:pt x="440" y="54"/>
                    <a:pt x="430" y="59"/>
                    <a:pt x="417" y="61"/>
                  </a:cubicBezTo>
                  <a:cubicBezTo>
                    <a:pt x="402" y="63"/>
                    <a:pt x="382" y="64"/>
                    <a:pt x="366" y="70"/>
                  </a:cubicBezTo>
                  <a:cubicBezTo>
                    <a:pt x="362" y="71"/>
                    <a:pt x="359" y="74"/>
                    <a:pt x="355" y="76"/>
                  </a:cubicBezTo>
                  <a:cubicBezTo>
                    <a:pt x="346" y="78"/>
                    <a:pt x="337" y="82"/>
                    <a:pt x="330" y="86"/>
                  </a:cubicBezTo>
                  <a:cubicBezTo>
                    <a:pt x="318" y="99"/>
                    <a:pt x="304" y="118"/>
                    <a:pt x="304" y="138"/>
                  </a:cubicBezTo>
                  <a:cubicBezTo>
                    <a:pt x="356" y="113"/>
                    <a:pt x="421" y="110"/>
                    <a:pt x="493" y="108"/>
                  </a:cubicBezTo>
                  <a:cubicBezTo>
                    <a:pt x="490" y="89"/>
                    <a:pt x="478" y="80"/>
                    <a:pt x="463" y="71"/>
                  </a:cubicBezTo>
                  <a:close/>
                  <a:moveTo>
                    <a:pt x="456" y="17"/>
                  </a:moveTo>
                  <a:cubicBezTo>
                    <a:pt x="454" y="16"/>
                    <a:pt x="452" y="14"/>
                    <a:pt x="449" y="13"/>
                  </a:cubicBezTo>
                  <a:cubicBezTo>
                    <a:pt x="438" y="10"/>
                    <a:pt x="428" y="12"/>
                    <a:pt x="417" y="11"/>
                  </a:cubicBezTo>
                  <a:cubicBezTo>
                    <a:pt x="392" y="8"/>
                    <a:pt x="376" y="16"/>
                    <a:pt x="351" y="21"/>
                  </a:cubicBezTo>
                  <a:cubicBezTo>
                    <a:pt x="311" y="29"/>
                    <a:pt x="279" y="44"/>
                    <a:pt x="254" y="66"/>
                  </a:cubicBezTo>
                  <a:cubicBezTo>
                    <a:pt x="239" y="91"/>
                    <a:pt x="207" y="120"/>
                    <a:pt x="223" y="160"/>
                  </a:cubicBezTo>
                  <a:cubicBezTo>
                    <a:pt x="238" y="174"/>
                    <a:pt x="262" y="174"/>
                    <a:pt x="282" y="174"/>
                  </a:cubicBezTo>
                  <a:cubicBezTo>
                    <a:pt x="269" y="132"/>
                    <a:pt x="288" y="81"/>
                    <a:pt x="311" y="57"/>
                  </a:cubicBezTo>
                  <a:cubicBezTo>
                    <a:pt x="350" y="29"/>
                    <a:pt x="430" y="12"/>
                    <a:pt x="476" y="23"/>
                  </a:cubicBezTo>
                  <a:cubicBezTo>
                    <a:pt x="471" y="18"/>
                    <a:pt x="463" y="19"/>
                    <a:pt x="456" y="17"/>
                  </a:cubicBezTo>
                  <a:close/>
                  <a:moveTo>
                    <a:pt x="418" y="289"/>
                  </a:moveTo>
                  <a:cubicBezTo>
                    <a:pt x="409" y="298"/>
                    <a:pt x="402" y="314"/>
                    <a:pt x="395" y="327"/>
                  </a:cubicBezTo>
                  <a:cubicBezTo>
                    <a:pt x="378" y="355"/>
                    <a:pt x="365" y="376"/>
                    <a:pt x="353" y="408"/>
                  </a:cubicBezTo>
                  <a:cubicBezTo>
                    <a:pt x="347" y="423"/>
                    <a:pt x="345" y="439"/>
                    <a:pt x="340" y="455"/>
                  </a:cubicBezTo>
                  <a:cubicBezTo>
                    <a:pt x="319" y="512"/>
                    <a:pt x="308" y="589"/>
                    <a:pt x="309" y="656"/>
                  </a:cubicBezTo>
                  <a:cubicBezTo>
                    <a:pt x="311" y="657"/>
                    <a:pt x="317" y="659"/>
                    <a:pt x="321" y="659"/>
                  </a:cubicBezTo>
                  <a:cubicBezTo>
                    <a:pt x="315" y="631"/>
                    <a:pt x="321" y="606"/>
                    <a:pt x="324" y="581"/>
                  </a:cubicBezTo>
                  <a:cubicBezTo>
                    <a:pt x="334" y="490"/>
                    <a:pt x="358" y="410"/>
                    <a:pt x="393" y="334"/>
                  </a:cubicBezTo>
                  <a:cubicBezTo>
                    <a:pt x="402" y="324"/>
                    <a:pt x="411" y="314"/>
                    <a:pt x="418" y="302"/>
                  </a:cubicBezTo>
                  <a:cubicBezTo>
                    <a:pt x="434" y="288"/>
                    <a:pt x="458" y="277"/>
                    <a:pt x="471" y="263"/>
                  </a:cubicBezTo>
                  <a:cubicBezTo>
                    <a:pt x="455" y="273"/>
                    <a:pt x="432" y="276"/>
                    <a:pt x="418" y="289"/>
                  </a:cubicBezTo>
                  <a:close/>
                  <a:moveTo>
                    <a:pt x="431" y="998"/>
                  </a:moveTo>
                  <a:cubicBezTo>
                    <a:pt x="434" y="999"/>
                    <a:pt x="444" y="997"/>
                    <a:pt x="446" y="994"/>
                  </a:cubicBezTo>
                  <a:cubicBezTo>
                    <a:pt x="450" y="990"/>
                    <a:pt x="451" y="972"/>
                    <a:pt x="444" y="967"/>
                  </a:cubicBezTo>
                  <a:cubicBezTo>
                    <a:pt x="439" y="964"/>
                    <a:pt x="432" y="966"/>
                    <a:pt x="425" y="964"/>
                  </a:cubicBezTo>
                  <a:cubicBezTo>
                    <a:pt x="424" y="970"/>
                    <a:pt x="416" y="977"/>
                    <a:pt x="417" y="988"/>
                  </a:cubicBezTo>
                  <a:cubicBezTo>
                    <a:pt x="425" y="990"/>
                    <a:pt x="426" y="997"/>
                    <a:pt x="431" y="998"/>
                  </a:cubicBezTo>
                  <a:close/>
                  <a:moveTo>
                    <a:pt x="432" y="1057"/>
                  </a:moveTo>
                  <a:cubicBezTo>
                    <a:pt x="425" y="1073"/>
                    <a:pt x="397" y="1066"/>
                    <a:pt x="398" y="1047"/>
                  </a:cubicBezTo>
                  <a:cubicBezTo>
                    <a:pt x="398" y="1045"/>
                    <a:pt x="400" y="1044"/>
                    <a:pt x="401" y="1042"/>
                  </a:cubicBezTo>
                  <a:cubicBezTo>
                    <a:pt x="404" y="1031"/>
                    <a:pt x="405" y="1024"/>
                    <a:pt x="408" y="1012"/>
                  </a:cubicBezTo>
                  <a:cubicBezTo>
                    <a:pt x="395" y="1024"/>
                    <a:pt x="382" y="1047"/>
                    <a:pt x="389" y="1068"/>
                  </a:cubicBezTo>
                  <a:cubicBezTo>
                    <a:pt x="392" y="1066"/>
                    <a:pt x="392" y="1067"/>
                    <a:pt x="396" y="1066"/>
                  </a:cubicBezTo>
                  <a:cubicBezTo>
                    <a:pt x="400" y="1073"/>
                    <a:pt x="413" y="1078"/>
                    <a:pt x="421" y="1073"/>
                  </a:cubicBezTo>
                  <a:cubicBezTo>
                    <a:pt x="423" y="1079"/>
                    <a:pt x="428" y="1076"/>
                    <a:pt x="433" y="1075"/>
                  </a:cubicBezTo>
                  <a:cubicBezTo>
                    <a:pt x="439" y="1060"/>
                    <a:pt x="438" y="1041"/>
                    <a:pt x="438" y="1023"/>
                  </a:cubicBezTo>
                  <a:cubicBezTo>
                    <a:pt x="433" y="1038"/>
                    <a:pt x="438" y="1045"/>
                    <a:pt x="432" y="1057"/>
                  </a:cubicBezTo>
                  <a:close/>
                  <a:moveTo>
                    <a:pt x="417" y="1001"/>
                  </a:moveTo>
                  <a:cubicBezTo>
                    <a:pt x="421" y="1015"/>
                    <a:pt x="403" y="1040"/>
                    <a:pt x="407" y="1051"/>
                  </a:cubicBezTo>
                  <a:cubicBezTo>
                    <a:pt x="408" y="1056"/>
                    <a:pt x="416" y="1059"/>
                    <a:pt x="421" y="1056"/>
                  </a:cubicBezTo>
                  <a:cubicBezTo>
                    <a:pt x="425" y="1054"/>
                    <a:pt x="428" y="1043"/>
                    <a:pt x="429" y="1037"/>
                  </a:cubicBezTo>
                  <a:cubicBezTo>
                    <a:pt x="432" y="1027"/>
                    <a:pt x="431" y="1017"/>
                    <a:pt x="433" y="1007"/>
                  </a:cubicBezTo>
                  <a:cubicBezTo>
                    <a:pt x="428" y="1006"/>
                    <a:pt x="423" y="1000"/>
                    <a:pt x="417" y="1001"/>
                  </a:cubicBezTo>
                  <a:close/>
                  <a:moveTo>
                    <a:pt x="397" y="1081"/>
                  </a:moveTo>
                  <a:cubicBezTo>
                    <a:pt x="390" y="1102"/>
                    <a:pt x="387" y="1127"/>
                    <a:pt x="381" y="1148"/>
                  </a:cubicBezTo>
                  <a:cubicBezTo>
                    <a:pt x="385" y="1146"/>
                    <a:pt x="389" y="1148"/>
                    <a:pt x="394" y="1148"/>
                  </a:cubicBezTo>
                  <a:cubicBezTo>
                    <a:pt x="402" y="1129"/>
                    <a:pt x="410" y="1108"/>
                    <a:pt x="415" y="1085"/>
                  </a:cubicBezTo>
                  <a:cubicBezTo>
                    <a:pt x="408" y="1083"/>
                    <a:pt x="403" y="1081"/>
                    <a:pt x="397" y="1081"/>
                  </a:cubicBezTo>
                  <a:close/>
                  <a:moveTo>
                    <a:pt x="352" y="187"/>
                  </a:moveTo>
                  <a:cubicBezTo>
                    <a:pt x="350" y="188"/>
                    <a:pt x="349" y="192"/>
                    <a:pt x="348" y="194"/>
                  </a:cubicBezTo>
                  <a:cubicBezTo>
                    <a:pt x="352" y="192"/>
                    <a:pt x="357" y="190"/>
                    <a:pt x="361" y="187"/>
                  </a:cubicBezTo>
                  <a:cubicBezTo>
                    <a:pt x="358" y="187"/>
                    <a:pt x="355" y="187"/>
                    <a:pt x="352" y="187"/>
                  </a:cubicBezTo>
                  <a:close/>
                  <a:moveTo>
                    <a:pt x="314" y="1169"/>
                  </a:moveTo>
                  <a:cubicBezTo>
                    <a:pt x="318" y="1167"/>
                    <a:pt x="325" y="1167"/>
                    <a:pt x="328" y="1164"/>
                  </a:cubicBezTo>
                  <a:cubicBezTo>
                    <a:pt x="325" y="1160"/>
                    <a:pt x="328" y="1154"/>
                    <a:pt x="328" y="1150"/>
                  </a:cubicBezTo>
                  <a:cubicBezTo>
                    <a:pt x="330" y="1149"/>
                    <a:pt x="332" y="1153"/>
                    <a:pt x="332" y="1149"/>
                  </a:cubicBezTo>
                  <a:cubicBezTo>
                    <a:pt x="336" y="1141"/>
                    <a:pt x="337" y="1131"/>
                    <a:pt x="340" y="1122"/>
                  </a:cubicBezTo>
                  <a:cubicBezTo>
                    <a:pt x="346" y="1099"/>
                    <a:pt x="355" y="1071"/>
                    <a:pt x="358" y="1048"/>
                  </a:cubicBezTo>
                  <a:cubicBezTo>
                    <a:pt x="359" y="1034"/>
                    <a:pt x="357" y="1019"/>
                    <a:pt x="358" y="1002"/>
                  </a:cubicBezTo>
                  <a:cubicBezTo>
                    <a:pt x="359" y="922"/>
                    <a:pt x="356" y="843"/>
                    <a:pt x="354" y="762"/>
                  </a:cubicBezTo>
                  <a:cubicBezTo>
                    <a:pt x="353" y="776"/>
                    <a:pt x="337" y="781"/>
                    <a:pt x="335" y="792"/>
                  </a:cubicBezTo>
                  <a:cubicBezTo>
                    <a:pt x="332" y="801"/>
                    <a:pt x="335" y="824"/>
                    <a:pt x="337" y="829"/>
                  </a:cubicBezTo>
                  <a:cubicBezTo>
                    <a:pt x="338" y="834"/>
                    <a:pt x="343" y="837"/>
                    <a:pt x="343" y="842"/>
                  </a:cubicBezTo>
                  <a:cubicBezTo>
                    <a:pt x="342" y="849"/>
                    <a:pt x="331" y="855"/>
                    <a:pt x="332" y="861"/>
                  </a:cubicBezTo>
                  <a:cubicBezTo>
                    <a:pt x="332" y="867"/>
                    <a:pt x="340" y="869"/>
                    <a:pt x="342" y="876"/>
                  </a:cubicBezTo>
                  <a:cubicBezTo>
                    <a:pt x="344" y="884"/>
                    <a:pt x="341" y="887"/>
                    <a:pt x="339" y="894"/>
                  </a:cubicBezTo>
                  <a:cubicBezTo>
                    <a:pt x="349" y="905"/>
                    <a:pt x="347" y="921"/>
                    <a:pt x="339" y="932"/>
                  </a:cubicBezTo>
                  <a:cubicBezTo>
                    <a:pt x="347" y="941"/>
                    <a:pt x="345" y="958"/>
                    <a:pt x="338" y="960"/>
                  </a:cubicBezTo>
                  <a:cubicBezTo>
                    <a:pt x="338" y="969"/>
                    <a:pt x="345" y="973"/>
                    <a:pt x="344" y="981"/>
                  </a:cubicBezTo>
                  <a:cubicBezTo>
                    <a:pt x="343" y="988"/>
                    <a:pt x="334" y="993"/>
                    <a:pt x="334" y="999"/>
                  </a:cubicBezTo>
                  <a:cubicBezTo>
                    <a:pt x="333" y="1006"/>
                    <a:pt x="341" y="1009"/>
                    <a:pt x="342" y="1014"/>
                  </a:cubicBezTo>
                  <a:cubicBezTo>
                    <a:pt x="343" y="1023"/>
                    <a:pt x="336" y="1025"/>
                    <a:pt x="335" y="1035"/>
                  </a:cubicBezTo>
                  <a:cubicBezTo>
                    <a:pt x="334" y="1041"/>
                    <a:pt x="340" y="1052"/>
                    <a:pt x="338" y="1061"/>
                  </a:cubicBezTo>
                  <a:cubicBezTo>
                    <a:pt x="336" y="1067"/>
                    <a:pt x="331" y="1072"/>
                    <a:pt x="331" y="1077"/>
                  </a:cubicBezTo>
                  <a:cubicBezTo>
                    <a:pt x="330" y="1085"/>
                    <a:pt x="336" y="1091"/>
                    <a:pt x="338" y="1097"/>
                  </a:cubicBezTo>
                  <a:cubicBezTo>
                    <a:pt x="336" y="1108"/>
                    <a:pt x="323" y="1109"/>
                    <a:pt x="322" y="1118"/>
                  </a:cubicBezTo>
                  <a:cubicBezTo>
                    <a:pt x="320" y="1127"/>
                    <a:pt x="330" y="1134"/>
                    <a:pt x="327" y="1145"/>
                  </a:cubicBezTo>
                  <a:cubicBezTo>
                    <a:pt x="322" y="1148"/>
                    <a:pt x="316" y="1150"/>
                    <a:pt x="313" y="1154"/>
                  </a:cubicBezTo>
                  <a:cubicBezTo>
                    <a:pt x="312" y="1160"/>
                    <a:pt x="313" y="1166"/>
                    <a:pt x="314" y="1169"/>
                  </a:cubicBezTo>
                  <a:close/>
                  <a:moveTo>
                    <a:pt x="346" y="179"/>
                  </a:moveTo>
                  <a:cubicBezTo>
                    <a:pt x="330" y="180"/>
                    <a:pt x="314" y="190"/>
                    <a:pt x="302" y="199"/>
                  </a:cubicBezTo>
                  <a:cubicBezTo>
                    <a:pt x="308" y="197"/>
                    <a:pt x="308" y="202"/>
                    <a:pt x="312" y="204"/>
                  </a:cubicBezTo>
                  <a:cubicBezTo>
                    <a:pt x="322" y="201"/>
                    <a:pt x="318" y="188"/>
                    <a:pt x="328" y="186"/>
                  </a:cubicBezTo>
                  <a:cubicBezTo>
                    <a:pt x="333" y="184"/>
                    <a:pt x="338" y="187"/>
                    <a:pt x="345" y="187"/>
                  </a:cubicBezTo>
                  <a:cubicBezTo>
                    <a:pt x="345" y="184"/>
                    <a:pt x="348" y="181"/>
                    <a:pt x="346" y="179"/>
                  </a:cubicBezTo>
                  <a:close/>
                  <a:moveTo>
                    <a:pt x="329" y="195"/>
                  </a:moveTo>
                  <a:cubicBezTo>
                    <a:pt x="326" y="198"/>
                    <a:pt x="325" y="203"/>
                    <a:pt x="323" y="207"/>
                  </a:cubicBezTo>
                  <a:cubicBezTo>
                    <a:pt x="330" y="204"/>
                    <a:pt x="336" y="200"/>
                    <a:pt x="343" y="196"/>
                  </a:cubicBezTo>
                  <a:cubicBezTo>
                    <a:pt x="336" y="197"/>
                    <a:pt x="335" y="195"/>
                    <a:pt x="329" y="195"/>
                  </a:cubicBezTo>
                  <a:close/>
                  <a:moveTo>
                    <a:pt x="332" y="781"/>
                  </a:moveTo>
                  <a:cubicBezTo>
                    <a:pt x="335" y="775"/>
                    <a:pt x="339" y="772"/>
                    <a:pt x="343" y="767"/>
                  </a:cubicBezTo>
                  <a:cubicBezTo>
                    <a:pt x="342" y="752"/>
                    <a:pt x="338" y="741"/>
                    <a:pt x="334" y="731"/>
                  </a:cubicBezTo>
                  <a:cubicBezTo>
                    <a:pt x="331" y="724"/>
                    <a:pt x="328" y="715"/>
                    <a:pt x="323" y="713"/>
                  </a:cubicBezTo>
                  <a:cubicBezTo>
                    <a:pt x="334" y="730"/>
                    <a:pt x="344" y="765"/>
                    <a:pt x="319" y="772"/>
                  </a:cubicBezTo>
                  <a:cubicBezTo>
                    <a:pt x="316" y="772"/>
                    <a:pt x="308" y="771"/>
                    <a:pt x="303" y="768"/>
                  </a:cubicBezTo>
                  <a:cubicBezTo>
                    <a:pt x="298" y="752"/>
                    <a:pt x="300" y="734"/>
                    <a:pt x="298" y="720"/>
                  </a:cubicBezTo>
                  <a:cubicBezTo>
                    <a:pt x="300" y="736"/>
                    <a:pt x="288" y="765"/>
                    <a:pt x="303" y="780"/>
                  </a:cubicBezTo>
                  <a:cubicBezTo>
                    <a:pt x="312" y="777"/>
                    <a:pt x="322" y="783"/>
                    <a:pt x="332" y="781"/>
                  </a:cubicBezTo>
                  <a:close/>
                  <a:moveTo>
                    <a:pt x="338" y="908"/>
                  </a:moveTo>
                  <a:cubicBezTo>
                    <a:pt x="337" y="904"/>
                    <a:pt x="331" y="902"/>
                    <a:pt x="331" y="896"/>
                  </a:cubicBezTo>
                  <a:cubicBezTo>
                    <a:pt x="330" y="890"/>
                    <a:pt x="333" y="886"/>
                    <a:pt x="335" y="880"/>
                  </a:cubicBezTo>
                  <a:cubicBezTo>
                    <a:pt x="332" y="873"/>
                    <a:pt x="326" y="872"/>
                    <a:pt x="325" y="866"/>
                  </a:cubicBezTo>
                  <a:cubicBezTo>
                    <a:pt x="322" y="855"/>
                    <a:pt x="334" y="848"/>
                    <a:pt x="334" y="840"/>
                  </a:cubicBezTo>
                  <a:cubicBezTo>
                    <a:pt x="333" y="836"/>
                    <a:pt x="328" y="833"/>
                    <a:pt x="327" y="828"/>
                  </a:cubicBezTo>
                  <a:cubicBezTo>
                    <a:pt x="324" y="817"/>
                    <a:pt x="332" y="804"/>
                    <a:pt x="326" y="791"/>
                  </a:cubicBezTo>
                  <a:cubicBezTo>
                    <a:pt x="321" y="790"/>
                    <a:pt x="317" y="789"/>
                    <a:pt x="313" y="790"/>
                  </a:cubicBezTo>
                  <a:cubicBezTo>
                    <a:pt x="324" y="849"/>
                    <a:pt x="318" y="899"/>
                    <a:pt x="318" y="961"/>
                  </a:cubicBezTo>
                  <a:cubicBezTo>
                    <a:pt x="318" y="990"/>
                    <a:pt x="315" y="1020"/>
                    <a:pt x="314" y="1052"/>
                  </a:cubicBezTo>
                  <a:cubicBezTo>
                    <a:pt x="312" y="1082"/>
                    <a:pt x="307" y="1110"/>
                    <a:pt x="303" y="1134"/>
                  </a:cubicBezTo>
                  <a:cubicBezTo>
                    <a:pt x="300" y="1150"/>
                    <a:pt x="290" y="1168"/>
                    <a:pt x="306" y="1170"/>
                  </a:cubicBezTo>
                  <a:cubicBezTo>
                    <a:pt x="307" y="1162"/>
                    <a:pt x="303" y="1160"/>
                    <a:pt x="306" y="1153"/>
                  </a:cubicBezTo>
                  <a:cubicBezTo>
                    <a:pt x="308" y="1146"/>
                    <a:pt x="319" y="1143"/>
                    <a:pt x="320" y="1137"/>
                  </a:cubicBezTo>
                  <a:cubicBezTo>
                    <a:pt x="321" y="1131"/>
                    <a:pt x="313" y="1121"/>
                    <a:pt x="315" y="1115"/>
                  </a:cubicBezTo>
                  <a:cubicBezTo>
                    <a:pt x="316" y="1108"/>
                    <a:pt x="328" y="1104"/>
                    <a:pt x="329" y="1097"/>
                  </a:cubicBezTo>
                  <a:cubicBezTo>
                    <a:pt x="329" y="1090"/>
                    <a:pt x="322" y="1082"/>
                    <a:pt x="323" y="1074"/>
                  </a:cubicBezTo>
                  <a:cubicBezTo>
                    <a:pt x="323" y="1067"/>
                    <a:pt x="330" y="1063"/>
                    <a:pt x="331" y="1055"/>
                  </a:cubicBezTo>
                  <a:cubicBezTo>
                    <a:pt x="331" y="1046"/>
                    <a:pt x="326" y="1043"/>
                    <a:pt x="326" y="1033"/>
                  </a:cubicBezTo>
                  <a:cubicBezTo>
                    <a:pt x="328" y="1029"/>
                    <a:pt x="333" y="1025"/>
                    <a:pt x="334" y="1019"/>
                  </a:cubicBezTo>
                  <a:cubicBezTo>
                    <a:pt x="334" y="1013"/>
                    <a:pt x="325" y="1005"/>
                    <a:pt x="326" y="998"/>
                  </a:cubicBezTo>
                  <a:cubicBezTo>
                    <a:pt x="326" y="991"/>
                    <a:pt x="335" y="985"/>
                    <a:pt x="336" y="979"/>
                  </a:cubicBezTo>
                  <a:cubicBezTo>
                    <a:pt x="336" y="973"/>
                    <a:pt x="329" y="967"/>
                    <a:pt x="329" y="961"/>
                  </a:cubicBezTo>
                  <a:cubicBezTo>
                    <a:pt x="331" y="956"/>
                    <a:pt x="334" y="952"/>
                    <a:pt x="337" y="947"/>
                  </a:cubicBezTo>
                  <a:cubicBezTo>
                    <a:pt x="324" y="934"/>
                    <a:pt x="340" y="919"/>
                    <a:pt x="338" y="908"/>
                  </a:cubicBezTo>
                  <a:close/>
                  <a:moveTo>
                    <a:pt x="312" y="710"/>
                  </a:moveTo>
                  <a:cubicBezTo>
                    <a:pt x="309" y="710"/>
                    <a:pt x="306" y="710"/>
                    <a:pt x="305" y="712"/>
                  </a:cubicBezTo>
                  <a:cubicBezTo>
                    <a:pt x="310" y="728"/>
                    <a:pt x="303" y="751"/>
                    <a:pt x="312" y="763"/>
                  </a:cubicBezTo>
                  <a:cubicBezTo>
                    <a:pt x="339" y="763"/>
                    <a:pt x="321" y="719"/>
                    <a:pt x="312" y="710"/>
                  </a:cubicBezTo>
                  <a:close/>
                  <a:moveTo>
                    <a:pt x="298" y="669"/>
                  </a:moveTo>
                  <a:cubicBezTo>
                    <a:pt x="296" y="683"/>
                    <a:pt x="296" y="693"/>
                    <a:pt x="302" y="703"/>
                  </a:cubicBezTo>
                  <a:cubicBezTo>
                    <a:pt x="308" y="700"/>
                    <a:pt x="315" y="703"/>
                    <a:pt x="319" y="700"/>
                  </a:cubicBezTo>
                  <a:cubicBezTo>
                    <a:pt x="320" y="698"/>
                    <a:pt x="319" y="693"/>
                    <a:pt x="322" y="698"/>
                  </a:cubicBezTo>
                  <a:cubicBezTo>
                    <a:pt x="327" y="680"/>
                    <a:pt x="315" y="659"/>
                    <a:pt x="298" y="669"/>
                  </a:cubicBezTo>
                  <a:close/>
                  <a:moveTo>
                    <a:pt x="305" y="210"/>
                  </a:moveTo>
                  <a:cubicBezTo>
                    <a:pt x="306" y="214"/>
                    <a:pt x="302" y="219"/>
                    <a:pt x="305" y="221"/>
                  </a:cubicBezTo>
                  <a:cubicBezTo>
                    <a:pt x="308" y="218"/>
                    <a:pt x="312" y="215"/>
                    <a:pt x="316" y="212"/>
                  </a:cubicBezTo>
                  <a:cubicBezTo>
                    <a:pt x="311" y="212"/>
                    <a:pt x="307" y="212"/>
                    <a:pt x="305" y="210"/>
                  </a:cubicBezTo>
                  <a:close/>
                  <a:moveTo>
                    <a:pt x="274" y="222"/>
                  </a:moveTo>
                  <a:cubicBezTo>
                    <a:pt x="287" y="225"/>
                    <a:pt x="291" y="218"/>
                    <a:pt x="293" y="213"/>
                  </a:cubicBezTo>
                  <a:cubicBezTo>
                    <a:pt x="295" y="213"/>
                    <a:pt x="295" y="215"/>
                    <a:pt x="297" y="214"/>
                  </a:cubicBezTo>
                  <a:cubicBezTo>
                    <a:pt x="298" y="210"/>
                    <a:pt x="300" y="203"/>
                    <a:pt x="299" y="200"/>
                  </a:cubicBezTo>
                  <a:cubicBezTo>
                    <a:pt x="291" y="207"/>
                    <a:pt x="280" y="212"/>
                    <a:pt x="274" y="222"/>
                  </a:cubicBezTo>
                  <a:close/>
                  <a:moveTo>
                    <a:pt x="162" y="618"/>
                  </a:moveTo>
                  <a:cubicBezTo>
                    <a:pt x="165" y="583"/>
                    <a:pt x="161" y="547"/>
                    <a:pt x="164" y="510"/>
                  </a:cubicBezTo>
                  <a:cubicBezTo>
                    <a:pt x="166" y="481"/>
                    <a:pt x="170" y="451"/>
                    <a:pt x="176" y="423"/>
                  </a:cubicBezTo>
                  <a:cubicBezTo>
                    <a:pt x="182" y="395"/>
                    <a:pt x="196" y="367"/>
                    <a:pt x="207" y="340"/>
                  </a:cubicBezTo>
                  <a:cubicBezTo>
                    <a:pt x="220" y="309"/>
                    <a:pt x="246" y="286"/>
                    <a:pt x="263" y="259"/>
                  </a:cubicBezTo>
                  <a:cubicBezTo>
                    <a:pt x="274" y="250"/>
                    <a:pt x="287" y="238"/>
                    <a:pt x="294" y="227"/>
                  </a:cubicBezTo>
                  <a:cubicBezTo>
                    <a:pt x="271" y="229"/>
                    <a:pt x="269" y="251"/>
                    <a:pt x="253" y="259"/>
                  </a:cubicBezTo>
                  <a:cubicBezTo>
                    <a:pt x="251" y="267"/>
                    <a:pt x="247" y="273"/>
                    <a:pt x="241" y="275"/>
                  </a:cubicBezTo>
                  <a:cubicBezTo>
                    <a:pt x="237" y="276"/>
                    <a:pt x="233" y="275"/>
                    <a:pt x="228" y="277"/>
                  </a:cubicBezTo>
                  <a:cubicBezTo>
                    <a:pt x="233" y="291"/>
                    <a:pt x="230" y="296"/>
                    <a:pt x="218" y="298"/>
                  </a:cubicBezTo>
                  <a:cubicBezTo>
                    <a:pt x="214" y="312"/>
                    <a:pt x="207" y="323"/>
                    <a:pt x="194" y="327"/>
                  </a:cubicBezTo>
                  <a:cubicBezTo>
                    <a:pt x="198" y="342"/>
                    <a:pt x="192" y="348"/>
                    <a:pt x="184" y="354"/>
                  </a:cubicBezTo>
                  <a:cubicBezTo>
                    <a:pt x="187" y="357"/>
                    <a:pt x="188" y="364"/>
                    <a:pt x="189" y="367"/>
                  </a:cubicBezTo>
                  <a:cubicBezTo>
                    <a:pt x="188" y="372"/>
                    <a:pt x="180" y="371"/>
                    <a:pt x="179" y="376"/>
                  </a:cubicBezTo>
                  <a:cubicBezTo>
                    <a:pt x="178" y="382"/>
                    <a:pt x="183" y="383"/>
                    <a:pt x="183" y="388"/>
                  </a:cubicBezTo>
                  <a:cubicBezTo>
                    <a:pt x="181" y="396"/>
                    <a:pt x="173" y="398"/>
                    <a:pt x="169" y="404"/>
                  </a:cubicBezTo>
                  <a:cubicBezTo>
                    <a:pt x="170" y="409"/>
                    <a:pt x="175" y="411"/>
                    <a:pt x="173" y="419"/>
                  </a:cubicBezTo>
                  <a:cubicBezTo>
                    <a:pt x="170" y="421"/>
                    <a:pt x="166" y="423"/>
                    <a:pt x="164" y="425"/>
                  </a:cubicBezTo>
                  <a:cubicBezTo>
                    <a:pt x="162" y="432"/>
                    <a:pt x="169" y="433"/>
                    <a:pt x="167" y="439"/>
                  </a:cubicBezTo>
                  <a:cubicBezTo>
                    <a:pt x="165" y="445"/>
                    <a:pt x="154" y="444"/>
                    <a:pt x="154" y="452"/>
                  </a:cubicBezTo>
                  <a:cubicBezTo>
                    <a:pt x="154" y="459"/>
                    <a:pt x="161" y="457"/>
                    <a:pt x="162" y="467"/>
                  </a:cubicBezTo>
                  <a:cubicBezTo>
                    <a:pt x="158" y="474"/>
                    <a:pt x="150" y="476"/>
                    <a:pt x="152" y="486"/>
                  </a:cubicBezTo>
                  <a:cubicBezTo>
                    <a:pt x="155" y="492"/>
                    <a:pt x="166" y="491"/>
                    <a:pt x="162" y="501"/>
                  </a:cubicBezTo>
                  <a:cubicBezTo>
                    <a:pt x="158" y="504"/>
                    <a:pt x="153" y="505"/>
                    <a:pt x="151" y="509"/>
                  </a:cubicBezTo>
                  <a:cubicBezTo>
                    <a:pt x="154" y="512"/>
                    <a:pt x="154" y="518"/>
                    <a:pt x="156" y="522"/>
                  </a:cubicBezTo>
                  <a:cubicBezTo>
                    <a:pt x="155" y="527"/>
                    <a:pt x="151" y="528"/>
                    <a:pt x="150" y="532"/>
                  </a:cubicBezTo>
                  <a:cubicBezTo>
                    <a:pt x="152" y="537"/>
                    <a:pt x="159" y="540"/>
                    <a:pt x="158" y="544"/>
                  </a:cubicBezTo>
                  <a:cubicBezTo>
                    <a:pt x="158" y="550"/>
                    <a:pt x="151" y="549"/>
                    <a:pt x="149" y="552"/>
                  </a:cubicBezTo>
                  <a:cubicBezTo>
                    <a:pt x="146" y="565"/>
                    <a:pt x="159" y="568"/>
                    <a:pt x="157" y="579"/>
                  </a:cubicBezTo>
                  <a:cubicBezTo>
                    <a:pt x="153" y="581"/>
                    <a:pt x="149" y="583"/>
                    <a:pt x="146" y="586"/>
                  </a:cubicBezTo>
                  <a:cubicBezTo>
                    <a:pt x="146" y="594"/>
                    <a:pt x="157" y="594"/>
                    <a:pt x="158" y="601"/>
                  </a:cubicBezTo>
                  <a:cubicBezTo>
                    <a:pt x="158" y="606"/>
                    <a:pt x="152" y="609"/>
                    <a:pt x="149" y="615"/>
                  </a:cubicBezTo>
                  <a:cubicBezTo>
                    <a:pt x="150" y="621"/>
                    <a:pt x="157" y="622"/>
                    <a:pt x="158" y="629"/>
                  </a:cubicBezTo>
                  <a:cubicBezTo>
                    <a:pt x="159" y="633"/>
                    <a:pt x="152" y="634"/>
                    <a:pt x="157" y="636"/>
                  </a:cubicBezTo>
                  <a:cubicBezTo>
                    <a:pt x="161" y="634"/>
                    <a:pt x="161" y="625"/>
                    <a:pt x="162" y="618"/>
                  </a:cubicBezTo>
                  <a:close/>
                  <a:moveTo>
                    <a:pt x="256" y="239"/>
                  </a:moveTo>
                  <a:cubicBezTo>
                    <a:pt x="262" y="239"/>
                    <a:pt x="265" y="235"/>
                    <a:pt x="268" y="227"/>
                  </a:cubicBezTo>
                  <a:cubicBezTo>
                    <a:pt x="263" y="230"/>
                    <a:pt x="256" y="235"/>
                    <a:pt x="256" y="239"/>
                  </a:cubicBezTo>
                  <a:close/>
                  <a:moveTo>
                    <a:pt x="265" y="776"/>
                  </a:moveTo>
                  <a:cubicBezTo>
                    <a:pt x="244" y="780"/>
                    <a:pt x="227" y="785"/>
                    <a:pt x="207" y="788"/>
                  </a:cubicBezTo>
                  <a:cubicBezTo>
                    <a:pt x="209" y="794"/>
                    <a:pt x="216" y="796"/>
                    <a:pt x="218" y="803"/>
                  </a:cubicBezTo>
                  <a:cubicBezTo>
                    <a:pt x="236" y="800"/>
                    <a:pt x="248" y="793"/>
                    <a:pt x="265" y="789"/>
                  </a:cubicBezTo>
                  <a:cubicBezTo>
                    <a:pt x="266" y="783"/>
                    <a:pt x="266" y="779"/>
                    <a:pt x="265" y="776"/>
                  </a:cubicBezTo>
                  <a:close/>
                  <a:moveTo>
                    <a:pt x="256" y="802"/>
                  </a:moveTo>
                  <a:cubicBezTo>
                    <a:pt x="260" y="804"/>
                    <a:pt x="260" y="810"/>
                    <a:pt x="265" y="813"/>
                  </a:cubicBezTo>
                  <a:cubicBezTo>
                    <a:pt x="264" y="808"/>
                    <a:pt x="266" y="800"/>
                    <a:pt x="264" y="797"/>
                  </a:cubicBezTo>
                  <a:cubicBezTo>
                    <a:pt x="262" y="799"/>
                    <a:pt x="258" y="800"/>
                    <a:pt x="256" y="802"/>
                  </a:cubicBezTo>
                  <a:close/>
                  <a:moveTo>
                    <a:pt x="261" y="828"/>
                  </a:moveTo>
                  <a:cubicBezTo>
                    <a:pt x="258" y="836"/>
                    <a:pt x="251" y="841"/>
                    <a:pt x="248" y="847"/>
                  </a:cubicBezTo>
                  <a:cubicBezTo>
                    <a:pt x="253" y="854"/>
                    <a:pt x="256" y="862"/>
                    <a:pt x="261" y="868"/>
                  </a:cubicBezTo>
                  <a:cubicBezTo>
                    <a:pt x="265" y="856"/>
                    <a:pt x="268" y="840"/>
                    <a:pt x="261" y="828"/>
                  </a:cubicBezTo>
                  <a:close/>
                  <a:moveTo>
                    <a:pt x="260" y="883"/>
                  </a:moveTo>
                  <a:cubicBezTo>
                    <a:pt x="254" y="889"/>
                    <a:pt x="249" y="894"/>
                    <a:pt x="246" y="901"/>
                  </a:cubicBezTo>
                  <a:cubicBezTo>
                    <a:pt x="250" y="906"/>
                    <a:pt x="252" y="912"/>
                    <a:pt x="257" y="916"/>
                  </a:cubicBezTo>
                  <a:cubicBezTo>
                    <a:pt x="262" y="908"/>
                    <a:pt x="264" y="896"/>
                    <a:pt x="264" y="884"/>
                  </a:cubicBezTo>
                  <a:cubicBezTo>
                    <a:pt x="262" y="885"/>
                    <a:pt x="262" y="883"/>
                    <a:pt x="260" y="883"/>
                  </a:cubicBezTo>
                  <a:close/>
                  <a:moveTo>
                    <a:pt x="257" y="929"/>
                  </a:moveTo>
                  <a:cubicBezTo>
                    <a:pt x="253" y="935"/>
                    <a:pt x="248" y="940"/>
                    <a:pt x="245" y="946"/>
                  </a:cubicBezTo>
                  <a:cubicBezTo>
                    <a:pt x="249" y="952"/>
                    <a:pt x="254" y="957"/>
                    <a:pt x="259" y="962"/>
                  </a:cubicBezTo>
                  <a:cubicBezTo>
                    <a:pt x="258" y="953"/>
                    <a:pt x="266" y="936"/>
                    <a:pt x="257" y="929"/>
                  </a:cubicBezTo>
                  <a:close/>
                  <a:moveTo>
                    <a:pt x="260" y="820"/>
                  </a:moveTo>
                  <a:cubicBezTo>
                    <a:pt x="258" y="814"/>
                    <a:pt x="253" y="810"/>
                    <a:pt x="252" y="804"/>
                  </a:cubicBezTo>
                  <a:cubicBezTo>
                    <a:pt x="241" y="806"/>
                    <a:pt x="238" y="816"/>
                    <a:pt x="232" y="822"/>
                  </a:cubicBezTo>
                  <a:cubicBezTo>
                    <a:pt x="236" y="828"/>
                    <a:pt x="240" y="834"/>
                    <a:pt x="244" y="840"/>
                  </a:cubicBezTo>
                  <a:cubicBezTo>
                    <a:pt x="251" y="835"/>
                    <a:pt x="254" y="826"/>
                    <a:pt x="260" y="820"/>
                  </a:cubicBezTo>
                  <a:close/>
                  <a:moveTo>
                    <a:pt x="258" y="973"/>
                  </a:moveTo>
                  <a:cubicBezTo>
                    <a:pt x="251" y="967"/>
                    <a:pt x="248" y="956"/>
                    <a:pt x="240" y="951"/>
                  </a:cubicBezTo>
                  <a:cubicBezTo>
                    <a:pt x="234" y="960"/>
                    <a:pt x="227" y="967"/>
                    <a:pt x="222" y="976"/>
                  </a:cubicBezTo>
                  <a:cubicBezTo>
                    <a:pt x="229" y="984"/>
                    <a:pt x="234" y="995"/>
                    <a:pt x="242" y="1003"/>
                  </a:cubicBezTo>
                  <a:cubicBezTo>
                    <a:pt x="248" y="994"/>
                    <a:pt x="256" y="986"/>
                    <a:pt x="258" y="973"/>
                  </a:cubicBezTo>
                  <a:close/>
                  <a:moveTo>
                    <a:pt x="245" y="1009"/>
                  </a:moveTo>
                  <a:cubicBezTo>
                    <a:pt x="249" y="1012"/>
                    <a:pt x="250" y="1018"/>
                    <a:pt x="255" y="1019"/>
                  </a:cubicBezTo>
                  <a:cubicBezTo>
                    <a:pt x="255" y="1011"/>
                    <a:pt x="258" y="1001"/>
                    <a:pt x="256" y="993"/>
                  </a:cubicBezTo>
                  <a:cubicBezTo>
                    <a:pt x="253" y="999"/>
                    <a:pt x="248" y="1003"/>
                    <a:pt x="245" y="1009"/>
                  </a:cubicBezTo>
                  <a:close/>
                  <a:moveTo>
                    <a:pt x="256" y="875"/>
                  </a:moveTo>
                  <a:cubicBezTo>
                    <a:pt x="252" y="869"/>
                    <a:pt x="249" y="861"/>
                    <a:pt x="245" y="853"/>
                  </a:cubicBezTo>
                  <a:cubicBezTo>
                    <a:pt x="237" y="858"/>
                    <a:pt x="234" y="866"/>
                    <a:pt x="228" y="871"/>
                  </a:cubicBezTo>
                  <a:cubicBezTo>
                    <a:pt x="232" y="880"/>
                    <a:pt x="237" y="888"/>
                    <a:pt x="243" y="895"/>
                  </a:cubicBezTo>
                  <a:cubicBezTo>
                    <a:pt x="247" y="888"/>
                    <a:pt x="253" y="883"/>
                    <a:pt x="256" y="875"/>
                  </a:cubicBezTo>
                  <a:close/>
                  <a:moveTo>
                    <a:pt x="249" y="1050"/>
                  </a:moveTo>
                  <a:cubicBezTo>
                    <a:pt x="245" y="1051"/>
                    <a:pt x="245" y="1049"/>
                    <a:pt x="242" y="1049"/>
                  </a:cubicBezTo>
                  <a:cubicBezTo>
                    <a:pt x="232" y="1059"/>
                    <a:pt x="214" y="1059"/>
                    <a:pt x="198" y="1058"/>
                  </a:cubicBezTo>
                  <a:cubicBezTo>
                    <a:pt x="189" y="1052"/>
                    <a:pt x="180" y="1043"/>
                    <a:pt x="168" y="1043"/>
                  </a:cubicBezTo>
                  <a:cubicBezTo>
                    <a:pt x="177" y="1082"/>
                    <a:pt x="166" y="1127"/>
                    <a:pt x="169" y="1158"/>
                  </a:cubicBezTo>
                  <a:cubicBezTo>
                    <a:pt x="180" y="1165"/>
                    <a:pt x="199" y="1167"/>
                    <a:pt x="209" y="1156"/>
                  </a:cubicBezTo>
                  <a:cubicBezTo>
                    <a:pt x="216" y="1129"/>
                    <a:pt x="215" y="1094"/>
                    <a:pt x="221" y="1073"/>
                  </a:cubicBezTo>
                  <a:cubicBezTo>
                    <a:pt x="229" y="1097"/>
                    <a:pt x="219" y="1133"/>
                    <a:pt x="216" y="1162"/>
                  </a:cubicBezTo>
                  <a:cubicBezTo>
                    <a:pt x="228" y="1162"/>
                    <a:pt x="240" y="1152"/>
                    <a:pt x="246" y="1142"/>
                  </a:cubicBezTo>
                  <a:cubicBezTo>
                    <a:pt x="246" y="1137"/>
                    <a:pt x="243" y="1136"/>
                    <a:pt x="242" y="1133"/>
                  </a:cubicBezTo>
                  <a:cubicBezTo>
                    <a:pt x="244" y="1131"/>
                    <a:pt x="246" y="1130"/>
                    <a:pt x="247" y="1126"/>
                  </a:cubicBezTo>
                  <a:cubicBezTo>
                    <a:pt x="250" y="1096"/>
                    <a:pt x="257" y="1079"/>
                    <a:pt x="256" y="1044"/>
                  </a:cubicBezTo>
                  <a:cubicBezTo>
                    <a:pt x="256" y="1044"/>
                    <a:pt x="256" y="1043"/>
                    <a:pt x="255" y="1043"/>
                  </a:cubicBezTo>
                  <a:cubicBezTo>
                    <a:pt x="251" y="1044"/>
                    <a:pt x="250" y="1047"/>
                    <a:pt x="249" y="1050"/>
                  </a:cubicBezTo>
                  <a:close/>
                  <a:moveTo>
                    <a:pt x="255" y="1030"/>
                  </a:moveTo>
                  <a:cubicBezTo>
                    <a:pt x="249" y="1025"/>
                    <a:pt x="245" y="1019"/>
                    <a:pt x="241" y="1013"/>
                  </a:cubicBezTo>
                  <a:cubicBezTo>
                    <a:pt x="236" y="1019"/>
                    <a:pt x="230" y="1024"/>
                    <a:pt x="226" y="1031"/>
                  </a:cubicBezTo>
                  <a:cubicBezTo>
                    <a:pt x="231" y="1035"/>
                    <a:pt x="236" y="1038"/>
                    <a:pt x="242" y="1041"/>
                  </a:cubicBezTo>
                  <a:cubicBezTo>
                    <a:pt x="248" y="1039"/>
                    <a:pt x="252" y="1036"/>
                    <a:pt x="255" y="1030"/>
                  </a:cubicBezTo>
                  <a:close/>
                  <a:moveTo>
                    <a:pt x="253" y="923"/>
                  </a:moveTo>
                  <a:cubicBezTo>
                    <a:pt x="250" y="917"/>
                    <a:pt x="245" y="913"/>
                    <a:pt x="243" y="905"/>
                  </a:cubicBezTo>
                  <a:cubicBezTo>
                    <a:pt x="237" y="911"/>
                    <a:pt x="230" y="916"/>
                    <a:pt x="227" y="924"/>
                  </a:cubicBezTo>
                  <a:cubicBezTo>
                    <a:pt x="232" y="929"/>
                    <a:pt x="235" y="937"/>
                    <a:pt x="242" y="940"/>
                  </a:cubicBezTo>
                  <a:cubicBezTo>
                    <a:pt x="245" y="934"/>
                    <a:pt x="250" y="930"/>
                    <a:pt x="253" y="923"/>
                  </a:cubicBezTo>
                  <a:close/>
                  <a:moveTo>
                    <a:pt x="192" y="318"/>
                  </a:moveTo>
                  <a:cubicBezTo>
                    <a:pt x="208" y="315"/>
                    <a:pt x="206" y="299"/>
                    <a:pt x="213" y="287"/>
                  </a:cubicBezTo>
                  <a:cubicBezTo>
                    <a:pt x="214" y="286"/>
                    <a:pt x="217" y="286"/>
                    <a:pt x="220" y="286"/>
                  </a:cubicBezTo>
                  <a:cubicBezTo>
                    <a:pt x="215" y="269"/>
                    <a:pt x="234" y="272"/>
                    <a:pt x="242" y="265"/>
                  </a:cubicBezTo>
                  <a:cubicBezTo>
                    <a:pt x="249" y="259"/>
                    <a:pt x="246" y="250"/>
                    <a:pt x="251" y="243"/>
                  </a:cubicBezTo>
                  <a:cubicBezTo>
                    <a:pt x="226" y="263"/>
                    <a:pt x="206" y="287"/>
                    <a:pt x="192" y="318"/>
                  </a:cubicBezTo>
                  <a:close/>
                  <a:moveTo>
                    <a:pt x="240" y="846"/>
                  </a:moveTo>
                  <a:cubicBezTo>
                    <a:pt x="240" y="839"/>
                    <a:pt x="231" y="834"/>
                    <a:pt x="228" y="826"/>
                  </a:cubicBezTo>
                  <a:cubicBezTo>
                    <a:pt x="223" y="834"/>
                    <a:pt x="216" y="840"/>
                    <a:pt x="212" y="847"/>
                  </a:cubicBezTo>
                  <a:cubicBezTo>
                    <a:pt x="216" y="853"/>
                    <a:pt x="220" y="860"/>
                    <a:pt x="224" y="866"/>
                  </a:cubicBezTo>
                  <a:cubicBezTo>
                    <a:pt x="229" y="860"/>
                    <a:pt x="239" y="854"/>
                    <a:pt x="240" y="846"/>
                  </a:cubicBezTo>
                  <a:close/>
                  <a:moveTo>
                    <a:pt x="223" y="876"/>
                  </a:moveTo>
                  <a:cubicBezTo>
                    <a:pt x="221" y="883"/>
                    <a:pt x="204" y="891"/>
                    <a:pt x="204" y="897"/>
                  </a:cubicBezTo>
                  <a:cubicBezTo>
                    <a:pt x="204" y="899"/>
                    <a:pt x="211" y="906"/>
                    <a:pt x="213" y="908"/>
                  </a:cubicBezTo>
                  <a:cubicBezTo>
                    <a:pt x="217" y="913"/>
                    <a:pt x="219" y="916"/>
                    <a:pt x="223" y="918"/>
                  </a:cubicBezTo>
                  <a:cubicBezTo>
                    <a:pt x="228" y="912"/>
                    <a:pt x="234" y="906"/>
                    <a:pt x="239" y="899"/>
                  </a:cubicBezTo>
                  <a:cubicBezTo>
                    <a:pt x="233" y="892"/>
                    <a:pt x="229" y="883"/>
                    <a:pt x="223" y="876"/>
                  </a:cubicBezTo>
                  <a:close/>
                  <a:moveTo>
                    <a:pt x="237" y="944"/>
                  </a:moveTo>
                  <a:cubicBezTo>
                    <a:pt x="231" y="939"/>
                    <a:pt x="228" y="931"/>
                    <a:pt x="221" y="927"/>
                  </a:cubicBezTo>
                  <a:cubicBezTo>
                    <a:pt x="216" y="936"/>
                    <a:pt x="208" y="939"/>
                    <a:pt x="204" y="948"/>
                  </a:cubicBezTo>
                  <a:cubicBezTo>
                    <a:pt x="209" y="955"/>
                    <a:pt x="214" y="962"/>
                    <a:pt x="218" y="970"/>
                  </a:cubicBezTo>
                  <a:cubicBezTo>
                    <a:pt x="225" y="963"/>
                    <a:pt x="232" y="954"/>
                    <a:pt x="237" y="944"/>
                  </a:cubicBezTo>
                  <a:close/>
                  <a:moveTo>
                    <a:pt x="237" y="1007"/>
                  </a:moveTo>
                  <a:cubicBezTo>
                    <a:pt x="231" y="999"/>
                    <a:pt x="225" y="991"/>
                    <a:pt x="220" y="981"/>
                  </a:cubicBezTo>
                  <a:cubicBezTo>
                    <a:pt x="212" y="987"/>
                    <a:pt x="206" y="995"/>
                    <a:pt x="201" y="1003"/>
                  </a:cubicBezTo>
                  <a:cubicBezTo>
                    <a:pt x="207" y="1012"/>
                    <a:pt x="214" y="1019"/>
                    <a:pt x="221" y="1026"/>
                  </a:cubicBezTo>
                  <a:cubicBezTo>
                    <a:pt x="227" y="1021"/>
                    <a:pt x="233" y="1015"/>
                    <a:pt x="237" y="1007"/>
                  </a:cubicBezTo>
                  <a:close/>
                  <a:moveTo>
                    <a:pt x="226" y="815"/>
                  </a:moveTo>
                  <a:cubicBezTo>
                    <a:pt x="228" y="814"/>
                    <a:pt x="228" y="816"/>
                    <a:pt x="229" y="817"/>
                  </a:cubicBezTo>
                  <a:cubicBezTo>
                    <a:pt x="230" y="814"/>
                    <a:pt x="235" y="810"/>
                    <a:pt x="233" y="809"/>
                  </a:cubicBezTo>
                  <a:cubicBezTo>
                    <a:pt x="232" y="814"/>
                    <a:pt x="226" y="808"/>
                    <a:pt x="226" y="815"/>
                  </a:cubicBezTo>
                  <a:close/>
                  <a:moveTo>
                    <a:pt x="221" y="1035"/>
                  </a:moveTo>
                  <a:cubicBezTo>
                    <a:pt x="218" y="1040"/>
                    <a:pt x="212" y="1042"/>
                    <a:pt x="209" y="1047"/>
                  </a:cubicBezTo>
                  <a:cubicBezTo>
                    <a:pt x="216" y="1051"/>
                    <a:pt x="229" y="1049"/>
                    <a:pt x="234" y="1044"/>
                  </a:cubicBezTo>
                  <a:cubicBezTo>
                    <a:pt x="229" y="1042"/>
                    <a:pt x="226" y="1037"/>
                    <a:pt x="221" y="1035"/>
                  </a:cubicBezTo>
                  <a:close/>
                  <a:moveTo>
                    <a:pt x="218" y="812"/>
                  </a:moveTo>
                  <a:cubicBezTo>
                    <a:pt x="211" y="813"/>
                    <a:pt x="201" y="813"/>
                    <a:pt x="194" y="815"/>
                  </a:cubicBezTo>
                  <a:cubicBezTo>
                    <a:pt x="197" y="825"/>
                    <a:pt x="204" y="831"/>
                    <a:pt x="208" y="840"/>
                  </a:cubicBezTo>
                  <a:cubicBezTo>
                    <a:pt x="217" y="834"/>
                    <a:pt x="231" y="821"/>
                    <a:pt x="218" y="812"/>
                  </a:cubicBezTo>
                  <a:close/>
                  <a:moveTo>
                    <a:pt x="220" y="869"/>
                  </a:moveTo>
                  <a:cubicBezTo>
                    <a:pt x="216" y="864"/>
                    <a:pt x="213" y="859"/>
                    <a:pt x="209" y="851"/>
                  </a:cubicBezTo>
                  <a:cubicBezTo>
                    <a:pt x="204" y="859"/>
                    <a:pt x="189" y="865"/>
                    <a:pt x="189" y="874"/>
                  </a:cubicBezTo>
                  <a:cubicBezTo>
                    <a:pt x="189" y="881"/>
                    <a:pt x="198" y="886"/>
                    <a:pt x="201" y="892"/>
                  </a:cubicBezTo>
                  <a:cubicBezTo>
                    <a:pt x="207" y="884"/>
                    <a:pt x="216" y="880"/>
                    <a:pt x="220" y="869"/>
                  </a:cubicBezTo>
                  <a:close/>
                  <a:moveTo>
                    <a:pt x="200" y="900"/>
                  </a:moveTo>
                  <a:cubicBezTo>
                    <a:pt x="196" y="905"/>
                    <a:pt x="193" y="910"/>
                    <a:pt x="188" y="912"/>
                  </a:cubicBezTo>
                  <a:cubicBezTo>
                    <a:pt x="189" y="905"/>
                    <a:pt x="194" y="901"/>
                    <a:pt x="198" y="896"/>
                  </a:cubicBezTo>
                  <a:cubicBezTo>
                    <a:pt x="193" y="891"/>
                    <a:pt x="192" y="882"/>
                    <a:pt x="186" y="877"/>
                  </a:cubicBezTo>
                  <a:cubicBezTo>
                    <a:pt x="185" y="889"/>
                    <a:pt x="183" y="894"/>
                    <a:pt x="182" y="908"/>
                  </a:cubicBezTo>
                  <a:cubicBezTo>
                    <a:pt x="187" y="920"/>
                    <a:pt x="194" y="931"/>
                    <a:pt x="200" y="942"/>
                  </a:cubicBezTo>
                  <a:cubicBezTo>
                    <a:pt x="207" y="937"/>
                    <a:pt x="212" y="929"/>
                    <a:pt x="219" y="922"/>
                  </a:cubicBezTo>
                  <a:cubicBezTo>
                    <a:pt x="211" y="916"/>
                    <a:pt x="206" y="908"/>
                    <a:pt x="200" y="900"/>
                  </a:cubicBezTo>
                  <a:close/>
                  <a:moveTo>
                    <a:pt x="217" y="1029"/>
                  </a:moveTo>
                  <a:cubicBezTo>
                    <a:pt x="207" y="1024"/>
                    <a:pt x="205" y="1011"/>
                    <a:pt x="196" y="1006"/>
                  </a:cubicBezTo>
                  <a:cubicBezTo>
                    <a:pt x="193" y="1012"/>
                    <a:pt x="189" y="1015"/>
                    <a:pt x="185" y="1019"/>
                  </a:cubicBezTo>
                  <a:cubicBezTo>
                    <a:pt x="190" y="1028"/>
                    <a:pt x="197" y="1036"/>
                    <a:pt x="205" y="1043"/>
                  </a:cubicBezTo>
                  <a:cubicBezTo>
                    <a:pt x="209" y="1038"/>
                    <a:pt x="216" y="1036"/>
                    <a:pt x="217" y="1029"/>
                  </a:cubicBezTo>
                  <a:close/>
                  <a:moveTo>
                    <a:pt x="215" y="974"/>
                  </a:moveTo>
                  <a:cubicBezTo>
                    <a:pt x="209" y="968"/>
                    <a:pt x="206" y="959"/>
                    <a:pt x="200" y="952"/>
                  </a:cubicBezTo>
                  <a:cubicBezTo>
                    <a:pt x="195" y="961"/>
                    <a:pt x="187" y="966"/>
                    <a:pt x="182" y="975"/>
                  </a:cubicBezTo>
                  <a:cubicBezTo>
                    <a:pt x="185" y="984"/>
                    <a:pt x="190" y="991"/>
                    <a:pt x="196" y="997"/>
                  </a:cubicBezTo>
                  <a:cubicBezTo>
                    <a:pt x="204" y="991"/>
                    <a:pt x="210" y="983"/>
                    <a:pt x="215" y="974"/>
                  </a:cubicBezTo>
                  <a:close/>
                  <a:moveTo>
                    <a:pt x="72" y="783"/>
                  </a:moveTo>
                  <a:cubicBezTo>
                    <a:pt x="69" y="790"/>
                    <a:pt x="79" y="793"/>
                    <a:pt x="82" y="798"/>
                  </a:cubicBezTo>
                  <a:cubicBezTo>
                    <a:pt x="119" y="806"/>
                    <a:pt x="145" y="810"/>
                    <a:pt x="183" y="808"/>
                  </a:cubicBezTo>
                  <a:cubicBezTo>
                    <a:pt x="186" y="805"/>
                    <a:pt x="179" y="803"/>
                    <a:pt x="184" y="802"/>
                  </a:cubicBezTo>
                  <a:cubicBezTo>
                    <a:pt x="184" y="805"/>
                    <a:pt x="187" y="806"/>
                    <a:pt x="190" y="808"/>
                  </a:cubicBezTo>
                  <a:cubicBezTo>
                    <a:pt x="196" y="805"/>
                    <a:pt x="204" y="806"/>
                    <a:pt x="213" y="804"/>
                  </a:cubicBezTo>
                  <a:cubicBezTo>
                    <a:pt x="211" y="798"/>
                    <a:pt x="207" y="794"/>
                    <a:pt x="205" y="789"/>
                  </a:cubicBezTo>
                  <a:cubicBezTo>
                    <a:pt x="164" y="794"/>
                    <a:pt x="121" y="785"/>
                    <a:pt x="85" y="779"/>
                  </a:cubicBezTo>
                  <a:cubicBezTo>
                    <a:pt x="83" y="774"/>
                    <a:pt x="76" y="772"/>
                    <a:pt x="70" y="769"/>
                  </a:cubicBezTo>
                  <a:cubicBezTo>
                    <a:pt x="70" y="772"/>
                    <a:pt x="68" y="774"/>
                    <a:pt x="67" y="778"/>
                  </a:cubicBezTo>
                  <a:cubicBezTo>
                    <a:pt x="70" y="779"/>
                    <a:pt x="70" y="783"/>
                    <a:pt x="72" y="783"/>
                  </a:cubicBezTo>
                  <a:close/>
                  <a:moveTo>
                    <a:pt x="205" y="847"/>
                  </a:moveTo>
                  <a:cubicBezTo>
                    <a:pt x="201" y="838"/>
                    <a:pt x="197" y="828"/>
                    <a:pt x="191" y="820"/>
                  </a:cubicBezTo>
                  <a:cubicBezTo>
                    <a:pt x="192" y="833"/>
                    <a:pt x="188" y="851"/>
                    <a:pt x="189" y="867"/>
                  </a:cubicBezTo>
                  <a:cubicBezTo>
                    <a:pt x="193" y="859"/>
                    <a:pt x="200" y="854"/>
                    <a:pt x="205" y="847"/>
                  </a:cubicBezTo>
                  <a:close/>
                  <a:moveTo>
                    <a:pt x="197" y="943"/>
                  </a:moveTo>
                  <a:cubicBezTo>
                    <a:pt x="193" y="934"/>
                    <a:pt x="186" y="922"/>
                    <a:pt x="181" y="913"/>
                  </a:cubicBezTo>
                  <a:cubicBezTo>
                    <a:pt x="178" y="941"/>
                    <a:pt x="169" y="971"/>
                    <a:pt x="167" y="993"/>
                  </a:cubicBezTo>
                  <a:cubicBezTo>
                    <a:pt x="172" y="996"/>
                    <a:pt x="176" y="1009"/>
                    <a:pt x="181" y="1015"/>
                  </a:cubicBezTo>
                  <a:cubicBezTo>
                    <a:pt x="186" y="1011"/>
                    <a:pt x="191" y="1007"/>
                    <a:pt x="194" y="1000"/>
                  </a:cubicBezTo>
                  <a:cubicBezTo>
                    <a:pt x="189" y="993"/>
                    <a:pt x="184" y="985"/>
                    <a:pt x="179" y="978"/>
                  </a:cubicBezTo>
                  <a:cubicBezTo>
                    <a:pt x="177" y="979"/>
                    <a:pt x="175" y="983"/>
                    <a:pt x="173" y="981"/>
                  </a:cubicBezTo>
                  <a:cubicBezTo>
                    <a:pt x="176" y="976"/>
                    <a:pt x="177" y="974"/>
                    <a:pt x="178" y="968"/>
                  </a:cubicBezTo>
                  <a:cubicBezTo>
                    <a:pt x="179" y="968"/>
                    <a:pt x="179" y="971"/>
                    <a:pt x="181" y="970"/>
                  </a:cubicBezTo>
                  <a:cubicBezTo>
                    <a:pt x="182" y="961"/>
                    <a:pt x="201" y="952"/>
                    <a:pt x="197" y="943"/>
                  </a:cubicBezTo>
                  <a:close/>
                  <a:moveTo>
                    <a:pt x="183" y="1024"/>
                  </a:moveTo>
                  <a:cubicBezTo>
                    <a:pt x="178" y="1024"/>
                    <a:pt x="175" y="1035"/>
                    <a:pt x="170" y="1029"/>
                  </a:cubicBezTo>
                  <a:cubicBezTo>
                    <a:pt x="173" y="1026"/>
                    <a:pt x="176" y="1023"/>
                    <a:pt x="179" y="1019"/>
                  </a:cubicBezTo>
                  <a:cubicBezTo>
                    <a:pt x="174" y="1012"/>
                    <a:pt x="171" y="1004"/>
                    <a:pt x="166" y="996"/>
                  </a:cubicBezTo>
                  <a:cubicBezTo>
                    <a:pt x="164" y="1011"/>
                    <a:pt x="166" y="1021"/>
                    <a:pt x="168" y="1034"/>
                  </a:cubicBezTo>
                  <a:cubicBezTo>
                    <a:pt x="178" y="1034"/>
                    <a:pt x="188" y="1039"/>
                    <a:pt x="196" y="1044"/>
                  </a:cubicBezTo>
                  <a:cubicBezTo>
                    <a:pt x="193" y="1036"/>
                    <a:pt x="186" y="1032"/>
                    <a:pt x="183" y="1024"/>
                  </a:cubicBezTo>
                  <a:close/>
                  <a:moveTo>
                    <a:pt x="154" y="424"/>
                  </a:moveTo>
                  <a:cubicBezTo>
                    <a:pt x="162" y="419"/>
                    <a:pt x="164" y="411"/>
                    <a:pt x="161" y="400"/>
                  </a:cubicBezTo>
                  <a:cubicBezTo>
                    <a:pt x="163" y="396"/>
                    <a:pt x="166" y="394"/>
                    <a:pt x="171" y="393"/>
                  </a:cubicBezTo>
                  <a:cubicBezTo>
                    <a:pt x="171" y="382"/>
                    <a:pt x="170" y="368"/>
                    <a:pt x="180" y="363"/>
                  </a:cubicBezTo>
                  <a:cubicBezTo>
                    <a:pt x="170" y="346"/>
                    <a:pt x="191" y="344"/>
                    <a:pt x="187" y="326"/>
                  </a:cubicBezTo>
                  <a:cubicBezTo>
                    <a:pt x="169" y="352"/>
                    <a:pt x="163" y="389"/>
                    <a:pt x="154" y="424"/>
                  </a:cubicBezTo>
                  <a:close/>
                  <a:moveTo>
                    <a:pt x="96" y="1041"/>
                  </a:moveTo>
                  <a:cubicBezTo>
                    <a:pt x="112" y="1047"/>
                    <a:pt x="136" y="1055"/>
                    <a:pt x="151" y="1048"/>
                  </a:cubicBezTo>
                  <a:cubicBezTo>
                    <a:pt x="163" y="1036"/>
                    <a:pt x="157" y="1028"/>
                    <a:pt x="156" y="1014"/>
                  </a:cubicBezTo>
                  <a:cubicBezTo>
                    <a:pt x="155" y="1005"/>
                    <a:pt x="158" y="990"/>
                    <a:pt x="160" y="978"/>
                  </a:cubicBezTo>
                  <a:cubicBezTo>
                    <a:pt x="162" y="966"/>
                    <a:pt x="166" y="955"/>
                    <a:pt x="169" y="941"/>
                  </a:cubicBezTo>
                  <a:cubicBezTo>
                    <a:pt x="177" y="899"/>
                    <a:pt x="184" y="861"/>
                    <a:pt x="182" y="817"/>
                  </a:cubicBezTo>
                  <a:cubicBezTo>
                    <a:pt x="160" y="816"/>
                    <a:pt x="138" y="816"/>
                    <a:pt x="116" y="814"/>
                  </a:cubicBezTo>
                  <a:cubicBezTo>
                    <a:pt x="117" y="844"/>
                    <a:pt x="113" y="880"/>
                    <a:pt x="121" y="908"/>
                  </a:cubicBezTo>
                  <a:cubicBezTo>
                    <a:pt x="120" y="911"/>
                    <a:pt x="116" y="909"/>
                    <a:pt x="117" y="913"/>
                  </a:cubicBezTo>
                  <a:cubicBezTo>
                    <a:pt x="119" y="928"/>
                    <a:pt x="107" y="947"/>
                    <a:pt x="110" y="961"/>
                  </a:cubicBezTo>
                  <a:cubicBezTo>
                    <a:pt x="110" y="964"/>
                    <a:pt x="105" y="961"/>
                    <a:pt x="104" y="963"/>
                  </a:cubicBezTo>
                  <a:cubicBezTo>
                    <a:pt x="98" y="991"/>
                    <a:pt x="77" y="1002"/>
                    <a:pt x="67" y="1026"/>
                  </a:cubicBezTo>
                  <a:cubicBezTo>
                    <a:pt x="76" y="1029"/>
                    <a:pt x="85" y="1037"/>
                    <a:pt x="96" y="1041"/>
                  </a:cubicBezTo>
                  <a:close/>
                  <a:moveTo>
                    <a:pt x="115" y="737"/>
                  </a:moveTo>
                  <a:cubicBezTo>
                    <a:pt x="119" y="758"/>
                    <a:pt x="165" y="761"/>
                    <a:pt x="170" y="741"/>
                  </a:cubicBezTo>
                  <a:cubicBezTo>
                    <a:pt x="174" y="723"/>
                    <a:pt x="162" y="696"/>
                    <a:pt x="160" y="683"/>
                  </a:cubicBezTo>
                  <a:cubicBezTo>
                    <a:pt x="158" y="697"/>
                    <a:pt x="166" y="719"/>
                    <a:pt x="161" y="731"/>
                  </a:cubicBezTo>
                  <a:cubicBezTo>
                    <a:pt x="155" y="743"/>
                    <a:pt x="136" y="740"/>
                    <a:pt x="131" y="729"/>
                  </a:cubicBezTo>
                  <a:cubicBezTo>
                    <a:pt x="126" y="717"/>
                    <a:pt x="133" y="700"/>
                    <a:pt x="129" y="690"/>
                  </a:cubicBezTo>
                  <a:cubicBezTo>
                    <a:pt x="125" y="705"/>
                    <a:pt x="112" y="717"/>
                    <a:pt x="115" y="737"/>
                  </a:cubicBezTo>
                  <a:close/>
                  <a:moveTo>
                    <a:pt x="165" y="1085"/>
                  </a:moveTo>
                  <a:cubicBezTo>
                    <a:pt x="165" y="1076"/>
                    <a:pt x="166" y="1062"/>
                    <a:pt x="161" y="1053"/>
                  </a:cubicBezTo>
                  <a:cubicBezTo>
                    <a:pt x="155" y="1055"/>
                    <a:pt x="152" y="1061"/>
                    <a:pt x="146" y="1062"/>
                  </a:cubicBezTo>
                  <a:cubicBezTo>
                    <a:pt x="133" y="1064"/>
                    <a:pt x="120" y="1055"/>
                    <a:pt x="112" y="1053"/>
                  </a:cubicBezTo>
                  <a:cubicBezTo>
                    <a:pt x="98" y="1049"/>
                    <a:pt x="84" y="1046"/>
                    <a:pt x="75" y="1042"/>
                  </a:cubicBezTo>
                  <a:cubicBezTo>
                    <a:pt x="71" y="1040"/>
                    <a:pt x="68" y="1035"/>
                    <a:pt x="64" y="1035"/>
                  </a:cubicBezTo>
                  <a:cubicBezTo>
                    <a:pt x="58" y="1070"/>
                    <a:pt x="64" y="1096"/>
                    <a:pt x="71" y="1127"/>
                  </a:cubicBezTo>
                  <a:cubicBezTo>
                    <a:pt x="89" y="1145"/>
                    <a:pt x="125" y="1144"/>
                    <a:pt x="147" y="1158"/>
                  </a:cubicBezTo>
                  <a:cubicBezTo>
                    <a:pt x="152" y="1155"/>
                    <a:pt x="153" y="1158"/>
                    <a:pt x="159" y="1157"/>
                  </a:cubicBezTo>
                  <a:cubicBezTo>
                    <a:pt x="162" y="1134"/>
                    <a:pt x="166" y="1108"/>
                    <a:pt x="165" y="1085"/>
                  </a:cubicBezTo>
                  <a:close/>
                  <a:moveTo>
                    <a:pt x="140" y="646"/>
                  </a:moveTo>
                  <a:cubicBezTo>
                    <a:pt x="137" y="652"/>
                    <a:pt x="132" y="673"/>
                    <a:pt x="138" y="673"/>
                  </a:cubicBezTo>
                  <a:cubicBezTo>
                    <a:pt x="140" y="676"/>
                    <a:pt x="155" y="671"/>
                    <a:pt x="158" y="671"/>
                  </a:cubicBezTo>
                  <a:cubicBezTo>
                    <a:pt x="162" y="662"/>
                    <a:pt x="160" y="655"/>
                    <a:pt x="158" y="645"/>
                  </a:cubicBezTo>
                  <a:cubicBezTo>
                    <a:pt x="150" y="641"/>
                    <a:pt x="148" y="644"/>
                    <a:pt x="140" y="646"/>
                  </a:cubicBezTo>
                  <a:close/>
                  <a:moveTo>
                    <a:pt x="154" y="425"/>
                  </a:moveTo>
                  <a:cubicBezTo>
                    <a:pt x="154" y="431"/>
                    <a:pt x="149" y="437"/>
                    <a:pt x="152" y="442"/>
                  </a:cubicBezTo>
                  <a:cubicBezTo>
                    <a:pt x="153" y="439"/>
                    <a:pt x="157" y="439"/>
                    <a:pt x="157" y="436"/>
                  </a:cubicBezTo>
                  <a:cubicBezTo>
                    <a:pt x="155" y="433"/>
                    <a:pt x="157" y="427"/>
                    <a:pt x="154" y="425"/>
                  </a:cubicBezTo>
                  <a:close/>
                  <a:moveTo>
                    <a:pt x="139" y="684"/>
                  </a:moveTo>
                  <a:cubicBezTo>
                    <a:pt x="135" y="695"/>
                    <a:pt x="137" y="716"/>
                    <a:pt x="138" y="726"/>
                  </a:cubicBezTo>
                  <a:cubicBezTo>
                    <a:pt x="141" y="728"/>
                    <a:pt x="144" y="730"/>
                    <a:pt x="149" y="731"/>
                  </a:cubicBezTo>
                  <a:cubicBezTo>
                    <a:pt x="157" y="721"/>
                    <a:pt x="159" y="677"/>
                    <a:pt x="139" y="684"/>
                  </a:cubicBezTo>
                  <a:close/>
                  <a:moveTo>
                    <a:pt x="148" y="457"/>
                  </a:moveTo>
                  <a:cubicBezTo>
                    <a:pt x="148" y="462"/>
                    <a:pt x="144" y="467"/>
                    <a:pt x="147" y="471"/>
                  </a:cubicBezTo>
                  <a:cubicBezTo>
                    <a:pt x="153" y="466"/>
                    <a:pt x="153" y="463"/>
                    <a:pt x="148" y="457"/>
                  </a:cubicBezTo>
                  <a:close/>
                  <a:moveTo>
                    <a:pt x="139" y="635"/>
                  </a:moveTo>
                  <a:cubicBezTo>
                    <a:pt x="144" y="634"/>
                    <a:pt x="150" y="632"/>
                    <a:pt x="150" y="628"/>
                  </a:cubicBezTo>
                  <a:cubicBezTo>
                    <a:pt x="150" y="627"/>
                    <a:pt x="144" y="622"/>
                    <a:pt x="143" y="619"/>
                  </a:cubicBezTo>
                  <a:cubicBezTo>
                    <a:pt x="141" y="610"/>
                    <a:pt x="144" y="608"/>
                    <a:pt x="148" y="601"/>
                  </a:cubicBezTo>
                  <a:cubicBezTo>
                    <a:pt x="140" y="596"/>
                    <a:pt x="133" y="579"/>
                    <a:pt x="148" y="576"/>
                  </a:cubicBezTo>
                  <a:cubicBezTo>
                    <a:pt x="142" y="566"/>
                    <a:pt x="136" y="552"/>
                    <a:pt x="148" y="543"/>
                  </a:cubicBezTo>
                  <a:cubicBezTo>
                    <a:pt x="147" y="538"/>
                    <a:pt x="142" y="536"/>
                    <a:pt x="142" y="530"/>
                  </a:cubicBezTo>
                  <a:cubicBezTo>
                    <a:pt x="142" y="526"/>
                    <a:pt x="146" y="523"/>
                    <a:pt x="147" y="519"/>
                  </a:cubicBezTo>
                  <a:cubicBezTo>
                    <a:pt x="149" y="511"/>
                    <a:pt x="144" y="501"/>
                    <a:pt x="151" y="497"/>
                  </a:cubicBezTo>
                  <a:cubicBezTo>
                    <a:pt x="148" y="493"/>
                    <a:pt x="144" y="481"/>
                    <a:pt x="145" y="478"/>
                  </a:cubicBezTo>
                  <a:cubicBezTo>
                    <a:pt x="135" y="517"/>
                    <a:pt x="134" y="586"/>
                    <a:pt x="139" y="635"/>
                  </a:cubicBezTo>
                  <a:close/>
                  <a:moveTo>
                    <a:pt x="106" y="893"/>
                  </a:moveTo>
                  <a:cubicBezTo>
                    <a:pt x="100" y="895"/>
                    <a:pt x="95" y="899"/>
                    <a:pt x="88" y="900"/>
                  </a:cubicBezTo>
                  <a:cubicBezTo>
                    <a:pt x="90" y="910"/>
                    <a:pt x="93" y="919"/>
                    <a:pt x="97" y="926"/>
                  </a:cubicBezTo>
                  <a:cubicBezTo>
                    <a:pt x="110" y="922"/>
                    <a:pt x="115" y="907"/>
                    <a:pt x="106" y="893"/>
                  </a:cubicBezTo>
                  <a:close/>
                  <a:moveTo>
                    <a:pt x="107" y="862"/>
                  </a:moveTo>
                  <a:cubicBezTo>
                    <a:pt x="105" y="866"/>
                    <a:pt x="99" y="866"/>
                    <a:pt x="97" y="869"/>
                  </a:cubicBezTo>
                  <a:cubicBezTo>
                    <a:pt x="101" y="874"/>
                    <a:pt x="103" y="880"/>
                    <a:pt x="108" y="884"/>
                  </a:cubicBezTo>
                  <a:cubicBezTo>
                    <a:pt x="110" y="878"/>
                    <a:pt x="109" y="869"/>
                    <a:pt x="107" y="862"/>
                  </a:cubicBezTo>
                  <a:close/>
                  <a:moveTo>
                    <a:pt x="102" y="817"/>
                  </a:moveTo>
                  <a:cubicBezTo>
                    <a:pt x="97" y="824"/>
                    <a:pt x="88" y="833"/>
                    <a:pt x="88" y="842"/>
                  </a:cubicBezTo>
                  <a:cubicBezTo>
                    <a:pt x="92" y="840"/>
                    <a:pt x="97" y="839"/>
                    <a:pt x="100" y="836"/>
                  </a:cubicBezTo>
                  <a:cubicBezTo>
                    <a:pt x="100" y="833"/>
                    <a:pt x="96" y="829"/>
                    <a:pt x="99" y="826"/>
                  </a:cubicBezTo>
                  <a:cubicBezTo>
                    <a:pt x="101" y="828"/>
                    <a:pt x="101" y="831"/>
                    <a:pt x="105" y="831"/>
                  </a:cubicBezTo>
                  <a:cubicBezTo>
                    <a:pt x="108" y="828"/>
                    <a:pt x="110" y="816"/>
                    <a:pt x="102" y="817"/>
                  </a:cubicBezTo>
                  <a:close/>
                  <a:moveTo>
                    <a:pt x="99" y="932"/>
                  </a:moveTo>
                  <a:cubicBezTo>
                    <a:pt x="100" y="937"/>
                    <a:pt x="101" y="940"/>
                    <a:pt x="104" y="942"/>
                  </a:cubicBezTo>
                  <a:cubicBezTo>
                    <a:pt x="105" y="935"/>
                    <a:pt x="109" y="933"/>
                    <a:pt x="107" y="928"/>
                  </a:cubicBezTo>
                  <a:cubicBezTo>
                    <a:pt x="106" y="931"/>
                    <a:pt x="101" y="930"/>
                    <a:pt x="99" y="932"/>
                  </a:cubicBezTo>
                  <a:close/>
                  <a:moveTo>
                    <a:pt x="105" y="841"/>
                  </a:moveTo>
                  <a:cubicBezTo>
                    <a:pt x="100" y="843"/>
                    <a:pt x="95" y="845"/>
                    <a:pt x="90" y="846"/>
                  </a:cubicBezTo>
                  <a:cubicBezTo>
                    <a:pt x="97" y="849"/>
                    <a:pt x="92" y="853"/>
                    <a:pt x="91" y="857"/>
                  </a:cubicBezTo>
                  <a:cubicBezTo>
                    <a:pt x="91" y="859"/>
                    <a:pt x="94" y="859"/>
                    <a:pt x="93" y="861"/>
                  </a:cubicBezTo>
                  <a:cubicBezTo>
                    <a:pt x="103" y="860"/>
                    <a:pt x="110" y="852"/>
                    <a:pt x="105" y="841"/>
                  </a:cubicBezTo>
                  <a:close/>
                  <a:moveTo>
                    <a:pt x="102" y="886"/>
                  </a:moveTo>
                  <a:cubicBezTo>
                    <a:pt x="99" y="881"/>
                    <a:pt x="98" y="873"/>
                    <a:pt x="91" y="870"/>
                  </a:cubicBezTo>
                  <a:cubicBezTo>
                    <a:pt x="87" y="872"/>
                    <a:pt x="83" y="873"/>
                    <a:pt x="79" y="874"/>
                  </a:cubicBezTo>
                  <a:cubicBezTo>
                    <a:pt x="81" y="882"/>
                    <a:pt x="83" y="889"/>
                    <a:pt x="86" y="895"/>
                  </a:cubicBezTo>
                  <a:cubicBezTo>
                    <a:pt x="92" y="893"/>
                    <a:pt x="99" y="891"/>
                    <a:pt x="102" y="886"/>
                  </a:cubicBezTo>
                  <a:close/>
                  <a:moveTo>
                    <a:pt x="93" y="935"/>
                  </a:moveTo>
                  <a:cubicBezTo>
                    <a:pt x="88" y="939"/>
                    <a:pt x="81" y="940"/>
                    <a:pt x="77" y="944"/>
                  </a:cubicBezTo>
                  <a:cubicBezTo>
                    <a:pt x="81" y="949"/>
                    <a:pt x="82" y="956"/>
                    <a:pt x="85" y="961"/>
                  </a:cubicBezTo>
                  <a:cubicBezTo>
                    <a:pt x="92" y="960"/>
                    <a:pt x="96" y="957"/>
                    <a:pt x="100" y="952"/>
                  </a:cubicBezTo>
                  <a:cubicBezTo>
                    <a:pt x="99" y="946"/>
                    <a:pt x="95" y="941"/>
                    <a:pt x="93" y="935"/>
                  </a:cubicBezTo>
                  <a:close/>
                  <a:moveTo>
                    <a:pt x="89" y="967"/>
                  </a:moveTo>
                  <a:cubicBezTo>
                    <a:pt x="89" y="971"/>
                    <a:pt x="91" y="972"/>
                    <a:pt x="92" y="973"/>
                  </a:cubicBezTo>
                  <a:cubicBezTo>
                    <a:pt x="94" y="971"/>
                    <a:pt x="94" y="967"/>
                    <a:pt x="96" y="965"/>
                  </a:cubicBezTo>
                  <a:cubicBezTo>
                    <a:pt x="92" y="965"/>
                    <a:pt x="92" y="967"/>
                    <a:pt x="89" y="967"/>
                  </a:cubicBezTo>
                  <a:close/>
                  <a:moveTo>
                    <a:pt x="65" y="797"/>
                  </a:moveTo>
                  <a:cubicBezTo>
                    <a:pt x="48" y="846"/>
                    <a:pt x="28" y="900"/>
                    <a:pt x="11" y="954"/>
                  </a:cubicBezTo>
                  <a:cubicBezTo>
                    <a:pt x="9" y="993"/>
                    <a:pt x="37" y="1001"/>
                    <a:pt x="57" y="1017"/>
                  </a:cubicBezTo>
                  <a:cubicBezTo>
                    <a:pt x="52" y="998"/>
                    <a:pt x="50" y="977"/>
                    <a:pt x="47" y="956"/>
                  </a:cubicBezTo>
                  <a:cubicBezTo>
                    <a:pt x="44" y="955"/>
                    <a:pt x="37" y="953"/>
                    <a:pt x="39" y="949"/>
                  </a:cubicBezTo>
                  <a:cubicBezTo>
                    <a:pt x="41" y="947"/>
                    <a:pt x="44" y="953"/>
                    <a:pt x="46" y="950"/>
                  </a:cubicBezTo>
                  <a:cubicBezTo>
                    <a:pt x="44" y="889"/>
                    <a:pt x="76" y="849"/>
                    <a:pt x="95" y="810"/>
                  </a:cubicBezTo>
                  <a:cubicBezTo>
                    <a:pt x="84" y="808"/>
                    <a:pt x="75" y="802"/>
                    <a:pt x="65" y="797"/>
                  </a:cubicBezTo>
                  <a:close/>
                  <a:moveTo>
                    <a:pt x="84" y="903"/>
                  </a:moveTo>
                  <a:cubicBezTo>
                    <a:pt x="76" y="905"/>
                    <a:pt x="70" y="909"/>
                    <a:pt x="63" y="911"/>
                  </a:cubicBezTo>
                  <a:cubicBezTo>
                    <a:pt x="66" y="920"/>
                    <a:pt x="70" y="927"/>
                    <a:pt x="74" y="937"/>
                  </a:cubicBezTo>
                  <a:cubicBezTo>
                    <a:pt x="81" y="935"/>
                    <a:pt x="86" y="932"/>
                    <a:pt x="91" y="928"/>
                  </a:cubicBezTo>
                  <a:cubicBezTo>
                    <a:pt x="88" y="921"/>
                    <a:pt x="84" y="910"/>
                    <a:pt x="84" y="903"/>
                  </a:cubicBezTo>
                  <a:close/>
                  <a:moveTo>
                    <a:pt x="74" y="871"/>
                  </a:moveTo>
                  <a:cubicBezTo>
                    <a:pt x="77" y="867"/>
                    <a:pt x="84" y="867"/>
                    <a:pt x="89" y="864"/>
                  </a:cubicBezTo>
                  <a:cubicBezTo>
                    <a:pt x="89" y="856"/>
                    <a:pt x="86" y="853"/>
                    <a:pt x="84" y="847"/>
                  </a:cubicBezTo>
                  <a:cubicBezTo>
                    <a:pt x="82" y="856"/>
                    <a:pt x="74" y="864"/>
                    <a:pt x="74" y="871"/>
                  </a:cubicBezTo>
                  <a:close/>
                  <a:moveTo>
                    <a:pt x="82" y="970"/>
                  </a:moveTo>
                  <a:cubicBezTo>
                    <a:pt x="77" y="971"/>
                    <a:pt x="75" y="974"/>
                    <a:pt x="70" y="975"/>
                  </a:cubicBezTo>
                  <a:cubicBezTo>
                    <a:pt x="72" y="983"/>
                    <a:pt x="75" y="989"/>
                    <a:pt x="80" y="993"/>
                  </a:cubicBezTo>
                  <a:cubicBezTo>
                    <a:pt x="86" y="986"/>
                    <a:pt x="90" y="978"/>
                    <a:pt x="82" y="970"/>
                  </a:cubicBezTo>
                  <a:close/>
                  <a:moveTo>
                    <a:pt x="77" y="875"/>
                  </a:moveTo>
                  <a:cubicBezTo>
                    <a:pt x="64" y="878"/>
                    <a:pt x="60" y="896"/>
                    <a:pt x="59" y="907"/>
                  </a:cubicBezTo>
                  <a:cubicBezTo>
                    <a:pt x="59" y="906"/>
                    <a:pt x="59" y="905"/>
                    <a:pt x="59" y="904"/>
                  </a:cubicBezTo>
                  <a:cubicBezTo>
                    <a:pt x="66" y="908"/>
                    <a:pt x="74" y="899"/>
                    <a:pt x="82" y="897"/>
                  </a:cubicBezTo>
                  <a:cubicBezTo>
                    <a:pt x="81" y="889"/>
                    <a:pt x="77" y="884"/>
                    <a:pt x="77" y="875"/>
                  </a:cubicBezTo>
                  <a:close/>
                  <a:moveTo>
                    <a:pt x="71" y="945"/>
                  </a:moveTo>
                  <a:cubicBezTo>
                    <a:pt x="68" y="948"/>
                    <a:pt x="63" y="950"/>
                    <a:pt x="58" y="951"/>
                  </a:cubicBezTo>
                  <a:cubicBezTo>
                    <a:pt x="60" y="959"/>
                    <a:pt x="64" y="964"/>
                    <a:pt x="66" y="971"/>
                  </a:cubicBezTo>
                  <a:cubicBezTo>
                    <a:pt x="71" y="970"/>
                    <a:pt x="74" y="966"/>
                    <a:pt x="80" y="965"/>
                  </a:cubicBezTo>
                  <a:cubicBezTo>
                    <a:pt x="77" y="959"/>
                    <a:pt x="75" y="951"/>
                    <a:pt x="71" y="945"/>
                  </a:cubicBezTo>
                  <a:close/>
                  <a:moveTo>
                    <a:pt x="65" y="978"/>
                  </a:moveTo>
                  <a:cubicBezTo>
                    <a:pt x="62" y="979"/>
                    <a:pt x="59" y="980"/>
                    <a:pt x="58" y="976"/>
                  </a:cubicBezTo>
                  <a:cubicBezTo>
                    <a:pt x="58" y="974"/>
                    <a:pt x="63" y="976"/>
                    <a:pt x="62" y="972"/>
                  </a:cubicBezTo>
                  <a:cubicBezTo>
                    <a:pt x="59" y="967"/>
                    <a:pt x="58" y="959"/>
                    <a:pt x="54" y="954"/>
                  </a:cubicBezTo>
                  <a:cubicBezTo>
                    <a:pt x="55" y="976"/>
                    <a:pt x="60" y="992"/>
                    <a:pt x="63" y="1011"/>
                  </a:cubicBezTo>
                  <a:cubicBezTo>
                    <a:pt x="79" y="1005"/>
                    <a:pt x="71" y="990"/>
                    <a:pt x="65" y="978"/>
                  </a:cubicBezTo>
                  <a:close/>
                  <a:moveTo>
                    <a:pt x="70" y="940"/>
                  </a:moveTo>
                  <a:cubicBezTo>
                    <a:pt x="67" y="930"/>
                    <a:pt x="63" y="921"/>
                    <a:pt x="59" y="912"/>
                  </a:cubicBezTo>
                  <a:cubicBezTo>
                    <a:pt x="52" y="920"/>
                    <a:pt x="52" y="937"/>
                    <a:pt x="57" y="946"/>
                  </a:cubicBezTo>
                  <a:cubicBezTo>
                    <a:pt x="62" y="944"/>
                    <a:pt x="66" y="942"/>
                    <a:pt x="70" y="940"/>
                  </a:cubicBezTo>
                  <a:close/>
                  <a:moveTo>
                    <a:pt x="59" y="1033"/>
                  </a:moveTo>
                  <a:cubicBezTo>
                    <a:pt x="47" y="1017"/>
                    <a:pt x="27" y="1009"/>
                    <a:pt x="13" y="994"/>
                  </a:cubicBezTo>
                  <a:cubicBezTo>
                    <a:pt x="12" y="1015"/>
                    <a:pt x="18" y="1037"/>
                    <a:pt x="18" y="1054"/>
                  </a:cubicBezTo>
                  <a:cubicBezTo>
                    <a:pt x="18" y="1061"/>
                    <a:pt x="17" y="1067"/>
                    <a:pt x="17" y="1073"/>
                  </a:cubicBezTo>
                  <a:cubicBezTo>
                    <a:pt x="18" y="1086"/>
                    <a:pt x="28" y="1092"/>
                    <a:pt x="34" y="1102"/>
                  </a:cubicBezTo>
                  <a:cubicBezTo>
                    <a:pt x="44" y="1106"/>
                    <a:pt x="53" y="1117"/>
                    <a:pt x="62" y="1118"/>
                  </a:cubicBezTo>
                  <a:cubicBezTo>
                    <a:pt x="54" y="1087"/>
                    <a:pt x="55" y="1061"/>
                    <a:pt x="59" y="10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126"/>
            <p:cNvSpPr>
              <a:spLocks noEditPoints="1"/>
            </p:cNvSpPr>
            <p:nvPr/>
          </p:nvSpPr>
          <p:spPr bwMode="auto">
            <a:xfrm>
              <a:off x="1800226" y="1038226"/>
              <a:ext cx="139700" cy="63500"/>
            </a:xfrm>
            <a:custGeom>
              <a:avLst/>
              <a:gdLst>
                <a:gd name="T0" fmla="*/ 160 w 179"/>
                <a:gd name="T1" fmla="*/ 76 h 81"/>
                <a:gd name="T2" fmla="*/ 91 w 179"/>
                <a:gd name="T3" fmla="*/ 73 h 81"/>
                <a:gd name="T4" fmla="*/ 70 w 179"/>
                <a:gd name="T5" fmla="*/ 78 h 81"/>
                <a:gd name="T6" fmla="*/ 36 w 179"/>
                <a:gd name="T7" fmla="*/ 81 h 81"/>
                <a:gd name="T8" fmla="*/ 12 w 179"/>
                <a:gd name="T9" fmla="*/ 28 h 81"/>
                <a:gd name="T10" fmla="*/ 126 w 179"/>
                <a:gd name="T11" fmla="*/ 4 h 81"/>
                <a:gd name="T12" fmla="*/ 149 w 179"/>
                <a:gd name="T13" fmla="*/ 12 h 81"/>
                <a:gd name="T14" fmla="*/ 176 w 179"/>
                <a:gd name="T15" fmla="*/ 22 h 81"/>
                <a:gd name="T16" fmla="*/ 160 w 179"/>
                <a:gd name="T17" fmla="*/ 76 h 81"/>
                <a:gd name="T18" fmla="*/ 114 w 179"/>
                <a:gd name="T19" fmla="*/ 20 h 81"/>
                <a:gd name="T20" fmla="*/ 69 w 179"/>
                <a:gd name="T21" fmla="*/ 24 h 81"/>
                <a:gd name="T22" fmla="*/ 60 w 179"/>
                <a:gd name="T23" fmla="*/ 23 h 81"/>
                <a:gd name="T24" fmla="*/ 34 w 179"/>
                <a:gd name="T25" fmla="*/ 34 h 81"/>
                <a:gd name="T26" fmla="*/ 41 w 179"/>
                <a:gd name="T27" fmla="*/ 53 h 81"/>
                <a:gd name="T28" fmla="*/ 147 w 179"/>
                <a:gd name="T29" fmla="*/ 52 h 81"/>
                <a:gd name="T30" fmla="*/ 152 w 179"/>
                <a:gd name="T31" fmla="*/ 27 h 81"/>
                <a:gd name="T32" fmla="*/ 114 w 179"/>
                <a:gd name="T33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81">
                  <a:moveTo>
                    <a:pt x="160" y="76"/>
                  </a:moveTo>
                  <a:cubicBezTo>
                    <a:pt x="140" y="79"/>
                    <a:pt x="115" y="72"/>
                    <a:pt x="91" y="73"/>
                  </a:cubicBezTo>
                  <a:cubicBezTo>
                    <a:pt x="84" y="74"/>
                    <a:pt x="77" y="78"/>
                    <a:pt x="70" y="78"/>
                  </a:cubicBezTo>
                  <a:cubicBezTo>
                    <a:pt x="58" y="79"/>
                    <a:pt x="46" y="77"/>
                    <a:pt x="36" y="81"/>
                  </a:cubicBezTo>
                  <a:cubicBezTo>
                    <a:pt x="27" y="68"/>
                    <a:pt x="0" y="51"/>
                    <a:pt x="12" y="28"/>
                  </a:cubicBezTo>
                  <a:cubicBezTo>
                    <a:pt x="43" y="8"/>
                    <a:pt x="85" y="0"/>
                    <a:pt x="126" y="4"/>
                  </a:cubicBezTo>
                  <a:cubicBezTo>
                    <a:pt x="136" y="5"/>
                    <a:pt x="141" y="10"/>
                    <a:pt x="149" y="12"/>
                  </a:cubicBezTo>
                  <a:cubicBezTo>
                    <a:pt x="158" y="16"/>
                    <a:pt x="170" y="14"/>
                    <a:pt x="176" y="22"/>
                  </a:cubicBezTo>
                  <a:cubicBezTo>
                    <a:pt x="179" y="42"/>
                    <a:pt x="168" y="61"/>
                    <a:pt x="160" y="76"/>
                  </a:cubicBezTo>
                  <a:close/>
                  <a:moveTo>
                    <a:pt x="114" y="20"/>
                  </a:moveTo>
                  <a:cubicBezTo>
                    <a:pt x="100" y="19"/>
                    <a:pt x="83" y="24"/>
                    <a:pt x="69" y="24"/>
                  </a:cubicBezTo>
                  <a:cubicBezTo>
                    <a:pt x="66" y="24"/>
                    <a:pt x="62" y="23"/>
                    <a:pt x="60" y="23"/>
                  </a:cubicBezTo>
                  <a:cubicBezTo>
                    <a:pt x="50" y="25"/>
                    <a:pt x="39" y="33"/>
                    <a:pt x="34" y="34"/>
                  </a:cubicBezTo>
                  <a:cubicBezTo>
                    <a:pt x="33" y="40"/>
                    <a:pt x="37" y="49"/>
                    <a:pt x="41" y="53"/>
                  </a:cubicBezTo>
                  <a:cubicBezTo>
                    <a:pt x="79" y="51"/>
                    <a:pt x="112" y="47"/>
                    <a:pt x="147" y="52"/>
                  </a:cubicBezTo>
                  <a:cubicBezTo>
                    <a:pt x="153" y="45"/>
                    <a:pt x="156" y="37"/>
                    <a:pt x="152" y="27"/>
                  </a:cubicBezTo>
                  <a:cubicBezTo>
                    <a:pt x="141" y="26"/>
                    <a:pt x="128" y="21"/>
                    <a:pt x="1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" name="Freeform 127"/>
          <p:cNvSpPr>
            <a:spLocks noEditPoints="1"/>
          </p:cNvSpPr>
          <p:nvPr/>
        </p:nvSpPr>
        <p:spPr bwMode="auto">
          <a:xfrm>
            <a:off x="8386369" y="4318983"/>
            <a:ext cx="1184842" cy="1189816"/>
          </a:xfrm>
          <a:custGeom>
            <a:avLst/>
            <a:gdLst>
              <a:gd name="T0" fmla="*/ 31 w 1510"/>
              <a:gd name="T1" fmla="*/ 297 h 999"/>
              <a:gd name="T2" fmla="*/ 585 w 1510"/>
              <a:gd name="T3" fmla="*/ 0 h 999"/>
              <a:gd name="T4" fmla="*/ 1250 w 1510"/>
              <a:gd name="T5" fmla="*/ 139 h 999"/>
              <a:gd name="T6" fmla="*/ 1174 w 1510"/>
              <a:gd name="T7" fmla="*/ 278 h 999"/>
              <a:gd name="T8" fmla="*/ 1273 w 1510"/>
              <a:gd name="T9" fmla="*/ 557 h 999"/>
              <a:gd name="T10" fmla="*/ 1359 w 1510"/>
              <a:gd name="T11" fmla="*/ 738 h 999"/>
              <a:gd name="T12" fmla="*/ 1159 w 1510"/>
              <a:gd name="T13" fmla="*/ 806 h 999"/>
              <a:gd name="T14" fmla="*/ 676 w 1510"/>
              <a:gd name="T15" fmla="*/ 949 h 999"/>
              <a:gd name="T16" fmla="*/ 224 w 1510"/>
              <a:gd name="T17" fmla="*/ 725 h 999"/>
              <a:gd name="T18" fmla="*/ 95 w 1510"/>
              <a:gd name="T19" fmla="*/ 541 h 999"/>
              <a:gd name="T20" fmla="*/ 1440 w 1510"/>
              <a:gd name="T21" fmla="*/ 528 h 999"/>
              <a:gd name="T22" fmla="*/ 1198 w 1510"/>
              <a:gd name="T23" fmla="*/ 773 h 999"/>
              <a:gd name="T24" fmla="*/ 217 w 1510"/>
              <a:gd name="T25" fmla="*/ 403 h 999"/>
              <a:gd name="T26" fmla="*/ 584 w 1510"/>
              <a:gd name="T27" fmla="*/ 526 h 999"/>
              <a:gd name="T28" fmla="*/ 1282 w 1510"/>
              <a:gd name="T29" fmla="*/ 154 h 999"/>
              <a:gd name="T30" fmla="*/ 539 w 1510"/>
              <a:gd name="T31" fmla="*/ 24 h 999"/>
              <a:gd name="T32" fmla="*/ 54 w 1510"/>
              <a:gd name="T33" fmla="*/ 349 h 999"/>
              <a:gd name="T34" fmla="*/ 372 w 1510"/>
              <a:gd name="T35" fmla="*/ 264 h 999"/>
              <a:gd name="T36" fmla="*/ 666 w 1510"/>
              <a:gd name="T37" fmla="*/ 232 h 999"/>
              <a:gd name="T38" fmla="*/ 1105 w 1510"/>
              <a:gd name="T39" fmla="*/ 738 h 999"/>
              <a:gd name="T40" fmla="*/ 1132 w 1510"/>
              <a:gd name="T41" fmla="*/ 743 h 999"/>
              <a:gd name="T42" fmla="*/ 1163 w 1510"/>
              <a:gd name="T43" fmla="*/ 774 h 999"/>
              <a:gd name="T44" fmla="*/ 1124 w 1510"/>
              <a:gd name="T45" fmla="*/ 521 h 999"/>
              <a:gd name="T46" fmla="*/ 1110 w 1510"/>
              <a:gd name="T47" fmla="*/ 590 h 999"/>
              <a:gd name="T48" fmla="*/ 1104 w 1510"/>
              <a:gd name="T49" fmla="*/ 604 h 999"/>
              <a:gd name="T50" fmla="*/ 1038 w 1510"/>
              <a:gd name="T51" fmla="*/ 778 h 999"/>
              <a:gd name="T52" fmla="*/ 931 w 1510"/>
              <a:gd name="T53" fmla="*/ 797 h 999"/>
              <a:gd name="T54" fmla="*/ 787 w 1510"/>
              <a:gd name="T55" fmla="*/ 956 h 999"/>
              <a:gd name="T56" fmla="*/ 1075 w 1510"/>
              <a:gd name="T57" fmla="*/ 695 h 999"/>
              <a:gd name="T58" fmla="*/ 1077 w 1510"/>
              <a:gd name="T59" fmla="*/ 542 h 999"/>
              <a:gd name="T60" fmla="*/ 544 w 1510"/>
              <a:gd name="T61" fmla="*/ 521 h 999"/>
              <a:gd name="T62" fmla="*/ 235 w 1510"/>
              <a:gd name="T63" fmla="*/ 678 h 999"/>
              <a:gd name="T64" fmla="*/ 722 w 1510"/>
              <a:gd name="T65" fmla="*/ 774 h 999"/>
              <a:gd name="T66" fmla="*/ 930 w 1510"/>
              <a:gd name="T67" fmla="*/ 633 h 999"/>
              <a:gd name="T68" fmla="*/ 1077 w 1510"/>
              <a:gd name="T69" fmla="*/ 542 h 999"/>
              <a:gd name="T70" fmla="*/ 1024 w 1510"/>
              <a:gd name="T71" fmla="*/ 563 h 999"/>
              <a:gd name="T72" fmla="*/ 1022 w 1510"/>
              <a:gd name="T73" fmla="*/ 627 h 999"/>
              <a:gd name="T74" fmla="*/ 955 w 1510"/>
              <a:gd name="T75" fmla="*/ 562 h 999"/>
              <a:gd name="T76" fmla="*/ 978 w 1510"/>
              <a:gd name="T77" fmla="*/ 552 h 999"/>
              <a:gd name="T78" fmla="*/ 900 w 1510"/>
              <a:gd name="T79" fmla="*/ 722 h 999"/>
              <a:gd name="T80" fmla="*/ 679 w 1510"/>
              <a:gd name="T81" fmla="*/ 941 h 999"/>
              <a:gd name="T82" fmla="*/ 737 w 1510"/>
              <a:gd name="T83" fmla="*/ 839 h 999"/>
              <a:gd name="T84" fmla="*/ 713 w 1510"/>
              <a:gd name="T85" fmla="*/ 789 h 999"/>
              <a:gd name="T86" fmla="*/ 689 w 1510"/>
              <a:gd name="T87" fmla="*/ 860 h 999"/>
              <a:gd name="T88" fmla="*/ 674 w 1510"/>
              <a:gd name="T89" fmla="*/ 197 h 999"/>
              <a:gd name="T90" fmla="*/ 653 w 1510"/>
              <a:gd name="T91" fmla="*/ 170 h 999"/>
              <a:gd name="T92" fmla="*/ 317 w 1510"/>
              <a:gd name="T93" fmla="*/ 308 h 999"/>
              <a:gd name="T94" fmla="*/ 180 w 1510"/>
              <a:gd name="T95" fmla="*/ 410 h 999"/>
              <a:gd name="T96" fmla="*/ 538 w 1510"/>
              <a:gd name="T97" fmla="*/ 212 h 999"/>
              <a:gd name="T98" fmla="*/ 181 w 1510"/>
              <a:gd name="T99" fmla="*/ 456 h 999"/>
              <a:gd name="T100" fmla="*/ 199 w 1510"/>
              <a:gd name="T101" fmla="*/ 570 h 999"/>
              <a:gd name="T102" fmla="*/ 130 w 1510"/>
              <a:gd name="T103" fmla="*/ 531 h 999"/>
              <a:gd name="T104" fmla="*/ 117 w 1510"/>
              <a:gd name="T105" fmla="*/ 591 h 999"/>
              <a:gd name="T106" fmla="*/ 128 w 1510"/>
              <a:gd name="T107" fmla="*/ 717 h 999"/>
              <a:gd name="T108" fmla="*/ 209 w 1510"/>
              <a:gd name="T109" fmla="*/ 725 h 999"/>
              <a:gd name="T110" fmla="*/ 232 w 1510"/>
              <a:gd name="T111" fmla="*/ 710 h 999"/>
              <a:gd name="T112" fmla="*/ 184 w 1510"/>
              <a:gd name="T113" fmla="*/ 471 h 999"/>
              <a:gd name="T114" fmla="*/ 130 w 1510"/>
              <a:gd name="T115" fmla="*/ 502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0" h="999">
                <a:moveTo>
                  <a:pt x="119" y="521"/>
                </a:moveTo>
                <a:cubicBezTo>
                  <a:pt x="112" y="507"/>
                  <a:pt x="103" y="487"/>
                  <a:pt x="109" y="469"/>
                </a:cubicBezTo>
                <a:cubicBezTo>
                  <a:pt x="114" y="453"/>
                  <a:pt x="130" y="447"/>
                  <a:pt x="148" y="443"/>
                </a:cubicBezTo>
                <a:cubicBezTo>
                  <a:pt x="150" y="434"/>
                  <a:pt x="145" y="414"/>
                  <a:pt x="148" y="401"/>
                </a:cubicBezTo>
                <a:cubicBezTo>
                  <a:pt x="105" y="380"/>
                  <a:pt x="57" y="366"/>
                  <a:pt x="13" y="345"/>
                </a:cubicBezTo>
                <a:cubicBezTo>
                  <a:pt x="0" y="321"/>
                  <a:pt x="29" y="314"/>
                  <a:pt x="31" y="297"/>
                </a:cubicBezTo>
                <a:cubicBezTo>
                  <a:pt x="37" y="290"/>
                  <a:pt x="46" y="287"/>
                  <a:pt x="52" y="279"/>
                </a:cubicBezTo>
                <a:cubicBezTo>
                  <a:pt x="62" y="277"/>
                  <a:pt x="71" y="272"/>
                  <a:pt x="78" y="267"/>
                </a:cubicBezTo>
                <a:cubicBezTo>
                  <a:pt x="183" y="228"/>
                  <a:pt x="281" y="164"/>
                  <a:pt x="376" y="109"/>
                </a:cubicBezTo>
                <a:cubicBezTo>
                  <a:pt x="392" y="99"/>
                  <a:pt x="408" y="91"/>
                  <a:pt x="424" y="81"/>
                </a:cubicBezTo>
                <a:cubicBezTo>
                  <a:pt x="457" y="62"/>
                  <a:pt x="482" y="43"/>
                  <a:pt x="518" y="24"/>
                </a:cubicBezTo>
                <a:cubicBezTo>
                  <a:pt x="538" y="13"/>
                  <a:pt x="560" y="0"/>
                  <a:pt x="585" y="0"/>
                </a:cubicBezTo>
                <a:cubicBezTo>
                  <a:pt x="601" y="1"/>
                  <a:pt x="621" y="8"/>
                  <a:pt x="636" y="9"/>
                </a:cubicBezTo>
                <a:cubicBezTo>
                  <a:pt x="712" y="36"/>
                  <a:pt x="797" y="57"/>
                  <a:pt x="882" y="68"/>
                </a:cubicBezTo>
                <a:cubicBezTo>
                  <a:pt x="901" y="70"/>
                  <a:pt x="919" y="74"/>
                  <a:pt x="936" y="71"/>
                </a:cubicBezTo>
                <a:cubicBezTo>
                  <a:pt x="938" y="75"/>
                  <a:pt x="945" y="74"/>
                  <a:pt x="947" y="76"/>
                </a:cubicBezTo>
                <a:cubicBezTo>
                  <a:pt x="1035" y="87"/>
                  <a:pt x="1120" y="100"/>
                  <a:pt x="1196" y="120"/>
                </a:cubicBezTo>
                <a:cubicBezTo>
                  <a:pt x="1215" y="125"/>
                  <a:pt x="1232" y="135"/>
                  <a:pt x="1250" y="139"/>
                </a:cubicBezTo>
                <a:cubicBezTo>
                  <a:pt x="1263" y="142"/>
                  <a:pt x="1279" y="142"/>
                  <a:pt x="1295" y="145"/>
                </a:cubicBezTo>
                <a:cubicBezTo>
                  <a:pt x="1310" y="148"/>
                  <a:pt x="1324" y="154"/>
                  <a:pt x="1338" y="159"/>
                </a:cubicBezTo>
                <a:cubicBezTo>
                  <a:pt x="1354" y="181"/>
                  <a:pt x="1335" y="192"/>
                  <a:pt x="1322" y="203"/>
                </a:cubicBezTo>
                <a:cubicBezTo>
                  <a:pt x="1302" y="209"/>
                  <a:pt x="1287" y="225"/>
                  <a:pt x="1269" y="235"/>
                </a:cubicBezTo>
                <a:cubicBezTo>
                  <a:pt x="1259" y="239"/>
                  <a:pt x="1248" y="241"/>
                  <a:pt x="1239" y="246"/>
                </a:cubicBezTo>
                <a:cubicBezTo>
                  <a:pt x="1217" y="258"/>
                  <a:pt x="1196" y="268"/>
                  <a:pt x="1174" y="278"/>
                </a:cubicBezTo>
                <a:cubicBezTo>
                  <a:pt x="1110" y="308"/>
                  <a:pt x="1051" y="349"/>
                  <a:pt x="990" y="383"/>
                </a:cubicBezTo>
                <a:cubicBezTo>
                  <a:pt x="1028" y="427"/>
                  <a:pt x="1067" y="473"/>
                  <a:pt x="1084" y="533"/>
                </a:cubicBezTo>
                <a:cubicBezTo>
                  <a:pt x="1097" y="524"/>
                  <a:pt x="1109" y="511"/>
                  <a:pt x="1128" y="514"/>
                </a:cubicBezTo>
                <a:cubicBezTo>
                  <a:pt x="1157" y="517"/>
                  <a:pt x="1135" y="549"/>
                  <a:pt x="1143" y="567"/>
                </a:cubicBezTo>
                <a:cubicBezTo>
                  <a:pt x="1150" y="585"/>
                  <a:pt x="1180" y="586"/>
                  <a:pt x="1180" y="611"/>
                </a:cubicBezTo>
                <a:cubicBezTo>
                  <a:pt x="1216" y="599"/>
                  <a:pt x="1245" y="579"/>
                  <a:pt x="1273" y="557"/>
                </a:cubicBezTo>
                <a:cubicBezTo>
                  <a:pt x="1300" y="537"/>
                  <a:pt x="1337" y="518"/>
                  <a:pt x="1359" y="492"/>
                </a:cubicBezTo>
                <a:cubicBezTo>
                  <a:pt x="1390" y="489"/>
                  <a:pt x="1425" y="503"/>
                  <a:pt x="1449" y="522"/>
                </a:cubicBezTo>
                <a:cubicBezTo>
                  <a:pt x="1478" y="556"/>
                  <a:pt x="1500" y="604"/>
                  <a:pt x="1505" y="656"/>
                </a:cubicBezTo>
                <a:cubicBezTo>
                  <a:pt x="1507" y="671"/>
                  <a:pt x="1506" y="679"/>
                  <a:pt x="1503" y="687"/>
                </a:cubicBezTo>
                <a:cubicBezTo>
                  <a:pt x="1510" y="702"/>
                  <a:pt x="1498" y="708"/>
                  <a:pt x="1489" y="709"/>
                </a:cubicBezTo>
                <a:cubicBezTo>
                  <a:pt x="1441" y="714"/>
                  <a:pt x="1405" y="725"/>
                  <a:pt x="1359" y="738"/>
                </a:cubicBezTo>
                <a:cubicBezTo>
                  <a:pt x="1348" y="741"/>
                  <a:pt x="1337" y="744"/>
                  <a:pt x="1327" y="746"/>
                </a:cubicBezTo>
                <a:cubicBezTo>
                  <a:pt x="1311" y="750"/>
                  <a:pt x="1300" y="758"/>
                  <a:pt x="1281" y="761"/>
                </a:cubicBezTo>
                <a:cubicBezTo>
                  <a:pt x="1274" y="763"/>
                  <a:pt x="1264" y="768"/>
                  <a:pt x="1254" y="771"/>
                </a:cubicBezTo>
                <a:cubicBezTo>
                  <a:pt x="1233" y="777"/>
                  <a:pt x="1211" y="779"/>
                  <a:pt x="1198" y="786"/>
                </a:cubicBezTo>
                <a:cubicBezTo>
                  <a:pt x="1186" y="792"/>
                  <a:pt x="1181" y="800"/>
                  <a:pt x="1169" y="790"/>
                </a:cubicBezTo>
                <a:cubicBezTo>
                  <a:pt x="1165" y="795"/>
                  <a:pt x="1163" y="802"/>
                  <a:pt x="1159" y="806"/>
                </a:cubicBezTo>
                <a:cubicBezTo>
                  <a:pt x="1136" y="806"/>
                  <a:pt x="1114" y="833"/>
                  <a:pt x="1099" y="820"/>
                </a:cubicBezTo>
                <a:cubicBezTo>
                  <a:pt x="1046" y="838"/>
                  <a:pt x="990" y="857"/>
                  <a:pt x="938" y="882"/>
                </a:cubicBezTo>
                <a:cubicBezTo>
                  <a:pt x="898" y="902"/>
                  <a:pt x="858" y="924"/>
                  <a:pt x="821" y="948"/>
                </a:cubicBezTo>
                <a:cubicBezTo>
                  <a:pt x="808" y="956"/>
                  <a:pt x="794" y="963"/>
                  <a:pt x="783" y="971"/>
                </a:cubicBezTo>
                <a:cubicBezTo>
                  <a:pt x="776" y="975"/>
                  <a:pt x="772" y="983"/>
                  <a:pt x="765" y="986"/>
                </a:cubicBezTo>
                <a:cubicBezTo>
                  <a:pt x="731" y="999"/>
                  <a:pt x="694" y="966"/>
                  <a:pt x="676" y="949"/>
                </a:cubicBezTo>
                <a:cubicBezTo>
                  <a:pt x="657" y="932"/>
                  <a:pt x="652" y="913"/>
                  <a:pt x="643" y="882"/>
                </a:cubicBezTo>
                <a:cubicBezTo>
                  <a:pt x="640" y="870"/>
                  <a:pt x="637" y="855"/>
                  <a:pt x="637" y="839"/>
                </a:cubicBezTo>
                <a:cubicBezTo>
                  <a:pt x="581" y="831"/>
                  <a:pt x="530" y="826"/>
                  <a:pt x="474" y="812"/>
                </a:cubicBezTo>
                <a:cubicBezTo>
                  <a:pt x="388" y="792"/>
                  <a:pt x="311" y="748"/>
                  <a:pt x="247" y="705"/>
                </a:cubicBezTo>
                <a:cubicBezTo>
                  <a:pt x="244" y="710"/>
                  <a:pt x="248" y="713"/>
                  <a:pt x="245" y="717"/>
                </a:cubicBezTo>
                <a:cubicBezTo>
                  <a:pt x="238" y="721"/>
                  <a:pt x="233" y="722"/>
                  <a:pt x="224" y="725"/>
                </a:cubicBezTo>
                <a:cubicBezTo>
                  <a:pt x="226" y="734"/>
                  <a:pt x="229" y="742"/>
                  <a:pt x="229" y="746"/>
                </a:cubicBezTo>
                <a:cubicBezTo>
                  <a:pt x="206" y="770"/>
                  <a:pt x="169" y="789"/>
                  <a:pt x="128" y="778"/>
                </a:cubicBezTo>
                <a:cubicBezTo>
                  <a:pt x="123" y="776"/>
                  <a:pt x="121" y="772"/>
                  <a:pt x="115" y="771"/>
                </a:cubicBezTo>
                <a:cubicBezTo>
                  <a:pt x="112" y="770"/>
                  <a:pt x="109" y="775"/>
                  <a:pt x="105" y="773"/>
                </a:cubicBezTo>
                <a:cubicBezTo>
                  <a:pt x="71" y="758"/>
                  <a:pt x="48" y="733"/>
                  <a:pt x="31" y="704"/>
                </a:cubicBezTo>
                <a:cubicBezTo>
                  <a:pt x="61" y="668"/>
                  <a:pt x="66" y="586"/>
                  <a:pt x="95" y="541"/>
                </a:cubicBezTo>
                <a:cubicBezTo>
                  <a:pt x="100" y="534"/>
                  <a:pt x="117" y="518"/>
                  <a:pt x="119" y="521"/>
                </a:cubicBezTo>
                <a:close/>
                <a:moveTo>
                  <a:pt x="1305" y="744"/>
                </a:moveTo>
                <a:cubicBezTo>
                  <a:pt x="1345" y="731"/>
                  <a:pt x="1394" y="717"/>
                  <a:pt x="1437" y="707"/>
                </a:cubicBezTo>
                <a:cubicBezTo>
                  <a:pt x="1457" y="702"/>
                  <a:pt x="1481" y="702"/>
                  <a:pt x="1490" y="688"/>
                </a:cubicBezTo>
                <a:cubicBezTo>
                  <a:pt x="1500" y="656"/>
                  <a:pt x="1489" y="611"/>
                  <a:pt x="1474" y="583"/>
                </a:cubicBezTo>
                <a:cubicBezTo>
                  <a:pt x="1465" y="566"/>
                  <a:pt x="1450" y="536"/>
                  <a:pt x="1440" y="528"/>
                </a:cubicBezTo>
                <a:cubicBezTo>
                  <a:pt x="1420" y="514"/>
                  <a:pt x="1401" y="504"/>
                  <a:pt x="1378" y="504"/>
                </a:cubicBezTo>
                <a:cubicBezTo>
                  <a:pt x="1326" y="527"/>
                  <a:pt x="1281" y="566"/>
                  <a:pt x="1232" y="599"/>
                </a:cubicBezTo>
                <a:cubicBezTo>
                  <a:pt x="1219" y="608"/>
                  <a:pt x="1206" y="613"/>
                  <a:pt x="1191" y="618"/>
                </a:cubicBezTo>
                <a:cubicBezTo>
                  <a:pt x="1188" y="620"/>
                  <a:pt x="1185" y="628"/>
                  <a:pt x="1181" y="626"/>
                </a:cubicBezTo>
                <a:cubicBezTo>
                  <a:pt x="1191" y="652"/>
                  <a:pt x="1167" y="661"/>
                  <a:pt x="1148" y="660"/>
                </a:cubicBezTo>
                <a:cubicBezTo>
                  <a:pt x="1176" y="685"/>
                  <a:pt x="1198" y="728"/>
                  <a:pt x="1198" y="773"/>
                </a:cubicBezTo>
                <a:cubicBezTo>
                  <a:pt x="1232" y="761"/>
                  <a:pt x="1269" y="756"/>
                  <a:pt x="1305" y="744"/>
                </a:cubicBezTo>
                <a:close/>
                <a:moveTo>
                  <a:pt x="595" y="238"/>
                </a:moveTo>
                <a:cubicBezTo>
                  <a:pt x="576" y="236"/>
                  <a:pt x="562" y="235"/>
                  <a:pt x="551" y="227"/>
                </a:cubicBezTo>
                <a:cubicBezTo>
                  <a:pt x="543" y="221"/>
                  <a:pt x="537" y="225"/>
                  <a:pt x="523" y="231"/>
                </a:cubicBezTo>
                <a:cubicBezTo>
                  <a:pt x="499" y="241"/>
                  <a:pt x="474" y="256"/>
                  <a:pt x="455" y="264"/>
                </a:cubicBezTo>
                <a:cubicBezTo>
                  <a:pt x="376" y="302"/>
                  <a:pt x="296" y="361"/>
                  <a:pt x="217" y="403"/>
                </a:cubicBezTo>
                <a:cubicBezTo>
                  <a:pt x="216" y="403"/>
                  <a:pt x="214" y="405"/>
                  <a:pt x="216" y="405"/>
                </a:cubicBezTo>
                <a:cubicBezTo>
                  <a:pt x="216" y="404"/>
                  <a:pt x="216" y="404"/>
                  <a:pt x="217" y="404"/>
                </a:cubicBezTo>
                <a:cubicBezTo>
                  <a:pt x="264" y="413"/>
                  <a:pt x="300" y="425"/>
                  <a:pt x="340" y="444"/>
                </a:cubicBezTo>
                <a:cubicBezTo>
                  <a:pt x="365" y="456"/>
                  <a:pt x="394" y="465"/>
                  <a:pt x="422" y="472"/>
                </a:cubicBezTo>
                <a:cubicBezTo>
                  <a:pt x="465" y="485"/>
                  <a:pt x="508" y="498"/>
                  <a:pt x="544" y="512"/>
                </a:cubicBezTo>
                <a:cubicBezTo>
                  <a:pt x="558" y="518"/>
                  <a:pt x="571" y="521"/>
                  <a:pt x="584" y="526"/>
                </a:cubicBezTo>
                <a:cubicBezTo>
                  <a:pt x="606" y="535"/>
                  <a:pt x="642" y="561"/>
                  <a:pt x="667" y="561"/>
                </a:cubicBezTo>
                <a:cubicBezTo>
                  <a:pt x="676" y="561"/>
                  <a:pt x="683" y="554"/>
                  <a:pt x="692" y="557"/>
                </a:cubicBezTo>
                <a:cubicBezTo>
                  <a:pt x="781" y="491"/>
                  <a:pt x="891" y="444"/>
                  <a:pt x="980" y="377"/>
                </a:cubicBezTo>
                <a:cubicBezTo>
                  <a:pt x="1037" y="346"/>
                  <a:pt x="1093" y="308"/>
                  <a:pt x="1154" y="277"/>
                </a:cubicBezTo>
                <a:cubicBezTo>
                  <a:pt x="1214" y="246"/>
                  <a:pt x="1281" y="223"/>
                  <a:pt x="1331" y="179"/>
                </a:cubicBezTo>
                <a:cubicBezTo>
                  <a:pt x="1322" y="159"/>
                  <a:pt x="1300" y="158"/>
                  <a:pt x="1282" y="154"/>
                </a:cubicBezTo>
                <a:cubicBezTo>
                  <a:pt x="1263" y="149"/>
                  <a:pt x="1242" y="147"/>
                  <a:pt x="1224" y="140"/>
                </a:cubicBezTo>
                <a:cubicBezTo>
                  <a:pt x="1167" y="118"/>
                  <a:pt x="1106" y="109"/>
                  <a:pt x="1043" y="99"/>
                </a:cubicBezTo>
                <a:cubicBezTo>
                  <a:pt x="974" y="88"/>
                  <a:pt x="912" y="79"/>
                  <a:pt x="848" y="75"/>
                </a:cubicBezTo>
                <a:cubicBezTo>
                  <a:pt x="821" y="67"/>
                  <a:pt x="793" y="63"/>
                  <a:pt x="765" y="57"/>
                </a:cubicBezTo>
                <a:cubicBezTo>
                  <a:pt x="738" y="51"/>
                  <a:pt x="712" y="44"/>
                  <a:pt x="689" y="35"/>
                </a:cubicBezTo>
                <a:cubicBezTo>
                  <a:pt x="637" y="21"/>
                  <a:pt x="587" y="1"/>
                  <a:pt x="539" y="24"/>
                </a:cubicBezTo>
                <a:cubicBezTo>
                  <a:pt x="512" y="37"/>
                  <a:pt x="484" y="55"/>
                  <a:pt x="458" y="71"/>
                </a:cubicBezTo>
                <a:cubicBezTo>
                  <a:pt x="404" y="105"/>
                  <a:pt x="350" y="135"/>
                  <a:pt x="297" y="166"/>
                </a:cubicBezTo>
                <a:cubicBezTo>
                  <a:pt x="270" y="182"/>
                  <a:pt x="245" y="199"/>
                  <a:pt x="219" y="212"/>
                </a:cubicBezTo>
                <a:cubicBezTo>
                  <a:pt x="168" y="238"/>
                  <a:pt x="109" y="267"/>
                  <a:pt x="54" y="291"/>
                </a:cubicBezTo>
                <a:cubicBezTo>
                  <a:pt x="51" y="306"/>
                  <a:pt x="28" y="312"/>
                  <a:pt x="26" y="328"/>
                </a:cubicBezTo>
                <a:cubicBezTo>
                  <a:pt x="24" y="340"/>
                  <a:pt x="40" y="349"/>
                  <a:pt x="54" y="349"/>
                </a:cubicBezTo>
                <a:cubicBezTo>
                  <a:pt x="70" y="358"/>
                  <a:pt x="91" y="367"/>
                  <a:pt x="108" y="370"/>
                </a:cubicBezTo>
                <a:cubicBezTo>
                  <a:pt x="122" y="381"/>
                  <a:pt x="141" y="390"/>
                  <a:pt x="160" y="392"/>
                </a:cubicBezTo>
                <a:cubicBezTo>
                  <a:pt x="179" y="376"/>
                  <a:pt x="205" y="374"/>
                  <a:pt x="225" y="360"/>
                </a:cubicBezTo>
                <a:cubicBezTo>
                  <a:pt x="237" y="352"/>
                  <a:pt x="245" y="341"/>
                  <a:pt x="257" y="333"/>
                </a:cubicBezTo>
                <a:cubicBezTo>
                  <a:pt x="269" y="325"/>
                  <a:pt x="283" y="318"/>
                  <a:pt x="296" y="311"/>
                </a:cubicBezTo>
                <a:cubicBezTo>
                  <a:pt x="321" y="295"/>
                  <a:pt x="344" y="276"/>
                  <a:pt x="372" y="264"/>
                </a:cubicBezTo>
                <a:cubicBezTo>
                  <a:pt x="427" y="241"/>
                  <a:pt x="480" y="213"/>
                  <a:pt x="539" y="192"/>
                </a:cubicBezTo>
                <a:cubicBezTo>
                  <a:pt x="553" y="170"/>
                  <a:pt x="570" y="152"/>
                  <a:pt x="601" y="147"/>
                </a:cubicBezTo>
                <a:cubicBezTo>
                  <a:pt x="615" y="145"/>
                  <a:pt x="616" y="146"/>
                  <a:pt x="627" y="147"/>
                </a:cubicBezTo>
                <a:cubicBezTo>
                  <a:pt x="646" y="150"/>
                  <a:pt x="657" y="152"/>
                  <a:pt x="666" y="159"/>
                </a:cubicBezTo>
                <a:cubicBezTo>
                  <a:pt x="676" y="166"/>
                  <a:pt x="682" y="181"/>
                  <a:pt x="688" y="191"/>
                </a:cubicBezTo>
                <a:cubicBezTo>
                  <a:pt x="687" y="211"/>
                  <a:pt x="678" y="223"/>
                  <a:pt x="666" y="232"/>
                </a:cubicBezTo>
                <a:cubicBezTo>
                  <a:pt x="642" y="245"/>
                  <a:pt x="620" y="242"/>
                  <a:pt x="595" y="238"/>
                </a:cubicBezTo>
                <a:close/>
                <a:moveTo>
                  <a:pt x="1163" y="688"/>
                </a:moveTo>
                <a:cubicBezTo>
                  <a:pt x="1152" y="679"/>
                  <a:pt x="1142" y="670"/>
                  <a:pt x="1133" y="660"/>
                </a:cubicBezTo>
                <a:cubicBezTo>
                  <a:pt x="1120" y="662"/>
                  <a:pt x="1102" y="664"/>
                  <a:pt x="1090" y="667"/>
                </a:cubicBezTo>
                <a:cubicBezTo>
                  <a:pt x="1094" y="678"/>
                  <a:pt x="1100" y="687"/>
                  <a:pt x="1105" y="697"/>
                </a:cubicBezTo>
                <a:cubicBezTo>
                  <a:pt x="1104" y="711"/>
                  <a:pt x="1107" y="724"/>
                  <a:pt x="1105" y="738"/>
                </a:cubicBezTo>
                <a:cubicBezTo>
                  <a:pt x="1105" y="744"/>
                  <a:pt x="1101" y="751"/>
                  <a:pt x="1102" y="758"/>
                </a:cubicBezTo>
                <a:cubicBezTo>
                  <a:pt x="1103" y="765"/>
                  <a:pt x="1110" y="773"/>
                  <a:pt x="1112" y="783"/>
                </a:cubicBezTo>
                <a:cubicBezTo>
                  <a:pt x="1113" y="792"/>
                  <a:pt x="1111" y="800"/>
                  <a:pt x="1113" y="810"/>
                </a:cubicBezTo>
                <a:cubicBezTo>
                  <a:pt x="1122" y="810"/>
                  <a:pt x="1124" y="802"/>
                  <a:pt x="1132" y="800"/>
                </a:cubicBezTo>
                <a:cubicBezTo>
                  <a:pt x="1133" y="790"/>
                  <a:pt x="1134" y="781"/>
                  <a:pt x="1133" y="771"/>
                </a:cubicBezTo>
                <a:cubicBezTo>
                  <a:pt x="1132" y="761"/>
                  <a:pt x="1125" y="749"/>
                  <a:pt x="1132" y="743"/>
                </a:cubicBezTo>
                <a:cubicBezTo>
                  <a:pt x="1138" y="758"/>
                  <a:pt x="1140" y="783"/>
                  <a:pt x="1141" y="799"/>
                </a:cubicBezTo>
                <a:cubicBezTo>
                  <a:pt x="1145" y="798"/>
                  <a:pt x="1150" y="798"/>
                  <a:pt x="1153" y="796"/>
                </a:cubicBezTo>
                <a:cubicBezTo>
                  <a:pt x="1153" y="783"/>
                  <a:pt x="1155" y="774"/>
                  <a:pt x="1155" y="763"/>
                </a:cubicBezTo>
                <a:cubicBezTo>
                  <a:pt x="1150" y="756"/>
                  <a:pt x="1152" y="747"/>
                  <a:pt x="1149" y="739"/>
                </a:cubicBezTo>
                <a:cubicBezTo>
                  <a:pt x="1146" y="728"/>
                  <a:pt x="1135" y="718"/>
                  <a:pt x="1139" y="709"/>
                </a:cubicBezTo>
                <a:cubicBezTo>
                  <a:pt x="1152" y="725"/>
                  <a:pt x="1159" y="752"/>
                  <a:pt x="1163" y="774"/>
                </a:cubicBezTo>
                <a:cubicBezTo>
                  <a:pt x="1172" y="774"/>
                  <a:pt x="1176" y="781"/>
                  <a:pt x="1184" y="780"/>
                </a:cubicBezTo>
                <a:cubicBezTo>
                  <a:pt x="1197" y="748"/>
                  <a:pt x="1171" y="715"/>
                  <a:pt x="1163" y="688"/>
                </a:cubicBezTo>
                <a:close/>
                <a:moveTo>
                  <a:pt x="1138" y="651"/>
                </a:moveTo>
                <a:cubicBezTo>
                  <a:pt x="1153" y="648"/>
                  <a:pt x="1170" y="650"/>
                  <a:pt x="1171" y="634"/>
                </a:cubicBezTo>
                <a:cubicBezTo>
                  <a:pt x="1175" y="602"/>
                  <a:pt x="1152" y="588"/>
                  <a:pt x="1135" y="576"/>
                </a:cubicBezTo>
                <a:cubicBezTo>
                  <a:pt x="1127" y="556"/>
                  <a:pt x="1146" y="523"/>
                  <a:pt x="1124" y="521"/>
                </a:cubicBezTo>
                <a:cubicBezTo>
                  <a:pt x="1122" y="521"/>
                  <a:pt x="1111" y="524"/>
                  <a:pt x="1107" y="526"/>
                </a:cubicBezTo>
                <a:cubicBezTo>
                  <a:pt x="1100" y="529"/>
                  <a:pt x="1095" y="539"/>
                  <a:pt x="1088" y="541"/>
                </a:cubicBezTo>
                <a:cubicBezTo>
                  <a:pt x="1087" y="550"/>
                  <a:pt x="1097" y="564"/>
                  <a:pt x="1082" y="563"/>
                </a:cubicBezTo>
                <a:cubicBezTo>
                  <a:pt x="1082" y="559"/>
                  <a:pt x="1081" y="555"/>
                  <a:pt x="1079" y="553"/>
                </a:cubicBezTo>
                <a:cubicBezTo>
                  <a:pt x="1068" y="573"/>
                  <a:pt x="1055" y="601"/>
                  <a:pt x="1061" y="622"/>
                </a:cubicBezTo>
                <a:cubicBezTo>
                  <a:pt x="1076" y="606"/>
                  <a:pt x="1089" y="577"/>
                  <a:pt x="1110" y="590"/>
                </a:cubicBezTo>
                <a:cubicBezTo>
                  <a:pt x="1141" y="623"/>
                  <a:pt x="1058" y="622"/>
                  <a:pt x="1080" y="656"/>
                </a:cubicBezTo>
                <a:cubicBezTo>
                  <a:pt x="1088" y="655"/>
                  <a:pt x="1106" y="654"/>
                  <a:pt x="1119" y="652"/>
                </a:cubicBezTo>
                <a:cubicBezTo>
                  <a:pt x="1121" y="647"/>
                  <a:pt x="1126" y="645"/>
                  <a:pt x="1132" y="644"/>
                </a:cubicBezTo>
                <a:cubicBezTo>
                  <a:pt x="1132" y="648"/>
                  <a:pt x="1135" y="649"/>
                  <a:pt x="1138" y="651"/>
                </a:cubicBezTo>
                <a:close/>
                <a:moveTo>
                  <a:pt x="1074" y="626"/>
                </a:moveTo>
                <a:cubicBezTo>
                  <a:pt x="1083" y="617"/>
                  <a:pt x="1097" y="615"/>
                  <a:pt x="1104" y="604"/>
                </a:cubicBezTo>
                <a:cubicBezTo>
                  <a:pt x="1103" y="602"/>
                  <a:pt x="1099" y="602"/>
                  <a:pt x="1098" y="599"/>
                </a:cubicBezTo>
                <a:cubicBezTo>
                  <a:pt x="1086" y="602"/>
                  <a:pt x="1075" y="622"/>
                  <a:pt x="1074" y="626"/>
                </a:cubicBezTo>
                <a:close/>
                <a:moveTo>
                  <a:pt x="1097" y="769"/>
                </a:moveTo>
                <a:cubicBezTo>
                  <a:pt x="1096" y="776"/>
                  <a:pt x="1096" y="779"/>
                  <a:pt x="1089" y="781"/>
                </a:cubicBezTo>
                <a:cubicBezTo>
                  <a:pt x="1074" y="774"/>
                  <a:pt x="1053" y="779"/>
                  <a:pt x="1041" y="783"/>
                </a:cubicBezTo>
                <a:cubicBezTo>
                  <a:pt x="1042" y="779"/>
                  <a:pt x="1038" y="780"/>
                  <a:pt x="1038" y="778"/>
                </a:cubicBezTo>
                <a:cubicBezTo>
                  <a:pt x="1052" y="755"/>
                  <a:pt x="1062" y="728"/>
                  <a:pt x="1068" y="697"/>
                </a:cubicBezTo>
                <a:cubicBezTo>
                  <a:pt x="1062" y="693"/>
                  <a:pt x="1060" y="686"/>
                  <a:pt x="1053" y="683"/>
                </a:cubicBezTo>
                <a:cubicBezTo>
                  <a:pt x="1046" y="690"/>
                  <a:pt x="1036" y="700"/>
                  <a:pt x="1026" y="695"/>
                </a:cubicBezTo>
                <a:cubicBezTo>
                  <a:pt x="995" y="714"/>
                  <a:pt x="968" y="743"/>
                  <a:pt x="953" y="776"/>
                </a:cubicBezTo>
                <a:cubicBezTo>
                  <a:pt x="952" y="779"/>
                  <a:pt x="951" y="782"/>
                  <a:pt x="952" y="785"/>
                </a:cubicBezTo>
                <a:cubicBezTo>
                  <a:pt x="946" y="790"/>
                  <a:pt x="941" y="811"/>
                  <a:pt x="931" y="797"/>
                </a:cubicBezTo>
                <a:cubicBezTo>
                  <a:pt x="931" y="788"/>
                  <a:pt x="925" y="772"/>
                  <a:pt x="917" y="764"/>
                </a:cubicBezTo>
                <a:cubicBezTo>
                  <a:pt x="902" y="749"/>
                  <a:pt x="883" y="750"/>
                  <a:pt x="870" y="743"/>
                </a:cubicBezTo>
                <a:cubicBezTo>
                  <a:pt x="866" y="737"/>
                  <a:pt x="877" y="735"/>
                  <a:pt x="872" y="730"/>
                </a:cubicBezTo>
                <a:cubicBezTo>
                  <a:pt x="827" y="744"/>
                  <a:pt x="765" y="758"/>
                  <a:pt x="713" y="751"/>
                </a:cubicBezTo>
                <a:cubicBezTo>
                  <a:pt x="716" y="760"/>
                  <a:pt x="730" y="768"/>
                  <a:pt x="738" y="775"/>
                </a:cubicBezTo>
                <a:cubicBezTo>
                  <a:pt x="772" y="815"/>
                  <a:pt x="802" y="882"/>
                  <a:pt x="787" y="956"/>
                </a:cubicBezTo>
                <a:cubicBezTo>
                  <a:pt x="859" y="912"/>
                  <a:pt x="935" y="868"/>
                  <a:pt x="1018" y="836"/>
                </a:cubicBezTo>
                <a:cubicBezTo>
                  <a:pt x="1046" y="825"/>
                  <a:pt x="1077" y="819"/>
                  <a:pt x="1103" y="802"/>
                </a:cubicBezTo>
                <a:cubicBezTo>
                  <a:pt x="1103" y="790"/>
                  <a:pt x="1104" y="776"/>
                  <a:pt x="1097" y="769"/>
                </a:cubicBezTo>
                <a:close/>
                <a:moveTo>
                  <a:pt x="1094" y="743"/>
                </a:moveTo>
                <a:cubicBezTo>
                  <a:pt x="1101" y="720"/>
                  <a:pt x="1096" y="690"/>
                  <a:pt x="1083" y="677"/>
                </a:cubicBezTo>
                <a:cubicBezTo>
                  <a:pt x="1084" y="687"/>
                  <a:pt x="1077" y="690"/>
                  <a:pt x="1075" y="695"/>
                </a:cubicBezTo>
                <a:cubicBezTo>
                  <a:pt x="1074" y="699"/>
                  <a:pt x="1077" y="705"/>
                  <a:pt x="1075" y="712"/>
                </a:cubicBezTo>
                <a:cubicBezTo>
                  <a:pt x="1071" y="731"/>
                  <a:pt x="1057" y="747"/>
                  <a:pt x="1057" y="768"/>
                </a:cubicBezTo>
                <a:cubicBezTo>
                  <a:pt x="1065" y="768"/>
                  <a:pt x="1089" y="773"/>
                  <a:pt x="1092" y="758"/>
                </a:cubicBezTo>
                <a:cubicBezTo>
                  <a:pt x="1092" y="752"/>
                  <a:pt x="1088" y="751"/>
                  <a:pt x="1089" y="745"/>
                </a:cubicBezTo>
                <a:cubicBezTo>
                  <a:pt x="1091" y="742"/>
                  <a:pt x="1095" y="748"/>
                  <a:pt x="1094" y="743"/>
                </a:cubicBezTo>
                <a:close/>
                <a:moveTo>
                  <a:pt x="1077" y="542"/>
                </a:moveTo>
                <a:cubicBezTo>
                  <a:pt x="1076" y="541"/>
                  <a:pt x="1076" y="540"/>
                  <a:pt x="1075" y="538"/>
                </a:cubicBezTo>
                <a:cubicBezTo>
                  <a:pt x="1052" y="479"/>
                  <a:pt x="1025" y="427"/>
                  <a:pt x="978" y="392"/>
                </a:cubicBezTo>
                <a:cubicBezTo>
                  <a:pt x="883" y="456"/>
                  <a:pt x="779" y="506"/>
                  <a:pt x="686" y="573"/>
                </a:cubicBezTo>
                <a:cubicBezTo>
                  <a:pt x="651" y="573"/>
                  <a:pt x="632" y="557"/>
                  <a:pt x="605" y="546"/>
                </a:cubicBezTo>
                <a:cubicBezTo>
                  <a:pt x="601" y="544"/>
                  <a:pt x="596" y="545"/>
                  <a:pt x="592" y="543"/>
                </a:cubicBezTo>
                <a:cubicBezTo>
                  <a:pt x="576" y="537"/>
                  <a:pt x="560" y="527"/>
                  <a:pt x="544" y="521"/>
                </a:cubicBezTo>
                <a:cubicBezTo>
                  <a:pt x="526" y="514"/>
                  <a:pt x="508" y="510"/>
                  <a:pt x="489" y="505"/>
                </a:cubicBezTo>
                <a:cubicBezTo>
                  <a:pt x="466" y="498"/>
                  <a:pt x="445" y="488"/>
                  <a:pt x="423" y="481"/>
                </a:cubicBezTo>
                <a:cubicBezTo>
                  <a:pt x="399" y="473"/>
                  <a:pt x="374" y="467"/>
                  <a:pt x="349" y="459"/>
                </a:cubicBezTo>
                <a:cubicBezTo>
                  <a:pt x="342" y="463"/>
                  <a:pt x="337" y="471"/>
                  <a:pt x="330" y="475"/>
                </a:cubicBezTo>
                <a:cubicBezTo>
                  <a:pt x="288" y="530"/>
                  <a:pt x="256" y="596"/>
                  <a:pt x="232" y="669"/>
                </a:cubicBezTo>
                <a:cubicBezTo>
                  <a:pt x="237" y="669"/>
                  <a:pt x="237" y="676"/>
                  <a:pt x="235" y="678"/>
                </a:cubicBezTo>
                <a:cubicBezTo>
                  <a:pt x="239" y="682"/>
                  <a:pt x="244" y="686"/>
                  <a:pt x="246" y="693"/>
                </a:cubicBezTo>
                <a:cubicBezTo>
                  <a:pt x="336" y="753"/>
                  <a:pt x="440" y="805"/>
                  <a:pt x="570" y="816"/>
                </a:cubicBezTo>
                <a:cubicBezTo>
                  <a:pt x="576" y="821"/>
                  <a:pt x="580" y="819"/>
                  <a:pt x="587" y="820"/>
                </a:cubicBezTo>
                <a:cubicBezTo>
                  <a:pt x="603" y="821"/>
                  <a:pt x="622" y="830"/>
                  <a:pt x="638" y="825"/>
                </a:cubicBezTo>
                <a:cubicBezTo>
                  <a:pt x="643" y="804"/>
                  <a:pt x="655" y="792"/>
                  <a:pt x="668" y="780"/>
                </a:cubicBezTo>
                <a:cubicBezTo>
                  <a:pt x="686" y="770"/>
                  <a:pt x="704" y="781"/>
                  <a:pt x="722" y="774"/>
                </a:cubicBezTo>
                <a:cubicBezTo>
                  <a:pt x="712" y="762"/>
                  <a:pt x="699" y="757"/>
                  <a:pt x="684" y="753"/>
                </a:cubicBezTo>
                <a:cubicBezTo>
                  <a:pt x="684" y="744"/>
                  <a:pt x="690" y="742"/>
                  <a:pt x="697" y="741"/>
                </a:cubicBezTo>
                <a:cubicBezTo>
                  <a:pt x="721" y="738"/>
                  <a:pt x="748" y="746"/>
                  <a:pt x="774" y="743"/>
                </a:cubicBezTo>
                <a:cubicBezTo>
                  <a:pt x="813" y="738"/>
                  <a:pt x="848" y="726"/>
                  <a:pt x="885" y="718"/>
                </a:cubicBezTo>
                <a:cubicBezTo>
                  <a:pt x="913" y="695"/>
                  <a:pt x="952" y="682"/>
                  <a:pt x="983" y="665"/>
                </a:cubicBezTo>
                <a:cubicBezTo>
                  <a:pt x="962" y="658"/>
                  <a:pt x="947" y="649"/>
                  <a:pt x="930" y="633"/>
                </a:cubicBezTo>
                <a:cubicBezTo>
                  <a:pt x="909" y="614"/>
                  <a:pt x="885" y="587"/>
                  <a:pt x="911" y="565"/>
                </a:cubicBezTo>
                <a:cubicBezTo>
                  <a:pt x="926" y="558"/>
                  <a:pt x="939" y="565"/>
                  <a:pt x="947" y="555"/>
                </a:cubicBezTo>
                <a:cubicBezTo>
                  <a:pt x="955" y="545"/>
                  <a:pt x="950" y="528"/>
                  <a:pt x="955" y="516"/>
                </a:cubicBezTo>
                <a:cubicBezTo>
                  <a:pt x="958" y="509"/>
                  <a:pt x="966" y="503"/>
                  <a:pt x="972" y="501"/>
                </a:cubicBezTo>
                <a:cubicBezTo>
                  <a:pt x="1021" y="514"/>
                  <a:pt x="1037" y="561"/>
                  <a:pt x="1052" y="608"/>
                </a:cubicBezTo>
                <a:cubicBezTo>
                  <a:pt x="1054" y="581"/>
                  <a:pt x="1064" y="562"/>
                  <a:pt x="1077" y="542"/>
                </a:cubicBezTo>
                <a:close/>
                <a:moveTo>
                  <a:pt x="1036" y="639"/>
                </a:moveTo>
                <a:cubicBezTo>
                  <a:pt x="1027" y="653"/>
                  <a:pt x="1027" y="668"/>
                  <a:pt x="1031" y="685"/>
                </a:cubicBezTo>
                <a:cubicBezTo>
                  <a:pt x="1044" y="685"/>
                  <a:pt x="1043" y="671"/>
                  <a:pt x="1053" y="668"/>
                </a:cubicBezTo>
                <a:cubicBezTo>
                  <a:pt x="1061" y="670"/>
                  <a:pt x="1061" y="681"/>
                  <a:pt x="1071" y="682"/>
                </a:cubicBezTo>
                <a:cubicBezTo>
                  <a:pt x="1076" y="654"/>
                  <a:pt x="1059" y="639"/>
                  <a:pt x="1036" y="639"/>
                </a:cubicBezTo>
                <a:close/>
                <a:moveTo>
                  <a:pt x="1024" y="563"/>
                </a:moveTo>
                <a:cubicBezTo>
                  <a:pt x="1011" y="550"/>
                  <a:pt x="999" y="555"/>
                  <a:pt x="988" y="566"/>
                </a:cubicBezTo>
                <a:cubicBezTo>
                  <a:pt x="1004" y="578"/>
                  <a:pt x="1019" y="593"/>
                  <a:pt x="1027" y="611"/>
                </a:cubicBezTo>
                <a:cubicBezTo>
                  <a:pt x="1030" y="616"/>
                  <a:pt x="1028" y="627"/>
                  <a:pt x="1037" y="628"/>
                </a:cubicBezTo>
                <a:cubicBezTo>
                  <a:pt x="1044" y="615"/>
                  <a:pt x="1039" y="577"/>
                  <a:pt x="1024" y="563"/>
                </a:cubicBezTo>
                <a:close/>
                <a:moveTo>
                  <a:pt x="986" y="573"/>
                </a:moveTo>
                <a:cubicBezTo>
                  <a:pt x="988" y="601"/>
                  <a:pt x="1008" y="616"/>
                  <a:pt x="1022" y="627"/>
                </a:cubicBezTo>
                <a:cubicBezTo>
                  <a:pt x="1015" y="604"/>
                  <a:pt x="1003" y="586"/>
                  <a:pt x="986" y="573"/>
                </a:cubicBezTo>
                <a:close/>
                <a:moveTo>
                  <a:pt x="986" y="552"/>
                </a:moveTo>
                <a:cubicBezTo>
                  <a:pt x="992" y="547"/>
                  <a:pt x="999" y="541"/>
                  <a:pt x="1009" y="542"/>
                </a:cubicBezTo>
                <a:cubicBezTo>
                  <a:pt x="1012" y="543"/>
                  <a:pt x="1019" y="551"/>
                  <a:pt x="1017" y="546"/>
                </a:cubicBezTo>
                <a:cubicBezTo>
                  <a:pt x="1010" y="536"/>
                  <a:pt x="988" y="511"/>
                  <a:pt x="975" y="512"/>
                </a:cubicBezTo>
                <a:cubicBezTo>
                  <a:pt x="955" y="514"/>
                  <a:pt x="967" y="549"/>
                  <a:pt x="955" y="562"/>
                </a:cubicBezTo>
                <a:cubicBezTo>
                  <a:pt x="942" y="576"/>
                  <a:pt x="930" y="567"/>
                  <a:pt x="915" y="575"/>
                </a:cubicBezTo>
                <a:cubicBezTo>
                  <a:pt x="902" y="589"/>
                  <a:pt x="919" y="610"/>
                  <a:pt x="931" y="622"/>
                </a:cubicBezTo>
                <a:cubicBezTo>
                  <a:pt x="951" y="642"/>
                  <a:pt x="976" y="653"/>
                  <a:pt x="1001" y="659"/>
                </a:cubicBezTo>
                <a:cubicBezTo>
                  <a:pt x="1009" y="656"/>
                  <a:pt x="1014" y="657"/>
                  <a:pt x="1019" y="659"/>
                </a:cubicBezTo>
                <a:cubicBezTo>
                  <a:pt x="1019" y="653"/>
                  <a:pt x="1021" y="649"/>
                  <a:pt x="1022" y="644"/>
                </a:cubicBezTo>
                <a:cubicBezTo>
                  <a:pt x="1001" y="619"/>
                  <a:pt x="963" y="591"/>
                  <a:pt x="978" y="552"/>
                </a:cubicBezTo>
                <a:cubicBezTo>
                  <a:pt x="983" y="549"/>
                  <a:pt x="983" y="554"/>
                  <a:pt x="986" y="552"/>
                </a:cubicBezTo>
                <a:close/>
                <a:moveTo>
                  <a:pt x="982" y="718"/>
                </a:moveTo>
                <a:cubicBezTo>
                  <a:pt x="993" y="706"/>
                  <a:pt x="1026" y="692"/>
                  <a:pt x="1019" y="673"/>
                </a:cubicBezTo>
                <a:cubicBezTo>
                  <a:pt x="1014" y="670"/>
                  <a:pt x="1009" y="674"/>
                  <a:pt x="1003" y="670"/>
                </a:cubicBezTo>
                <a:cubicBezTo>
                  <a:pt x="971" y="682"/>
                  <a:pt x="933" y="698"/>
                  <a:pt x="902" y="715"/>
                </a:cubicBezTo>
                <a:cubicBezTo>
                  <a:pt x="903" y="718"/>
                  <a:pt x="902" y="720"/>
                  <a:pt x="900" y="722"/>
                </a:cubicBezTo>
                <a:cubicBezTo>
                  <a:pt x="893" y="725"/>
                  <a:pt x="885" y="727"/>
                  <a:pt x="884" y="736"/>
                </a:cubicBezTo>
                <a:cubicBezTo>
                  <a:pt x="901" y="741"/>
                  <a:pt x="911" y="750"/>
                  <a:pt x="926" y="759"/>
                </a:cubicBezTo>
                <a:cubicBezTo>
                  <a:pt x="931" y="768"/>
                  <a:pt x="933" y="778"/>
                  <a:pt x="941" y="784"/>
                </a:cubicBezTo>
                <a:cubicBezTo>
                  <a:pt x="952" y="762"/>
                  <a:pt x="963" y="737"/>
                  <a:pt x="982" y="718"/>
                </a:cubicBezTo>
                <a:close/>
                <a:moveTo>
                  <a:pt x="647" y="839"/>
                </a:moveTo>
                <a:cubicBezTo>
                  <a:pt x="652" y="876"/>
                  <a:pt x="657" y="917"/>
                  <a:pt x="679" y="941"/>
                </a:cubicBezTo>
                <a:cubicBezTo>
                  <a:pt x="703" y="966"/>
                  <a:pt x="749" y="994"/>
                  <a:pt x="775" y="959"/>
                </a:cubicBezTo>
                <a:cubicBezTo>
                  <a:pt x="781" y="938"/>
                  <a:pt x="782" y="911"/>
                  <a:pt x="779" y="893"/>
                </a:cubicBezTo>
                <a:cubicBezTo>
                  <a:pt x="756" y="900"/>
                  <a:pt x="749" y="916"/>
                  <a:pt x="721" y="918"/>
                </a:cubicBezTo>
                <a:cubicBezTo>
                  <a:pt x="699" y="912"/>
                  <a:pt x="692" y="889"/>
                  <a:pt x="684" y="871"/>
                </a:cubicBezTo>
                <a:cubicBezTo>
                  <a:pt x="679" y="857"/>
                  <a:pt x="670" y="850"/>
                  <a:pt x="679" y="842"/>
                </a:cubicBezTo>
                <a:cubicBezTo>
                  <a:pt x="695" y="852"/>
                  <a:pt x="719" y="847"/>
                  <a:pt x="737" y="839"/>
                </a:cubicBezTo>
                <a:cubicBezTo>
                  <a:pt x="727" y="813"/>
                  <a:pt x="711" y="790"/>
                  <a:pt x="683" y="786"/>
                </a:cubicBezTo>
                <a:cubicBezTo>
                  <a:pt x="666" y="793"/>
                  <a:pt x="656" y="807"/>
                  <a:pt x="650" y="825"/>
                </a:cubicBezTo>
                <a:cubicBezTo>
                  <a:pt x="652" y="826"/>
                  <a:pt x="654" y="829"/>
                  <a:pt x="653" y="834"/>
                </a:cubicBezTo>
                <a:cubicBezTo>
                  <a:pt x="652" y="836"/>
                  <a:pt x="650" y="838"/>
                  <a:pt x="647" y="839"/>
                </a:cubicBezTo>
                <a:close/>
                <a:moveTo>
                  <a:pt x="729" y="784"/>
                </a:moveTo>
                <a:cubicBezTo>
                  <a:pt x="723" y="786"/>
                  <a:pt x="719" y="784"/>
                  <a:pt x="713" y="789"/>
                </a:cubicBezTo>
                <a:cubicBezTo>
                  <a:pt x="743" y="807"/>
                  <a:pt x="759" y="853"/>
                  <a:pt x="749" y="896"/>
                </a:cubicBezTo>
                <a:cubicBezTo>
                  <a:pt x="761" y="891"/>
                  <a:pt x="770" y="884"/>
                  <a:pt x="778" y="876"/>
                </a:cubicBezTo>
                <a:cubicBezTo>
                  <a:pt x="771" y="839"/>
                  <a:pt x="753" y="807"/>
                  <a:pt x="729" y="784"/>
                </a:cubicBezTo>
                <a:close/>
                <a:moveTo>
                  <a:pt x="722" y="907"/>
                </a:moveTo>
                <a:cubicBezTo>
                  <a:pt x="743" y="907"/>
                  <a:pt x="746" y="865"/>
                  <a:pt x="739" y="849"/>
                </a:cubicBezTo>
                <a:cubicBezTo>
                  <a:pt x="728" y="858"/>
                  <a:pt x="706" y="859"/>
                  <a:pt x="689" y="860"/>
                </a:cubicBezTo>
                <a:cubicBezTo>
                  <a:pt x="698" y="871"/>
                  <a:pt x="704" y="907"/>
                  <a:pt x="722" y="907"/>
                </a:cubicBezTo>
                <a:close/>
                <a:moveTo>
                  <a:pt x="559" y="207"/>
                </a:moveTo>
                <a:cubicBezTo>
                  <a:pt x="556" y="201"/>
                  <a:pt x="556" y="192"/>
                  <a:pt x="554" y="187"/>
                </a:cubicBezTo>
                <a:cubicBezTo>
                  <a:pt x="550" y="191"/>
                  <a:pt x="548" y="196"/>
                  <a:pt x="547" y="202"/>
                </a:cubicBezTo>
                <a:cubicBezTo>
                  <a:pt x="553" y="206"/>
                  <a:pt x="559" y="209"/>
                  <a:pt x="559" y="218"/>
                </a:cubicBezTo>
                <a:cubicBezTo>
                  <a:pt x="590" y="233"/>
                  <a:pt x="669" y="247"/>
                  <a:pt x="674" y="197"/>
                </a:cubicBezTo>
                <a:cubicBezTo>
                  <a:pt x="653" y="230"/>
                  <a:pt x="590" y="229"/>
                  <a:pt x="559" y="207"/>
                </a:cubicBezTo>
                <a:close/>
                <a:moveTo>
                  <a:pt x="656" y="171"/>
                </a:moveTo>
                <a:cubicBezTo>
                  <a:pt x="654" y="167"/>
                  <a:pt x="651" y="165"/>
                  <a:pt x="648" y="162"/>
                </a:cubicBezTo>
                <a:cubicBezTo>
                  <a:pt x="622" y="153"/>
                  <a:pt x="542" y="156"/>
                  <a:pt x="572" y="203"/>
                </a:cubicBezTo>
                <a:cubicBezTo>
                  <a:pt x="595" y="219"/>
                  <a:pt x="668" y="220"/>
                  <a:pt x="666" y="182"/>
                </a:cubicBezTo>
                <a:cubicBezTo>
                  <a:pt x="661" y="179"/>
                  <a:pt x="658" y="174"/>
                  <a:pt x="653" y="170"/>
                </a:cubicBezTo>
                <a:cubicBezTo>
                  <a:pt x="655" y="170"/>
                  <a:pt x="655" y="171"/>
                  <a:pt x="656" y="171"/>
                </a:cubicBezTo>
                <a:close/>
                <a:moveTo>
                  <a:pt x="536" y="206"/>
                </a:moveTo>
                <a:cubicBezTo>
                  <a:pt x="519" y="211"/>
                  <a:pt x="503" y="217"/>
                  <a:pt x="491" y="225"/>
                </a:cubicBezTo>
                <a:cubicBezTo>
                  <a:pt x="484" y="226"/>
                  <a:pt x="478" y="229"/>
                  <a:pt x="473" y="232"/>
                </a:cubicBezTo>
                <a:cubicBezTo>
                  <a:pt x="439" y="242"/>
                  <a:pt x="413" y="261"/>
                  <a:pt x="382" y="273"/>
                </a:cubicBezTo>
                <a:cubicBezTo>
                  <a:pt x="353" y="278"/>
                  <a:pt x="341" y="299"/>
                  <a:pt x="317" y="308"/>
                </a:cubicBezTo>
                <a:cubicBezTo>
                  <a:pt x="303" y="324"/>
                  <a:pt x="279" y="330"/>
                  <a:pt x="262" y="342"/>
                </a:cubicBezTo>
                <a:cubicBezTo>
                  <a:pt x="236" y="360"/>
                  <a:pt x="211" y="385"/>
                  <a:pt x="181" y="396"/>
                </a:cubicBezTo>
                <a:cubicBezTo>
                  <a:pt x="177" y="396"/>
                  <a:pt x="177" y="396"/>
                  <a:pt x="174" y="395"/>
                </a:cubicBezTo>
                <a:cubicBezTo>
                  <a:pt x="159" y="405"/>
                  <a:pt x="157" y="423"/>
                  <a:pt x="154" y="443"/>
                </a:cubicBezTo>
                <a:cubicBezTo>
                  <a:pt x="163" y="445"/>
                  <a:pt x="166" y="447"/>
                  <a:pt x="174" y="451"/>
                </a:cubicBezTo>
                <a:cubicBezTo>
                  <a:pt x="178" y="438"/>
                  <a:pt x="175" y="421"/>
                  <a:pt x="180" y="410"/>
                </a:cubicBezTo>
                <a:cubicBezTo>
                  <a:pt x="188" y="407"/>
                  <a:pt x="190" y="401"/>
                  <a:pt x="198" y="396"/>
                </a:cubicBezTo>
                <a:cubicBezTo>
                  <a:pt x="203" y="394"/>
                  <a:pt x="209" y="394"/>
                  <a:pt x="215" y="392"/>
                </a:cubicBezTo>
                <a:cubicBezTo>
                  <a:pt x="219" y="390"/>
                  <a:pt x="223" y="385"/>
                  <a:pt x="227" y="383"/>
                </a:cubicBezTo>
                <a:cubicBezTo>
                  <a:pt x="261" y="365"/>
                  <a:pt x="298" y="348"/>
                  <a:pt x="326" y="326"/>
                </a:cubicBezTo>
                <a:cubicBezTo>
                  <a:pt x="330" y="324"/>
                  <a:pt x="333" y="321"/>
                  <a:pt x="338" y="321"/>
                </a:cubicBezTo>
                <a:cubicBezTo>
                  <a:pt x="397" y="277"/>
                  <a:pt x="469" y="246"/>
                  <a:pt x="538" y="212"/>
                </a:cubicBezTo>
                <a:cubicBezTo>
                  <a:pt x="538" y="212"/>
                  <a:pt x="539" y="212"/>
                  <a:pt x="539" y="211"/>
                </a:cubicBezTo>
                <a:cubicBezTo>
                  <a:pt x="535" y="212"/>
                  <a:pt x="537" y="208"/>
                  <a:pt x="536" y="206"/>
                </a:cubicBezTo>
                <a:close/>
                <a:moveTo>
                  <a:pt x="336" y="454"/>
                </a:moveTo>
                <a:cubicBezTo>
                  <a:pt x="336" y="453"/>
                  <a:pt x="336" y="452"/>
                  <a:pt x="336" y="451"/>
                </a:cubicBezTo>
                <a:cubicBezTo>
                  <a:pt x="289" y="433"/>
                  <a:pt x="248" y="418"/>
                  <a:pt x="195" y="413"/>
                </a:cubicBezTo>
                <a:cubicBezTo>
                  <a:pt x="185" y="422"/>
                  <a:pt x="184" y="440"/>
                  <a:pt x="181" y="456"/>
                </a:cubicBezTo>
                <a:cubicBezTo>
                  <a:pt x="201" y="464"/>
                  <a:pt x="212" y="488"/>
                  <a:pt x="201" y="511"/>
                </a:cubicBezTo>
                <a:cubicBezTo>
                  <a:pt x="198" y="519"/>
                  <a:pt x="189" y="522"/>
                  <a:pt x="185" y="528"/>
                </a:cubicBezTo>
                <a:cubicBezTo>
                  <a:pt x="217" y="554"/>
                  <a:pt x="214" y="615"/>
                  <a:pt x="227" y="656"/>
                </a:cubicBezTo>
                <a:cubicBezTo>
                  <a:pt x="251" y="576"/>
                  <a:pt x="288" y="509"/>
                  <a:pt x="336" y="454"/>
                </a:cubicBezTo>
                <a:close/>
                <a:moveTo>
                  <a:pt x="214" y="642"/>
                </a:moveTo>
                <a:cubicBezTo>
                  <a:pt x="209" y="619"/>
                  <a:pt x="205" y="588"/>
                  <a:pt x="199" y="570"/>
                </a:cubicBezTo>
                <a:cubicBezTo>
                  <a:pt x="193" y="550"/>
                  <a:pt x="180" y="526"/>
                  <a:pt x="159" y="536"/>
                </a:cubicBezTo>
                <a:cubicBezTo>
                  <a:pt x="157" y="565"/>
                  <a:pt x="170" y="592"/>
                  <a:pt x="160" y="614"/>
                </a:cubicBezTo>
                <a:cubicBezTo>
                  <a:pt x="154" y="587"/>
                  <a:pt x="157" y="565"/>
                  <a:pt x="148" y="538"/>
                </a:cubicBezTo>
                <a:cubicBezTo>
                  <a:pt x="143" y="559"/>
                  <a:pt x="149" y="592"/>
                  <a:pt x="140" y="608"/>
                </a:cubicBezTo>
                <a:cubicBezTo>
                  <a:pt x="138" y="590"/>
                  <a:pt x="137" y="580"/>
                  <a:pt x="138" y="565"/>
                </a:cubicBezTo>
                <a:cubicBezTo>
                  <a:pt x="138" y="549"/>
                  <a:pt x="145" y="531"/>
                  <a:pt x="130" y="531"/>
                </a:cubicBezTo>
                <a:cubicBezTo>
                  <a:pt x="122" y="542"/>
                  <a:pt x="118" y="558"/>
                  <a:pt x="109" y="568"/>
                </a:cubicBezTo>
                <a:cubicBezTo>
                  <a:pt x="106" y="551"/>
                  <a:pt x="117" y="546"/>
                  <a:pt x="119" y="531"/>
                </a:cubicBezTo>
                <a:cubicBezTo>
                  <a:pt x="72" y="568"/>
                  <a:pt x="74" y="653"/>
                  <a:pt x="44" y="708"/>
                </a:cubicBezTo>
                <a:cubicBezTo>
                  <a:pt x="60" y="719"/>
                  <a:pt x="67" y="746"/>
                  <a:pt x="87" y="749"/>
                </a:cubicBezTo>
                <a:cubicBezTo>
                  <a:pt x="95" y="706"/>
                  <a:pt x="94" y="653"/>
                  <a:pt x="104" y="612"/>
                </a:cubicBezTo>
                <a:cubicBezTo>
                  <a:pt x="106" y="605"/>
                  <a:pt x="107" y="591"/>
                  <a:pt x="117" y="591"/>
                </a:cubicBezTo>
                <a:cubicBezTo>
                  <a:pt x="103" y="643"/>
                  <a:pt x="100" y="686"/>
                  <a:pt x="99" y="736"/>
                </a:cubicBezTo>
                <a:cubicBezTo>
                  <a:pt x="93" y="741"/>
                  <a:pt x="94" y="757"/>
                  <a:pt x="103" y="758"/>
                </a:cubicBezTo>
                <a:cubicBezTo>
                  <a:pt x="107" y="737"/>
                  <a:pt x="107" y="713"/>
                  <a:pt x="115" y="694"/>
                </a:cubicBezTo>
                <a:cubicBezTo>
                  <a:pt x="119" y="715"/>
                  <a:pt x="109" y="745"/>
                  <a:pt x="113" y="763"/>
                </a:cubicBezTo>
                <a:cubicBezTo>
                  <a:pt x="117" y="762"/>
                  <a:pt x="118" y="765"/>
                  <a:pt x="123" y="764"/>
                </a:cubicBezTo>
                <a:cubicBezTo>
                  <a:pt x="126" y="750"/>
                  <a:pt x="121" y="726"/>
                  <a:pt x="128" y="717"/>
                </a:cubicBezTo>
                <a:cubicBezTo>
                  <a:pt x="129" y="731"/>
                  <a:pt x="131" y="751"/>
                  <a:pt x="132" y="766"/>
                </a:cubicBezTo>
                <a:cubicBezTo>
                  <a:pt x="138" y="768"/>
                  <a:pt x="157" y="774"/>
                  <a:pt x="168" y="768"/>
                </a:cubicBezTo>
                <a:cubicBezTo>
                  <a:pt x="173" y="746"/>
                  <a:pt x="163" y="722"/>
                  <a:pt x="169" y="704"/>
                </a:cubicBezTo>
                <a:cubicBezTo>
                  <a:pt x="172" y="723"/>
                  <a:pt x="177" y="746"/>
                  <a:pt x="178" y="766"/>
                </a:cubicBezTo>
                <a:cubicBezTo>
                  <a:pt x="194" y="763"/>
                  <a:pt x="202" y="752"/>
                  <a:pt x="212" y="743"/>
                </a:cubicBezTo>
                <a:cubicBezTo>
                  <a:pt x="212" y="733"/>
                  <a:pt x="215" y="728"/>
                  <a:pt x="209" y="725"/>
                </a:cubicBezTo>
                <a:cubicBezTo>
                  <a:pt x="210" y="723"/>
                  <a:pt x="212" y="720"/>
                  <a:pt x="211" y="715"/>
                </a:cubicBezTo>
                <a:cubicBezTo>
                  <a:pt x="202" y="679"/>
                  <a:pt x="192" y="636"/>
                  <a:pt x="185" y="601"/>
                </a:cubicBezTo>
                <a:cubicBezTo>
                  <a:pt x="184" y="596"/>
                  <a:pt x="176" y="589"/>
                  <a:pt x="186" y="585"/>
                </a:cubicBezTo>
                <a:cubicBezTo>
                  <a:pt x="196" y="597"/>
                  <a:pt x="195" y="615"/>
                  <a:pt x="198" y="631"/>
                </a:cubicBezTo>
                <a:cubicBezTo>
                  <a:pt x="203" y="662"/>
                  <a:pt x="216" y="692"/>
                  <a:pt x="222" y="717"/>
                </a:cubicBezTo>
                <a:cubicBezTo>
                  <a:pt x="225" y="714"/>
                  <a:pt x="230" y="713"/>
                  <a:pt x="232" y="710"/>
                </a:cubicBezTo>
                <a:cubicBezTo>
                  <a:pt x="228" y="692"/>
                  <a:pt x="218" y="662"/>
                  <a:pt x="214" y="642"/>
                </a:cubicBezTo>
                <a:close/>
                <a:moveTo>
                  <a:pt x="171" y="519"/>
                </a:moveTo>
                <a:cubicBezTo>
                  <a:pt x="178" y="524"/>
                  <a:pt x="196" y="507"/>
                  <a:pt x="193" y="495"/>
                </a:cubicBezTo>
                <a:cubicBezTo>
                  <a:pt x="186" y="503"/>
                  <a:pt x="180" y="512"/>
                  <a:pt x="171" y="519"/>
                </a:cubicBezTo>
                <a:close/>
                <a:moveTo>
                  <a:pt x="191" y="477"/>
                </a:moveTo>
                <a:cubicBezTo>
                  <a:pt x="188" y="476"/>
                  <a:pt x="189" y="470"/>
                  <a:pt x="184" y="471"/>
                </a:cubicBezTo>
                <a:cubicBezTo>
                  <a:pt x="181" y="497"/>
                  <a:pt x="156" y="509"/>
                  <a:pt x="128" y="514"/>
                </a:cubicBezTo>
                <a:cubicBezTo>
                  <a:pt x="154" y="539"/>
                  <a:pt x="182" y="500"/>
                  <a:pt x="191" y="477"/>
                </a:cubicBezTo>
                <a:close/>
                <a:moveTo>
                  <a:pt x="130" y="502"/>
                </a:moveTo>
                <a:cubicBezTo>
                  <a:pt x="150" y="502"/>
                  <a:pt x="185" y="484"/>
                  <a:pt x="168" y="464"/>
                </a:cubicBezTo>
                <a:cubicBezTo>
                  <a:pt x="155" y="478"/>
                  <a:pt x="138" y="488"/>
                  <a:pt x="120" y="497"/>
                </a:cubicBezTo>
                <a:cubicBezTo>
                  <a:pt x="120" y="503"/>
                  <a:pt x="127" y="502"/>
                  <a:pt x="130" y="502"/>
                </a:cubicBezTo>
                <a:close/>
                <a:moveTo>
                  <a:pt x="145" y="455"/>
                </a:moveTo>
                <a:cubicBezTo>
                  <a:pt x="125" y="458"/>
                  <a:pt x="116" y="475"/>
                  <a:pt x="119" y="489"/>
                </a:cubicBezTo>
                <a:cubicBezTo>
                  <a:pt x="135" y="483"/>
                  <a:pt x="144" y="471"/>
                  <a:pt x="156" y="462"/>
                </a:cubicBezTo>
                <a:cubicBezTo>
                  <a:pt x="155" y="461"/>
                  <a:pt x="156" y="460"/>
                  <a:pt x="156" y="458"/>
                </a:cubicBezTo>
                <a:cubicBezTo>
                  <a:pt x="151" y="459"/>
                  <a:pt x="150" y="456"/>
                  <a:pt x="145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06671" y="2583097"/>
            <a:ext cx="491575" cy="1582017"/>
            <a:chOff x="1330326" y="2057401"/>
            <a:chExt cx="465138" cy="985838"/>
          </a:xfrm>
          <a:solidFill>
            <a:schemeClr val="bg1"/>
          </a:solidFill>
        </p:grpSpPr>
        <p:sp>
          <p:nvSpPr>
            <p:cNvPr id="47" name="Freeform 134"/>
            <p:cNvSpPr>
              <a:spLocks noEditPoints="1"/>
            </p:cNvSpPr>
            <p:nvPr/>
          </p:nvSpPr>
          <p:spPr bwMode="auto">
            <a:xfrm>
              <a:off x="1530351" y="2281238"/>
              <a:ext cx="109538" cy="115888"/>
            </a:xfrm>
            <a:custGeom>
              <a:avLst/>
              <a:gdLst>
                <a:gd name="T0" fmla="*/ 122 w 141"/>
                <a:gd name="T1" fmla="*/ 117 h 149"/>
                <a:gd name="T2" fmla="*/ 28 w 141"/>
                <a:gd name="T3" fmla="*/ 125 h 149"/>
                <a:gd name="T4" fmla="*/ 9 w 141"/>
                <a:gd name="T5" fmla="*/ 46 h 149"/>
                <a:gd name="T6" fmla="*/ 100 w 141"/>
                <a:gd name="T7" fmla="*/ 23 h 149"/>
                <a:gd name="T8" fmla="*/ 122 w 141"/>
                <a:gd name="T9" fmla="*/ 117 h 149"/>
                <a:gd name="T10" fmla="*/ 69 w 141"/>
                <a:gd name="T11" fmla="*/ 129 h 149"/>
                <a:gd name="T12" fmla="*/ 115 w 141"/>
                <a:gd name="T13" fmla="*/ 98 h 149"/>
                <a:gd name="T14" fmla="*/ 96 w 141"/>
                <a:gd name="T15" fmla="*/ 42 h 149"/>
                <a:gd name="T16" fmla="*/ 49 w 141"/>
                <a:gd name="T17" fmla="*/ 31 h 149"/>
                <a:gd name="T18" fmla="*/ 69 w 141"/>
                <a:gd name="T19" fmla="*/ 1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22" y="117"/>
                  </a:moveTo>
                  <a:cubicBezTo>
                    <a:pt x="96" y="149"/>
                    <a:pt x="58" y="147"/>
                    <a:pt x="28" y="125"/>
                  </a:cubicBezTo>
                  <a:cubicBezTo>
                    <a:pt x="12" y="102"/>
                    <a:pt x="3" y="75"/>
                    <a:pt x="9" y="46"/>
                  </a:cubicBezTo>
                  <a:cubicBezTo>
                    <a:pt x="24" y="12"/>
                    <a:pt x="71" y="0"/>
                    <a:pt x="100" y="23"/>
                  </a:cubicBezTo>
                  <a:cubicBezTo>
                    <a:pt x="116" y="47"/>
                    <a:pt x="141" y="80"/>
                    <a:pt x="122" y="117"/>
                  </a:cubicBezTo>
                  <a:close/>
                  <a:moveTo>
                    <a:pt x="69" y="129"/>
                  </a:moveTo>
                  <a:cubicBezTo>
                    <a:pt x="91" y="131"/>
                    <a:pt x="109" y="114"/>
                    <a:pt x="115" y="98"/>
                  </a:cubicBezTo>
                  <a:cubicBezTo>
                    <a:pt x="124" y="75"/>
                    <a:pt x="104" y="57"/>
                    <a:pt x="96" y="42"/>
                  </a:cubicBezTo>
                  <a:cubicBezTo>
                    <a:pt x="77" y="33"/>
                    <a:pt x="71" y="31"/>
                    <a:pt x="49" y="31"/>
                  </a:cubicBezTo>
                  <a:cubicBezTo>
                    <a:pt x="0" y="46"/>
                    <a:pt x="19" y="123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135"/>
            <p:cNvSpPr/>
            <p:nvPr/>
          </p:nvSpPr>
          <p:spPr bwMode="auto">
            <a:xfrm>
              <a:off x="1444626" y="2416176"/>
              <a:ext cx="25400" cy="15875"/>
            </a:xfrm>
            <a:custGeom>
              <a:avLst/>
              <a:gdLst>
                <a:gd name="T0" fmla="*/ 10 w 32"/>
                <a:gd name="T1" fmla="*/ 19 h 21"/>
                <a:gd name="T2" fmla="*/ 0 w 32"/>
                <a:gd name="T3" fmla="*/ 7 h 21"/>
                <a:gd name="T4" fmla="*/ 10 w 32"/>
                <a:gd name="T5" fmla="*/ 0 h 21"/>
                <a:gd name="T6" fmla="*/ 30 w 32"/>
                <a:gd name="T7" fmla="*/ 7 h 21"/>
                <a:gd name="T8" fmla="*/ 31 w 32"/>
                <a:gd name="T9" fmla="*/ 16 h 21"/>
                <a:gd name="T10" fmla="*/ 26 w 32"/>
                <a:gd name="T11" fmla="*/ 21 h 21"/>
                <a:gd name="T12" fmla="*/ 10 w 32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10" y="19"/>
                  </a:moveTo>
                  <a:cubicBezTo>
                    <a:pt x="4" y="17"/>
                    <a:pt x="0" y="14"/>
                    <a:pt x="0" y="7"/>
                  </a:cubicBezTo>
                  <a:cubicBezTo>
                    <a:pt x="3" y="5"/>
                    <a:pt x="5" y="1"/>
                    <a:pt x="10" y="0"/>
                  </a:cubicBezTo>
                  <a:cubicBezTo>
                    <a:pt x="16" y="4"/>
                    <a:pt x="20" y="5"/>
                    <a:pt x="30" y="7"/>
                  </a:cubicBezTo>
                  <a:cubicBezTo>
                    <a:pt x="29" y="11"/>
                    <a:pt x="32" y="12"/>
                    <a:pt x="31" y="16"/>
                  </a:cubicBezTo>
                  <a:cubicBezTo>
                    <a:pt x="28" y="17"/>
                    <a:pt x="29" y="20"/>
                    <a:pt x="26" y="21"/>
                  </a:cubicBezTo>
                  <a:cubicBezTo>
                    <a:pt x="16" y="21"/>
                    <a:pt x="14" y="11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136"/>
            <p:cNvSpPr>
              <a:spLocks noEditPoints="1"/>
            </p:cNvSpPr>
            <p:nvPr/>
          </p:nvSpPr>
          <p:spPr bwMode="auto">
            <a:xfrm>
              <a:off x="1330326" y="2057401"/>
              <a:ext cx="465138" cy="985838"/>
            </a:xfrm>
            <a:custGeom>
              <a:avLst/>
              <a:gdLst>
                <a:gd name="T0" fmla="*/ 7 w 599"/>
                <a:gd name="T1" fmla="*/ 1095 h 1264"/>
                <a:gd name="T2" fmla="*/ 59 w 599"/>
                <a:gd name="T3" fmla="*/ 758 h 1264"/>
                <a:gd name="T4" fmla="*/ 145 w 599"/>
                <a:gd name="T5" fmla="*/ 439 h 1264"/>
                <a:gd name="T6" fmla="*/ 284 w 599"/>
                <a:gd name="T7" fmla="*/ 173 h 1264"/>
                <a:gd name="T8" fmla="*/ 308 w 599"/>
                <a:gd name="T9" fmla="*/ 1 h 1264"/>
                <a:gd name="T10" fmla="*/ 335 w 599"/>
                <a:gd name="T11" fmla="*/ 146 h 1264"/>
                <a:gd name="T12" fmla="*/ 453 w 599"/>
                <a:gd name="T13" fmla="*/ 337 h 1264"/>
                <a:gd name="T14" fmla="*/ 549 w 599"/>
                <a:gd name="T15" fmla="*/ 398 h 1264"/>
                <a:gd name="T16" fmla="*/ 552 w 599"/>
                <a:gd name="T17" fmla="*/ 721 h 1264"/>
                <a:gd name="T18" fmla="*/ 594 w 599"/>
                <a:gd name="T19" fmla="*/ 1076 h 1264"/>
                <a:gd name="T20" fmla="*/ 552 w 599"/>
                <a:gd name="T21" fmla="*/ 1083 h 1264"/>
                <a:gd name="T22" fmla="*/ 389 w 599"/>
                <a:gd name="T23" fmla="*/ 492 h 1264"/>
                <a:gd name="T24" fmla="*/ 194 w 599"/>
                <a:gd name="T25" fmla="*/ 675 h 1264"/>
                <a:gd name="T26" fmla="*/ 181 w 599"/>
                <a:gd name="T27" fmla="*/ 896 h 1264"/>
                <a:gd name="T28" fmla="*/ 221 w 599"/>
                <a:gd name="T29" fmla="*/ 966 h 1264"/>
                <a:gd name="T30" fmla="*/ 159 w 599"/>
                <a:gd name="T31" fmla="*/ 931 h 1264"/>
                <a:gd name="T32" fmla="*/ 44 w 599"/>
                <a:gd name="T33" fmla="*/ 1258 h 1264"/>
                <a:gd name="T34" fmla="*/ 583 w 599"/>
                <a:gd name="T35" fmla="*/ 1193 h 1264"/>
                <a:gd name="T36" fmla="*/ 581 w 599"/>
                <a:gd name="T37" fmla="*/ 1061 h 1264"/>
                <a:gd name="T38" fmla="*/ 566 w 599"/>
                <a:gd name="T39" fmla="*/ 871 h 1264"/>
                <a:gd name="T40" fmla="*/ 396 w 599"/>
                <a:gd name="T41" fmla="*/ 276 h 1264"/>
                <a:gd name="T42" fmla="*/ 201 w 599"/>
                <a:gd name="T43" fmla="*/ 357 h 1264"/>
                <a:gd name="T44" fmla="*/ 375 w 599"/>
                <a:gd name="T45" fmla="*/ 481 h 1264"/>
                <a:gd name="T46" fmla="*/ 575 w 599"/>
                <a:gd name="T47" fmla="*/ 977 h 1264"/>
                <a:gd name="T48" fmla="*/ 459 w 599"/>
                <a:gd name="T49" fmla="*/ 349 h 1264"/>
                <a:gd name="T50" fmla="*/ 338 w 599"/>
                <a:gd name="T51" fmla="*/ 40 h 1264"/>
                <a:gd name="T52" fmla="*/ 324 w 599"/>
                <a:gd name="T53" fmla="*/ 28 h 1264"/>
                <a:gd name="T54" fmla="*/ 301 w 599"/>
                <a:gd name="T55" fmla="*/ 187 h 1264"/>
                <a:gd name="T56" fmla="*/ 327 w 599"/>
                <a:gd name="T57" fmla="*/ 41 h 1264"/>
                <a:gd name="T58" fmla="*/ 327 w 599"/>
                <a:gd name="T59" fmla="*/ 41 h 1264"/>
                <a:gd name="T60" fmla="*/ 303 w 599"/>
                <a:gd name="T61" fmla="*/ 173 h 1264"/>
                <a:gd name="T62" fmla="*/ 297 w 599"/>
                <a:gd name="T63" fmla="*/ 134 h 1264"/>
                <a:gd name="T64" fmla="*/ 223 w 599"/>
                <a:gd name="T65" fmla="*/ 477 h 1264"/>
                <a:gd name="T66" fmla="*/ 195 w 599"/>
                <a:gd name="T67" fmla="*/ 410 h 1264"/>
                <a:gd name="T68" fmla="*/ 275 w 599"/>
                <a:gd name="T69" fmla="*/ 116 h 1264"/>
                <a:gd name="T70" fmla="*/ 231 w 599"/>
                <a:gd name="T71" fmla="*/ 893 h 1264"/>
                <a:gd name="T72" fmla="*/ 191 w 599"/>
                <a:gd name="T73" fmla="*/ 901 h 1264"/>
                <a:gd name="T74" fmla="*/ 187 w 599"/>
                <a:gd name="T75" fmla="*/ 912 h 1264"/>
                <a:gd name="T76" fmla="*/ 187 w 599"/>
                <a:gd name="T77" fmla="*/ 912 h 1264"/>
                <a:gd name="T78" fmla="*/ 200 w 599"/>
                <a:gd name="T79" fmla="*/ 863 h 1264"/>
                <a:gd name="T80" fmla="*/ 216 w 599"/>
                <a:gd name="T81" fmla="*/ 927 h 1264"/>
                <a:gd name="T82" fmla="*/ 153 w 599"/>
                <a:gd name="T83" fmla="*/ 717 h 1264"/>
                <a:gd name="T84" fmla="*/ 185 w 599"/>
                <a:gd name="T85" fmla="*/ 638 h 1264"/>
                <a:gd name="T86" fmla="*/ 193 w 599"/>
                <a:gd name="T87" fmla="*/ 497 h 1264"/>
                <a:gd name="T88" fmla="*/ 187 w 599"/>
                <a:gd name="T89" fmla="*/ 968 h 1264"/>
                <a:gd name="T90" fmla="*/ 189 w 599"/>
                <a:gd name="T91" fmla="*/ 485 h 1264"/>
                <a:gd name="T92" fmla="*/ 159 w 599"/>
                <a:gd name="T93" fmla="*/ 920 h 1264"/>
                <a:gd name="T94" fmla="*/ 141 w 599"/>
                <a:gd name="T95" fmla="*/ 726 h 1264"/>
                <a:gd name="T96" fmla="*/ 91 w 599"/>
                <a:gd name="T97" fmla="*/ 768 h 1264"/>
                <a:gd name="T98" fmla="*/ 63 w 599"/>
                <a:gd name="T99" fmla="*/ 777 h 1264"/>
                <a:gd name="T100" fmla="*/ 143 w 599"/>
                <a:gd name="T101" fmla="*/ 951 h 1264"/>
                <a:gd name="T102" fmla="*/ 125 w 599"/>
                <a:gd name="T103" fmla="*/ 530 h 1264"/>
                <a:gd name="T104" fmla="*/ 68 w 599"/>
                <a:gd name="T105" fmla="*/ 764 h 1264"/>
                <a:gd name="T106" fmla="*/ 80 w 599"/>
                <a:gd name="T107" fmla="*/ 1120 h 1264"/>
                <a:gd name="T108" fmla="*/ 103 w 599"/>
                <a:gd name="T109" fmla="*/ 1135 h 1264"/>
                <a:gd name="T110" fmla="*/ 48 w 599"/>
                <a:gd name="T111" fmla="*/ 1121 h 1264"/>
                <a:gd name="T112" fmla="*/ 59 w 599"/>
                <a:gd name="T113" fmla="*/ 1204 h 1264"/>
                <a:gd name="T114" fmla="*/ 57 w 599"/>
                <a:gd name="T115" fmla="*/ 1027 h 1264"/>
                <a:gd name="T116" fmla="*/ 40 w 599"/>
                <a:gd name="T117" fmla="*/ 1242 h 1264"/>
                <a:gd name="T118" fmla="*/ 31 w 599"/>
                <a:gd name="T119" fmla="*/ 1018 h 1264"/>
                <a:gd name="T120" fmla="*/ 31 w 599"/>
                <a:gd name="T121" fmla="*/ 1018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" h="1264">
                  <a:moveTo>
                    <a:pt x="27" y="1261"/>
                  </a:moveTo>
                  <a:cubicBezTo>
                    <a:pt x="22" y="1221"/>
                    <a:pt x="20" y="1187"/>
                    <a:pt x="10" y="1152"/>
                  </a:cubicBezTo>
                  <a:cubicBezTo>
                    <a:pt x="8" y="1145"/>
                    <a:pt x="0" y="1128"/>
                    <a:pt x="0" y="1116"/>
                  </a:cubicBezTo>
                  <a:cubicBezTo>
                    <a:pt x="0" y="1110"/>
                    <a:pt x="5" y="1103"/>
                    <a:pt x="7" y="1095"/>
                  </a:cubicBezTo>
                  <a:cubicBezTo>
                    <a:pt x="14" y="1070"/>
                    <a:pt x="19" y="1036"/>
                    <a:pt x="22" y="1011"/>
                  </a:cubicBezTo>
                  <a:cubicBezTo>
                    <a:pt x="16" y="1004"/>
                    <a:pt x="15" y="1001"/>
                    <a:pt x="10" y="994"/>
                  </a:cubicBezTo>
                  <a:cubicBezTo>
                    <a:pt x="27" y="926"/>
                    <a:pt x="48" y="848"/>
                    <a:pt x="52" y="767"/>
                  </a:cubicBezTo>
                  <a:cubicBezTo>
                    <a:pt x="55" y="765"/>
                    <a:pt x="54" y="759"/>
                    <a:pt x="59" y="758"/>
                  </a:cubicBezTo>
                  <a:cubicBezTo>
                    <a:pt x="60" y="708"/>
                    <a:pt x="82" y="639"/>
                    <a:pt x="80" y="589"/>
                  </a:cubicBezTo>
                  <a:cubicBezTo>
                    <a:pt x="85" y="587"/>
                    <a:pt x="80" y="583"/>
                    <a:pt x="84" y="580"/>
                  </a:cubicBezTo>
                  <a:cubicBezTo>
                    <a:pt x="83" y="535"/>
                    <a:pt x="105" y="495"/>
                    <a:pt x="99" y="454"/>
                  </a:cubicBezTo>
                  <a:cubicBezTo>
                    <a:pt x="112" y="447"/>
                    <a:pt x="133" y="453"/>
                    <a:pt x="145" y="439"/>
                  </a:cubicBezTo>
                  <a:cubicBezTo>
                    <a:pt x="154" y="443"/>
                    <a:pt x="165" y="446"/>
                    <a:pt x="175" y="450"/>
                  </a:cubicBezTo>
                  <a:cubicBezTo>
                    <a:pt x="190" y="422"/>
                    <a:pt x="186" y="392"/>
                    <a:pt x="189" y="363"/>
                  </a:cubicBezTo>
                  <a:cubicBezTo>
                    <a:pt x="194" y="294"/>
                    <a:pt x="236" y="256"/>
                    <a:pt x="293" y="234"/>
                  </a:cubicBezTo>
                  <a:cubicBezTo>
                    <a:pt x="291" y="208"/>
                    <a:pt x="293" y="193"/>
                    <a:pt x="284" y="173"/>
                  </a:cubicBezTo>
                  <a:cubicBezTo>
                    <a:pt x="290" y="164"/>
                    <a:pt x="302" y="163"/>
                    <a:pt x="304" y="150"/>
                  </a:cubicBezTo>
                  <a:cubicBezTo>
                    <a:pt x="290" y="145"/>
                    <a:pt x="276" y="141"/>
                    <a:pt x="266" y="132"/>
                  </a:cubicBezTo>
                  <a:cubicBezTo>
                    <a:pt x="265" y="98"/>
                    <a:pt x="267" y="55"/>
                    <a:pt x="262" y="17"/>
                  </a:cubicBezTo>
                  <a:cubicBezTo>
                    <a:pt x="273" y="10"/>
                    <a:pt x="290" y="0"/>
                    <a:pt x="308" y="1"/>
                  </a:cubicBezTo>
                  <a:cubicBezTo>
                    <a:pt x="324" y="1"/>
                    <a:pt x="352" y="11"/>
                    <a:pt x="357" y="22"/>
                  </a:cubicBezTo>
                  <a:cubicBezTo>
                    <a:pt x="360" y="30"/>
                    <a:pt x="358" y="42"/>
                    <a:pt x="358" y="54"/>
                  </a:cubicBezTo>
                  <a:cubicBezTo>
                    <a:pt x="360" y="77"/>
                    <a:pt x="361" y="100"/>
                    <a:pt x="362" y="130"/>
                  </a:cubicBezTo>
                  <a:cubicBezTo>
                    <a:pt x="353" y="140"/>
                    <a:pt x="348" y="140"/>
                    <a:pt x="335" y="146"/>
                  </a:cubicBezTo>
                  <a:cubicBezTo>
                    <a:pt x="333" y="153"/>
                    <a:pt x="339" y="156"/>
                    <a:pt x="337" y="159"/>
                  </a:cubicBezTo>
                  <a:cubicBezTo>
                    <a:pt x="340" y="161"/>
                    <a:pt x="345" y="165"/>
                    <a:pt x="351" y="168"/>
                  </a:cubicBezTo>
                  <a:cubicBezTo>
                    <a:pt x="348" y="198"/>
                    <a:pt x="347" y="218"/>
                    <a:pt x="351" y="244"/>
                  </a:cubicBezTo>
                  <a:cubicBezTo>
                    <a:pt x="405" y="255"/>
                    <a:pt x="430" y="295"/>
                    <a:pt x="453" y="337"/>
                  </a:cubicBezTo>
                  <a:cubicBezTo>
                    <a:pt x="487" y="324"/>
                    <a:pt x="510" y="300"/>
                    <a:pt x="522" y="265"/>
                  </a:cubicBezTo>
                  <a:cubicBezTo>
                    <a:pt x="526" y="264"/>
                    <a:pt x="531" y="264"/>
                    <a:pt x="535" y="260"/>
                  </a:cubicBezTo>
                  <a:cubicBezTo>
                    <a:pt x="546" y="264"/>
                    <a:pt x="556" y="259"/>
                    <a:pt x="566" y="267"/>
                  </a:cubicBezTo>
                  <a:cubicBezTo>
                    <a:pt x="597" y="291"/>
                    <a:pt x="564" y="368"/>
                    <a:pt x="549" y="398"/>
                  </a:cubicBezTo>
                  <a:cubicBezTo>
                    <a:pt x="545" y="408"/>
                    <a:pt x="537" y="413"/>
                    <a:pt x="530" y="421"/>
                  </a:cubicBezTo>
                  <a:cubicBezTo>
                    <a:pt x="525" y="429"/>
                    <a:pt x="516" y="441"/>
                    <a:pt x="509" y="447"/>
                  </a:cubicBezTo>
                  <a:cubicBezTo>
                    <a:pt x="504" y="449"/>
                    <a:pt x="500" y="452"/>
                    <a:pt x="494" y="454"/>
                  </a:cubicBezTo>
                  <a:cubicBezTo>
                    <a:pt x="511" y="543"/>
                    <a:pt x="527" y="641"/>
                    <a:pt x="552" y="721"/>
                  </a:cubicBezTo>
                  <a:cubicBezTo>
                    <a:pt x="561" y="769"/>
                    <a:pt x="573" y="821"/>
                    <a:pt x="578" y="874"/>
                  </a:cubicBezTo>
                  <a:cubicBezTo>
                    <a:pt x="582" y="910"/>
                    <a:pt x="579" y="939"/>
                    <a:pt x="589" y="973"/>
                  </a:cubicBezTo>
                  <a:cubicBezTo>
                    <a:pt x="588" y="994"/>
                    <a:pt x="584" y="1022"/>
                    <a:pt x="596" y="1040"/>
                  </a:cubicBezTo>
                  <a:cubicBezTo>
                    <a:pt x="591" y="1051"/>
                    <a:pt x="594" y="1063"/>
                    <a:pt x="594" y="1076"/>
                  </a:cubicBezTo>
                  <a:cubicBezTo>
                    <a:pt x="595" y="1114"/>
                    <a:pt x="596" y="1162"/>
                    <a:pt x="597" y="1198"/>
                  </a:cubicBezTo>
                  <a:cubicBezTo>
                    <a:pt x="589" y="1211"/>
                    <a:pt x="599" y="1244"/>
                    <a:pt x="585" y="1258"/>
                  </a:cubicBezTo>
                  <a:cubicBezTo>
                    <a:pt x="570" y="1253"/>
                    <a:pt x="576" y="1237"/>
                    <a:pt x="575" y="1225"/>
                  </a:cubicBezTo>
                  <a:cubicBezTo>
                    <a:pt x="573" y="1184"/>
                    <a:pt x="561" y="1126"/>
                    <a:pt x="552" y="1083"/>
                  </a:cubicBezTo>
                  <a:cubicBezTo>
                    <a:pt x="550" y="1070"/>
                    <a:pt x="552" y="1059"/>
                    <a:pt x="545" y="1045"/>
                  </a:cubicBezTo>
                  <a:cubicBezTo>
                    <a:pt x="536" y="1042"/>
                    <a:pt x="534" y="1044"/>
                    <a:pt x="524" y="1040"/>
                  </a:cubicBezTo>
                  <a:cubicBezTo>
                    <a:pt x="526" y="974"/>
                    <a:pt x="519" y="900"/>
                    <a:pt x="505" y="825"/>
                  </a:cubicBezTo>
                  <a:cubicBezTo>
                    <a:pt x="482" y="704"/>
                    <a:pt x="445" y="585"/>
                    <a:pt x="389" y="492"/>
                  </a:cubicBezTo>
                  <a:cubicBezTo>
                    <a:pt x="371" y="494"/>
                    <a:pt x="361" y="500"/>
                    <a:pt x="341" y="496"/>
                  </a:cubicBezTo>
                  <a:cubicBezTo>
                    <a:pt x="338" y="498"/>
                    <a:pt x="338" y="503"/>
                    <a:pt x="335" y="504"/>
                  </a:cubicBezTo>
                  <a:cubicBezTo>
                    <a:pt x="296" y="501"/>
                    <a:pt x="267" y="529"/>
                    <a:pt x="243" y="555"/>
                  </a:cubicBezTo>
                  <a:cubicBezTo>
                    <a:pt x="214" y="587"/>
                    <a:pt x="204" y="626"/>
                    <a:pt x="194" y="675"/>
                  </a:cubicBezTo>
                  <a:cubicBezTo>
                    <a:pt x="188" y="707"/>
                    <a:pt x="180" y="736"/>
                    <a:pt x="175" y="768"/>
                  </a:cubicBezTo>
                  <a:cubicBezTo>
                    <a:pt x="186" y="778"/>
                    <a:pt x="179" y="790"/>
                    <a:pt x="177" y="805"/>
                  </a:cubicBezTo>
                  <a:cubicBezTo>
                    <a:pt x="171" y="834"/>
                    <a:pt x="172" y="869"/>
                    <a:pt x="163" y="896"/>
                  </a:cubicBezTo>
                  <a:cubicBezTo>
                    <a:pt x="170" y="893"/>
                    <a:pt x="174" y="893"/>
                    <a:pt x="181" y="896"/>
                  </a:cubicBezTo>
                  <a:cubicBezTo>
                    <a:pt x="186" y="884"/>
                    <a:pt x="185" y="866"/>
                    <a:pt x="187" y="851"/>
                  </a:cubicBezTo>
                  <a:cubicBezTo>
                    <a:pt x="201" y="847"/>
                    <a:pt x="224" y="852"/>
                    <a:pt x="233" y="863"/>
                  </a:cubicBezTo>
                  <a:cubicBezTo>
                    <a:pt x="233" y="870"/>
                    <a:pt x="236" y="871"/>
                    <a:pt x="233" y="876"/>
                  </a:cubicBezTo>
                  <a:cubicBezTo>
                    <a:pt x="257" y="902"/>
                    <a:pt x="251" y="954"/>
                    <a:pt x="221" y="966"/>
                  </a:cubicBezTo>
                  <a:cubicBezTo>
                    <a:pt x="219" y="972"/>
                    <a:pt x="217" y="978"/>
                    <a:pt x="214" y="983"/>
                  </a:cubicBezTo>
                  <a:cubicBezTo>
                    <a:pt x="196" y="988"/>
                    <a:pt x="175" y="987"/>
                    <a:pt x="171" y="975"/>
                  </a:cubicBezTo>
                  <a:cubicBezTo>
                    <a:pt x="168" y="964"/>
                    <a:pt x="178" y="951"/>
                    <a:pt x="175" y="935"/>
                  </a:cubicBezTo>
                  <a:cubicBezTo>
                    <a:pt x="171" y="930"/>
                    <a:pt x="164" y="933"/>
                    <a:pt x="159" y="931"/>
                  </a:cubicBezTo>
                  <a:cubicBezTo>
                    <a:pt x="153" y="952"/>
                    <a:pt x="151" y="989"/>
                    <a:pt x="148" y="1015"/>
                  </a:cubicBezTo>
                  <a:cubicBezTo>
                    <a:pt x="143" y="1014"/>
                    <a:pt x="142" y="1021"/>
                    <a:pt x="136" y="1022"/>
                  </a:cubicBezTo>
                  <a:cubicBezTo>
                    <a:pt x="129" y="1060"/>
                    <a:pt x="121" y="1102"/>
                    <a:pt x="120" y="1139"/>
                  </a:cubicBezTo>
                  <a:cubicBezTo>
                    <a:pt x="87" y="1169"/>
                    <a:pt x="62" y="1222"/>
                    <a:pt x="44" y="1258"/>
                  </a:cubicBezTo>
                  <a:cubicBezTo>
                    <a:pt x="38" y="1262"/>
                    <a:pt x="36" y="1264"/>
                    <a:pt x="27" y="1261"/>
                  </a:cubicBezTo>
                  <a:close/>
                  <a:moveTo>
                    <a:pt x="583" y="1078"/>
                  </a:moveTo>
                  <a:cubicBezTo>
                    <a:pt x="581" y="1073"/>
                    <a:pt x="567" y="1078"/>
                    <a:pt x="564" y="1074"/>
                  </a:cubicBezTo>
                  <a:cubicBezTo>
                    <a:pt x="569" y="1115"/>
                    <a:pt x="573" y="1153"/>
                    <a:pt x="583" y="1193"/>
                  </a:cubicBezTo>
                  <a:cubicBezTo>
                    <a:pt x="587" y="1155"/>
                    <a:pt x="584" y="1115"/>
                    <a:pt x="583" y="1078"/>
                  </a:cubicBezTo>
                  <a:close/>
                  <a:moveTo>
                    <a:pt x="559" y="1046"/>
                  </a:moveTo>
                  <a:cubicBezTo>
                    <a:pt x="559" y="1052"/>
                    <a:pt x="561" y="1056"/>
                    <a:pt x="562" y="1061"/>
                  </a:cubicBezTo>
                  <a:cubicBezTo>
                    <a:pt x="566" y="1060"/>
                    <a:pt x="573" y="1062"/>
                    <a:pt x="581" y="1061"/>
                  </a:cubicBezTo>
                  <a:cubicBezTo>
                    <a:pt x="582" y="1058"/>
                    <a:pt x="582" y="1054"/>
                    <a:pt x="582" y="1049"/>
                  </a:cubicBezTo>
                  <a:cubicBezTo>
                    <a:pt x="571" y="1046"/>
                    <a:pt x="567" y="1048"/>
                    <a:pt x="559" y="1046"/>
                  </a:cubicBezTo>
                  <a:close/>
                  <a:moveTo>
                    <a:pt x="575" y="977"/>
                  </a:moveTo>
                  <a:cubicBezTo>
                    <a:pt x="571" y="942"/>
                    <a:pt x="568" y="906"/>
                    <a:pt x="566" y="871"/>
                  </a:cubicBezTo>
                  <a:cubicBezTo>
                    <a:pt x="561" y="805"/>
                    <a:pt x="547" y="755"/>
                    <a:pt x="533" y="695"/>
                  </a:cubicBezTo>
                  <a:cubicBezTo>
                    <a:pt x="523" y="649"/>
                    <a:pt x="508" y="604"/>
                    <a:pt x="505" y="557"/>
                  </a:cubicBezTo>
                  <a:cubicBezTo>
                    <a:pt x="488" y="489"/>
                    <a:pt x="473" y="395"/>
                    <a:pt x="438" y="332"/>
                  </a:cubicBezTo>
                  <a:cubicBezTo>
                    <a:pt x="428" y="312"/>
                    <a:pt x="412" y="288"/>
                    <a:pt x="396" y="276"/>
                  </a:cubicBezTo>
                  <a:cubicBezTo>
                    <a:pt x="372" y="258"/>
                    <a:pt x="332" y="251"/>
                    <a:pt x="303" y="249"/>
                  </a:cubicBezTo>
                  <a:cubicBezTo>
                    <a:pt x="297" y="255"/>
                    <a:pt x="293" y="251"/>
                    <a:pt x="285" y="253"/>
                  </a:cubicBezTo>
                  <a:cubicBezTo>
                    <a:pt x="256" y="268"/>
                    <a:pt x="234" y="282"/>
                    <a:pt x="217" y="309"/>
                  </a:cubicBezTo>
                  <a:cubicBezTo>
                    <a:pt x="211" y="325"/>
                    <a:pt x="202" y="338"/>
                    <a:pt x="201" y="357"/>
                  </a:cubicBezTo>
                  <a:cubicBezTo>
                    <a:pt x="201" y="362"/>
                    <a:pt x="204" y="367"/>
                    <a:pt x="204" y="372"/>
                  </a:cubicBezTo>
                  <a:cubicBezTo>
                    <a:pt x="203" y="382"/>
                    <a:pt x="200" y="386"/>
                    <a:pt x="204" y="397"/>
                  </a:cubicBezTo>
                  <a:cubicBezTo>
                    <a:pt x="215" y="432"/>
                    <a:pt x="255" y="468"/>
                    <a:pt x="297" y="478"/>
                  </a:cubicBezTo>
                  <a:cubicBezTo>
                    <a:pt x="320" y="484"/>
                    <a:pt x="349" y="482"/>
                    <a:pt x="375" y="481"/>
                  </a:cubicBezTo>
                  <a:cubicBezTo>
                    <a:pt x="379" y="478"/>
                    <a:pt x="380" y="472"/>
                    <a:pt x="387" y="471"/>
                  </a:cubicBezTo>
                  <a:cubicBezTo>
                    <a:pt x="485" y="617"/>
                    <a:pt x="526" y="840"/>
                    <a:pt x="539" y="1027"/>
                  </a:cubicBezTo>
                  <a:cubicBezTo>
                    <a:pt x="552" y="1032"/>
                    <a:pt x="565" y="1034"/>
                    <a:pt x="579" y="1034"/>
                  </a:cubicBezTo>
                  <a:cubicBezTo>
                    <a:pt x="578" y="1013"/>
                    <a:pt x="577" y="996"/>
                    <a:pt x="575" y="977"/>
                  </a:cubicBezTo>
                  <a:close/>
                  <a:moveTo>
                    <a:pt x="564" y="303"/>
                  </a:moveTo>
                  <a:cubicBezTo>
                    <a:pt x="563" y="285"/>
                    <a:pt x="557" y="275"/>
                    <a:pt x="539" y="275"/>
                  </a:cubicBezTo>
                  <a:cubicBezTo>
                    <a:pt x="538" y="277"/>
                    <a:pt x="536" y="278"/>
                    <a:pt x="533" y="277"/>
                  </a:cubicBezTo>
                  <a:cubicBezTo>
                    <a:pt x="518" y="311"/>
                    <a:pt x="491" y="333"/>
                    <a:pt x="459" y="349"/>
                  </a:cubicBezTo>
                  <a:cubicBezTo>
                    <a:pt x="472" y="382"/>
                    <a:pt x="477" y="410"/>
                    <a:pt x="491" y="442"/>
                  </a:cubicBezTo>
                  <a:cubicBezTo>
                    <a:pt x="524" y="418"/>
                    <a:pt x="567" y="357"/>
                    <a:pt x="564" y="303"/>
                  </a:cubicBezTo>
                  <a:close/>
                  <a:moveTo>
                    <a:pt x="347" y="40"/>
                  </a:moveTo>
                  <a:cubicBezTo>
                    <a:pt x="344" y="42"/>
                    <a:pt x="342" y="42"/>
                    <a:pt x="338" y="40"/>
                  </a:cubicBezTo>
                  <a:cubicBezTo>
                    <a:pt x="336" y="66"/>
                    <a:pt x="340" y="97"/>
                    <a:pt x="343" y="128"/>
                  </a:cubicBezTo>
                  <a:cubicBezTo>
                    <a:pt x="360" y="106"/>
                    <a:pt x="346" y="67"/>
                    <a:pt x="347" y="40"/>
                  </a:cubicBezTo>
                  <a:close/>
                  <a:moveTo>
                    <a:pt x="281" y="22"/>
                  </a:moveTo>
                  <a:cubicBezTo>
                    <a:pt x="291" y="32"/>
                    <a:pt x="310" y="27"/>
                    <a:pt x="324" y="28"/>
                  </a:cubicBezTo>
                  <a:cubicBezTo>
                    <a:pt x="332" y="28"/>
                    <a:pt x="342" y="35"/>
                    <a:pt x="343" y="25"/>
                  </a:cubicBezTo>
                  <a:cubicBezTo>
                    <a:pt x="329" y="13"/>
                    <a:pt x="293" y="5"/>
                    <a:pt x="281" y="22"/>
                  </a:cubicBezTo>
                  <a:close/>
                  <a:moveTo>
                    <a:pt x="338" y="189"/>
                  </a:moveTo>
                  <a:cubicBezTo>
                    <a:pt x="322" y="189"/>
                    <a:pt x="320" y="190"/>
                    <a:pt x="301" y="187"/>
                  </a:cubicBezTo>
                  <a:cubicBezTo>
                    <a:pt x="303" y="207"/>
                    <a:pt x="300" y="217"/>
                    <a:pt x="304" y="237"/>
                  </a:cubicBezTo>
                  <a:cubicBezTo>
                    <a:pt x="312" y="236"/>
                    <a:pt x="324" y="242"/>
                    <a:pt x="338" y="239"/>
                  </a:cubicBezTo>
                  <a:cubicBezTo>
                    <a:pt x="340" y="225"/>
                    <a:pt x="335" y="209"/>
                    <a:pt x="338" y="189"/>
                  </a:cubicBezTo>
                  <a:close/>
                  <a:moveTo>
                    <a:pt x="327" y="41"/>
                  </a:moveTo>
                  <a:cubicBezTo>
                    <a:pt x="324" y="41"/>
                    <a:pt x="321" y="40"/>
                    <a:pt x="316" y="41"/>
                  </a:cubicBezTo>
                  <a:cubicBezTo>
                    <a:pt x="312" y="73"/>
                    <a:pt x="325" y="116"/>
                    <a:pt x="318" y="139"/>
                  </a:cubicBezTo>
                  <a:cubicBezTo>
                    <a:pt x="322" y="138"/>
                    <a:pt x="326" y="137"/>
                    <a:pt x="330" y="135"/>
                  </a:cubicBezTo>
                  <a:cubicBezTo>
                    <a:pt x="333" y="97"/>
                    <a:pt x="329" y="79"/>
                    <a:pt x="327" y="41"/>
                  </a:cubicBezTo>
                  <a:close/>
                  <a:moveTo>
                    <a:pt x="324" y="178"/>
                  </a:moveTo>
                  <a:cubicBezTo>
                    <a:pt x="334" y="172"/>
                    <a:pt x="327" y="161"/>
                    <a:pt x="323" y="150"/>
                  </a:cubicBezTo>
                  <a:cubicBezTo>
                    <a:pt x="320" y="150"/>
                    <a:pt x="317" y="150"/>
                    <a:pt x="313" y="150"/>
                  </a:cubicBezTo>
                  <a:cubicBezTo>
                    <a:pt x="312" y="160"/>
                    <a:pt x="306" y="166"/>
                    <a:pt x="303" y="173"/>
                  </a:cubicBezTo>
                  <a:cubicBezTo>
                    <a:pt x="308" y="177"/>
                    <a:pt x="317" y="176"/>
                    <a:pt x="324" y="178"/>
                  </a:cubicBezTo>
                  <a:close/>
                  <a:moveTo>
                    <a:pt x="304" y="40"/>
                  </a:moveTo>
                  <a:cubicBezTo>
                    <a:pt x="300" y="40"/>
                    <a:pt x="298" y="38"/>
                    <a:pt x="293" y="39"/>
                  </a:cubicBezTo>
                  <a:cubicBezTo>
                    <a:pt x="295" y="75"/>
                    <a:pt x="294" y="107"/>
                    <a:pt x="297" y="134"/>
                  </a:cubicBezTo>
                  <a:cubicBezTo>
                    <a:pt x="301" y="135"/>
                    <a:pt x="306" y="136"/>
                    <a:pt x="309" y="138"/>
                  </a:cubicBezTo>
                  <a:cubicBezTo>
                    <a:pt x="315" y="108"/>
                    <a:pt x="306" y="73"/>
                    <a:pt x="304" y="40"/>
                  </a:cubicBezTo>
                  <a:close/>
                  <a:moveTo>
                    <a:pt x="202" y="452"/>
                  </a:moveTo>
                  <a:cubicBezTo>
                    <a:pt x="211" y="461"/>
                    <a:pt x="213" y="469"/>
                    <a:pt x="223" y="477"/>
                  </a:cubicBezTo>
                  <a:cubicBezTo>
                    <a:pt x="227" y="491"/>
                    <a:pt x="218" y="501"/>
                    <a:pt x="214" y="518"/>
                  </a:cubicBezTo>
                  <a:cubicBezTo>
                    <a:pt x="207" y="551"/>
                    <a:pt x="204" y="574"/>
                    <a:pt x="201" y="603"/>
                  </a:cubicBezTo>
                  <a:cubicBezTo>
                    <a:pt x="219" y="550"/>
                    <a:pt x="259" y="518"/>
                    <a:pt x="305" y="493"/>
                  </a:cubicBezTo>
                  <a:cubicBezTo>
                    <a:pt x="252" y="482"/>
                    <a:pt x="218" y="452"/>
                    <a:pt x="195" y="410"/>
                  </a:cubicBezTo>
                  <a:cubicBezTo>
                    <a:pt x="194" y="424"/>
                    <a:pt x="192" y="439"/>
                    <a:pt x="189" y="451"/>
                  </a:cubicBezTo>
                  <a:cubicBezTo>
                    <a:pt x="195" y="453"/>
                    <a:pt x="198" y="450"/>
                    <a:pt x="202" y="452"/>
                  </a:cubicBezTo>
                  <a:close/>
                  <a:moveTo>
                    <a:pt x="274" y="33"/>
                  </a:moveTo>
                  <a:cubicBezTo>
                    <a:pt x="276" y="57"/>
                    <a:pt x="276" y="87"/>
                    <a:pt x="275" y="116"/>
                  </a:cubicBezTo>
                  <a:cubicBezTo>
                    <a:pt x="279" y="119"/>
                    <a:pt x="283" y="128"/>
                    <a:pt x="286" y="127"/>
                  </a:cubicBezTo>
                  <a:cubicBezTo>
                    <a:pt x="283" y="103"/>
                    <a:pt x="285" y="69"/>
                    <a:pt x="285" y="37"/>
                  </a:cubicBezTo>
                  <a:cubicBezTo>
                    <a:pt x="279" y="39"/>
                    <a:pt x="277" y="31"/>
                    <a:pt x="274" y="33"/>
                  </a:cubicBezTo>
                  <a:close/>
                  <a:moveTo>
                    <a:pt x="231" y="893"/>
                  </a:moveTo>
                  <a:cubicBezTo>
                    <a:pt x="230" y="912"/>
                    <a:pt x="226" y="931"/>
                    <a:pt x="227" y="949"/>
                  </a:cubicBezTo>
                  <a:cubicBezTo>
                    <a:pt x="234" y="934"/>
                    <a:pt x="242" y="905"/>
                    <a:pt x="231" y="893"/>
                  </a:cubicBezTo>
                  <a:close/>
                  <a:moveTo>
                    <a:pt x="194" y="886"/>
                  </a:moveTo>
                  <a:cubicBezTo>
                    <a:pt x="193" y="890"/>
                    <a:pt x="188" y="897"/>
                    <a:pt x="191" y="901"/>
                  </a:cubicBezTo>
                  <a:cubicBezTo>
                    <a:pt x="201" y="897"/>
                    <a:pt x="209" y="892"/>
                    <a:pt x="220" y="890"/>
                  </a:cubicBezTo>
                  <a:cubicBezTo>
                    <a:pt x="219" y="886"/>
                    <a:pt x="224" y="880"/>
                    <a:pt x="220" y="877"/>
                  </a:cubicBezTo>
                  <a:cubicBezTo>
                    <a:pt x="211" y="883"/>
                    <a:pt x="204" y="882"/>
                    <a:pt x="194" y="886"/>
                  </a:cubicBezTo>
                  <a:close/>
                  <a:moveTo>
                    <a:pt x="187" y="912"/>
                  </a:moveTo>
                  <a:cubicBezTo>
                    <a:pt x="188" y="920"/>
                    <a:pt x="186" y="925"/>
                    <a:pt x="185" y="931"/>
                  </a:cubicBezTo>
                  <a:cubicBezTo>
                    <a:pt x="197" y="927"/>
                    <a:pt x="204" y="918"/>
                    <a:pt x="217" y="915"/>
                  </a:cubicBezTo>
                  <a:cubicBezTo>
                    <a:pt x="217" y="911"/>
                    <a:pt x="220" y="909"/>
                    <a:pt x="219" y="904"/>
                  </a:cubicBezTo>
                  <a:cubicBezTo>
                    <a:pt x="205" y="904"/>
                    <a:pt x="198" y="910"/>
                    <a:pt x="187" y="912"/>
                  </a:cubicBezTo>
                  <a:close/>
                  <a:moveTo>
                    <a:pt x="200" y="863"/>
                  </a:moveTo>
                  <a:cubicBezTo>
                    <a:pt x="197" y="868"/>
                    <a:pt x="197" y="869"/>
                    <a:pt x="195" y="876"/>
                  </a:cubicBezTo>
                  <a:cubicBezTo>
                    <a:pt x="204" y="873"/>
                    <a:pt x="211" y="870"/>
                    <a:pt x="217" y="865"/>
                  </a:cubicBezTo>
                  <a:cubicBezTo>
                    <a:pt x="210" y="863"/>
                    <a:pt x="207" y="864"/>
                    <a:pt x="200" y="863"/>
                  </a:cubicBezTo>
                  <a:close/>
                  <a:moveTo>
                    <a:pt x="185" y="942"/>
                  </a:moveTo>
                  <a:cubicBezTo>
                    <a:pt x="189" y="944"/>
                    <a:pt x="181" y="955"/>
                    <a:pt x="187" y="958"/>
                  </a:cubicBezTo>
                  <a:cubicBezTo>
                    <a:pt x="197" y="955"/>
                    <a:pt x="201" y="941"/>
                    <a:pt x="213" y="943"/>
                  </a:cubicBezTo>
                  <a:cubicBezTo>
                    <a:pt x="213" y="937"/>
                    <a:pt x="217" y="935"/>
                    <a:pt x="216" y="927"/>
                  </a:cubicBezTo>
                  <a:cubicBezTo>
                    <a:pt x="206" y="928"/>
                    <a:pt x="194" y="936"/>
                    <a:pt x="185" y="942"/>
                  </a:cubicBezTo>
                  <a:close/>
                  <a:moveTo>
                    <a:pt x="193" y="497"/>
                  </a:moveTo>
                  <a:cubicBezTo>
                    <a:pt x="173" y="559"/>
                    <a:pt x="166" y="619"/>
                    <a:pt x="158" y="676"/>
                  </a:cubicBezTo>
                  <a:cubicBezTo>
                    <a:pt x="155" y="690"/>
                    <a:pt x="156" y="703"/>
                    <a:pt x="153" y="717"/>
                  </a:cubicBezTo>
                  <a:cubicBezTo>
                    <a:pt x="149" y="737"/>
                    <a:pt x="139" y="757"/>
                    <a:pt x="145" y="779"/>
                  </a:cubicBezTo>
                  <a:cubicBezTo>
                    <a:pt x="167" y="775"/>
                    <a:pt x="160" y="752"/>
                    <a:pt x="162" y="736"/>
                  </a:cubicBezTo>
                  <a:cubicBezTo>
                    <a:pt x="162" y="726"/>
                    <a:pt x="167" y="712"/>
                    <a:pt x="170" y="699"/>
                  </a:cubicBezTo>
                  <a:cubicBezTo>
                    <a:pt x="174" y="679"/>
                    <a:pt x="180" y="656"/>
                    <a:pt x="185" y="638"/>
                  </a:cubicBezTo>
                  <a:cubicBezTo>
                    <a:pt x="192" y="608"/>
                    <a:pt x="191" y="574"/>
                    <a:pt x="198" y="542"/>
                  </a:cubicBezTo>
                  <a:cubicBezTo>
                    <a:pt x="202" y="525"/>
                    <a:pt x="211" y="509"/>
                    <a:pt x="210" y="492"/>
                  </a:cubicBezTo>
                  <a:cubicBezTo>
                    <a:pt x="211" y="492"/>
                    <a:pt x="212" y="492"/>
                    <a:pt x="212" y="490"/>
                  </a:cubicBezTo>
                  <a:cubicBezTo>
                    <a:pt x="206" y="493"/>
                    <a:pt x="198" y="494"/>
                    <a:pt x="193" y="497"/>
                  </a:cubicBezTo>
                  <a:close/>
                  <a:moveTo>
                    <a:pt x="187" y="968"/>
                  </a:moveTo>
                  <a:cubicBezTo>
                    <a:pt x="188" y="971"/>
                    <a:pt x="190" y="972"/>
                    <a:pt x="187" y="975"/>
                  </a:cubicBezTo>
                  <a:cubicBezTo>
                    <a:pt x="199" y="978"/>
                    <a:pt x="209" y="966"/>
                    <a:pt x="208" y="957"/>
                  </a:cubicBezTo>
                  <a:cubicBezTo>
                    <a:pt x="202" y="961"/>
                    <a:pt x="195" y="965"/>
                    <a:pt x="187" y="968"/>
                  </a:cubicBezTo>
                  <a:close/>
                  <a:moveTo>
                    <a:pt x="121" y="466"/>
                  </a:moveTo>
                  <a:cubicBezTo>
                    <a:pt x="125" y="469"/>
                    <a:pt x="129" y="477"/>
                    <a:pt x="136" y="480"/>
                  </a:cubicBezTo>
                  <a:cubicBezTo>
                    <a:pt x="143" y="482"/>
                    <a:pt x="158" y="482"/>
                    <a:pt x="167" y="485"/>
                  </a:cubicBezTo>
                  <a:cubicBezTo>
                    <a:pt x="179" y="489"/>
                    <a:pt x="177" y="489"/>
                    <a:pt x="189" y="485"/>
                  </a:cubicBezTo>
                  <a:cubicBezTo>
                    <a:pt x="195" y="483"/>
                    <a:pt x="205" y="484"/>
                    <a:pt x="208" y="478"/>
                  </a:cubicBezTo>
                  <a:cubicBezTo>
                    <a:pt x="190" y="458"/>
                    <a:pt x="144" y="448"/>
                    <a:pt x="121" y="466"/>
                  </a:cubicBezTo>
                  <a:close/>
                  <a:moveTo>
                    <a:pt x="162" y="905"/>
                  </a:moveTo>
                  <a:cubicBezTo>
                    <a:pt x="162" y="909"/>
                    <a:pt x="159" y="913"/>
                    <a:pt x="159" y="920"/>
                  </a:cubicBezTo>
                  <a:cubicBezTo>
                    <a:pt x="165" y="922"/>
                    <a:pt x="167" y="918"/>
                    <a:pt x="178" y="919"/>
                  </a:cubicBezTo>
                  <a:cubicBezTo>
                    <a:pt x="177" y="914"/>
                    <a:pt x="178" y="911"/>
                    <a:pt x="179" y="908"/>
                  </a:cubicBezTo>
                  <a:cubicBezTo>
                    <a:pt x="173" y="905"/>
                    <a:pt x="168" y="905"/>
                    <a:pt x="162" y="905"/>
                  </a:cubicBezTo>
                  <a:close/>
                  <a:moveTo>
                    <a:pt x="141" y="726"/>
                  </a:moveTo>
                  <a:cubicBezTo>
                    <a:pt x="151" y="685"/>
                    <a:pt x="153" y="641"/>
                    <a:pt x="158" y="604"/>
                  </a:cubicBezTo>
                  <a:cubicBezTo>
                    <a:pt x="167" y="574"/>
                    <a:pt x="173" y="540"/>
                    <a:pt x="177" y="504"/>
                  </a:cubicBezTo>
                  <a:cubicBezTo>
                    <a:pt x="164" y="503"/>
                    <a:pt x="154" y="492"/>
                    <a:pt x="141" y="492"/>
                  </a:cubicBezTo>
                  <a:cubicBezTo>
                    <a:pt x="121" y="586"/>
                    <a:pt x="105" y="671"/>
                    <a:pt x="91" y="768"/>
                  </a:cubicBezTo>
                  <a:cubicBezTo>
                    <a:pt x="98" y="777"/>
                    <a:pt x="118" y="774"/>
                    <a:pt x="128" y="779"/>
                  </a:cubicBezTo>
                  <a:cubicBezTo>
                    <a:pt x="135" y="764"/>
                    <a:pt x="137" y="745"/>
                    <a:pt x="141" y="726"/>
                  </a:cubicBezTo>
                  <a:close/>
                  <a:moveTo>
                    <a:pt x="145" y="794"/>
                  </a:moveTo>
                  <a:cubicBezTo>
                    <a:pt x="123" y="793"/>
                    <a:pt x="81" y="781"/>
                    <a:pt x="63" y="777"/>
                  </a:cubicBezTo>
                  <a:cubicBezTo>
                    <a:pt x="53" y="849"/>
                    <a:pt x="36" y="923"/>
                    <a:pt x="26" y="991"/>
                  </a:cubicBezTo>
                  <a:cubicBezTo>
                    <a:pt x="31" y="1007"/>
                    <a:pt x="71" y="1023"/>
                    <a:pt x="99" y="1022"/>
                  </a:cubicBezTo>
                  <a:cubicBezTo>
                    <a:pt x="109" y="1022"/>
                    <a:pt x="130" y="1015"/>
                    <a:pt x="134" y="1007"/>
                  </a:cubicBezTo>
                  <a:cubicBezTo>
                    <a:pt x="140" y="998"/>
                    <a:pt x="140" y="970"/>
                    <a:pt x="143" y="951"/>
                  </a:cubicBezTo>
                  <a:cubicBezTo>
                    <a:pt x="147" y="919"/>
                    <a:pt x="157" y="879"/>
                    <a:pt x="160" y="855"/>
                  </a:cubicBezTo>
                  <a:cubicBezTo>
                    <a:pt x="163" y="832"/>
                    <a:pt x="168" y="796"/>
                    <a:pt x="170" y="787"/>
                  </a:cubicBezTo>
                  <a:cubicBezTo>
                    <a:pt x="160" y="786"/>
                    <a:pt x="152" y="789"/>
                    <a:pt x="145" y="794"/>
                  </a:cubicBezTo>
                  <a:close/>
                  <a:moveTo>
                    <a:pt x="125" y="530"/>
                  </a:moveTo>
                  <a:cubicBezTo>
                    <a:pt x="125" y="529"/>
                    <a:pt x="125" y="529"/>
                    <a:pt x="125" y="528"/>
                  </a:cubicBezTo>
                  <a:cubicBezTo>
                    <a:pt x="125" y="505"/>
                    <a:pt x="122" y="486"/>
                    <a:pt x="110" y="474"/>
                  </a:cubicBezTo>
                  <a:cubicBezTo>
                    <a:pt x="98" y="518"/>
                    <a:pt x="95" y="570"/>
                    <a:pt x="88" y="622"/>
                  </a:cubicBezTo>
                  <a:cubicBezTo>
                    <a:pt x="82" y="671"/>
                    <a:pt x="71" y="717"/>
                    <a:pt x="68" y="764"/>
                  </a:cubicBezTo>
                  <a:cubicBezTo>
                    <a:pt x="72" y="765"/>
                    <a:pt x="75" y="767"/>
                    <a:pt x="80" y="767"/>
                  </a:cubicBezTo>
                  <a:cubicBezTo>
                    <a:pt x="95" y="698"/>
                    <a:pt x="107" y="599"/>
                    <a:pt x="125" y="530"/>
                  </a:cubicBezTo>
                  <a:close/>
                  <a:moveTo>
                    <a:pt x="96" y="1034"/>
                  </a:moveTo>
                  <a:cubicBezTo>
                    <a:pt x="91" y="1063"/>
                    <a:pt x="83" y="1088"/>
                    <a:pt x="80" y="1120"/>
                  </a:cubicBezTo>
                  <a:cubicBezTo>
                    <a:pt x="89" y="1114"/>
                    <a:pt x="100" y="1114"/>
                    <a:pt x="109" y="1120"/>
                  </a:cubicBezTo>
                  <a:cubicBezTo>
                    <a:pt x="114" y="1086"/>
                    <a:pt x="122" y="1062"/>
                    <a:pt x="120" y="1031"/>
                  </a:cubicBezTo>
                  <a:cubicBezTo>
                    <a:pt x="110" y="1035"/>
                    <a:pt x="104" y="1033"/>
                    <a:pt x="96" y="1034"/>
                  </a:cubicBezTo>
                  <a:close/>
                  <a:moveTo>
                    <a:pt x="103" y="1135"/>
                  </a:moveTo>
                  <a:cubicBezTo>
                    <a:pt x="101" y="1133"/>
                    <a:pt x="101" y="1129"/>
                    <a:pt x="99" y="1128"/>
                  </a:cubicBezTo>
                  <a:cubicBezTo>
                    <a:pt x="83" y="1124"/>
                    <a:pt x="79" y="1146"/>
                    <a:pt x="68" y="1145"/>
                  </a:cubicBezTo>
                  <a:cubicBezTo>
                    <a:pt x="57" y="1145"/>
                    <a:pt x="60" y="1132"/>
                    <a:pt x="60" y="1125"/>
                  </a:cubicBezTo>
                  <a:cubicBezTo>
                    <a:pt x="56" y="1125"/>
                    <a:pt x="53" y="1123"/>
                    <a:pt x="48" y="1121"/>
                  </a:cubicBezTo>
                  <a:cubicBezTo>
                    <a:pt x="43" y="1130"/>
                    <a:pt x="42" y="1130"/>
                    <a:pt x="35" y="1139"/>
                  </a:cubicBezTo>
                  <a:cubicBezTo>
                    <a:pt x="17" y="1135"/>
                    <a:pt x="31" y="1113"/>
                    <a:pt x="15" y="1105"/>
                  </a:cubicBezTo>
                  <a:cubicBezTo>
                    <a:pt x="11" y="1136"/>
                    <a:pt x="24" y="1166"/>
                    <a:pt x="29" y="1200"/>
                  </a:cubicBezTo>
                  <a:cubicBezTo>
                    <a:pt x="37" y="1201"/>
                    <a:pt x="49" y="1199"/>
                    <a:pt x="59" y="1204"/>
                  </a:cubicBezTo>
                  <a:cubicBezTo>
                    <a:pt x="74" y="1181"/>
                    <a:pt x="91" y="1160"/>
                    <a:pt x="103" y="1135"/>
                  </a:cubicBezTo>
                  <a:close/>
                  <a:moveTo>
                    <a:pt x="71" y="1114"/>
                  </a:moveTo>
                  <a:cubicBezTo>
                    <a:pt x="75" y="1086"/>
                    <a:pt x="82" y="1062"/>
                    <a:pt x="86" y="1033"/>
                  </a:cubicBezTo>
                  <a:cubicBezTo>
                    <a:pt x="76" y="1034"/>
                    <a:pt x="68" y="1029"/>
                    <a:pt x="57" y="1027"/>
                  </a:cubicBezTo>
                  <a:cubicBezTo>
                    <a:pt x="52" y="1055"/>
                    <a:pt x="39" y="1085"/>
                    <a:pt x="42" y="1112"/>
                  </a:cubicBezTo>
                  <a:cubicBezTo>
                    <a:pt x="49" y="1112"/>
                    <a:pt x="50" y="1106"/>
                    <a:pt x="56" y="1106"/>
                  </a:cubicBezTo>
                  <a:cubicBezTo>
                    <a:pt x="63" y="1110"/>
                    <a:pt x="59" y="1110"/>
                    <a:pt x="71" y="1114"/>
                  </a:cubicBezTo>
                  <a:close/>
                  <a:moveTo>
                    <a:pt x="40" y="1242"/>
                  </a:moveTo>
                  <a:cubicBezTo>
                    <a:pt x="45" y="1233"/>
                    <a:pt x="51" y="1225"/>
                    <a:pt x="54" y="1213"/>
                  </a:cubicBezTo>
                  <a:cubicBezTo>
                    <a:pt x="46" y="1210"/>
                    <a:pt x="41" y="1212"/>
                    <a:pt x="33" y="1216"/>
                  </a:cubicBezTo>
                  <a:cubicBezTo>
                    <a:pt x="32" y="1227"/>
                    <a:pt x="38" y="1237"/>
                    <a:pt x="40" y="1242"/>
                  </a:cubicBezTo>
                  <a:close/>
                  <a:moveTo>
                    <a:pt x="31" y="1018"/>
                  </a:moveTo>
                  <a:cubicBezTo>
                    <a:pt x="28" y="1042"/>
                    <a:pt x="24" y="1066"/>
                    <a:pt x="18" y="1087"/>
                  </a:cubicBezTo>
                  <a:cubicBezTo>
                    <a:pt x="23" y="1093"/>
                    <a:pt x="27" y="1107"/>
                    <a:pt x="33" y="1107"/>
                  </a:cubicBezTo>
                  <a:cubicBezTo>
                    <a:pt x="36" y="1079"/>
                    <a:pt x="44" y="1056"/>
                    <a:pt x="46" y="1023"/>
                  </a:cubicBezTo>
                  <a:cubicBezTo>
                    <a:pt x="40" y="1023"/>
                    <a:pt x="36" y="1015"/>
                    <a:pt x="31" y="10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37"/>
            <p:cNvSpPr/>
            <p:nvPr/>
          </p:nvSpPr>
          <p:spPr bwMode="auto">
            <a:xfrm>
              <a:off x="1366838" y="2519363"/>
              <a:ext cx="4763" cy="7938"/>
            </a:xfrm>
            <a:custGeom>
              <a:avLst/>
              <a:gdLst>
                <a:gd name="T0" fmla="*/ 6 w 6"/>
                <a:gd name="T1" fmla="*/ 0 h 9"/>
                <a:gd name="T2" fmla="*/ 6 w 6"/>
                <a:gd name="T3" fmla="*/ 9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3"/>
                    <a:pt x="6" y="6"/>
                    <a:pt x="6" y="9"/>
                  </a:cubicBezTo>
                  <a:cubicBezTo>
                    <a:pt x="0" y="9"/>
                    <a:pt x="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38"/>
            <p:cNvSpPr/>
            <p:nvPr/>
          </p:nvSpPr>
          <p:spPr bwMode="auto">
            <a:xfrm>
              <a:off x="1358901" y="2535238"/>
              <a:ext cx="7938" cy="7938"/>
            </a:xfrm>
            <a:custGeom>
              <a:avLst/>
              <a:gdLst>
                <a:gd name="T0" fmla="*/ 8 w 10"/>
                <a:gd name="T1" fmla="*/ 7 h 10"/>
                <a:gd name="T2" fmla="*/ 0 w 10"/>
                <a:gd name="T3" fmla="*/ 7 h 10"/>
                <a:gd name="T4" fmla="*/ 5 w 10"/>
                <a:gd name="T5" fmla="*/ 0 h 10"/>
                <a:gd name="T6" fmla="*/ 8 w 10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10"/>
                    <a:pt x="1" y="8"/>
                    <a:pt x="0" y="7"/>
                  </a:cubicBezTo>
                  <a:cubicBezTo>
                    <a:pt x="1" y="4"/>
                    <a:pt x="4" y="4"/>
                    <a:pt x="5" y="0"/>
                  </a:cubicBezTo>
                  <a:cubicBezTo>
                    <a:pt x="10" y="2"/>
                    <a:pt x="5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39"/>
            <p:cNvSpPr>
              <a:spLocks noEditPoints="1"/>
            </p:cNvSpPr>
            <p:nvPr/>
          </p:nvSpPr>
          <p:spPr bwMode="auto">
            <a:xfrm>
              <a:off x="1549401" y="2320926"/>
              <a:ext cx="58738" cy="46038"/>
            </a:xfrm>
            <a:custGeom>
              <a:avLst/>
              <a:gdLst>
                <a:gd name="T0" fmla="*/ 25 w 75"/>
                <a:gd name="T1" fmla="*/ 0 h 60"/>
                <a:gd name="T2" fmla="*/ 62 w 75"/>
                <a:gd name="T3" fmla="*/ 18 h 60"/>
                <a:gd name="T4" fmla="*/ 66 w 75"/>
                <a:gd name="T5" fmla="*/ 16 h 60"/>
                <a:gd name="T6" fmla="*/ 33 w 75"/>
                <a:gd name="T7" fmla="*/ 57 h 60"/>
                <a:gd name="T8" fmla="*/ 25 w 75"/>
                <a:gd name="T9" fmla="*/ 0 h 60"/>
                <a:gd name="T10" fmla="*/ 52 w 75"/>
                <a:gd name="T11" fmla="*/ 41 h 60"/>
                <a:gd name="T12" fmla="*/ 35 w 75"/>
                <a:gd name="T13" fmla="*/ 12 h 60"/>
                <a:gd name="T14" fmla="*/ 26 w 75"/>
                <a:gd name="T15" fmla="*/ 35 h 60"/>
                <a:gd name="T16" fmla="*/ 52 w 75"/>
                <a:gd name="T17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25" y="0"/>
                  </a:moveTo>
                  <a:cubicBezTo>
                    <a:pt x="43" y="4"/>
                    <a:pt x="55" y="1"/>
                    <a:pt x="62" y="18"/>
                  </a:cubicBezTo>
                  <a:cubicBezTo>
                    <a:pt x="63" y="17"/>
                    <a:pt x="64" y="16"/>
                    <a:pt x="66" y="16"/>
                  </a:cubicBezTo>
                  <a:cubicBezTo>
                    <a:pt x="75" y="38"/>
                    <a:pt x="60" y="60"/>
                    <a:pt x="33" y="57"/>
                  </a:cubicBezTo>
                  <a:cubicBezTo>
                    <a:pt x="15" y="47"/>
                    <a:pt x="0" y="13"/>
                    <a:pt x="25" y="0"/>
                  </a:cubicBezTo>
                  <a:close/>
                  <a:moveTo>
                    <a:pt x="52" y="41"/>
                  </a:moveTo>
                  <a:cubicBezTo>
                    <a:pt x="60" y="31"/>
                    <a:pt x="45" y="11"/>
                    <a:pt x="35" y="12"/>
                  </a:cubicBezTo>
                  <a:cubicBezTo>
                    <a:pt x="26" y="14"/>
                    <a:pt x="25" y="23"/>
                    <a:pt x="26" y="35"/>
                  </a:cubicBezTo>
                  <a:cubicBezTo>
                    <a:pt x="31" y="44"/>
                    <a:pt x="50" y="44"/>
                    <a:pt x="5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87591" y="3044480"/>
            <a:ext cx="885467" cy="1152578"/>
            <a:chOff x="4735513" y="1379538"/>
            <a:chExt cx="976313" cy="830263"/>
          </a:xfrm>
          <a:solidFill>
            <a:schemeClr val="bg1"/>
          </a:solidFill>
        </p:grpSpPr>
        <p:sp>
          <p:nvSpPr>
            <p:cNvPr id="41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Freeform 168"/>
          <p:cNvSpPr>
            <a:spLocks noEditPoints="1"/>
          </p:cNvSpPr>
          <p:nvPr/>
        </p:nvSpPr>
        <p:spPr bwMode="auto">
          <a:xfrm>
            <a:off x="11062941" y="6063166"/>
            <a:ext cx="492366" cy="383192"/>
          </a:xfrm>
          <a:custGeom>
            <a:avLst/>
            <a:gdLst>
              <a:gd name="T0" fmla="*/ 926 w 1015"/>
              <a:gd name="T1" fmla="*/ 64 h 521"/>
              <a:gd name="T2" fmla="*/ 980 w 1015"/>
              <a:gd name="T3" fmla="*/ 90 h 521"/>
              <a:gd name="T4" fmla="*/ 1006 w 1015"/>
              <a:gd name="T5" fmla="*/ 90 h 521"/>
              <a:gd name="T6" fmla="*/ 951 w 1015"/>
              <a:gd name="T7" fmla="*/ 219 h 521"/>
              <a:gd name="T8" fmla="*/ 943 w 1015"/>
              <a:gd name="T9" fmla="*/ 286 h 521"/>
              <a:gd name="T10" fmla="*/ 892 w 1015"/>
              <a:gd name="T11" fmla="*/ 342 h 521"/>
              <a:gd name="T12" fmla="*/ 822 w 1015"/>
              <a:gd name="T13" fmla="*/ 413 h 521"/>
              <a:gd name="T14" fmla="*/ 677 w 1015"/>
              <a:gd name="T15" fmla="*/ 453 h 521"/>
              <a:gd name="T16" fmla="*/ 664 w 1015"/>
              <a:gd name="T17" fmla="*/ 500 h 521"/>
              <a:gd name="T18" fmla="*/ 506 w 1015"/>
              <a:gd name="T19" fmla="*/ 480 h 521"/>
              <a:gd name="T20" fmla="*/ 369 w 1015"/>
              <a:gd name="T21" fmla="*/ 426 h 521"/>
              <a:gd name="T22" fmla="*/ 251 w 1015"/>
              <a:gd name="T23" fmla="*/ 283 h 521"/>
              <a:gd name="T24" fmla="*/ 57 w 1015"/>
              <a:gd name="T25" fmla="*/ 151 h 521"/>
              <a:gd name="T26" fmla="*/ 308 w 1015"/>
              <a:gd name="T27" fmla="*/ 125 h 521"/>
              <a:gd name="T28" fmla="*/ 382 w 1015"/>
              <a:gd name="T29" fmla="*/ 59 h 521"/>
              <a:gd name="T30" fmla="*/ 473 w 1015"/>
              <a:gd name="T31" fmla="*/ 19 h 521"/>
              <a:gd name="T32" fmla="*/ 542 w 1015"/>
              <a:gd name="T33" fmla="*/ 17 h 521"/>
              <a:gd name="T34" fmla="*/ 620 w 1015"/>
              <a:gd name="T35" fmla="*/ 50 h 521"/>
              <a:gd name="T36" fmla="*/ 688 w 1015"/>
              <a:gd name="T37" fmla="*/ 63 h 521"/>
              <a:gd name="T38" fmla="*/ 767 w 1015"/>
              <a:gd name="T39" fmla="*/ 58 h 521"/>
              <a:gd name="T40" fmla="*/ 858 w 1015"/>
              <a:gd name="T41" fmla="*/ 27 h 521"/>
              <a:gd name="T42" fmla="*/ 922 w 1015"/>
              <a:gd name="T43" fmla="*/ 263 h 521"/>
              <a:gd name="T44" fmla="*/ 926 w 1015"/>
              <a:gd name="T45" fmla="*/ 219 h 521"/>
              <a:gd name="T46" fmla="*/ 990 w 1015"/>
              <a:gd name="T47" fmla="*/ 99 h 521"/>
              <a:gd name="T48" fmla="*/ 933 w 1015"/>
              <a:gd name="T49" fmla="*/ 74 h 521"/>
              <a:gd name="T50" fmla="*/ 830 w 1015"/>
              <a:gd name="T51" fmla="*/ 89 h 521"/>
              <a:gd name="T52" fmla="*/ 750 w 1015"/>
              <a:gd name="T53" fmla="*/ 81 h 521"/>
              <a:gd name="T54" fmla="*/ 675 w 1015"/>
              <a:gd name="T55" fmla="*/ 82 h 521"/>
              <a:gd name="T56" fmla="*/ 623 w 1015"/>
              <a:gd name="T57" fmla="*/ 63 h 521"/>
              <a:gd name="T58" fmla="*/ 604 w 1015"/>
              <a:gd name="T59" fmla="*/ 37 h 521"/>
              <a:gd name="T60" fmla="*/ 462 w 1015"/>
              <a:gd name="T61" fmla="*/ 71 h 521"/>
              <a:gd name="T62" fmla="*/ 256 w 1015"/>
              <a:gd name="T63" fmla="*/ 250 h 521"/>
              <a:gd name="T64" fmla="*/ 302 w 1015"/>
              <a:gd name="T65" fmla="*/ 273 h 521"/>
              <a:gd name="T66" fmla="*/ 419 w 1015"/>
              <a:gd name="T67" fmla="*/ 136 h 521"/>
              <a:gd name="T68" fmla="*/ 405 w 1015"/>
              <a:gd name="T69" fmla="*/ 291 h 521"/>
              <a:gd name="T70" fmla="*/ 493 w 1015"/>
              <a:gd name="T71" fmla="*/ 288 h 521"/>
              <a:gd name="T72" fmla="*/ 643 w 1015"/>
              <a:gd name="T73" fmla="*/ 149 h 521"/>
              <a:gd name="T74" fmla="*/ 716 w 1015"/>
              <a:gd name="T75" fmla="*/ 159 h 521"/>
              <a:gd name="T76" fmla="*/ 703 w 1015"/>
              <a:gd name="T77" fmla="*/ 231 h 521"/>
              <a:gd name="T78" fmla="*/ 770 w 1015"/>
              <a:gd name="T79" fmla="*/ 227 h 521"/>
              <a:gd name="T80" fmla="*/ 848 w 1015"/>
              <a:gd name="T81" fmla="*/ 192 h 521"/>
              <a:gd name="T82" fmla="*/ 926 w 1015"/>
              <a:gd name="T83" fmla="*/ 151 h 521"/>
              <a:gd name="T84" fmla="*/ 868 w 1015"/>
              <a:gd name="T85" fmla="*/ 193 h 521"/>
              <a:gd name="T86" fmla="*/ 796 w 1015"/>
              <a:gd name="T87" fmla="*/ 226 h 521"/>
              <a:gd name="T88" fmla="*/ 726 w 1015"/>
              <a:gd name="T89" fmla="*/ 257 h 521"/>
              <a:gd name="T90" fmla="*/ 714 w 1015"/>
              <a:gd name="T91" fmla="*/ 342 h 521"/>
              <a:gd name="T92" fmla="*/ 618 w 1015"/>
              <a:gd name="T93" fmla="*/ 371 h 521"/>
              <a:gd name="T94" fmla="*/ 550 w 1015"/>
              <a:gd name="T95" fmla="*/ 395 h 521"/>
              <a:gd name="T96" fmla="*/ 419 w 1015"/>
              <a:gd name="T97" fmla="*/ 312 h 521"/>
              <a:gd name="T98" fmla="*/ 385 w 1015"/>
              <a:gd name="T99" fmla="*/ 379 h 521"/>
              <a:gd name="T100" fmla="*/ 261 w 1015"/>
              <a:gd name="T101" fmla="*/ 281 h 521"/>
              <a:gd name="T102" fmla="*/ 460 w 1015"/>
              <a:gd name="T103" fmla="*/ 459 h 521"/>
              <a:gd name="T104" fmla="*/ 581 w 1015"/>
              <a:gd name="T105" fmla="*/ 495 h 521"/>
              <a:gd name="T106" fmla="*/ 693 w 1015"/>
              <a:gd name="T107" fmla="*/ 485 h 521"/>
              <a:gd name="T108" fmla="*/ 791 w 1015"/>
              <a:gd name="T109" fmla="*/ 415 h 521"/>
              <a:gd name="T110" fmla="*/ 832 w 1015"/>
              <a:gd name="T111" fmla="*/ 332 h 521"/>
              <a:gd name="T112" fmla="*/ 186 w 1015"/>
              <a:gd name="T113" fmla="*/ 254 h 521"/>
              <a:gd name="T114" fmla="*/ 54 w 1015"/>
              <a:gd name="T115" fmla="*/ 17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5" h="521">
                <a:moveTo>
                  <a:pt x="843" y="73"/>
                </a:moveTo>
                <a:cubicBezTo>
                  <a:pt x="874" y="69"/>
                  <a:pt x="895" y="42"/>
                  <a:pt x="928" y="35"/>
                </a:cubicBezTo>
                <a:cubicBezTo>
                  <a:pt x="933" y="44"/>
                  <a:pt x="926" y="54"/>
                  <a:pt x="926" y="64"/>
                </a:cubicBezTo>
                <a:cubicBezTo>
                  <a:pt x="942" y="61"/>
                  <a:pt x="953" y="52"/>
                  <a:pt x="959" y="38"/>
                </a:cubicBezTo>
                <a:cubicBezTo>
                  <a:pt x="972" y="38"/>
                  <a:pt x="971" y="34"/>
                  <a:pt x="979" y="32"/>
                </a:cubicBezTo>
                <a:cubicBezTo>
                  <a:pt x="986" y="43"/>
                  <a:pt x="978" y="69"/>
                  <a:pt x="980" y="90"/>
                </a:cubicBezTo>
                <a:cubicBezTo>
                  <a:pt x="997" y="90"/>
                  <a:pt x="992" y="78"/>
                  <a:pt x="1002" y="71"/>
                </a:cubicBezTo>
                <a:cubicBezTo>
                  <a:pt x="1006" y="70"/>
                  <a:pt x="1007" y="73"/>
                  <a:pt x="1011" y="73"/>
                </a:cubicBezTo>
                <a:cubicBezTo>
                  <a:pt x="1015" y="80"/>
                  <a:pt x="1012" y="88"/>
                  <a:pt x="1006" y="90"/>
                </a:cubicBezTo>
                <a:cubicBezTo>
                  <a:pt x="1000" y="115"/>
                  <a:pt x="990" y="134"/>
                  <a:pt x="975" y="151"/>
                </a:cubicBezTo>
                <a:cubicBezTo>
                  <a:pt x="984" y="148"/>
                  <a:pt x="986" y="144"/>
                  <a:pt x="997" y="148"/>
                </a:cubicBezTo>
                <a:cubicBezTo>
                  <a:pt x="991" y="181"/>
                  <a:pt x="970" y="199"/>
                  <a:pt x="951" y="219"/>
                </a:cubicBezTo>
                <a:cubicBezTo>
                  <a:pt x="963" y="221"/>
                  <a:pt x="969" y="208"/>
                  <a:pt x="980" y="214"/>
                </a:cubicBezTo>
                <a:cubicBezTo>
                  <a:pt x="970" y="250"/>
                  <a:pt x="937" y="265"/>
                  <a:pt x="909" y="283"/>
                </a:cubicBezTo>
                <a:cubicBezTo>
                  <a:pt x="918" y="292"/>
                  <a:pt x="931" y="276"/>
                  <a:pt x="943" y="286"/>
                </a:cubicBezTo>
                <a:cubicBezTo>
                  <a:pt x="938" y="300"/>
                  <a:pt x="921" y="303"/>
                  <a:pt x="909" y="311"/>
                </a:cubicBezTo>
                <a:cubicBezTo>
                  <a:pt x="894" y="319"/>
                  <a:pt x="880" y="333"/>
                  <a:pt x="856" y="335"/>
                </a:cubicBezTo>
                <a:cubicBezTo>
                  <a:pt x="864" y="346"/>
                  <a:pt x="877" y="345"/>
                  <a:pt x="892" y="342"/>
                </a:cubicBezTo>
                <a:cubicBezTo>
                  <a:pt x="890" y="348"/>
                  <a:pt x="898" y="344"/>
                  <a:pt x="897" y="350"/>
                </a:cubicBezTo>
                <a:cubicBezTo>
                  <a:pt x="875" y="382"/>
                  <a:pt x="817" y="378"/>
                  <a:pt x="778" y="394"/>
                </a:cubicBezTo>
                <a:cubicBezTo>
                  <a:pt x="791" y="403"/>
                  <a:pt x="817" y="399"/>
                  <a:pt x="822" y="413"/>
                </a:cubicBezTo>
                <a:cubicBezTo>
                  <a:pt x="821" y="419"/>
                  <a:pt x="814" y="422"/>
                  <a:pt x="809" y="423"/>
                </a:cubicBezTo>
                <a:cubicBezTo>
                  <a:pt x="794" y="429"/>
                  <a:pt x="778" y="435"/>
                  <a:pt x="762" y="441"/>
                </a:cubicBezTo>
                <a:cubicBezTo>
                  <a:pt x="738" y="450"/>
                  <a:pt x="710" y="453"/>
                  <a:pt x="677" y="453"/>
                </a:cubicBezTo>
                <a:cubicBezTo>
                  <a:pt x="683" y="464"/>
                  <a:pt x="702" y="477"/>
                  <a:pt x="721" y="480"/>
                </a:cubicBezTo>
                <a:cubicBezTo>
                  <a:pt x="720" y="485"/>
                  <a:pt x="723" y="485"/>
                  <a:pt x="723" y="488"/>
                </a:cubicBezTo>
                <a:cubicBezTo>
                  <a:pt x="717" y="498"/>
                  <a:pt x="685" y="500"/>
                  <a:pt x="664" y="500"/>
                </a:cubicBezTo>
                <a:cubicBezTo>
                  <a:pt x="636" y="500"/>
                  <a:pt x="608" y="488"/>
                  <a:pt x="592" y="484"/>
                </a:cubicBezTo>
                <a:cubicBezTo>
                  <a:pt x="596" y="490"/>
                  <a:pt x="602" y="493"/>
                  <a:pt x="604" y="498"/>
                </a:cubicBezTo>
                <a:cubicBezTo>
                  <a:pt x="588" y="521"/>
                  <a:pt x="532" y="496"/>
                  <a:pt x="506" y="480"/>
                </a:cubicBezTo>
                <a:cubicBezTo>
                  <a:pt x="488" y="470"/>
                  <a:pt x="479" y="459"/>
                  <a:pt x="473" y="480"/>
                </a:cubicBezTo>
                <a:cubicBezTo>
                  <a:pt x="432" y="472"/>
                  <a:pt x="405" y="451"/>
                  <a:pt x="372" y="435"/>
                </a:cubicBezTo>
                <a:cubicBezTo>
                  <a:pt x="373" y="430"/>
                  <a:pt x="367" y="431"/>
                  <a:pt x="369" y="426"/>
                </a:cubicBezTo>
                <a:cubicBezTo>
                  <a:pt x="346" y="416"/>
                  <a:pt x="337" y="390"/>
                  <a:pt x="315" y="379"/>
                </a:cubicBezTo>
                <a:cubicBezTo>
                  <a:pt x="301" y="357"/>
                  <a:pt x="284" y="338"/>
                  <a:pt x="264" y="322"/>
                </a:cubicBezTo>
                <a:cubicBezTo>
                  <a:pt x="260" y="309"/>
                  <a:pt x="253" y="298"/>
                  <a:pt x="251" y="283"/>
                </a:cubicBezTo>
                <a:cubicBezTo>
                  <a:pt x="149" y="270"/>
                  <a:pt x="82" y="222"/>
                  <a:pt x="0" y="193"/>
                </a:cubicBezTo>
                <a:cubicBezTo>
                  <a:pt x="2" y="172"/>
                  <a:pt x="17" y="151"/>
                  <a:pt x="34" y="139"/>
                </a:cubicBezTo>
                <a:cubicBezTo>
                  <a:pt x="42" y="143"/>
                  <a:pt x="47" y="149"/>
                  <a:pt x="57" y="151"/>
                </a:cubicBezTo>
                <a:cubicBezTo>
                  <a:pt x="77" y="176"/>
                  <a:pt x="109" y="192"/>
                  <a:pt x="139" y="213"/>
                </a:cubicBezTo>
                <a:cubicBezTo>
                  <a:pt x="166" y="232"/>
                  <a:pt x="205" y="259"/>
                  <a:pt x="248" y="252"/>
                </a:cubicBezTo>
                <a:cubicBezTo>
                  <a:pt x="252" y="209"/>
                  <a:pt x="282" y="162"/>
                  <a:pt x="308" y="125"/>
                </a:cubicBezTo>
                <a:cubicBezTo>
                  <a:pt x="317" y="113"/>
                  <a:pt x="328" y="106"/>
                  <a:pt x="338" y="97"/>
                </a:cubicBezTo>
                <a:cubicBezTo>
                  <a:pt x="345" y="90"/>
                  <a:pt x="349" y="80"/>
                  <a:pt x="357" y="74"/>
                </a:cubicBezTo>
                <a:cubicBezTo>
                  <a:pt x="364" y="69"/>
                  <a:pt x="374" y="65"/>
                  <a:pt x="382" y="59"/>
                </a:cubicBezTo>
                <a:cubicBezTo>
                  <a:pt x="397" y="48"/>
                  <a:pt x="411" y="40"/>
                  <a:pt x="432" y="32"/>
                </a:cubicBezTo>
                <a:cubicBezTo>
                  <a:pt x="437" y="30"/>
                  <a:pt x="442" y="29"/>
                  <a:pt x="447" y="27"/>
                </a:cubicBezTo>
                <a:cubicBezTo>
                  <a:pt x="456" y="22"/>
                  <a:pt x="460" y="15"/>
                  <a:pt x="473" y="19"/>
                </a:cubicBezTo>
                <a:cubicBezTo>
                  <a:pt x="474" y="20"/>
                  <a:pt x="474" y="23"/>
                  <a:pt x="476" y="24"/>
                </a:cubicBezTo>
                <a:cubicBezTo>
                  <a:pt x="477" y="34"/>
                  <a:pt x="470" y="37"/>
                  <a:pt x="466" y="43"/>
                </a:cubicBezTo>
                <a:cubicBezTo>
                  <a:pt x="488" y="39"/>
                  <a:pt x="515" y="0"/>
                  <a:pt x="542" y="17"/>
                </a:cubicBezTo>
                <a:cubicBezTo>
                  <a:pt x="538" y="30"/>
                  <a:pt x="523" y="31"/>
                  <a:pt x="527" y="50"/>
                </a:cubicBezTo>
                <a:cubicBezTo>
                  <a:pt x="555" y="37"/>
                  <a:pt x="585" y="26"/>
                  <a:pt x="618" y="19"/>
                </a:cubicBezTo>
                <a:cubicBezTo>
                  <a:pt x="627" y="25"/>
                  <a:pt x="626" y="41"/>
                  <a:pt x="620" y="50"/>
                </a:cubicBezTo>
                <a:cubicBezTo>
                  <a:pt x="634" y="45"/>
                  <a:pt x="642" y="36"/>
                  <a:pt x="659" y="32"/>
                </a:cubicBezTo>
                <a:cubicBezTo>
                  <a:pt x="671" y="28"/>
                  <a:pt x="680" y="11"/>
                  <a:pt x="695" y="19"/>
                </a:cubicBezTo>
                <a:cubicBezTo>
                  <a:pt x="699" y="38"/>
                  <a:pt x="691" y="46"/>
                  <a:pt x="688" y="63"/>
                </a:cubicBezTo>
                <a:cubicBezTo>
                  <a:pt x="720" y="63"/>
                  <a:pt x="744" y="41"/>
                  <a:pt x="770" y="30"/>
                </a:cubicBezTo>
                <a:cubicBezTo>
                  <a:pt x="772" y="32"/>
                  <a:pt x="775" y="34"/>
                  <a:pt x="776" y="37"/>
                </a:cubicBezTo>
                <a:cubicBezTo>
                  <a:pt x="772" y="43"/>
                  <a:pt x="771" y="52"/>
                  <a:pt x="767" y="58"/>
                </a:cubicBezTo>
                <a:cubicBezTo>
                  <a:pt x="767" y="61"/>
                  <a:pt x="771" y="61"/>
                  <a:pt x="772" y="64"/>
                </a:cubicBezTo>
                <a:cubicBezTo>
                  <a:pt x="790" y="55"/>
                  <a:pt x="808" y="50"/>
                  <a:pt x="825" y="42"/>
                </a:cubicBezTo>
                <a:cubicBezTo>
                  <a:pt x="835" y="36"/>
                  <a:pt x="844" y="25"/>
                  <a:pt x="858" y="27"/>
                </a:cubicBezTo>
                <a:cubicBezTo>
                  <a:pt x="865" y="42"/>
                  <a:pt x="851" y="62"/>
                  <a:pt x="843" y="73"/>
                </a:cubicBezTo>
                <a:close/>
                <a:moveTo>
                  <a:pt x="878" y="289"/>
                </a:moveTo>
                <a:cubicBezTo>
                  <a:pt x="888" y="275"/>
                  <a:pt x="907" y="273"/>
                  <a:pt x="922" y="263"/>
                </a:cubicBezTo>
                <a:cubicBezTo>
                  <a:pt x="936" y="253"/>
                  <a:pt x="949" y="242"/>
                  <a:pt x="959" y="229"/>
                </a:cubicBezTo>
                <a:cubicBezTo>
                  <a:pt x="950" y="231"/>
                  <a:pt x="939" y="232"/>
                  <a:pt x="928" y="232"/>
                </a:cubicBezTo>
                <a:cubicBezTo>
                  <a:pt x="925" y="228"/>
                  <a:pt x="929" y="222"/>
                  <a:pt x="926" y="219"/>
                </a:cubicBezTo>
                <a:cubicBezTo>
                  <a:pt x="948" y="212"/>
                  <a:pt x="966" y="187"/>
                  <a:pt x="979" y="165"/>
                </a:cubicBezTo>
                <a:cubicBezTo>
                  <a:pt x="967" y="168"/>
                  <a:pt x="952" y="177"/>
                  <a:pt x="946" y="164"/>
                </a:cubicBezTo>
                <a:cubicBezTo>
                  <a:pt x="965" y="146"/>
                  <a:pt x="984" y="129"/>
                  <a:pt x="990" y="99"/>
                </a:cubicBezTo>
                <a:cubicBezTo>
                  <a:pt x="980" y="103"/>
                  <a:pt x="961" y="118"/>
                  <a:pt x="959" y="95"/>
                </a:cubicBezTo>
                <a:cubicBezTo>
                  <a:pt x="971" y="90"/>
                  <a:pt x="973" y="64"/>
                  <a:pt x="969" y="53"/>
                </a:cubicBezTo>
                <a:cubicBezTo>
                  <a:pt x="964" y="60"/>
                  <a:pt x="946" y="65"/>
                  <a:pt x="933" y="74"/>
                </a:cubicBezTo>
                <a:cubicBezTo>
                  <a:pt x="922" y="81"/>
                  <a:pt x="911" y="97"/>
                  <a:pt x="904" y="76"/>
                </a:cubicBezTo>
                <a:cubicBezTo>
                  <a:pt x="910" y="69"/>
                  <a:pt x="914" y="67"/>
                  <a:pt x="915" y="53"/>
                </a:cubicBezTo>
                <a:cubicBezTo>
                  <a:pt x="887" y="66"/>
                  <a:pt x="862" y="80"/>
                  <a:pt x="830" y="89"/>
                </a:cubicBezTo>
                <a:cubicBezTo>
                  <a:pt x="828" y="86"/>
                  <a:pt x="822" y="87"/>
                  <a:pt x="822" y="82"/>
                </a:cubicBezTo>
                <a:cubicBezTo>
                  <a:pt x="830" y="69"/>
                  <a:pt x="846" y="56"/>
                  <a:pt x="847" y="42"/>
                </a:cubicBezTo>
                <a:cubicBezTo>
                  <a:pt x="817" y="57"/>
                  <a:pt x="788" y="73"/>
                  <a:pt x="750" y="81"/>
                </a:cubicBezTo>
                <a:cubicBezTo>
                  <a:pt x="750" y="78"/>
                  <a:pt x="748" y="78"/>
                  <a:pt x="747" y="76"/>
                </a:cubicBezTo>
                <a:cubicBezTo>
                  <a:pt x="745" y="63"/>
                  <a:pt x="761" y="59"/>
                  <a:pt x="757" y="50"/>
                </a:cubicBezTo>
                <a:cubicBezTo>
                  <a:pt x="733" y="63"/>
                  <a:pt x="705" y="73"/>
                  <a:pt x="675" y="82"/>
                </a:cubicBezTo>
                <a:cubicBezTo>
                  <a:pt x="676" y="75"/>
                  <a:pt x="672" y="84"/>
                  <a:pt x="672" y="79"/>
                </a:cubicBezTo>
                <a:cubicBezTo>
                  <a:pt x="671" y="67"/>
                  <a:pt x="682" y="51"/>
                  <a:pt x="682" y="33"/>
                </a:cubicBezTo>
                <a:cubicBezTo>
                  <a:pt x="666" y="40"/>
                  <a:pt x="639" y="52"/>
                  <a:pt x="623" y="63"/>
                </a:cubicBezTo>
                <a:cubicBezTo>
                  <a:pt x="614" y="68"/>
                  <a:pt x="607" y="79"/>
                  <a:pt x="599" y="68"/>
                </a:cubicBezTo>
                <a:cubicBezTo>
                  <a:pt x="599" y="60"/>
                  <a:pt x="602" y="55"/>
                  <a:pt x="607" y="51"/>
                </a:cubicBezTo>
                <a:cubicBezTo>
                  <a:pt x="607" y="45"/>
                  <a:pt x="601" y="45"/>
                  <a:pt x="604" y="37"/>
                </a:cubicBezTo>
                <a:cubicBezTo>
                  <a:pt x="574" y="41"/>
                  <a:pt x="543" y="54"/>
                  <a:pt x="520" y="69"/>
                </a:cubicBezTo>
                <a:cubicBezTo>
                  <a:pt x="506" y="64"/>
                  <a:pt x="516" y="41"/>
                  <a:pt x="517" y="30"/>
                </a:cubicBezTo>
                <a:cubicBezTo>
                  <a:pt x="494" y="40"/>
                  <a:pt x="473" y="50"/>
                  <a:pt x="462" y="71"/>
                </a:cubicBezTo>
                <a:cubicBezTo>
                  <a:pt x="456" y="69"/>
                  <a:pt x="450" y="68"/>
                  <a:pt x="447" y="63"/>
                </a:cubicBezTo>
                <a:cubicBezTo>
                  <a:pt x="450" y="54"/>
                  <a:pt x="457" y="49"/>
                  <a:pt x="457" y="37"/>
                </a:cubicBezTo>
                <a:cubicBezTo>
                  <a:pt x="353" y="71"/>
                  <a:pt x="289" y="145"/>
                  <a:pt x="256" y="250"/>
                </a:cubicBezTo>
                <a:cubicBezTo>
                  <a:pt x="259" y="252"/>
                  <a:pt x="264" y="253"/>
                  <a:pt x="264" y="258"/>
                </a:cubicBezTo>
                <a:cubicBezTo>
                  <a:pt x="264" y="263"/>
                  <a:pt x="257" y="261"/>
                  <a:pt x="258" y="267"/>
                </a:cubicBezTo>
                <a:cubicBezTo>
                  <a:pt x="271" y="270"/>
                  <a:pt x="287" y="271"/>
                  <a:pt x="302" y="273"/>
                </a:cubicBezTo>
                <a:cubicBezTo>
                  <a:pt x="305" y="240"/>
                  <a:pt x="323" y="219"/>
                  <a:pt x="344" y="195"/>
                </a:cubicBezTo>
                <a:cubicBezTo>
                  <a:pt x="359" y="178"/>
                  <a:pt x="374" y="159"/>
                  <a:pt x="387" y="148"/>
                </a:cubicBezTo>
                <a:cubicBezTo>
                  <a:pt x="394" y="141"/>
                  <a:pt x="407" y="129"/>
                  <a:pt x="419" y="136"/>
                </a:cubicBezTo>
                <a:cubicBezTo>
                  <a:pt x="393" y="147"/>
                  <a:pt x="376" y="166"/>
                  <a:pt x="354" y="192"/>
                </a:cubicBezTo>
                <a:cubicBezTo>
                  <a:pt x="331" y="219"/>
                  <a:pt x="311" y="243"/>
                  <a:pt x="315" y="276"/>
                </a:cubicBezTo>
                <a:cubicBezTo>
                  <a:pt x="344" y="286"/>
                  <a:pt x="376" y="292"/>
                  <a:pt x="405" y="291"/>
                </a:cubicBezTo>
                <a:cubicBezTo>
                  <a:pt x="426" y="237"/>
                  <a:pt x="447" y="173"/>
                  <a:pt x="506" y="161"/>
                </a:cubicBezTo>
                <a:cubicBezTo>
                  <a:pt x="455" y="183"/>
                  <a:pt x="432" y="232"/>
                  <a:pt x="418" y="291"/>
                </a:cubicBezTo>
                <a:cubicBezTo>
                  <a:pt x="436" y="289"/>
                  <a:pt x="468" y="290"/>
                  <a:pt x="493" y="288"/>
                </a:cubicBezTo>
                <a:cubicBezTo>
                  <a:pt x="500" y="245"/>
                  <a:pt x="515" y="210"/>
                  <a:pt x="546" y="192"/>
                </a:cubicBezTo>
                <a:cubicBezTo>
                  <a:pt x="561" y="183"/>
                  <a:pt x="577" y="176"/>
                  <a:pt x="594" y="167"/>
                </a:cubicBezTo>
                <a:cubicBezTo>
                  <a:pt x="609" y="159"/>
                  <a:pt x="626" y="145"/>
                  <a:pt x="643" y="149"/>
                </a:cubicBezTo>
                <a:cubicBezTo>
                  <a:pt x="582" y="177"/>
                  <a:pt x="503" y="203"/>
                  <a:pt x="507" y="285"/>
                </a:cubicBezTo>
                <a:cubicBezTo>
                  <a:pt x="540" y="281"/>
                  <a:pt x="584" y="277"/>
                  <a:pt x="620" y="268"/>
                </a:cubicBezTo>
                <a:cubicBezTo>
                  <a:pt x="628" y="215"/>
                  <a:pt x="672" y="175"/>
                  <a:pt x="716" y="159"/>
                </a:cubicBezTo>
                <a:cubicBezTo>
                  <a:pt x="680" y="187"/>
                  <a:pt x="636" y="211"/>
                  <a:pt x="631" y="267"/>
                </a:cubicBezTo>
                <a:cubicBezTo>
                  <a:pt x="652" y="268"/>
                  <a:pt x="665" y="260"/>
                  <a:pt x="683" y="258"/>
                </a:cubicBezTo>
                <a:cubicBezTo>
                  <a:pt x="685" y="247"/>
                  <a:pt x="696" y="240"/>
                  <a:pt x="703" y="231"/>
                </a:cubicBezTo>
                <a:cubicBezTo>
                  <a:pt x="717" y="213"/>
                  <a:pt x="728" y="190"/>
                  <a:pt x="749" y="185"/>
                </a:cubicBezTo>
                <a:cubicBezTo>
                  <a:pt x="729" y="204"/>
                  <a:pt x="715" y="229"/>
                  <a:pt x="700" y="254"/>
                </a:cubicBezTo>
                <a:cubicBezTo>
                  <a:pt x="724" y="245"/>
                  <a:pt x="750" y="240"/>
                  <a:pt x="770" y="227"/>
                </a:cubicBezTo>
                <a:cubicBezTo>
                  <a:pt x="776" y="189"/>
                  <a:pt x="801" y="145"/>
                  <a:pt x="834" y="130"/>
                </a:cubicBezTo>
                <a:cubicBezTo>
                  <a:pt x="810" y="154"/>
                  <a:pt x="792" y="182"/>
                  <a:pt x="783" y="221"/>
                </a:cubicBezTo>
                <a:cubicBezTo>
                  <a:pt x="804" y="210"/>
                  <a:pt x="825" y="200"/>
                  <a:pt x="848" y="192"/>
                </a:cubicBezTo>
                <a:cubicBezTo>
                  <a:pt x="854" y="167"/>
                  <a:pt x="852" y="118"/>
                  <a:pt x="881" y="108"/>
                </a:cubicBezTo>
                <a:cubicBezTo>
                  <a:pt x="867" y="128"/>
                  <a:pt x="864" y="157"/>
                  <a:pt x="861" y="183"/>
                </a:cubicBezTo>
                <a:cubicBezTo>
                  <a:pt x="887" y="178"/>
                  <a:pt x="901" y="152"/>
                  <a:pt x="926" y="151"/>
                </a:cubicBezTo>
                <a:cubicBezTo>
                  <a:pt x="923" y="172"/>
                  <a:pt x="895" y="169"/>
                  <a:pt x="886" y="185"/>
                </a:cubicBezTo>
                <a:cubicBezTo>
                  <a:pt x="903" y="193"/>
                  <a:pt x="928" y="193"/>
                  <a:pt x="941" y="205"/>
                </a:cubicBezTo>
                <a:cubicBezTo>
                  <a:pt x="915" y="206"/>
                  <a:pt x="887" y="200"/>
                  <a:pt x="868" y="193"/>
                </a:cubicBezTo>
                <a:cubicBezTo>
                  <a:pt x="856" y="207"/>
                  <a:pt x="832" y="204"/>
                  <a:pt x="816" y="216"/>
                </a:cubicBezTo>
                <a:cubicBezTo>
                  <a:pt x="832" y="237"/>
                  <a:pt x="860" y="247"/>
                  <a:pt x="884" y="260"/>
                </a:cubicBezTo>
                <a:cubicBezTo>
                  <a:pt x="842" y="261"/>
                  <a:pt x="829" y="234"/>
                  <a:pt x="796" y="226"/>
                </a:cubicBezTo>
                <a:cubicBezTo>
                  <a:pt x="781" y="237"/>
                  <a:pt x="761" y="244"/>
                  <a:pt x="742" y="252"/>
                </a:cubicBezTo>
                <a:cubicBezTo>
                  <a:pt x="760" y="276"/>
                  <a:pt x="789" y="289"/>
                  <a:pt x="822" y="298"/>
                </a:cubicBezTo>
                <a:cubicBezTo>
                  <a:pt x="783" y="303"/>
                  <a:pt x="752" y="276"/>
                  <a:pt x="726" y="257"/>
                </a:cubicBezTo>
                <a:cubicBezTo>
                  <a:pt x="701" y="266"/>
                  <a:pt x="674" y="274"/>
                  <a:pt x="644" y="278"/>
                </a:cubicBezTo>
                <a:cubicBezTo>
                  <a:pt x="641" y="287"/>
                  <a:pt x="645" y="295"/>
                  <a:pt x="649" y="301"/>
                </a:cubicBezTo>
                <a:cubicBezTo>
                  <a:pt x="664" y="319"/>
                  <a:pt x="696" y="328"/>
                  <a:pt x="714" y="342"/>
                </a:cubicBezTo>
                <a:cubicBezTo>
                  <a:pt x="673" y="333"/>
                  <a:pt x="642" y="313"/>
                  <a:pt x="623" y="281"/>
                </a:cubicBezTo>
                <a:cubicBezTo>
                  <a:pt x="587" y="288"/>
                  <a:pt x="563" y="291"/>
                  <a:pt x="519" y="296"/>
                </a:cubicBezTo>
                <a:cubicBezTo>
                  <a:pt x="538" y="335"/>
                  <a:pt x="572" y="359"/>
                  <a:pt x="618" y="371"/>
                </a:cubicBezTo>
                <a:cubicBezTo>
                  <a:pt x="553" y="372"/>
                  <a:pt x="535" y="327"/>
                  <a:pt x="499" y="299"/>
                </a:cubicBezTo>
                <a:cubicBezTo>
                  <a:pt x="475" y="302"/>
                  <a:pt x="461" y="303"/>
                  <a:pt x="429" y="302"/>
                </a:cubicBezTo>
                <a:cubicBezTo>
                  <a:pt x="446" y="351"/>
                  <a:pt x="498" y="381"/>
                  <a:pt x="550" y="395"/>
                </a:cubicBezTo>
                <a:cubicBezTo>
                  <a:pt x="538" y="398"/>
                  <a:pt x="537" y="392"/>
                  <a:pt x="525" y="394"/>
                </a:cubicBezTo>
                <a:cubicBezTo>
                  <a:pt x="490" y="378"/>
                  <a:pt x="455" y="362"/>
                  <a:pt x="431" y="332"/>
                </a:cubicBezTo>
                <a:cubicBezTo>
                  <a:pt x="426" y="326"/>
                  <a:pt x="425" y="318"/>
                  <a:pt x="419" y="312"/>
                </a:cubicBezTo>
                <a:cubicBezTo>
                  <a:pt x="405" y="298"/>
                  <a:pt x="380" y="305"/>
                  <a:pt x="357" y="301"/>
                </a:cubicBezTo>
                <a:cubicBezTo>
                  <a:pt x="345" y="299"/>
                  <a:pt x="335" y="292"/>
                  <a:pt x="323" y="294"/>
                </a:cubicBezTo>
                <a:cubicBezTo>
                  <a:pt x="315" y="332"/>
                  <a:pt x="363" y="361"/>
                  <a:pt x="385" y="379"/>
                </a:cubicBezTo>
                <a:cubicBezTo>
                  <a:pt x="354" y="366"/>
                  <a:pt x="322" y="347"/>
                  <a:pt x="312" y="314"/>
                </a:cubicBezTo>
                <a:cubicBezTo>
                  <a:pt x="308" y="305"/>
                  <a:pt x="310" y="294"/>
                  <a:pt x="302" y="286"/>
                </a:cubicBezTo>
                <a:cubicBezTo>
                  <a:pt x="287" y="285"/>
                  <a:pt x="274" y="282"/>
                  <a:pt x="261" y="281"/>
                </a:cubicBezTo>
                <a:cubicBezTo>
                  <a:pt x="260" y="303"/>
                  <a:pt x="275" y="308"/>
                  <a:pt x="285" y="319"/>
                </a:cubicBezTo>
                <a:cubicBezTo>
                  <a:pt x="297" y="331"/>
                  <a:pt x="308" y="349"/>
                  <a:pt x="318" y="361"/>
                </a:cubicBezTo>
                <a:cubicBezTo>
                  <a:pt x="353" y="404"/>
                  <a:pt x="403" y="449"/>
                  <a:pt x="460" y="459"/>
                </a:cubicBezTo>
                <a:cubicBezTo>
                  <a:pt x="464" y="458"/>
                  <a:pt x="460" y="449"/>
                  <a:pt x="463" y="448"/>
                </a:cubicBezTo>
                <a:cubicBezTo>
                  <a:pt x="472" y="446"/>
                  <a:pt x="473" y="445"/>
                  <a:pt x="480" y="444"/>
                </a:cubicBezTo>
                <a:cubicBezTo>
                  <a:pt x="506" y="469"/>
                  <a:pt x="537" y="488"/>
                  <a:pt x="581" y="495"/>
                </a:cubicBezTo>
                <a:cubicBezTo>
                  <a:pt x="583" y="483"/>
                  <a:pt x="573" y="483"/>
                  <a:pt x="569" y="477"/>
                </a:cubicBezTo>
                <a:cubicBezTo>
                  <a:pt x="565" y="468"/>
                  <a:pt x="576" y="463"/>
                  <a:pt x="586" y="462"/>
                </a:cubicBezTo>
                <a:cubicBezTo>
                  <a:pt x="609" y="483"/>
                  <a:pt x="654" y="490"/>
                  <a:pt x="693" y="485"/>
                </a:cubicBezTo>
                <a:cubicBezTo>
                  <a:pt x="678" y="470"/>
                  <a:pt x="655" y="461"/>
                  <a:pt x="646" y="440"/>
                </a:cubicBezTo>
                <a:cubicBezTo>
                  <a:pt x="647" y="435"/>
                  <a:pt x="653" y="435"/>
                  <a:pt x="656" y="433"/>
                </a:cubicBezTo>
                <a:cubicBezTo>
                  <a:pt x="704" y="454"/>
                  <a:pt x="749" y="432"/>
                  <a:pt x="791" y="415"/>
                </a:cubicBezTo>
                <a:cubicBezTo>
                  <a:pt x="777" y="398"/>
                  <a:pt x="749" y="407"/>
                  <a:pt x="742" y="387"/>
                </a:cubicBezTo>
                <a:cubicBezTo>
                  <a:pt x="780" y="380"/>
                  <a:pt x="832" y="376"/>
                  <a:pt x="868" y="355"/>
                </a:cubicBezTo>
                <a:cubicBezTo>
                  <a:pt x="853" y="350"/>
                  <a:pt x="838" y="345"/>
                  <a:pt x="832" y="332"/>
                </a:cubicBezTo>
                <a:cubicBezTo>
                  <a:pt x="850" y="318"/>
                  <a:pt x="893" y="319"/>
                  <a:pt x="904" y="296"/>
                </a:cubicBezTo>
                <a:cubicBezTo>
                  <a:pt x="896" y="296"/>
                  <a:pt x="882" y="301"/>
                  <a:pt x="878" y="289"/>
                </a:cubicBezTo>
                <a:close/>
                <a:moveTo>
                  <a:pt x="186" y="254"/>
                </a:moveTo>
                <a:cubicBezTo>
                  <a:pt x="170" y="249"/>
                  <a:pt x="152" y="238"/>
                  <a:pt x="139" y="229"/>
                </a:cubicBezTo>
                <a:cubicBezTo>
                  <a:pt x="130" y="223"/>
                  <a:pt x="118" y="216"/>
                  <a:pt x="106" y="208"/>
                </a:cubicBezTo>
                <a:cubicBezTo>
                  <a:pt x="84" y="194"/>
                  <a:pt x="74" y="184"/>
                  <a:pt x="54" y="170"/>
                </a:cubicBezTo>
                <a:cubicBezTo>
                  <a:pt x="28" y="154"/>
                  <a:pt x="21" y="162"/>
                  <a:pt x="13" y="187"/>
                </a:cubicBezTo>
                <a:cubicBezTo>
                  <a:pt x="69" y="204"/>
                  <a:pt x="125" y="242"/>
                  <a:pt x="186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8458346" y="767552"/>
            <a:ext cx="1117611" cy="1224051"/>
            <a:chOff x="5364163" y="392113"/>
            <a:chExt cx="1219200" cy="869950"/>
          </a:xfrm>
          <a:solidFill>
            <a:schemeClr val="bg1"/>
          </a:solidFill>
        </p:grpSpPr>
        <p:sp>
          <p:nvSpPr>
            <p:cNvPr id="31" name="Freeform 169"/>
            <p:cNvSpPr/>
            <p:nvPr/>
          </p:nvSpPr>
          <p:spPr bwMode="auto">
            <a:xfrm>
              <a:off x="5903913" y="633413"/>
              <a:ext cx="44450" cy="22225"/>
            </a:xfrm>
            <a:custGeom>
              <a:avLst/>
              <a:gdLst>
                <a:gd name="T0" fmla="*/ 57 w 57"/>
                <a:gd name="T1" fmla="*/ 27 h 29"/>
                <a:gd name="T2" fmla="*/ 19 w 57"/>
                <a:gd name="T3" fmla="*/ 17 h 29"/>
                <a:gd name="T4" fmla="*/ 5 w 57"/>
                <a:gd name="T5" fmla="*/ 22 h 29"/>
                <a:gd name="T6" fmla="*/ 0 w 57"/>
                <a:gd name="T7" fmla="*/ 13 h 29"/>
                <a:gd name="T8" fmla="*/ 57 w 57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9">
                  <a:moveTo>
                    <a:pt x="57" y="27"/>
                  </a:moveTo>
                  <a:cubicBezTo>
                    <a:pt x="44" y="29"/>
                    <a:pt x="37" y="14"/>
                    <a:pt x="19" y="17"/>
                  </a:cubicBezTo>
                  <a:cubicBezTo>
                    <a:pt x="13" y="18"/>
                    <a:pt x="13" y="24"/>
                    <a:pt x="5" y="22"/>
                  </a:cubicBezTo>
                  <a:cubicBezTo>
                    <a:pt x="2" y="20"/>
                    <a:pt x="0" y="18"/>
                    <a:pt x="0" y="13"/>
                  </a:cubicBezTo>
                  <a:cubicBezTo>
                    <a:pt x="19" y="0"/>
                    <a:pt x="48" y="12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70"/>
            <p:cNvSpPr/>
            <p:nvPr/>
          </p:nvSpPr>
          <p:spPr bwMode="auto">
            <a:xfrm>
              <a:off x="6018213" y="646113"/>
              <a:ext cx="39688" cy="39688"/>
            </a:xfrm>
            <a:custGeom>
              <a:avLst/>
              <a:gdLst>
                <a:gd name="T0" fmla="*/ 50 w 51"/>
                <a:gd name="T1" fmla="*/ 3 h 50"/>
                <a:gd name="T2" fmla="*/ 51 w 51"/>
                <a:gd name="T3" fmla="*/ 11 h 50"/>
                <a:gd name="T4" fmla="*/ 49 w 51"/>
                <a:gd name="T5" fmla="*/ 14 h 50"/>
                <a:gd name="T6" fmla="*/ 30 w 51"/>
                <a:gd name="T7" fmla="*/ 11 h 50"/>
                <a:gd name="T8" fmla="*/ 42 w 51"/>
                <a:gd name="T9" fmla="*/ 29 h 50"/>
                <a:gd name="T10" fmla="*/ 25 w 51"/>
                <a:gd name="T11" fmla="*/ 23 h 50"/>
                <a:gd name="T12" fmla="*/ 15 w 51"/>
                <a:gd name="T13" fmla="*/ 46 h 50"/>
                <a:gd name="T14" fmla="*/ 1 w 51"/>
                <a:gd name="T15" fmla="*/ 36 h 50"/>
                <a:gd name="T16" fmla="*/ 19 w 51"/>
                <a:gd name="T17" fmla="*/ 3 h 50"/>
                <a:gd name="T18" fmla="*/ 50 w 51"/>
                <a:gd name="T1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0">
                  <a:moveTo>
                    <a:pt x="50" y="3"/>
                  </a:moveTo>
                  <a:cubicBezTo>
                    <a:pt x="51" y="8"/>
                    <a:pt x="50" y="7"/>
                    <a:pt x="51" y="11"/>
                  </a:cubicBezTo>
                  <a:cubicBezTo>
                    <a:pt x="49" y="11"/>
                    <a:pt x="49" y="12"/>
                    <a:pt x="49" y="14"/>
                  </a:cubicBezTo>
                  <a:cubicBezTo>
                    <a:pt x="39" y="14"/>
                    <a:pt x="36" y="8"/>
                    <a:pt x="30" y="11"/>
                  </a:cubicBezTo>
                  <a:cubicBezTo>
                    <a:pt x="33" y="18"/>
                    <a:pt x="45" y="21"/>
                    <a:pt x="42" y="29"/>
                  </a:cubicBezTo>
                  <a:cubicBezTo>
                    <a:pt x="33" y="30"/>
                    <a:pt x="32" y="23"/>
                    <a:pt x="25" y="23"/>
                  </a:cubicBezTo>
                  <a:cubicBezTo>
                    <a:pt x="18" y="27"/>
                    <a:pt x="19" y="39"/>
                    <a:pt x="15" y="46"/>
                  </a:cubicBezTo>
                  <a:cubicBezTo>
                    <a:pt x="6" y="50"/>
                    <a:pt x="0" y="44"/>
                    <a:pt x="1" y="36"/>
                  </a:cubicBezTo>
                  <a:cubicBezTo>
                    <a:pt x="6" y="31"/>
                    <a:pt x="12" y="13"/>
                    <a:pt x="19" y="3"/>
                  </a:cubicBezTo>
                  <a:cubicBezTo>
                    <a:pt x="30" y="0"/>
                    <a:pt x="42" y="1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71"/>
            <p:cNvSpPr/>
            <p:nvPr/>
          </p:nvSpPr>
          <p:spPr bwMode="auto">
            <a:xfrm>
              <a:off x="5761038" y="646113"/>
              <a:ext cx="44450" cy="36513"/>
            </a:xfrm>
            <a:custGeom>
              <a:avLst/>
              <a:gdLst>
                <a:gd name="T0" fmla="*/ 56 w 56"/>
                <a:gd name="T1" fmla="*/ 23 h 47"/>
                <a:gd name="T2" fmla="*/ 54 w 56"/>
                <a:gd name="T3" fmla="*/ 26 h 47"/>
                <a:gd name="T4" fmla="*/ 37 w 56"/>
                <a:gd name="T5" fmla="*/ 25 h 47"/>
                <a:gd name="T6" fmla="*/ 0 w 56"/>
                <a:gd name="T7" fmla="*/ 47 h 47"/>
                <a:gd name="T8" fmla="*/ 56 w 56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56" y="23"/>
                  </a:moveTo>
                  <a:cubicBezTo>
                    <a:pt x="54" y="23"/>
                    <a:pt x="55" y="25"/>
                    <a:pt x="54" y="26"/>
                  </a:cubicBezTo>
                  <a:cubicBezTo>
                    <a:pt x="47" y="29"/>
                    <a:pt x="43" y="24"/>
                    <a:pt x="37" y="25"/>
                  </a:cubicBezTo>
                  <a:cubicBezTo>
                    <a:pt x="20" y="26"/>
                    <a:pt x="11" y="44"/>
                    <a:pt x="0" y="47"/>
                  </a:cubicBezTo>
                  <a:cubicBezTo>
                    <a:pt x="5" y="26"/>
                    <a:pt x="40" y="0"/>
                    <a:pt x="5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72"/>
            <p:cNvSpPr/>
            <p:nvPr/>
          </p:nvSpPr>
          <p:spPr bwMode="auto">
            <a:xfrm>
              <a:off x="5911851" y="673101"/>
              <a:ext cx="26988" cy="34925"/>
            </a:xfrm>
            <a:custGeom>
              <a:avLst/>
              <a:gdLst>
                <a:gd name="T0" fmla="*/ 27 w 35"/>
                <a:gd name="T1" fmla="*/ 13 h 46"/>
                <a:gd name="T2" fmla="*/ 19 w 35"/>
                <a:gd name="T3" fmla="*/ 19 h 46"/>
                <a:gd name="T4" fmla="*/ 35 w 35"/>
                <a:gd name="T5" fmla="*/ 36 h 46"/>
                <a:gd name="T6" fmla="*/ 20 w 35"/>
                <a:gd name="T7" fmla="*/ 46 h 46"/>
                <a:gd name="T8" fmla="*/ 0 w 35"/>
                <a:gd name="T9" fmla="*/ 17 h 46"/>
                <a:gd name="T10" fmla="*/ 27 w 35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27" y="13"/>
                  </a:moveTo>
                  <a:cubicBezTo>
                    <a:pt x="27" y="18"/>
                    <a:pt x="23" y="19"/>
                    <a:pt x="19" y="19"/>
                  </a:cubicBezTo>
                  <a:cubicBezTo>
                    <a:pt x="17" y="32"/>
                    <a:pt x="26" y="29"/>
                    <a:pt x="35" y="36"/>
                  </a:cubicBezTo>
                  <a:cubicBezTo>
                    <a:pt x="34" y="45"/>
                    <a:pt x="25" y="46"/>
                    <a:pt x="20" y="46"/>
                  </a:cubicBezTo>
                  <a:cubicBezTo>
                    <a:pt x="8" y="44"/>
                    <a:pt x="0" y="25"/>
                    <a:pt x="0" y="17"/>
                  </a:cubicBezTo>
                  <a:cubicBezTo>
                    <a:pt x="2" y="7"/>
                    <a:pt x="23" y="0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73"/>
            <p:cNvSpPr/>
            <p:nvPr/>
          </p:nvSpPr>
          <p:spPr bwMode="auto">
            <a:xfrm>
              <a:off x="5781676" y="693738"/>
              <a:ext cx="26988" cy="36513"/>
            </a:xfrm>
            <a:custGeom>
              <a:avLst/>
              <a:gdLst>
                <a:gd name="T0" fmla="*/ 33 w 35"/>
                <a:gd name="T1" fmla="*/ 15 h 46"/>
                <a:gd name="T2" fmla="*/ 16 w 35"/>
                <a:gd name="T3" fmla="*/ 25 h 46"/>
                <a:gd name="T4" fmla="*/ 35 w 35"/>
                <a:gd name="T5" fmla="*/ 36 h 46"/>
                <a:gd name="T6" fmla="*/ 11 w 35"/>
                <a:gd name="T7" fmla="*/ 39 h 46"/>
                <a:gd name="T8" fmla="*/ 2 w 35"/>
                <a:gd name="T9" fmla="*/ 22 h 46"/>
                <a:gd name="T10" fmla="*/ 33 w 35"/>
                <a:gd name="T1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33" y="15"/>
                  </a:moveTo>
                  <a:cubicBezTo>
                    <a:pt x="32" y="26"/>
                    <a:pt x="20" y="19"/>
                    <a:pt x="16" y="25"/>
                  </a:cubicBezTo>
                  <a:cubicBezTo>
                    <a:pt x="17" y="38"/>
                    <a:pt x="31" y="26"/>
                    <a:pt x="35" y="36"/>
                  </a:cubicBezTo>
                  <a:cubicBezTo>
                    <a:pt x="30" y="46"/>
                    <a:pt x="15" y="43"/>
                    <a:pt x="11" y="39"/>
                  </a:cubicBezTo>
                  <a:cubicBezTo>
                    <a:pt x="9" y="36"/>
                    <a:pt x="2" y="25"/>
                    <a:pt x="2" y="22"/>
                  </a:cubicBezTo>
                  <a:cubicBezTo>
                    <a:pt x="0" y="5"/>
                    <a:pt x="24" y="0"/>
                    <a:pt x="3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74"/>
            <p:cNvSpPr/>
            <p:nvPr/>
          </p:nvSpPr>
          <p:spPr bwMode="auto">
            <a:xfrm>
              <a:off x="5661026" y="701676"/>
              <a:ext cx="58738" cy="31750"/>
            </a:xfrm>
            <a:custGeom>
              <a:avLst/>
              <a:gdLst>
                <a:gd name="T0" fmla="*/ 15 w 76"/>
                <a:gd name="T1" fmla="*/ 0 h 40"/>
                <a:gd name="T2" fmla="*/ 75 w 76"/>
                <a:gd name="T3" fmla="*/ 20 h 40"/>
                <a:gd name="T4" fmla="*/ 76 w 76"/>
                <a:gd name="T5" fmla="*/ 30 h 40"/>
                <a:gd name="T6" fmla="*/ 67 w 76"/>
                <a:gd name="T7" fmla="*/ 33 h 40"/>
                <a:gd name="T8" fmla="*/ 61 w 76"/>
                <a:gd name="T9" fmla="*/ 24 h 40"/>
                <a:gd name="T10" fmla="*/ 33 w 76"/>
                <a:gd name="T11" fmla="*/ 40 h 40"/>
                <a:gd name="T12" fmla="*/ 41 w 76"/>
                <a:gd name="T13" fmla="*/ 13 h 40"/>
                <a:gd name="T14" fmla="*/ 15 w 76"/>
                <a:gd name="T15" fmla="*/ 28 h 40"/>
                <a:gd name="T16" fmla="*/ 9 w 76"/>
                <a:gd name="T17" fmla="*/ 28 h 40"/>
                <a:gd name="T18" fmla="*/ 15 w 76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15" y="0"/>
                  </a:moveTo>
                  <a:cubicBezTo>
                    <a:pt x="39" y="0"/>
                    <a:pt x="60" y="5"/>
                    <a:pt x="75" y="20"/>
                  </a:cubicBezTo>
                  <a:cubicBezTo>
                    <a:pt x="74" y="24"/>
                    <a:pt x="75" y="27"/>
                    <a:pt x="76" y="30"/>
                  </a:cubicBezTo>
                  <a:cubicBezTo>
                    <a:pt x="74" y="34"/>
                    <a:pt x="66" y="28"/>
                    <a:pt x="67" y="33"/>
                  </a:cubicBezTo>
                  <a:cubicBezTo>
                    <a:pt x="65" y="30"/>
                    <a:pt x="61" y="29"/>
                    <a:pt x="61" y="24"/>
                  </a:cubicBezTo>
                  <a:cubicBezTo>
                    <a:pt x="48" y="17"/>
                    <a:pt x="37" y="28"/>
                    <a:pt x="33" y="40"/>
                  </a:cubicBezTo>
                  <a:cubicBezTo>
                    <a:pt x="23" y="32"/>
                    <a:pt x="35" y="18"/>
                    <a:pt x="41" y="13"/>
                  </a:cubicBezTo>
                  <a:cubicBezTo>
                    <a:pt x="27" y="1"/>
                    <a:pt x="16" y="16"/>
                    <a:pt x="15" y="28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0" y="17"/>
                    <a:pt x="13" y="1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75"/>
            <p:cNvSpPr/>
            <p:nvPr/>
          </p:nvSpPr>
          <p:spPr bwMode="auto">
            <a:xfrm>
              <a:off x="5835651" y="731838"/>
              <a:ext cx="68263" cy="34925"/>
            </a:xfrm>
            <a:custGeom>
              <a:avLst/>
              <a:gdLst>
                <a:gd name="T0" fmla="*/ 84 w 88"/>
                <a:gd name="T1" fmla="*/ 2 h 43"/>
                <a:gd name="T2" fmla="*/ 84 w 88"/>
                <a:gd name="T3" fmla="*/ 20 h 43"/>
                <a:gd name="T4" fmla="*/ 73 w 88"/>
                <a:gd name="T5" fmla="*/ 23 h 43"/>
                <a:gd name="T6" fmla="*/ 19 w 88"/>
                <a:gd name="T7" fmla="*/ 33 h 43"/>
                <a:gd name="T8" fmla="*/ 13 w 88"/>
                <a:gd name="T9" fmla="*/ 9 h 43"/>
                <a:gd name="T10" fmla="*/ 48 w 88"/>
                <a:gd name="T11" fmla="*/ 26 h 43"/>
                <a:gd name="T12" fmla="*/ 74 w 88"/>
                <a:gd name="T13" fmla="*/ 1 h 43"/>
                <a:gd name="T14" fmla="*/ 84 w 88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3">
                  <a:moveTo>
                    <a:pt x="84" y="2"/>
                  </a:moveTo>
                  <a:cubicBezTo>
                    <a:pt x="88" y="9"/>
                    <a:pt x="84" y="14"/>
                    <a:pt x="84" y="20"/>
                  </a:cubicBezTo>
                  <a:cubicBezTo>
                    <a:pt x="79" y="20"/>
                    <a:pt x="79" y="25"/>
                    <a:pt x="73" y="23"/>
                  </a:cubicBezTo>
                  <a:cubicBezTo>
                    <a:pt x="59" y="43"/>
                    <a:pt x="37" y="32"/>
                    <a:pt x="19" y="33"/>
                  </a:cubicBezTo>
                  <a:cubicBezTo>
                    <a:pt x="12" y="28"/>
                    <a:pt x="0" y="14"/>
                    <a:pt x="13" y="9"/>
                  </a:cubicBezTo>
                  <a:cubicBezTo>
                    <a:pt x="18" y="24"/>
                    <a:pt x="34" y="20"/>
                    <a:pt x="48" y="26"/>
                  </a:cubicBezTo>
                  <a:cubicBezTo>
                    <a:pt x="58" y="20"/>
                    <a:pt x="69" y="13"/>
                    <a:pt x="74" y="1"/>
                  </a:cubicBezTo>
                  <a:cubicBezTo>
                    <a:pt x="78" y="0"/>
                    <a:pt x="81" y="2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176"/>
            <p:cNvSpPr/>
            <p:nvPr/>
          </p:nvSpPr>
          <p:spPr bwMode="auto">
            <a:xfrm>
              <a:off x="5818188" y="742951"/>
              <a:ext cx="125413" cy="42863"/>
            </a:xfrm>
            <a:custGeom>
              <a:avLst/>
              <a:gdLst>
                <a:gd name="T0" fmla="*/ 161 w 161"/>
                <a:gd name="T1" fmla="*/ 2 h 55"/>
                <a:gd name="T2" fmla="*/ 143 w 161"/>
                <a:gd name="T3" fmla="*/ 28 h 55"/>
                <a:gd name="T4" fmla="*/ 52 w 161"/>
                <a:gd name="T5" fmla="*/ 54 h 55"/>
                <a:gd name="T6" fmla="*/ 0 w 161"/>
                <a:gd name="T7" fmla="*/ 40 h 55"/>
                <a:gd name="T8" fmla="*/ 107 w 161"/>
                <a:gd name="T9" fmla="*/ 35 h 55"/>
                <a:gd name="T10" fmla="*/ 137 w 161"/>
                <a:gd name="T11" fmla="*/ 19 h 55"/>
                <a:gd name="T12" fmla="*/ 155 w 161"/>
                <a:gd name="T13" fmla="*/ 0 h 55"/>
                <a:gd name="T14" fmla="*/ 161 w 161"/>
                <a:gd name="T15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55">
                  <a:moveTo>
                    <a:pt x="161" y="2"/>
                  </a:moveTo>
                  <a:cubicBezTo>
                    <a:pt x="161" y="12"/>
                    <a:pt x="152" y="21"/>
                    <a:pt x="143" y="28"/>
                  </a:cubicBezTo>
                  <a:cubicBezTo>
                    <a:pt x="120" y="47"/>
                    <a:pt x="78" y="55"/>
                    <a:pt x="52" y="54"/>
                  </a:cubicBezTo>
                  <a:cubicBezTo>
                    <a:pt x="33" y="54"/>
                    <a:pt x="14" y="50"/>
                    <a:pt x="0" y="40"/>
                  </a:cubicBezTo>
                  <a:cubicBezTo>
                    <a:pt x="34" y="40"/>
                    <a:pt x="75" y="46"/>
                    <a:pt x="107" y="35"/>
                  </a:cubicBezTo>
                  <a:cubicBezTo>
                    <a:pt x="114" y="33"/>
                    <a:pt x="130" y="24"/>
                    <a:pt x="137" y="19"/>
                  </a:cubicBezTo>
                  <a:cubicBezTo>
                    <a:pt x="144" y="14"/>
                    <a:pt x="150" y="7"/>
                    <a:pt x="155" y="0"/>
                  </a:cubicBezTo>
                  <a:cubicBezTo>
                    <a:pt x="157" y="0"/>
                    <a:pt x="159" y="1"/>
                    <a:pt x="1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77"/>
            <p:cNvSpPr>
              <a:spLocks noEditPoints="1"/>
            </p:cNvSpPr>
            <p:nvPr/>
          </p:nvSpPr>
          <p:spPr bwMode="auto">
            <a:xfrm>
              <a:off x="5364163" y="392113"/>
              <a:ext cx="1219200" cy="869950"/>
            </a:xfrm>
            <a:custGeom>
              <a:avLst/>
              <a:gdLst>
                <a:gd name="T0" fmla="*/ 1052 w 1565"/>
                <a:gd name="T1" fmla="*/ 1107 h 1118"/>
                <a:gd name="T2" fmla="*/ 240 w 1565"/>
                <a:gd name="T3" fmla="*/ 1004 h 1118"/>
                <a:gd name="T4" fmla="*/ 342 w 1565"/>
                <a:gd name="T5" fmla="*/ 711 h 1118"/>
                <a:gd name="T6" fmla="*/ 541 w 1565"/>
                <a:gd name="T7" fmla="*/ 582 h 1118"/>
                <a:gd name="T8" fmla="*/ 331 w 1565"/>
                <a:gd name="T9" fmla="*/ 319 h 1118"/>
                <a:gd name="T10" fmla="*/ 709 w 1565"/>
                <a:gd name="T11" fmla="*/ 14 h 1118"/>
                <a:gd name="T12" fmla="*/ 953 w 1565"/>
                <a:gd name="T13" fmla="*/ 341 h 1118"/>
                <a:gd name="T14" fmla="*/ 1042 w 1565"/>
                <a:gd name="T15" fmla="*/ 748 h 1118"/>
                <a:gd name="T16" fmla="*/ 1241 w 1565"/>
                <a:gd name="T17" fmla="*/ 859 h 1118"/>
                <a:gd name="T18" fmla="*/ 1507 w 1565"/>
                <a:gd name="T19" fmla="*/ 635 h 1118"/>
                <a:gd name="T20" fmla="*/ 471 w 1565"/>
                <a:gd name="T21" fmla="*/ 301 h 1118"/>
                <a:gd name="T22" fmla="*/ 608 w 1565"/>
                <a:gd name="T23" fmla="*/ 291 h 1118"/>
                <a:gd name="T24" fmla="*/ 807 w 1565"/>
                <a:gd name="T25" fmla="*/ 257 h 1118"/>
                <a:gd name="T26" fmla="*/ 867 w 1565"/>
                <a:gd name="T27" fmla="*/ 206 h 1118"/>
                <a:gd name="T28" fmla="*/ 699 w 1565"/>
                <a:gd name="T29" fmla="*/ 54 h 1118"/>
                <a:gd name="T30" fmla="*/ 480 w 1565"/>
                <a:gd name="T31" fmla="*/ 56 h 1118"/>
                <a:gd name="T32" fmla="*/ 678 w 1565"/>
                <a:gd name="T33" fmla="*/ 215 h 1118"/>
                <a:gd name="T34" fmla="*/ 491 w 1565"/>
                <a:gd name="T35" fmla="*/ 313 h 1118"/>
                <a:gd name="T36" fmla="*/ 829 w 1565"/>
                <a:gd name="T37" fmla="*/ 444 h 1118"/>
                <a:gd name="T38" fmla="*/ 721 w 1565"/>
                <a:gd name="T39" fmla="*/ 267 h 1118"/>
                <a:gd name="T40" fmla="*/ 452 w 1565"/>
                <a:gd name="T41" fmla="*/ 464 h 1118"/>
                <a:gd name="T42" fmla="*/ 561 w 1565"/>
                <a:gd name="T43" fmla="*/ 560 h 1118"/>
                <a:gd name="T44" fmla="*/ 650 w 1565"/>
                <a:gd name="T45" fmla="*/ 591 h 1118"/>
                <a:gd name="T46" fmla="*/ 675 w 1565"/>
                <a:gd name="T47" fmla="*/ 662 h 1118"/>
                <a:gd name="T48" fmla="*/ 667 w 1565"/>
                <a:gd name="T49" fmla="*/ 716 h 1118"/>
                <a:gd name="T50" fmla="*/ 862 w 1565"/>
                <a:gd name="T51" fmla="*/ 602 h 1118"/>
                <a:gd name="T52" fmla="*/ 1479 w 1565"/>
                <a:gd name="T53" fmla="*/ 633 h 1118"/>
                <a:gd name="T54" fmla="*/ 1409 w 1565"/>
                <a:gd name="T55" fmla="*/ 650 h 1118"/>
                <a:gd name="T56" fmla="*/ 264 w 1565"/>
                <a:gd name="T57" fmla="*/ 696 h 1118"/>
                <a:gd name="T58" fmla="*/ 248 w 1565"/>
                <a:gd name="T59" fmla="*/ 736 h 1118"/>
                <a:gd name="T60" fmla="*/ 856 w 1565"/>
                <a:gd name="T61" fmla="*/ 783 h 1118"/>
                <a:gd name="T62" fmla="*/ 782 w 1565"/>
                <a:gd name="T63" fmla="*/ 758 h 1118"/>
                <a:gd name="T64" fmla="*/ 590 w 1565"/>
                <a:gd name="T65" fmla="*/ 726 h 1118"/>
                <a:gd name="T66" fmla="*/ 698 w 1565"/>
                <a:gd name="T67" fmla="*/ 763 h 1118"/>
                <a:gd name="T68" fmla="*/ 1322 w 1565"/>
                <a:gd name="T69" fmla="*/ 751 h 1118"/>
                <a:gd name="T70" fmla="*/ 934 w 1565"/>
                <a:gd name="T71" fmla="*/ 850 h 1118"/>
                <a:gd name="T72" fmla="*/ 548 w 1565"/>
                <a:gd name="T73" fmla="*/ 769 h 1118"/>
                <a:gd name="T74" fmla="*/ 1027 w 1565"/>
                <a:gd name="T75" fmla="*/ 800 h 1118"/>
                <a:gd name="T76" fmla="*/ 331 w 1565"/>
                <a:gd name="T77" fmla="*/ 779 h 1118"/>
                <a:gd name="T78" fmla="*/ 1104 w 1565"/>
                <a:gd name="T79" fmla="*/ 908 h 1118"/>
                <a:gd name="T80" fmla="*/ 1065 w 1565"/>
                <a:gd name="T81" fmla="*/ 783 h 1118"/>
                <a:gd name="T82" fmla="*/ 1427 w 1565"/>
                <a:gd name="T83" fmla="*/ 794 h 1118"/>
                <a:gd name="T84" fmla="*/ 1067 w 1565"/>
                <a:gd name="T85" fmla="*/ 812 h 1118"/>
                <a:gd name="T86" fmla="*/ 296 w 1565"/>
                <a:gd name="T87" fmla="*/ 818 h 1118"/>
                <a:gd name="T88" fmla="*/ 487 w 1565"/>
                <a:gd name="T89" fmla="*/ 865 h 1118"/>
                <a:gd name="T90" fmla="*/ 281 w 1565"/>
                <a:gd name="T91" fmla="*/ 863 h 1118"/>
                <a:gd name="T92" fmla="*/ 1422 w 1565"/>
                <a:gd name="T93" fmla="*/ 894 h 1118"/>
                <a:gd name="T94" fmla="*/ 882 w 1565"/>
                <a:gd name="T95" fmla="*/ 959 h 1118"/>
                <a:gd name="T96" fmla="*/ 1433 w 1565"/>
                <a:gd name="T97" fmla="*/ 971 h 1118"/>
                <a:gd name="T98" fmla="*/ 1409 w 1565"/>
                <a:gd name="T99" fmla="*/ 980 h 1118"/>
                <a:gd name="T100" fmla="*/ 1004 w 1565"/>
                <a:gd name="T101" fmla="*/ 1062 h 1118"/>
                <a:gd name="T102" fmla="*/ 933 w 1565"/>
                <a:gd name="T103" fmla="*/ 1024 h 1118"/>
                <a:gd name="T104" fmla="*/ 942 w 1565"/>
                <a:gd name="T105" fmla="*/ 982 h 1118"/>
                <a:gd name="T106" fmla="*/ 947 w 1565"/>
                <a:gd name="T107" fmla="*/ 991 h 1118"/>
                <a:gd name="T108" fmla="*/ 254 w 1565"/>
                <a:gd name="T109" fmla="*/ 1014 h 1118"/>
                <a:gd name="T110" fmla="*/ 1160 w 1565"/>
                <a:gd name="T111" fmla="*/ 1088 h 1118"/>
                <a:gd name="T112" fmla="*/ 1366 w 1565"/>
                <a:gd name="T113" fmla="*/ 1042 h 1118"/>
                <a:gd name="T114" fmla="*/ 1282 w 1565"/>
                <a:gd name="T115" fmla="*/ 1026 h 1118"/>
                <a:gd name="T116" fmla="*/ 435 w 1565"/>
                <a:gd name="T117" fmla="*/ 1005 h 1118"/>
                <a:gd name="T118" fmla="*/ 676 w 1565"/>
                <a:gd name="T119" fmla="*/ 1030 h 1118"/>
                <a:gd name="T120" fmla="*/ 715 w 1565"/>
                <a:gd name="T121" fmla="*/ 105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5" h="1118">
                  <a:moveTo>
                    <a:pt x="1507" y="635"/>
                  </a:moveTo>
                  <a:cubicBezTo>
                    <a:pt x="1511" y="631"/>
                    <a:pt x="1510" y="650"/>
                    <a:pt x="1507" y="646"/>
                  </a:cubicBezTo>
                  <a:cubicBezTo>
                    <a:pt x="1510" y="664"/>
                    <a:pt x="1505" y="682"/>
                    <a:pt x="1514" y="698"/>
                  </a:cubicBezTo>
                  <a:cubicBezTo>
                    <a:pt x="1509" y="707"/>
                    <a:pt x="1512" y="722"/>
                    <a:pt x="1515" y="727"/>
                  </a:cubicBezTo>
                  <a:cubicBezTo>
                    <a:pt x="1512" y="746"/>
                    <a:pt x="1516" y="766"/>
                    <a:pt x="1522" y="779"/>
                  </a:cubicBezTo>
                  <a:cubicBezTo>
                    <a:pt x="1520" y="781"/>
                    <a:pt x="1518" y="783"/>
                    <a:pt x="1517" y="784"/>
                  </a:cubicBezTo>
                  <a:cubicBezTo>
                    <a:pt x="1523" y="841"/>
                    <a:pt x="1517" y="877"/>
                    <a:pt x="1525" y="923"/>
                  </a:cubicBezTo>
                  <a:cubicBezTo>
                    <a:pt x="1519" y="943"/>
                    <a:pt x="1525" y="962"/>
                    <a:pt x="1523" y="985"/>
                  </a:cubicBezTo>
                  <a:cubicBezTo>
                    <a:pt x="1557" y="1002"/>
                    <a:pt x="1565" y="1053"/>
                    <a:pt x="1546" y="1085"/>
                  </a:cubicBezTo>
                  <a:cubicBezTo>
                    <a:pt x="1508" y="1098"/>
                    <a:pt x="1468" y="1090"/>
                    <a:pt x="1428" y="1092"/>
                  </a:cubicBezTo>
                  <a:cubicBezTo>
                    <a:pt x="1402" y="1094"/>
                    <a:pt x="1375" y="1091"/>
                    <a:pt x="1348" y="1092"/>
                  </a:cubicBezTo>
                  <a:cubicBezTo>
                    <a:pt x="1332" y="1093"/>
                    <a:pt x="1317" y="1093"/>
                    <a:pt x="1301" y="1093"/>
                  </a:cubicBezTo>
                  <a:cubicBezTo>
                    <a:pt x="1284" y="1094"/>
                    <a:pt x="1269" y="1095"/>
                    <a:pt x="1252" y="1097"/>
                  </a:cubicBezTo>
                  <a:cubicBezTo>
                    <a:pt x="1212" y="1101"/>
                    <a:pt x="1169" y="1098"/>
                    <a:pt x="1125" y="1100"/>
                  </a:cubicBezTo>
                  <a:cubicBezTo>
                    <a:pt x="1101" y="1100"/>
                    <a:pt x="1076" y="1105"/>
                    <a:pt x="1052" y="1107"/>
                  </a:cubicBezTo>
                  <a:cubicBezTo>
                    <a:pt x="1039" y="1108"/>
                    <a:pt x="1026" y="1106"/>
                    <a:pt x="1013" y="1107"/>
                  </a:cubicBezTo>
                  <a:cubicBezTo>
                    <a:pt x="941" y="1111"/>
                    <a:pt x="867" y="1112"/>
                    <a:pt x="791" y="1115"/>
                  </a:cubicBezTo>
                  <a:cubicBezTo>
                    <a:pt x="760" y="1116"/>
                    <a:pt x="729" y="1112"/>
                    <a:pt x="698" y="1112"/>
                  </a:cubicBezTo>
                  <a:cubicBezTo>
                    <a:pt x="626" y="1113"/>
                    <a:pt x="537" y="1118"/>
                    <a:pt x="461" y="1116"/>
                  </a:cubicBezTo>
                  <a:cubicBezTo>
                    <a:pt x="418" y="1114"/>
                    <a:pt x="376" y="1104"/>
                    <a:pt x="325" y="1103"/>
                  </a:cubicBezTo>
                  <a:cubicBezTo>
                    <a:pt x="310" y="1103"/>
                    <a:pt x="293" y="1105"/>
                    <a:pt x="279" y="1106"/>
                  </a:cubicBezTo>
                  <a:cubicBezTo>
                    <a:pt x="204" y="1108"/>
                    <a:pt x="126" y="1098"/>
                    <a:pt x="55" y="1096"/>
                  </a:cubicBezTo>
                  <a:cubicBezTo>
                    <a:pt x="52" y="1097"/>
                    <a:pt x="48" y="1097"/>
                    <a:pt x="46" y="1100"/>
                  </a:cubicBezTo>
                  <a:cubicBezTo>
                    <a:pt x="34" y="1096"/>
                    <a:pt x="22" y="1103"/>
                    <a:pt x="11" y="1093"/>
                  </a:cubicBezTo>
                  <a:cubicBezTo>
                    <a:pt x="8" y="1087"/>
                    <a:pt x="5" y="1081"/>
                    <a:pt x="0" y="1077"/>
                  </a:cubicBezTo>
                  <a:cubicBezTo>
                    <a:pt x="0" y="1043"/>
                    <a:pt x="13" y="1020"/>
                    <a:pt x="45" y="1009"/>
                  </a:cubicBezTo>
                  <a:cubicBezTo>
                    <a:pt x="59" y="1004"/>
                    <a:pt x="62" y="1007"/>
                    <a:pt x="78" y="1007"/>
                  </a:cubicBezTo>
                  <a:cubicBezTo>
                    <a:pt x="90" y="1008"/>
                    <a:pt x="102" y="1002"/>
                    <a:pt x="116" y="1001"/>
                  </a:cubicBezTo>
                  <a:cubicBezTo>
                    <a:pt x="148" y="999"/>
                    <a:pt x="182" y="1005"/>
                    <a:pt x="212" y="997"/>
                  </a:cubicBezTo>
                  <a:cubicBezTo>
                    <a:pt x="221" y="1001"/>
                    <a:pt x="228" y="1001"/>
                    <a:pt x="240" y="1004"/>
                  </a:cubicBezTo>
                  <a:cubicBezTo>
                    <a:pt x="227" y="983"/>
                    <a:pt x="214" y="962"/>
                    <a:pt x="214" y="935"/>
                  </a:cubicBezTo>
                  <a:cubicBezTo>
                    <a:pt x="214" y="925"/>
                    <a:pt x="218" y="913"/>
                    <a:pt x="220" y="901"/>
                  </a:cubicBezTo>
                  <a:cubicBezTo>
                    <a:pt x="222" y="889"/>
                    <a:pt x="224" y="880"/>
                    <a:pt x="232" y="869"/>
                  </a:cubicBezTo>
                  <a:cubicBezTo>
                    <a:pt x="237" y="861"/>
                    <a:pt x="246" y="854"/>
                    <a:pt x="251" y="845"/>
                  </a:cubicBezTo>
                  <a:cubicBezTo>
                    <a:pt x="265" y="825"/>
                    <a:pt x="277" y="803"/>
                    <a:pt x="288" y="786"/>
                  </a:cubicBezTo>
                  <a:cubicBezTo>
                    <a:pt x="290" y="784"/>
                    <a:pt x="293" y="781"/>
                    <a:pt x="295" y="779"/>
                  </a:cubicBezTo>
                  <a:cubicBezTo>
                    <a:pt x="293" y="762"/>
                    <a:pt x="269" y="760"/>
                    <a:pt x="264" y="751"/>
                  </a:cubicBezTo>
                  <a:cubicBezTo>
                    <a:pt x="234" y="753"/>
                    <a:pt x="223" y="729"/>
                    <a:pt x="233" y="702"/>
                  </a:cubicBezTo>
                  <a:cubicBezTo>
                    <a:pt x="238" y="698"/>
                    <a:pt x="243" y="690"/>
                    <a:pt x="244" y="685"/>
                  </a:cubicBezTo>
                  <a:cubicBezTo>
                    <a:pt x="233" y="675"/>
                    <a:pt x="224" y="664"/>
                    <a:pt x="213" y="655"/>
                  </a:cubicBezTo>
                  <a:cubicBezTo>
                    <a:pt x="213" y="642"/>
                    <a:pt x="222" y="634"/>
                    <a:pt x="227" y="627"/>
                  </a:cubicBezTo>
                  <a:cubicBezTo>
                    <a:pt x="254" y="634"/>
                    <a:pt x="263" y="658"/>
                    <a:pt x="290" y="663"/>
                  </a:cubicBezTo>
                  <a:cubicBezTo>
                    <a:pt x="292" y="667"/>
                    <a:pt x="295" y="668"/>
                    <a:pt x="295" y="672"/>
                  </a:cubicBezTo>
                  <a:cubicBezTo>
                    <a:pt x="299" y="673"/>
                    <a:pt x="304" y="673"/>
                    <a:pt x="308" y="675"/>
                  </a:cubicBezTo>
                  <a:cubicBezTo>
                    <a:pt x="320" y="686"/>
                    <a:pt x="332" y="697"/>
                    <a:pt x="342" y="711"/>
                  </a:cubicBezTo>
                  <a:cubicBezTo>
                    <a:pt x="366" y="727"/>
                    <a:pt x="386" y="747"/>
                    <a:pt x="407" y="766"/>
                  </a:cubicBezTo>
                  <a:cubicBezTo>
                    <a:pt x="419" y="763"/>
                    <a:pt x="429" y="759"/>
                    <a:pt x="440" y="756"/>
                  </a:cubicBezTo>
                  <a:cubicBezTo>
                    <a:pt x="458" y="715"/>
                    <a:pt x="461" y="660"/>
                    <a:pt x="462" y="621"/>
                  </a:cubicBezTo>
                  <a:cubicBezTo>
                    <a:pt x="454" y="617"/>
                    <a:pt x="451" y="623"/>
                    <a:pt x="443" y="619"/>
                  </a:cubicBezTo>
                  <a:cubicBezTo>
                    <a:pt x="426" y="630"/>
                    <a:pt x="402" y="645"/>
                    <a:pt x="389" y="661"/>
                  </a:cubicBezTo>
                  <a:cubicBezTo>
                    <a:pt x="375" y="677"/>
                    <a:pt x="363" y="697"/>
                    <a:pt x="341" y="706"/>
                  </a:cubicBezTo>
                  <a:cubicBezTo>
                    <a:pt x="342" y="686"/>
                    <a:pt x="362" y="678"/>
                    <a:pt x="375" y="665"/>
                  </a:cubicBezTo>
                  <a:cubicBezTo>
                    <a:pt x="378" y="661"/>
                    <a:pt x="379" y="656"/>
                    <a:pt x="382" y="652"/>
                  </a:cubicBezTo>
                  <a:cubicBezTo>
                    <a:pt x="389" y="645"/>
                    <a:pt x="399" y="637"/>
                    <a:pt x="410" y="628"/>
                  </a:cubicBezTo>
                  <a:cubicBezTo>
                    <a:pt x="423" y="618"/>
                    <a:pt x="431" y="608"/>
                    <a:pt x="447" y="609"/>
                  </a:cubicBezTo>
                  <a:cubicBezTo>
                    <a:pt x="451" y="609"/>
                    <a:pt x="455" y="607"/>
                    <a:pt x="460" y="607"/>
                  </a:cubicBezTo>
                  <a:cubicBezTo>
                    <a:pt x="463" y="607"/>
                    <a:pt x="467" y="609"/>
                    <a:pt x="470" y="609"/>
                  </a:cubicBezTo>
                  <a:cubicBezTo>
                    <a:pt x="485" y="607"/>
                    <a:pt x="503" y="596"/>
                    <a:pt x="519" y="591"/>
                  </a:cubicBezTo>
                  <a:cubicBezTo>
                    <a:pt x="523" y="590"/>
                    <a:pt x="527" y="591"/>
                    <a:pt x="529" y="590"/>
                  </a:cubicBezTo>
                  <a:cubicBezTo>
                    <a:pt x="534" y="588"/>
                    <a:pt x="535" y="584"/>
                    <a:pt x="541" y="582"/>
                  </a:cubicBezTo>
                  <a:cubicBezTo>
                    <a:pt x="546" y="567"/>
                    <a:pt x="548" y="556"/>
                    <a:pt x="562" y="551"/>
                  </a:cubicBezTo>
                  <a:cubicBezTo>
                    <a:pt x="523" y="536"/>
                    <a:pt x="486" y="518"/>
                    <a:pt x="465" y="484"/>
                  </a:cubicBezTo>
                  <a:cubicBezTo>
                    <a:pt x="457" y="496"/>
                    <a:pt x="428" y="498"/>
                    <a:pt x="412" y="495"/>
                  </a:cubicBezTo>
                  <a:cubicBezTo>
                    <a:pt x="407" y="484"/>
                    <a:pt x="422" y="482"/>
                    <a:pt x="425" y="473"/>
                  </a:cubicBezTo>
                  <a:cubicBezTo>
                    <a:pt x="420" y="471"/>
                    <a:pt x="409" y="459"/>
                    <a:pt x="404" y="459"/>
                  </a:cubicBezTo>
                  <a:cubicBezTo>
                    <a:pt x="393" y="458"/>
                    <a:pt x="383" y="468"/>
                    <a:pt x="370" y="468"/>
                  </a:cubicBezTo>
                  <a:cubicBezTo>
                    <a:pt x="359" y="467"/>
                    <a:pt x="354" y="462"/>
                    <a:pt x="344" y="459"/>
                  </a:cubicBezTo>
                  <a:cubicBezTo>
                    <a:pt x="334" y="456"/>
                    <a:pt x="318" y="461"/>
                    <a:pt x="309" y="449"/>
                  </a:cubicBezTo>
                  <a:cubicBezTo>
                    <a:pt x="311" y="443"/>
                    <a:pt x="321" y="442"/>
                    <a:pt x="325" y="444"/>
                  </a:cubicBezTo>
                  <a:cubicBezTo>
                    <a:pt x="343" y="440"/>
                    <a:pt x="353" y="419"/>
                    <a:pt x="355" y="405"/>
                  </a:cubicBezTo>
                  <a:cubicBezTo>
                    <a:pt x="338" y="387"/>
                    <a:pt x="295" y="388"/>
                    <a:pt x="293" y="359"/>
                  </a:cubicBezTo>
                  <a:cubicBezTo>
                    <a:pt x="307" y="359"/>
                    <a:pt x="322" y="363"/>
                    <a:pt x="331" y="353"/>
                  </a:cubicBezTo>
                  <a:cubicBezTo>
                    <a:pt x="320" y="348"/>
                    <a:pt x="310" y="341"/>
                    <a:pt x="299" y="334"/>
                  </a:cubicBezTo>
                  <a:cubicBezTo>
                    <a:pt x="293" y="331"/>
                    <a:pt x="282" y="329"/>
                    <a:pt x="285" y="321"/>
                  </a:cubicBezTo>
                  <a:cubicBezTo>
                    <a:pt x="296" y="317"/>
                    <a:pt x="323" y="326"/>
                    <a:pt x="331" y="319"/>
                  </a:cubicBezTo>
                  <a:cubicBezTo>
                    <a:pt x="328" y="309"/>
                    <a:pt x="317" y="307"/>
                    <a:pt x="310" y="301"/>
                  </a:cubicBezTo>
                  <a:cubicBezTo>
                    <a:pt x="298" y="290"/>
                    <a:pt x="292" y="276"/>
                    <a:pt x="284" y="261"/>
                  </a:cubicBezTo>
                  <a:cubicBezTo>
                    <a:pt x="291" y="253"/>
                    <a:pt x="298" y="262"/>
                    <a:pt x="304" y="266"/>
                  </a:cubicBezTo>
                  <a:cubicBezTo>
                    <a:pt x="316" y="267"/>
                    <a:pt x="322" y="269"/>
                    <a:pt x="334" y="266"/>
                  </a:cubicBezTo>
                  <a:cubicBezTo>
                    <a:pt x="314" y="257"/>
                    <a:pt x="298" y="246"/>
                    <a:pt x="289" y="227"/>
                  </a:cubicBezTo>
                  <a:cubicBezTo>
                    <a:pt x="291" y="226"/>
                    <a:pt x="291" y="224"/>
                    <a:pt x="293" y="222"/>
                  </a:cubicBezTo>
                  <a:cubicBezTo>
                    <a:pt x="300" y="221"/>
                    <a:pt x="301" y="225"/>
                    <a:pt x="304" y="228"/>
                  </a:cubicBezTo>
                  <a:cubicBezTo>
                    <a:pt x="327" y="228"/>
                    <a:pt x="335" y="221"/>
                    <a:pt x="351" y="213"/>
                  </a:cubicBezTo>
                  <a:cubicBezTo>
                    <a:pt x="397" y="174"/>
                    <a:pt x="423" y="113"/>
                    <a:pt x="457" y="61"/>
                  </a:cubicBezTo>
                  <a:cubicBezTo>
                    <a:pt x="474" y="52"/>
                    <a:pt x="485" y="30"/>
                    <a:pt x="501" y="20"/>
                  </a:cubicBezTo>
                  <a:cubicBezTo>
                    <a:pt x="514" y="12"/>
                    <a:pt x="545" y="3"/>
                    <a:pt x="563" y="2"/>
                  </a:cubicBezTo>
                  <a:cubicBezTo>
                    <a:pt x="575" y="0"/>
                    <a:pt x="585" y="3"/>
                    <a:pt x="595" y="4"/>
                  </a:cubicBezTo>
                  <a:cubicBezTo>
                    <a:pt x="602" y="4"/>
                    <a:pt x="610" y="1"/>
                    <a:pt x="617" y="2"/>
                  </a:cubicBezTo>
                  <a:cubicBezTo>
                    <a:pt x="644" y="3"/>
                    <a:pt x="665" y="18"/>
                    <a:pt x="689" y="27"/>
                  </a:cubicBezTo>
                  <a:cubicBezTo>
                    <a:pt x="697" y="24"/>
                    <a:pt x="704" y="20"/>
                    <a:pt x="709" y="14"/>
                  </a:cubicBezTo>
                  <a:cubicBezTo>
                    <a:pt x="726" y="8"/>
                    <a:pt x="756" y="12"/>
                    <a:pt x="774" y="15"/>
                  </a:cubicBezTo>
                  <a:cubicBezTo>
                    <a:pt x="802" y="30"/>
                    <a:pt x="817" y="57"/>
                    <a:pt x="839" y="79"/>
                  </a:cubicBezTo>
                  <a:cubicBezTo>
                    <a:pt x="855" y="123"/>
                    <a:pt x="875" y="164"/>
                    <a:pt x="925" y="176"/>
                  </a:cubicBezTo>
                  <a:cubicBezTo>
                    <a:pt x="931" y="170"/>
                    <a:pt x="939" y="173"/>
                    <a:pt x="944" y="179"/>
                  </a:cubicBezTo>
                  <a:cubicBezTo>
                    <a:pt x="938" y="198"/>
                    <a:pt x="917" y="208"/>
                    <a:pt x="896" y="216"/>
                  </a:cubicBezTo>
                  <a:cubicBezTo>
                    <a:pt x="913" y="221"/>
                    <a:pt x="938" y="242"/>
                    <a:pt x="953" y="221"/>
                  </a:cubicBezTo>
                  <a:cubicBezTo>
                    <a:pt x="958" y="221"/>
                    <a:pt x="961" y="221"/>
                    <a:pt x="963" y="223"/>
                  </a:cubicBezTo>
                  <a:cubicBezTo>
                    <a:pt x="957" y="243"/>
                    <a:pt x="947" y="263"/>
                    <a:pt x="927" y="273"/>
                  </a:cubicBezTo>
                  <a:cubicBezTo>
                    <a:pt x="938" y="277"/>
                    <a:pt x="949" y="264"/>
                    <a:pt x="958" y="271"/>
                  </a:cubicBezTo>
                  <a:cubicBezTo>
                    <a:pt x="957" y="287"/>
                    <a:pt x="949" y="291"/>
                    <a:pt x="939" y="301"/>
                  </a:cubicBezTo>
                  <a:cubicBezTo>
                    <a:pt x="948" y="304"/>
                    <a:pt x="955" y="297"/>
                    <a:pt x="959" y="293"/>
                  </a:cubicBezTo>
                  <a:cubicBezTo>
                    <a:pt x="964" y="293"/>
                    <a:pt x="967" y="295"/>
                    <a:pt x="969" y="297"/>
                  </a:cubicBezTo>
                  <a:cubicBezTo>
                    <a:pt x="963" y="315"/>
                    <a:pt x="955" y="330"/>
                    <a:pt x="937" y="336"/>
                  </a:cubicBezTo>
                  <a:cubicBezTo>
                    <a:pt x="942" y="339"/>
                    <a:pt x="948" y="334"/>
                    <a:pt x="952" y="338"/>
                  </a:cubicBezTo>
                  <a:cubicBezTo>
                    <a:pt x="952" y="340"/>
                    <a:pt x="952" y="340"/>
                    <a:pt x="953" y="341"/>
                  </a:cubicBezTo>
                  <a:cubicBezTo>
                    <a:pt x="950" y="351"/>
                    <a:pt x="933" y="366"/>
                    <a:pt x="921" y="374"/>
                  </a:cubicBezTo>
                  <a:cubicBezTo>
                    <a:pt x="900" y="389"/>
                    <a:pt x="916" y="400"/>
                    <a:pt x="932" y="408"/>
                  </a:cubicBezTo>
                  <a:cubicBezTo>
                    <a:pt x="932" y="410"/>
                    <a:pt x="932" y="413"/>
                    <a:pt x="932" y="415"/>
                  </a:cubicBezTo>
                  <a:cubicBezTo>
                    <a:pt x="914" y="427"/>
                    <a:pt x="883" y="428"/>
                    <a:pt x="860" y="423"/>
                  </a:cubicBezTo>
                  <a:cubicBezTo>
                    <a:pt x="865" y="432"/>
                    <a:pt x="871" y="441"/>
                    <a:pt x="876" y="450"/>
                  </a:cubicBezTo>
                  <a:cubicBezTo>
                    <a:pt x="874" y="451"/>
                    <a:pt x="874" y="453"/>
                    <a:pt x="873" y="455"/>
                  </a:cubicBezTo>
                  <a:cubicBezTo>
                    <a:pt x="861" y="461"/>
                    <a:pt x="851" y="449"/>
                    <a:pt x="840" y="447"/>
                  </a:cubicBezTo>
                  <a:cubicBezTo>
                    <a:pt x="823" y="481"/>
                    <a:pt x="801" y="510"/>
                    <a:pt x="769" y="530"/>
                  </a:cubicBezTo>
                  <a:cubicBezTo>
                    <a:pt x="785" y="539"/>
                    <a:pt x="805" y="544"/>
                    <a:pt x="804" y="570"/>
                  </a:cubicBezTo>
                  <a:cubicBezTo>
                    <a:pt x="821" y="577"/>
                    <a:pt x="847" y="576"/>
                    <a:pt x="857" y="594"/>
                  </a:cubicBezTo>
                  <a:cubicBezTo>
                    <a:pt x="861" y="593"/>
                    <a:pt x="863" y="589"/>
                    <a:pt x="866" y="591"/>
                  </a:cubicBezTo>
                  <a:cubicBezTo>
                    <a:pt x="890" y="594"/>
                    <a:pt x="907" y="602"/>
                    <a:pt x="923" y="615"/>
                  </a:cubicBezTo>
                  <a:cubicBezTo>
                    <a:pt x="940" y="627"/>
                    <a:pt x="953" y="652"/>
                    <a:pt x="966" y="671"/>
                  </a:cubicBezTo>
                  <a:cubicBezTo>
                    <a:pt x="976" y="686"/>
                    <a:pt x="987" y="701"/>
                    <a:pt x="1001" y="713"/>
                  </a:cubicBezTo>
                  <a:cubicBezTo>
                    <a:pt x="1014" y="725"/>
                    <a:pt x="1025" y="741"/>
                    <a:pt x="1042" y="748"/>
                  </a:cubicBezTo>
                  <a:cubicBezTo>
                    <a:pt x="1049" y="758"/>
                    <a:pt x="1058" y="765"/>
                    <a:pt x="1070" y="769"/>
                  </a:cubicBezTo>
                  <a:cubicBezTo>
                    <a:pt x="1083" y="785"/>
                    <a:pt x="1104" y="793"/>
                    <a:pt x="1113" y="812"/>
                  </a:cubicBezTo>
                  <a:cubicBezTo>
                    <a:pt x="1115" y="813"/>
                    <a:pt x="1120" y="813"/>
                    <a:pt x="1121" y="815"/>
                  </a:cubicBezTo>
                  <a:cubicBezTo>
                    <a:pt x="1125" y="822"/>
                    <a:pt x="1126" y="827"/>
                    <a:pt x="1130" y="834"/>
                  </a:cubicBezTo>
                  <a:cubicBezTo>
                    <a:pt x="1130" y="834"/>
                    <a:pt x="1134" y="837"/>
                    <a:pt x="1134" y="837"/>
                  </a:cubicBezTo>
                  <a:cubicBezTo>
                    <a:pt x="1136" y="841"/>
                    <a:pt x="1134" y="846"/>
                    <a:pt x="1136" y="850"/>
                  </a:cubicBezTo>
                  <a:cubicBezTo>
                    <a:pt x="1144" y="864"/>
                    <a:pt x="1159" y="873"/>
                    <a:pt x="1165" y="890"/>
                  </a:cubicBezTo>
                  <a:cubicBezTo>
                    <a:pt x="1167" y="896"/>
                    <a:pt x="1170" y="915"/>
                    <a:pt x="1169" y="925"/>
                  </a:cubicBezTo>
                  <a:cubicBezTo>
                    <a:pt x="1167" y="942"/>
                    <a:pt x="1154" y="951"/>
                    <a:pt x="1148" y="965"/>
                  </a:cubicBezTo>
                  <a:cubicBezTo>
                    <a:pt x="1142" y="965"/>
                    <a:pt x="1143" y="967"/>
                    <a:pt x="1139" y="965"/>
                  </a:cubicBezTo>
                  <a:cubicBezTo>
                    <a:pt x="1140" y="971"/>
                    <a:pt x="1139" y="980"/>
                    <a:pt x="1133" y="982"/>
                  </a:cubicBezTo>
                  <a:cubicBezTo>
                    <a:pt x="1155" y="987"/>
                    <a:pt x="1183" y="980"/>
                    <a:pt x="1201" y="984"/>
                  </a:cubicBezTo>
                  <a:cubicBezTo>
                    <a:pt x="1204" y="971"/>
                    <a:pt x="1210" y="962"/>
                    <a:pt x="1215" y="949"/>
                  </a:cubicBezTo>
                  <a:cubicBezTo>
                    <a:pt x="1221" y="932"/>
                    <a:pt x="1222" y="913"/>
                    <a:pt x="1227" y="896"/>
                  </a:cubicBezTo>
                  <a:cubicBezTo>
                    <a:pt x="1231" y="887"/>
                    <a:pt x="1238" y="871"/>
                    <a:pt x="1241" y="859"/>
                  </a:cubicBezTo>
                  <a:cubicBezTo>
                    <a:pt x="1243" y="850"/>
                    <a:pt x="1243" y="840"/>
                    <a:pt x="1245" y="832"/>
                  </a:cubicBezTo>
                  <a:cubicBezTo>
                    <a:pt x="1253" y="802"/>
                    <a:pt x="1270" y="777"/>
                    <a:pt x="1272" y="746"/>
                  </a:cubicBezTo>
                  <a:cubicBezTo>
                    <a:pt x="1282" y="738"/>
                    <a:pt x="1295" y="725"/>
                    <a:pt x="1300" y="717"/>
                  </a:cubicBezTo>
                  <a:cubicBezTo>
                    <a:pt x="1302" y="712"/>
                    <a:pt x="1310" y="708"/>
                    <a:pt x="1311" y="706"/>
                  </a:cubicBezTo>
                  <a:cubicBezTo>
                    <a:pt x="1312" y="703"/>
                    <a:pt x="1311" y="700"/>
                    <a:pt x="1312" y="697"/>
                  </a:cubicBezTo>
                  <a:cubicBezTo>
                    <a:pt x="1314" y="693"/>
                    <a:pt x="1319" y="689"/>
                    <a:pt x="1321" y="683"/>
                  </a:cubicBezTo>
                  <a:cubicBezTo>
                    <a:pt x="1332" y="683"/>
                    <a:pt x="1340" y="684"/>
                    <a:pt x="1348" y="686"/>
                  </a:cubicBezTo>
                  <a:cubicBezTo>
                    <a:pt x="1362" y="659"/>
                    <a:pt x="1386" y="642"/>
                    <a:pt x="1406" y="621"/>
                  </a:cubicBezTo>
                  <a:cubicBezTo>
                    <a:pt x="1409" y="618"/>
                    <a:pt x="1412" y="623"/>
                    <a:pt x="1416" y="624"/>
                  </a:cubicBezTo>
                  <a:cubicBezTo>
                    <a:pt x="1419" y="603"/>
                    <a:pt x="1410" y="584"/>
                    <a:pt x="1427" y="576"/>
                  </a:cubicBezTo>
                  <a:cubicBezTo>
                    <a:pt x="1436" y="579"/>
                    <a:pt x="1434" y="592"/>
                    <a:pt x="1442" y="596"/>
                  </a:cubicBezTo>
                  <a:cubicBezTo>
                    <a:pt x="1457" y="596"/>
                    <a:pt x="1464" y="585"/>
                    <a:pt x="1472" y="599"/>
                  </a:cubicBezTo>
                  <a:cubicBezTo>
                    <a:pt x="1479" y="596"/>
                    <a:pt x="1479" y="587"/>
                    <a:pt x="1489" y="587"/>
                  </a:cubicBezTo>
                  <a:cubicBezTo>
                    <a:pt x="1507" y="595"/>
                    <a:pt x="1499" y="625"/>
                    <a:pt x="1508" y="637"/>
                  </a:cubicBezTo>
                  <a:cubicBezTo>
                    <a:pt x="1508" y="636"/>
                    <a:pt x="1508" y="635"/>
                    <a:pt x="1507" y="635"/>
                  </a:cubicBezTo>
                  <a:close/>
                  <a:moveTo>
                    <a:pt x="310" y="332"/>
                  </a:moveTo>
                  <a:cubicBezTo>
                    <a:pt x="319" y="342"/>
                    <a:pt x="340" y="340"/>
                    <a:pt x="349" y="351"/>
                  </a:cubicBezTo>
                  <a:cubicBezTo>
                    <a:pt x="340" y="360"/>
                    <a:pt x="325" y="369"/>
                    <a:pt x="311" y="369"/>
                  </a:cubicBezTo>
                  <a:cubicBezTo>
                    <a:pt x="320" y="377"/>
                    <a:pt x="336" y="387"/>
                    <a:pt x="349" y="392"/>
                  </a:cubicBezTo>
                  <a:cubicBezTo>
                    <a:pt x="353" y="393"/>
                    <a:pt x="361" y="391"/>
                    <a:pt x="364" y="393"/>
                  </a:cubicBezTo>
                  <a:cubicBezTo>
                    <a:pt x="374" y="399"/>
                    <a:pt x="366" y="405"/>
                    <a:pt x="362" y="413"/>
                  </a:cubicBezTo>
                  <a:cubicBezTo>
                    <a:pt x="356" y="427"/>
                    <a:pt x="352" y="441"/>
                    <a:pt x="340" y="449"/>
                  </a:cubicBezTo>
                  <a:cubicBezTo>
                    <a:pt x="355" y="457"/>
                    <a:pt x="375" y="461"/>
                    <a:pt x="392" y="454"/>
                  </a:cubicBezTo>
                  <a:cubicBezTo>
                    <a:pt x="371" y="440"/>
                    <a:pt x="366" y="406"/>
                    <a:pt x="380" y="387"/>
                  </a:cubicBezTo>
                  <a:cubicBezTo>
                    <a:pt x="375" y="387"/>
                    <a:pt x="375" y="384"/>
                    <a:pt x="375" y="380"/>
                  </a:cubicBezTo>
                  <a:cubicBezTo>
                    <a:pt x="380" y="374"/>
                    <a:pt x="389" y="374"/>
                    <a:pt x="399" y="370"/>
                  </a:cubicBezTo>
                  <a:cubicBezTo>
                    <a:pt x="409" y="360"/>
                    <a:pt x="406" y="342"/>
                    <a:pt x="416" y="332"/>
                  </a:cubicBezTo>
                  <a:cubicBezTo>
                    <a:pt x="419" y="348"/>
                    <a:pt x="412" y="365"/>
                    <a:pt x="406" y="375"/>
                  </a:cubicBezTo>
                  <a:cubicBezTo>
                    <a:pt x="433" y="370"/>
                    <a:pt x="468" y="353"/>
                    <a:pt x="458" y="324"/>
                  </a:cubicBezTo>
                  <a:cubicBezTo>
                    <a:pt x="465" y="319"/>
                    <a:pt x="463" y="305"/>
                    <a:pt x="471" y="301"/>
                  </a:cubicBezTo>
                  <a:cubicBezTo>
                    <a:pt x="472" y="308"/>
                    <a:pt x="469" y="312"/>
                    <a:pt x="470" y="319"/>
                  </a:cubicBezTo>
                  <a:cubicBezTo>
                    <a:pt x="481" y="325"/>
                    <a:pt x="466" y="345"/>
                    <a:pt x="478" y="351"/>
                  </a:cubicBezTo>
                  <a:cubicBezTo>
                    <a:pt x="480" y="342"/>
                    <a:pt x="478" y="332"/>
                    <a:pt x="481" y="319"/>
                  </a:cubicBezTo>
                  <a:cubicBezTo>
                    <a:pt x="483" y="308"/>
                    <a:pt x="489" y="277"/>
                    <a:pt x="503" y="282"/>
                  </a:cubicBezTo>
                  <a:cubicBezTo>
                    <a:pt x="500" y="299"/>
                    <a:pt x="496" y="316"/>
                    <a:pt x="503" y="329"/>
                  </a:cubicBezTo>
                  <a:cubicBezTo>
                    <a:pt x="503" y="302"/>
                    <a:pt x="511" y="287"/>
                    <a:pt x="517" y="271"/>
                  </a:cubicBezTo>
                  <a:cubicBezTo>
                    <a:pt x="520" y="270"/>
                    <a:pt x="528" y="265"/>
                    <a:pt x="529" y="271"/>
                  </a:cubicBezTo>
                  <a:cubicBezTo>
                    <a:pt x="527" y="281"/>
                    <a:pt x="521" y="304"/>
                    <a:pt x="531" y="314"/>
                  </a:cubicBezTo>
                  <a:cubicBezTo>
                    <a:pt x="529" y="293"/>
                    <a:pt x="539" y="275"/>
                    <a:pt x="547" y="263"/>
                  </a:cubicBezTo>
                  <a:cubicBezTo>
                    <a:pt x="554" y="252"/>
                    <a:pt x="555" y="235"/>
                    <a:pt x="568" y="245"/>
                  </a:cubicBezTo>
                  <a:cubicBezTo>
                    <a:pt x="561" y="260"/>
                    <a:pt x="559" y="291"/>
                    <a:pt x="571" y="303"/>
                  </a:cubicBezTo>
                  <a:cubicBezTo>
                    <a:pt x="570" y="286"/>
                    <a:pt x="572" y="273"/>
                    <a:pt x="582" y="260"/>
                  </a:cubicBezTo>
                  <a:cubicBezTo>
                    <a:pt x="585" y="249"/>
                    <a:pt x="586" y="237"/>
                    <a:pt x="597" y="235"/>
                  </a:cubicBezTo>
                  <a:cubicBezTo>
                    <a:pt x="597" y="237"/>
                    <a:pt x="600" y="235"/>
                    <a:pt x="600" y="237"/>
                  </a:cubicBezTo>
                  <a:cubicBezTo>
                    <a:pt x="597" y="253"/>
                    <a:pt x="596" y="279"/>
                    <a:pt x="608" y="291"/>
                  </a:cubicBezTo>
                  <a:cubicBezTo>
                    <a:pt x="600" y="257"/>
                    <a:pt x="617" y="218"/>
                    <a:pt x="645" y="197"/>
                  </a:cubicBezTo>
                  <a:cubicBezTo>
                    <a:pt x="646" y="199"/>
                    <a:pt x="647" y="199"/>
                    <a:pt x="649" y="198"/>
                  </a:cubicBezTo>
                  <a:cubicBezTo>
                    <a:pt x="650" y="201"/>
                    <a:pt x="650" y="205"/>
                    <a:pt x="652" y="207"/>
                  </a:cubicBezTo>
                  <a:cubicBezTo>
                    <a:pt x="633" y="226"/>
                    <a:pt x="641" y="272"/>
                    <a:pt x="665" y="279"/>
                  </a:cubicBezTo>
                  <a:cubicBezTo>
                    <a:pt x="663" y="264"/>
                    <a:pt x="660" y="242"/>
                    <a:pt x="665" y="222"/>
                  </a:cubicBezTo>
                  <a:cubicBezTo>
                    <a:pt x="668" y="214"/>
                    <a:pt x="685" y="184"/>
                    <a:pt x="691" y="182"/>
                  </a:cubicBezTo>
                  <a:cubicBezTo>
                    <a:pt x="701" y="180"/>
                    <a:pt x="717" y="200"/>
                    <a:pt x="721" y="207"/>
                  </a:cubicBezTo>
                  <a:cubicBezTo>
                    <a:pt x="729" y="221"/>
                    <a:pt x="727" y="239"/>
                    <a:pt x="733" y="255"/>
                  </a:cubicBezTo>
                  <a:cubicBezTo>
                    <a:pt x="741" y="239"/>
                    <a:pt x="762" y="225"/>
                    <a:pt x="750" y="202"/>
                  </a:cubicBezTo>
                  <a:cubicBezTo>
                    <a:pt x="751" y="202"/>
                    <a:pt x="751" y="201"/>
                    <a:pt x="751" y="200"/>
                  </a:cubicBezTo>
                  <a:cubicBezTo>
                    <a:pt x="758" y="199"/>
                    <a:pt x="757" y="199"/>
                    <a:pt x="762" y="201"/>
                  </a:cubicBezTo>
                  <a:cubicBezTo>
                    <a:pt x="769" y="227"/>
                    <a:pt x="782" y="249"/>
                    <a:pt x="775" y="279"/>
                  </a:cubicBezTo>
                  <a:cubicBezTo>
                    <a:pt x="791" y="275"/>
                    <a:pt x="796" y="261"/>
                    <a:pt x="794" y="245"/>
                  </a:cubicBezTo>
                  <a:cubicBezTo>
                    <a:pt x="796" y="243"/>
                    <a:pt x="797" y="242"/>
                    <a:pt x="800" y="241"/>
                  </a:cubicBezTo>
                  <a:cubicBezTo>
                    <a:pt x="808" y="244"/>
                    <a:pt x="806" y="248"/>
                    <a:pt x="807" y="257"/>
                  </a:cubicBezTo>
                  <a:cubicBezTo>
                    <a:pt x="808" y="261"/>
                    <a:pt x="812" y="267"/>
                    <a:pt x="812" y="271"/>
                  </a:cubicBezTo>
                  <a:cubicBezTo>
                    <a:pt x="816" y="291"/>
                    <a:pt x="817" y="311"/>
                    <a:pt x="812" y="328"/>
                  </a:cubicBezTo>
                  <a:cubicBezTo>
                    <a:pt x="829" y="321"/>
                    <a:pt x="834" y="302"/>
                    <a:pt x="846" y="291"/>
                  </a:cubicBezTo>
                  <a:cubicBezTo>
                    <a:pt x="848" y="293"/>
                    <a:pt x="846" y="299"/>
                    <a:pt x="851" y="299"/>
                  </a:cubicBezTo>
                  <a:cubicBezTo>
                    <a:pt x="896" y="297"/>
                    <a:pt x="916" y="329"/>
                    <a:pt x="911" y="366"/>
                  </a:cubicBezTo>
                  <a:cubicBezTo>
                    <a:pt x="925" y="366"/>
                    <a:pt x="929" y="356"/>
                    <a:pt x="934" y="347"/>
                  </a:cubicBezTo>
                  <a:cubicBezTo>
                    <a:pt x="927" y="343"/>
                    <a:pt x="911" y="343"/>
                    <a:pt x="917" y="329"/>
                  </a:cubicBezTo>
                  <a:cubicBezTo>
                    <a:pt x="931" y="325"/>
                    <a:pt x="948" y="328"/>
                    <a:pt x="951" y="311"/>
                  </a:cubicBezTo>
                  <a:cubicBezTo>
                    <a:pt x="933" y="307"/>
                    <a:pt x="919" y="317"/>
                    <a:pt x="910" y="307"/>
                  </a:cubicBezTo>
                  <a:cubicBezTo>
                    <a:pt x="915" y="295"/>
                    <a:pt x="936" y="298"/>
                    <a:pt x="939" y="285"/>
                  </a:cubicBezTo>
                  <a:cubicBezTo>
                    <a:pt x="925" y="281"/>
                    <a:pt x="905" y="286"/>
                    <a:pt x="897" y="276"/>
                  </a:cubicBezTo>
                  <a:cubicBezTo>
                    <a:pt x="899" y="273"/>
                    <a:pt x="900" y="269"/>
                    <a:pt x="903" y="268"/>
                  </a:cubicBezTo>
                  <a:cubicBezTo>
                    <a:pt x="924" y="270"/>
                    <a:pt x="938" y="256"/>
                    <a:pt x="944" y="240"/>
                  </a:cubicBezTo>
                  <a:cubicBezTo>
                    <a:pt x="939" y="239"/>
                    <a:pt x="936" y="242"/>
                    <a:pt x="931" y="241"/>
                  </a:cubicBezTo>
                  <a:cubicBezTo>
                    <a:pt x="911" y="228"/>
                    <a:pt x="879" y="226"/>
                    <a:pt x="867" y="206"/>
                  </a:cubicBezTo>
                  <a:cubicBezTo>
                    <a:pt x="882" y="197"/>
                    <a:pt x="915" y="208"/>
                    <a:pt x="918" y="186"/>
                  </a:cubicBezTo>
                  <a:cubicBezTo>
                    <a:pt x="910" y="183"/>
                    <a:pt x="906" y="187"/>
                    <a:pt x="896" y="184"/>
                  </a:cubicBezTo>
                  <a:cubicBezTo>
                    <a:pt x="893" y="180"/>
                    <a:pt x="889" y="177"/>
                    <a:pt x="887" y="172"/>
                  </a:cubicBezTo>
                  <a:cubicBezTo>
                    <a:pt x="863" y="162"/>
                    <a:pt x="848" y="140"/>
                    <a:pt x="837" y="116"/>
                  </a:cubicBezTo>
                  <a:cubicBezTo>
                    <a:pt x="832" y="105"/>
                    <a:pt x="830" y="91"/>
                    <a:pt x="825" y="80"/>
                  </a:cubicBezTo>
                  <a:cubicBezTo>
                    <a:pt x="814" y="60"/>
                    <a:pt x="796" y="46"/>
                    <a:pt x="782" y="30"/>
                  </a:cubicBezTo>
                  <a:cubicBezTo>
                    <a:pt x="761" y="22"/>
                    <a:pt x="724" y="9"/>
                    <a:pt x="705" y="31"/>
                  </a:cubicBezTo>
                  <a:cubicBezTo>
                    <a:pt x="713" y="36"/>
                    <a:pt x="709" y="45"/>
                    <a:pt x="710" y="51"/>
                  </a:cubicBezTo>
                  <a:cubicBezTo>
                    <a:pt x="726" y="45"/>
                    <a:pt x="755" y="38"/>
                    <a:pt x="767" y="49"/>
                  </a:cubicBezTo>
                  <a:cubicBezTo>
                    <a:pt x="761" y="58"/>
                    <a:pt x="750" y="58"/>
                    <a:pt x="743" y="65"/>
                  </a:cubicBezTo>
                  <a:cubicBezTo>
                    <a:pt x="737" y="70"/>
                    <a:pt x="736" y="81"/>
                    <a:pt x="726" y="81"/>
                  </a:cubicBezTo>
                  <a:cubicBezTo>
                    <a:pt x="726" y="80"/>
                    <a:pt x="725" y="79"/>
                    <a:pt x="724" y="79"/>
                  </a:cubicBezTo>
                  <a:cubicBezTo>
                    <a:pt x="729" y="68"/>
                    <a:pt x="738" y="60"/>
                    <a:pt x="746" y="53"/>
                  </a:cubicBezTo>
                  <a:cubicBezTo>
                    <a:pt x="727" y="47"/>
                    <a:pt x="719" y="61"/>
                    <a:pt x="708" y="68"/>
                  </a:cubicBezTo>
                  <a:cubicBezTo>
                    <a:pt x="703" y="65"/>
                    <a:pt x="704" y="57"/>
                    <a:pt x="699" y="54"/>
                  </a:cubicBezTo>
                  <a:cubicBezTo>
                    <a:pt x="688" y="74"/>
                    <a:pt x="676" y="48"/>
                    <a:pt x="657" y="43"/>
                  </a:cubicBezTo>
                  <a:cubicBezTo>
                    <a:pt x="649" y="41"/>
                    <a:pt x="646" y="42"/>
                    <a:pt x="642" y="39"/>
                  </a:cubicBezTo>
                  <a:cubicBezTo>
                    <a:pt x="649" y="51"/>
                    <a:pt x="662" y="57"/>
                    <a:pt x="662" y="76"/>
                  </a:cubicBezTo>
                  <a:cubicBezTo>
                    <a:pt x="651" y="89"/>
                    <a:pt x="637" y="73"/>
                    <a:pt x="624" y="70"/>
                  </a:cubicBezTo>
                  <a:cubicBezTo>
                    <a:pt x="619" y="73"/>
                    <a:pt x="612" y="73"/>
                    <a:pt x="609" y="69"/>
                  </a:cubicBezTo>
                  <a:cubicBezTo>
                    <a:pt x="612" y="47"/>
                    <a:pt x="644" y="72"/>
                    <a:pt x="653" y="70"/>
                  </a:cubicBezTo>
                  <a:cubicBezTo>
                    <a:pt x="647" y="60"/>
                    <a:pt x="641" y="49"/>
                    <a:pt x="632" y="43"/>
                  </a:cubicBezTo>
                  <a:cubicBezTo>
                    <a:pt x="610" y="43"/>
                    <a:pt x="618" y="27"/>
                    <a:pt x="633" y="27"/>
                  </a:cubicBezTo>
                  <a:cubicBezTo>
                    <a:pt x="651" y="26"/>
                    <a:pt x="678" y="46"/>
                    <a:pt x="689" y="49"/>
                  </a:cubicBezTo>
                  <a:cubicBezTo>
                    <a:pt x="690" y="44"/>
                    <a:pt x="695" y="43"/>
                    <a:pt x="696" y="38"/>
                  </a:cubicBezTo>
                  <a:cubicBezTo>
                    <a:pt x="688" y="38"/>
                    <a:pt x="688" y="39"/>
                    <a:pt x="681" y="39"/>
                  </a:cubicBezTo>
                  <a:cubicBezTo>
                    <a:pt x="674" y="30"/>
                    <a:pt x="660" y="23"/>
                    <a:pt x="648" y="19"/>
                  </a:cubicBezTo>
                  <a:cubicBezTo>
                    <a:pt x="630" y="13"/>
                    <a:pt x="614" y="14"/>
                    <a:pt x="599" y="14"/>
                  </a:cubicBezTo>
                  <a:cubicBezTo>
                    <a:pt x="573" y="14"/>
                    <a:pt x="544" y="13"/>
                    <a:pt x="523" y="22"/>
                  </a:cubicBezTo>
                  <a:cubicBezTo>
                    <a:pt x="503" y="29"/>
                    <a:pt x="493" y="43"/>
                    <a:pt x="480" y="56"/>
                  </a:cubicBezTo>
                  <a:cubicBezTo>
                    <a:pt x="477" y="59"/>
                    <a:pt x="473" y="60"/>
                    <a:pt x="470" y="63"/>
                  </a:cubicBezTo>
                  <a:cubicBezTo>
                    <a:pt x="460" y="72"/>
                    <a:pt x="451" y="89"/>
                    <a:pt x="442" y="104"/>
                  </a:cubicBezTo>
                  <a:cubicBezTo>
                    <a:pt x="430" y="124"/>
                    <a:pt x="419" y="145"/>
                    <a:pt x="407" y="161"/>
                  </a:cubicBezTo>
                  <a:cubicBezTo>
                    <a:pt x="391" y="183"/>
                    <a:pt x="380" y="205"/>
                    <a:pt x="360" y="222"/>
                  </a:cubicBezTo>
                  <a:cubicBezTo>
                    <a:pt x="347" y="231"/>
                    <a:pt x="331" y="236"/>
                    <a:pt x="309" y="236"/>
                  </a:cubicBezTo>
                  <a:cubicBezTo>
                    <a:pt x="315" y="246"/>
                    <a:pt x="335" y="260"/>
                    <a:pt x="351" y="260"/>
                  </a:cubicBezTo>
                  <a:cubicBezTo>
                    <a:pt x="353" y="262"/>
                    <a:pt x="356" y="265"/>
                    <a:pt x="355" y="271"/>
                  </a:cubicBezTo>
                  <a:cubicBezTo>
                    <a:pt x="336" y="279"/>
                    <a:pt x="321" y="275"/>
                    <a:pt x="303" y="277"/>
                  </a:cubicBezTo>
                  <a:cubicBezTo>
                    <a:pt x="313" y="291"/>
                    <a:pt x="326" y="303"/>
                    <a:pt x="341" y="312"/>
                  </a:cubicBezTo>
                  <a:cubicBezTo>
                    <a:pt x="348" y="311"/>
                    <a:pt x="353" y="312"/>
                    <a:pt x="356" y="317"/>
                  </a:cubicBezTo>
                  <a:cubicBezTo>
                    <a:pt x="351" y="331"/>
                    <a:pt x="319" y="329"/>
                    <a:pt x="310" y="332"/>
                  </a:cubicBezTo>
                  <a:close/>
                  <a:moveTo>
                    <a:pt x="721" y="267"/>
                  </a:moveTo>
                  <a:cubicBezTo>
                    <a:pt x="723" y="250"/>
                    <a:pt x="720" y="219"/>
                    <a:pt x="709" y="206"/>
                  </a:cubicBezTo>
                  <a:cubicBezTo>
                    <a:pt x="707" y="204"/>
                    <a:pt x="698" y="197"/>
                    <a:pt x="695" y="197"/>
                  </a:cubicBezTo>
                  <a:cubicBezTo>
                    <a:pt x="692" y="197"/>
                    <a:pt x="679" y="211"/>
                    <a:pt x="678" y="215"/>
                  </a:cubicBezTo>
                  <a:cubicBezTo>
                    <a:pt x="673" y="235"/>
                    <a:pt x="662" y="275"/>
                    <a:pt x="684" y="289"/>
                  </a:cubicBezTo>
                  <a:cubicBezTo>
                    <a:pt x="683" y="294"/>
                    <a:pt x="680" y="298"/>
                    <a:pt x="675" y="298"/>
                  </a:cubicBezTo>
                  <a:cubicBezTo>
                    <a:pt x="658" y="285"/>
                    <a:pt x="638" y="276"/>
                    <a:pt x="633" y="253"/>
                  </a:cubicBezTo>
                  <a:cubicBezTo>
                    <a:pt x="631" y="246"/>
                    <a:pt x="635" y="235"/>
                    <a:pt x="630" y="226"/>
                  </a:cubicBezTo>
                  <a:cubicBezTo>
                    <a:pt x="614" y="244"/>
                    <a:pt x="610" y="283"/>
                    <a:pt x="623" y="306"/>
                  </a:cubicBezTo>
                  <a:cubicBezTo>
                    <a:pt x="610" y="323"/>
                    <a:pt x="589" y="281"/>
                    <a:pt x="589" y="260"/>
                  </a:cubicBezTo>
                  <a:cubicBezTo>
                    <a:pt x="577" y="275"/>
                    <a:pt x="576" y="302"/>
                    <a:pt x="583" y="319"/>
                  </a:cubicBezTo>
                  <a:cubicBezTo>
                    <a:pt x="582" y="323"/>
                    <a:pt x="578" y="323"/>
                    <a:pt x="576" y="324"/>
                  </a:cubicBezTo>
                  <a:cubicBezTo>
                    <a:pt x="558" y="312"/>
                    <a:pt x="554" y="291"/>
                    <a:pt x="553" y="265"/>
                  </a:cubicBezTo>
                  <a:cubicBezTo>
                    <a:pt x="541" y="283"/>
                    <a:pt x="536" y="306"/>
                    <a:pt x="541" y="332"/>
                  </a:cubicBezTo>
                  <a:cubicBezTo>
                    <a:pt x="538" y="333"/>
                    <a:pt x="537" y="334"/>
                    <a:pt x="534" y="336"/>
                  </a:cubicBezTo>
                  <a:cubicBezTo>
                    <a:pt x="523" y="328"/>
                    <a:pt x="520" y="309"/>
                    <a:pt x="516" y="296"/>
                  </a:cubicBezTo>
                  <a:cubicBezTo>
                    <a:pt x="512" y="313"/>
                    <a:pt x="509" y="332"/>
                    <a:pt x="513" y="349"/>
                  </a:cubicBezTo>
                  <a:cubicBezTo>
                    <a:pt x="511" y="351"/>
                    <a:pt x="508" y="353"/>
                    <a:pt x="504" y="353"/>
                  </a:cubicBezTo>
                  <a:cubicBezTo>
                    <a:pt x="494" y="344"/>
                    <a:pt x="494" y="327"/>
                    <a:pt x="491" y="313"/>
                  </a:cubicBezTo>
                  <a:cubicBezTo>
                    <a:pt x="486" y="330"/>
                    <a:pt x="484" y="348"/>
                    <a:pt x="490" y="363"/>
                  </a:cubicBezTo>
                  <a:cubicBezTo>
                    <a:pt x="481" y="376"/>
                    <a:pt x="471" y="358"/>
                    <a:pt x="468" y="351"/>
                  </a:cubicBezTo>
                  <a:cubicBezTo>
                    <a:pt x="460" y="357"/>
                    <a:pt x="455" y="368"/>
                    <a:pt x="445" y="373"/>
                  </a:cubicBezTo>
                  <a:cubicBezTo>
                    <a:pt x="427" y="379"/>
                    <a:pt x="407" y="387"/>
                    <a:pt x="390" y="390"/>
                  </a:cubicBezTo>
                  <a:cubicBezTo>
                    <a:pt x="387" y="401"/>
                    <a:pt x="381" y="407"/>
                    <a:pt x="382" y="419"/>
                  </a:cubicBezTo>
                  <a:cubicBezTo>
                    <a:pt x="385" y="445"/>
                    <a:pt x="427" y="470"/>
                    <a:pt x="447" y="456"/>
                  </a:cubicBezTo>
                  <a:cubicBezTo>
                    <a:pt x="452" y="453"/>
                    <a:pt x="452" y="441"/>
                    <a:pt x="463" y="445"/>
                  </a:cubicBezTo>
                  <a:cubicBezTo>
                    <a:pt x="459" y="453"/>
                    <a:pt x="466" y="453"/>
                    <a:pt x="463" y="464"/>
                  </a:cubicBezTo>
                  <a:cubicBezTo>
                    <a:pt x="472" y="472"/>
                    <a:pt x="477" y="484"/>
                    <a:pt x="483" y="494"/>
                  </a:cubicBezTo>
                  <a:cubicBezTo>
                    <a:pt x="504" y="508"/>
                    <a:pt x="519" y="527"/>
                    <a:pt x="549" y="531"/>
                  </a:cubicBezTo>
                  <a:cubicBezTo>
                    <a:pt x="577" y="549"/>
                    <a:pt x="617" y="563"/>
                    <a:pt x="650" y="562"/>
                  </a:cubicBezTo>
                  <a:cubicBezTo>
                    <a:pt x="660" y="553"/>
                    <a:pt x="678" y="558"/>
                    <a:pt x="688" y="554"/>
                  </a:cubicBezTo>
                  <a:cubicBezTo>
                    <a:pt x="696" y="550"/>
                    <a:pt x="702" y="541"/>
                    <a:pt x="713" y="546"/>
                  </a:cubicBezTo>
                  <a:cubicBezTo>
                    <a:pt x="728" y="536"/>
                    <a:pt x="750" y="532"/>
                    <a:pt x="762" y="519"/>
                  </a:cubicBezTo>
                  <a:cubicBezTo>
                    <a:pt x="797" y="505"/>
                    <a:pt x="811" y="471"/>
                    <a:pt x="829" y="444"/>
                  </a:cubicBezTo>
                  <a:cubicBezTo>
                    <a:pt x="827" y="442"/>
                    <a:pt x="822" y="443"/>
                    <a:pt x="822" y="439"/>
                  </a:cubicBezTo>
                  <a:cubicBezTo>
                    <a:pt x="825" y="438"/>
                    <a:pt x="827" y="436"/>
                    <a:pt x="831" y="437"/>
                  </a:cubicBezTo>
                  <a:cubicBezTo>
                    <a:pt x="838" y="427"/>
                    <a:pt x="829" y="392"/>
                    <a:pt x="841" y="388"/>
                  </a:cubicBezTo>
                  <a:cubicBezTo>
                    <a:pt x="849" y="385"/>
                    <a:pt x="862" y="395"/>
                    <a:pt x="870" y="394"/>
                  </a:cubicBezTo>
                  <a:cubicBezTo>
                    <a:pt x="887" y="392"/>
                    <a:pt x="899" y="371"/>
                    <a:pt x="900" y="353"/>
                  </a:cubicBezTo>
                  <a:cubicBezTo>
                    <a:pt x="900" y="328"/>
                    <a:pt x="882" y="310"/>
                    <a:pt x="856" y="309"/>
                  </a:cubicBezTo>
                  <a:cubicBezTo>
                    <a:pt x="853" y="313"/>
                    <a:pt x="845" y="318"/>
                    <a:pt x="841" y="313"/>
                  </a:cubicBezTo>
                  <a:cubicBezTo>
                    <a:pt x="827" y="325"/>
                    <a:pt x="820" y="344"/>
                    <a:pt x="796" y="347"/>
                  </a:cubicBezTo>
                  <a:cubicBezTo>
                    <a:pt x="792" y="341"/>
                    <a:pt x="795" y="334"/>
                    <a:pt x="801" y="332"/>
                  </a:cubicBezTo>
                  <a:cubicBezTo>
                    <a:pt x="810" y="309"/>
                    <a:pt x="804" y="287"/>
                    <a:pt x="800" y="268"/>
                  </a:cubicBezTo>
                  <a:cubicBezTo>
                    <a:pt x="794" y="283"/>
                    <a:pt x="779" y="288"/>
                    <a:pt x="765" y="296"/>
                  </a:cubicBezTo>
                  <a:cubicBezTo>
                    <a:pt x="763" y="293"/>
                    <a:pt x="759" y="293"/>
                    <a:pt x="760" y="287"/>
                  </a:cubicBezTo>
                  <a:cubicBezTo>
                    <a:pt x="772" y="269"/>
                    <a:pt x="769" y="250"/>
                    <a:pt x="762" y="230"/>
                  </a:cubicBezTo>
                  <a:cubicBezTo>
                    <a:pt x="749" y="242"/>
                    <a:pt x="742" y="261"/>
                    <a:pt x="728" y="272"/>
                  </a:cubicBezTo>
                  <a:cubicBezTo>
                    <a:pt x="725" y="271"/>
                    <a:pt x="722" y="270"/>
                    <a:pt x="721" y="267"/>
                  </a:cubicBezTo>
                  <a:close/>
                  <a:moveTo>
                    <a:pt x="898" y="393"/>
                  </a:moveTo>
                  <a:cubicBezTo>
                    <a:pt x="884" y="402"/>
                    <a:pt x="871" y="407"/>
                    <a:pt x="850" y="403"/>
                  </a:cubicBezTo>
                  <a:cubicBezTo>
                    <a:pt x="850" y="401"/>
                    <a:pt x="849" y="400"/>
                    <a:pt x="847" y="399"/>
                  </a:cubicBezTo>
                  <a:cubicBezTo>
                    <a:pt x="848" y="403"/>
                    <a:pt x="849" y="404"/>
                    <a:pt x="847" y="408"/>
                  </a:cubicBezTo>
                  <a:cubicBezTo>
                    <a:pt x="872" y="415"/>
                    <a:pt x="899" y="423"/>
                    <a:pt x="915" y="409"/>
                  </a:cubicBezTo>
                  <a:cubicBezTo>
                    <a:pt x="908" y="404"/>
                    <a:pt x="902" y="400"/>
                    <a:pt x="898" y="393"/>
                  </a:cubicBezTo>
                  <a:close/>
                  <a:moveTo>
                    <a:pt x="842" y="438"/>
                  </a:moveTo>
                  <a:cubicBezTo>
                    <a:pt x="846" y="439"/>
                    <a:pt x="849" y="441"/>
                    <a:pt x="853" y="442"/>
                  </a:cubicBezTo>
                  <a:cubicBezTo>
                    <a:pt x="856" y="434"/>
                    <a:pt x="849" y="426"/>
                    <a:pt x="846" y="420"/>
                  </a:cubicBezTo>
                  <a:cubicBezTo>
                    <a:pt x="843" y="425"/>
                    <a:pt x="844" y="433"/>
                    <a:pt x="842" y="438"/>
                  </a:cubicBezTo>
                  <a:close/>
                  <a:moveTo>
                    <a:pt x="452" y="464"/>
                  </a:moveTo>
                  <a:cubicBezTo>
                    <a:pt x="448" y="468"/>
                    <a:pt x="443" y="469"/>
                    <a:pt x="438" y="469"/>
                  </a:cubicBezTo>
                  <a:cubicBezTo>
                    <a:pt x="435" y="474"/>
                    <a:pt x="432" y="481"/>
                    <a:pt x="427" y="485"/>
                  </a:cubicBezTo>
                  <a:cubicBezTo>
                    <a:pt x="438" y="489"/>
                    <a:pt x="453" y="484"/>
                    <a:pt x="463" y="480"/>
                  </a:cubicBezTo>
                  <a:cubicBezTo>
                    <a:pt x="457" y="477"/>
                    <a:pt x="458" y="467"/>
                    <a:pt x="452" y="464"/>
                  </a:cubicBezTo>
                  <a:close/>
                  <a:moveTo>
                    <a:pt x="750" y="540"/>
                  </a:moveTo>
                  <a:cubicBezTo>
                    <a:pt x="744" y="547"/>
                    <a:pt x="743" y="560"/>
                    <a:pt x="736" y="567"/>
                  </a:cubicBezTo>
                  <a:cubicBezTo>
                    <a:pt x="750" y="578"/>
                    <a:pt x="757" y="606"/>
                    <a:pt x="780" y="599"/>
                  </a:cubicBezTo>
                  <a:cubicBezTo>
                    <a:pt x="786" y="581"/>
                    <a:pt x="774" y="569"/>
                    <a:pt x="767" y="557"/>
                  </a:cubicBezTo>
                  <a:cubicBezTo>
                    <a:pt x="777" y="558"/>
                    <a:pt x="779" y="567"/>
                    <a:pt x="786" y="570"/>
                  </a:cubicBezTo>
                  <a:cubicBezTo>
                    <a:pt x="798" y="551"/>
                    <a:pt x="770" y="543"/>
                    <a:pt x="750" y="540"/>
                  </a:cubicBezTo>
                  <a:close/>
                  <a:moveTo>
                    <a:pt x="647" y="577"/>
                  </a:moveTo>
                  <a:cubicBezTo>
                    <a:pt x="669" y="591"/>
                    <a:pt x="696" y="580"/>
                    <a:pt x="713" y="576"/>
                  </a:cubicBezTo>
                  <a:cubicBezTo>
                    <a:pt x="718" y="570"/>
                    <a:pt x="730" y="564"/>
                    <a:pt x="729" y="554"/>
                  </a:cubicBezTo>
                  <a:cubicBezTo>
                    <a:pt x="701" y="567"/>
                    <a:pt x="675" y="570"/>
                    <a:pt x="647" y="577"/>
                  </a:cubicBezTo>
                  <a:close/>
                  <a:moveTo>
                    <a:pt x="561" y="560"/>
                  </a:moveTo>
                  <a:cubicBezTo>
                    <a:pt x="556" y="565"/>
                    <a:pt x="553" y="573"/>
                    <a:pt x="549" y="579"/>
                  </a:cubicBezTo>
                  <a:cubicBezTo>
                    <a:pt x="550" y="585"/>
                    <a:pt x="554" y="583"/>
                    <a:pt x="554" y="586"/>
                  </a:cubicBezTo>
                  <a:cubicBezTo>
                    <a:pt x="562" y="580"/>
                    <a:pt x="568" y="566"/>
                    <a:pt x="569" y="557"/>
                  </a:cubicBezTo>
                  <a:cubicBezTo>
                    <a:pt x="567" y="560"/>
                    <a:pt x="564" y="562"/>
                    <a:pt x="561" y="560"/>
                  </a:cubicBezTo>
                  <a:close/>
                  <a:moveTo>
                    <a:pt x="576" y="567"/>
                  </a:moveTo>
                  <a:cubicBezTo>
                    <a:pt x="570" y="579"/>
                    <a:pt x="562" y="588"/>
                    <a:pt x="559" y="602"/>
                  </a:cubicBezTo>
                  <a:cubicBezTo>
                    <a:pt x="568" y="612"/>
                    <a:pt x="585" y="613"/>
                    <a:pt x="588" y="628"/>
                  </a:cubicBezTo>
                  <a:cubicBezTo>
                    <a:pt x="600" y="638"/>
                    <a:pt x="608" y="623"/>
                    <a:pt x="620" y="626"/>
                  </a:cubicBezTo>
                  <a:cubicBezTo>
                    <a:pt x="633" y="629"/>
                    <a:pt x="635" y="652"/>
                    <a:pt x="650" y="656"/>
                  </a:cubicBezTo>
                  <a:cubicBezTo>
                    <a:pt x="666" y="660"/>
                    <a:pt x="678" y="646"/>
                    <a:pt x="690" y="656"/>
                  </a:cubicBezTo>
                  <a:cubicBezTo>
                    <a:pt x="694" y="647"/>
                    <a:pt x="682" y="629"/>
                    <a:pt x="693" y="622"/>
                  </a:cubicBezTo>
                  <a:cubicBezTo>
                    <a:pt x="693" y="636"/>
                    <a:pt x="697" y="646"/>
                    <a:pt x="700" y="657"/>
                  </a:cubicBezTo>
                  <a:cubicBezTo>
                    <a:pt x="710" y="656"/>
                    <a:pt x="725" y="645"/>
                    <a:pt x="726" y="637"/>
                  </a:cubicBezTo>
                  <a:cubicBezTo>
                    <a:pt x="729" y="627"/>
                    <a:pt x="715" y="614"/>
                    <a:pt x="725" y="606"/>
                  </a:cubicBezTo>
                  <a:cubicBezTo>
                    <a:pt x="726" y="617"/>
                    <a:pt x="732" y="624"/>
                    <a:pt x="736" y="632"/>
                  </a:cubicBezTo>
                  <a:cubicBezTo>
                    <a:pt x="757" y="633"/>
                    <a:pt x="761" y="619"/>
                    <a:pt x="764" y="604"/>
                  </a:cubicBezTo>
                  <a:cubicBezTo>
                    <a:pt x="748" y="599"/>
                    <a:pt x="743" y="577"/>
                    <a:pt x="728" y="579"/>
                  </a:cubicBezTo>
                  <a:cubicBezTo>
                    <a:pt x="724" y="579"/>
                    <a:pt x="721" y="584"/>
                    <a:pt x="716" y="586"/>
                  </a:cubicBezTo>
                  <a:cubicBezTo>
                    <a:pt x="694" y="597"/>
                    <a:pt x="671" y="600"/>
                    <a:pt x="650" y="591"/>
                  </a:cubicBezTo>
                  <a:cubicBezTo>
                    <a:pt x="646" y="600"/>
                    <a:pt x="650" y="617"/>
                    <a:pt x="637" y="617"/>
                  </a:cubicBezTo>
                  <a:cubicBezTo>
                    <a:pt x="639" y="607"/>
                    <a:pt x="641" y="598"/>
                    <a:pt x="640" y="585"/>
                  </a:cubicBezTo>
                  <a:cubicBezTo>
                    <a:pt x="629" y="583"/>
                    <a:pt x="630" y="572"/>
                    <a:pt x="619" y="572"/>
                  </a:cubicBezTo>
                  <a:cubicBezTo>
                    <a:pt x="603" y="572"/>
                    <a:pt x="593" y="599"/>
                    <a:pt x="584" y="606"/>
                  </a:cubicBezTo>
                  <a:cubicBezTo>
                    <a:pt x="578" y="590"/>
                    <a:pt x="599" y="581"/>
                    <a:pt x="604" y="567"/>
                  </a:cubicBezTo>
                  <a:cubicBezTo>
                    <a:pt x="591" y="565"/>
                    <a:pt x="585" y="563"/>
                    <a:pt x="576" y="567"/>
                  </a:cubicBezTo>
                  <a:close/>
                  <a:moveTo>
                    <a:pt x="866" y="665"/>
                  </a:moveTo>
                  <a:cubicBezTo>
                    <a:pt x="862" y="655"/>
                    <a:pt x="860" y="643"/>
                    <a:pt x="857" y="636"/>
                  </a:cubicBezTo>
                  <a:cubicBezTo>
                    <a:pt x="853" y="624"/>
                    <a:pt x="851" y="607"/>
                    <a:pt x="847" y="600"/>
                  </a:cubicBezTo>
                  <a:cubicBezTo>
                    <a:pt x="839" y="586"/>
                    <a:pt x="815" y="583"/>
                    <a:pt x="799" y="581"/>
                  </a:cubicBezTo>
                  <a:cubicBezTo>
                    <a:pt x="796" y="582"/>
                    <a:pt x="796" y="585"/>
                    <a:pt x="794" y="586"/>
                  </a:cubicBezTo>
                  <a:cubicBezTo>
                    <a:pt x="794" y="589"/>
                    <a:pt x="794" y="594"/>
                    <a:pt x="794" y="599"/>
                  </a:cubicBezTo>
                  <a:cubicBezTo>
                    <a:pt x="789" y="607"/>
                    <a:pt x="780" y="610"/>
                    <a:pt x="772" y="612"/>
                  </a:cubicBezTo>
                  <a:cubicBezTo>
                    <a:pt x="772" y="634"/>
                    <a:pt x="751" y="642"/>
                    <a:pt x="734" y="643"/>
                  </a:cubicBezTo>
                  <a:cubicBezTo>
                    <a:pt x="722" y="665"/>
                    <a:pt x="700" y="673"/>
                    <a:pt x="675" y="662"/>
                  </a:cubicBezTo>
                  <a:cubicBezTo>
                    <a:pt x="668" y="668"/>
                    <a:pt x="657" y="664"/>
                    <a:pt x="648" y="666"/>
                  </a:cubicBezTo>
                  <a:cubicBezTo>
                    <a:pt x="635" y="659"/>
                    <a:pt x="630" y="644"/>
                    <a:pt x="618" y="637"/>
                  </a:cubicBezTo>
                  <a:cubicBezTo>
                    <a:pt x="608" y="643"/>
                    <a:pt x="597" y="641"/>
                    <a:pt x="584" y="638"/>
                  </a:cubicBezTo>
                  <a:cubicBezTo>
                    <a:pt x="578" y="623"/>
                    <a:pt x="561" y="618"/>
                    <a:pt x="549" y="607"/>
                  </a:cubicBezTo>
                  <a:cubicBezTo>
                    <a:pt x="551" y="600"/>
                    <a:pt x="546" y="599"/>
                    <a:pt x="543" y="596"/>
                  </a:cubicBezTo>
                  <a:cubicBezTo>
                    <a:pt x="524" y="602"/>
                    <a:pt x="498" y="612"/>
                    <a:pt x="476" y="620"/>
                  </a:cubicBezTo>
                  <a:cubicBezTo>
                    <a:pt x="467" y="655"/>
                    <a:pt x="473" y="684"/>
                    <a:pt x="463" y="708"/>
                  </a:cubicBezTo>
                  <a:cubicBezTo>
                    <a:pt x="477" y="714"/>
                    <a:pt x="479" y="735"/>
                    <a:pt x="490" y="747"/>
                  </a:cubicBezTo>
                  <a:cubicBezTo>
                    <a:pt x="503" y="737"/>
                    <a:pt x="510" y="720"/>
                    <a:pt x="527" y="713"/>
                  </a:cubicBezTo>
                  <a:cubicBezTo>
                    <a:pt x="537" y="722"/>
                    <a:pt x="540" y="739"/>
                    <a:pt x="548" y="753"/>
                  </a:cubicBezTo>
                  <a:cubicBezTo>
                    <a:pt x="561" y="746"/>
                    <a:pt x="569" y="733"/>
                    <a:pt x="579" y="723"/>
                  </a:cubicBezTo>
                  <a:cubicBezTo>
                    <a:pt x="582" y="695"/>
                    <a:pt x="601" y="716"/>
                    <a:pt x="609" y="728"/>
                  </a:cubicBezTo>
                  <a:cubicBezTo>
                    <a:pt x="617" y="740"/>
                    <a:pt x="621" y="756"/>
                    <a:pt x="628" y="761"/>
                  </a:cubicBezTo>
                  <a:cubicBezTo>
                    <a:pt x="641" y="749"/>
                    <a:pt x="659" y="742"/>
                    <a:pt x="660" y="719"/>
                  </a:cubicBezTo>
                  <a:cubicBezTo>
                    <a:pt x="662" y="719"/>
                    <a:pt x="664" y="716"/>
                    <a:pt x="667" y="716"/>
                  </a:cubicBezTo>
                  <a:cubicBezTo>
                    <a:pt x="674" y="715"/>
                    <a:pt x="675" y="723"/>
                    <a:pt x="678" y="727"/>
                  </a:cubicBezTo>
                  <a:cubicBezTo>
                    <a:pt x="681" y="731"/>
                    <a:pt x="689" y="734"/>
                    <a:pt x="694" y="739"/>
                  </a:cubicBezTo>
                  <a:cubicBezTo>
                    <a:pt x="700" y="747"/>
                    <a:pt x="700" y="755"/>
                    <a:pt x="706" y="756"/>
                  </a:cubicBezTo>
                  <a:cubicBezTo>
                    <a:pt x="712" y="744"/>
                    <a:pt x="731" y="731"/>
                    <a:pt x="739" y="718"/>
                  </a:cubicBezTo>
                  <a:cubicBezTo>
                    <a:pt x="741" y="714"/>
                    <a:pt x="740" y="711"/>
                    <a:pt x="744" y="708"/>
                  </a:cubicBezTo>
                  <a:cubicBezTo>
                    <a:pt x="749" y="705"/>
                    <a:pt x="753" y="707"/>
                    <a:pt x="759" y="708"/>
                  </a:cubicBezTo>
                  <a:cubicBezTo>
                    <a:pt x="763" y="721"/>
                    <a:pt x="776" y="736"/>
                    <a:pt x="786" y="747"/>
                  </a:cubicBezTo>
                  <a:cubicBezTo>
                    <a:pt x="792" y="739"/>
                    <a:pt x="803" y="731"/>
                    <a:pt x="807" y="721"/>
                  </a:cubicBezTo>
                  <a:cubicBezTo>
                    <a:pt x="810" y="715"/>
                    <a:pt x="808" y="704"/>
                    <a:pt x="816" y="702"/>
                  </a:cubicBezTo>
                  <a:cubicBezTo>
                    <a:pt x="830" y="703"/>
                    <a:pt x="837" y="714"/>
                    <a:pt x="851" y="712"/>
                  </a:cubicBezTo>
                  <a:cubicBezTo>
                    <a:pt x="860" y="724"/>
                    <a:pt x="873" y="732"/>
                    <a:pt x="885" y="729"/>
                  </a:cubicBezTo>
                  <a:cubicBezTo>
                    <a:pt x="877" y="712"/>
                    <a:pt x="875" y="690"/>
                    <a:pt x="866" y="665"/>
                  </a:cubicBezTo>
                  <a:close/>
                  <a:moveTo>
                    <a:pt x="934" y="645"/>
                  </a:moveTo>
                  <a:cubicBezTo>
                    <a:pt x="928" y="636"/>
                    <a:pt x="922" y="626"/>
                    <a:pt x="915" y="621"/>
                  </a:cubicBezTo>
                  <a:cubicBezTo>
                    <a:pt x="899" y="609"/>
                    <a:pt x="880" y="600"/>
                    <a:pt x="862" y="602"/>
                  </a:cubicBezTo>
                  <a:cubicBezTo>
                    <a:pt x="861" y="603"/>
                    <a:pt x="860" y="602"/>
                    <a:pt x="860" y="604"/>
                  </a:cubicBezTo>
                  <a:cubicBezTo>
                    <a:pt x="873" y="644"/>
                    <a:pt x="885" y="691"/>
                    <a:pt x="895" y="732"/>
                  </a:cubicBezTo>
                  <a:cubicBezTo>
                    <a:pt x="906" y="739"/>
                    <a:pt x="910" y="753"/>
                    <a:pt x="922" y="759"/>
                  </a:cubicBezTo>
                  <a:cubicBezTo>
                    <a:pt x="937" y="749"/>
                    <a:pt x="934" y="728"/>
                    <a:pt x="952" y="723"/>
                  </a:cubicBezTo>
                  <a:cubicBezTo>
                    <a:pt x="954" y="725"/>
                    <a:pt x="955" y="727"/>
                    <a:pt x="958" y="727"/>
                  </a:cubicBezTo>
                  <a:cubicBezTo>
                    <a:pt x="964" y="738"/>
                    <a:pt x="974" y="753"/>
                    <a:pt x="984" y="756"/>
                  </a:cubicBezTo>
                  <a:cubicBezTo>
                    <a:pt x="984" y="759"/>
                    <a:pt x="986" y="758"/>
                    <a:pt x="984" y="761"/>
                  </a:cubicBezTo>
                  <a:cubicBezTo>
                    <a:pt x="993" y="757"/>
                    <a:pt x="995" y="747"/>
                    <a:pt x="1002" y="741"/>
                  </a:cubicBezTo>
                  <a:cubicBezTo>
                    <a:pt x="980" y="709"/>
                    <a:pt x="957" y="673"/>
                    <a:pt x="934" y="645"/>
                  </a:cubicBezTo>
                  <a:close/>
                  <a:moveTo>
                    <a:pt x="1458" y="605"/>
                  </a:moveTo>
                  <a:cubicBezTo>
                    <a:pt x="1451" y="613"/>
                    <a:pt x="1459" y="631"/>
                    <a:pt x="1462" y="633"/>
                  </a:cubicBezTo>
                  <a:cubicBezTo>
                    <a:pt x="1463" y="633"/>
                    <a:pt x="1464" y="633"/>
                    <a:pt x="1465" y="633"/>
                  </a:cubicBezTo>
                  <a:cubicBezTo>
                    <a:pt x="1467" y="623"/>
                    <a:pt x="1462" y="616"/>
                    <a:pt x="1467" y="612"/>
                  </a:cubicBezTo>
                  <a:cubicBezTo>
                    <a:pt x="1470" y="617"/>
                    <a:pt x="1474" y="622"/>
                    <a:pt x="1474" y="631"/>
                  </a:cubicBezTo>
                  <a:cubicBezTo>
                    <a:pt x="1478" y="630"/>
                    <a:pt x="1477" y="633"/>
                    <a:pt x="1479" y="633"/>
                  </a:cubicBezTo>
                  <a:cubicBezTo>
                    <a:pt x="1483" y="631"/>
                    <a:pt x="1488" y="631"/>
                    <a:pt x="1490" y="625"/>
                  </a:cubicBezTo>
                  <a:cubicBezTo>
                    <a:pt x="1487" y="619"/>
                    <a:pt x="1487" y="611"/>
                    <a:pt x="1484" y="606"/>
                  </a:cubicBezTo>
                  <a:cubicBezTo>
                    <a:pt x="1476" y="614"/>
                    <a:pt x="1466" y="609"/>
                    <a:pt x="1458" y="605"/>
                  </a:cubicBezTo>
                  <a:close/>
                  <a:moveTo>
                    <a:pt x="1434" y="627"/>
                  </a:moveTo>
                  <a:cubicBezTo>
                    <a:pt x="1438" y="628"/>
                    <a:pt x="1440" y="632"/>
                    <a:pt x="1445" y="631"/>
                  </a:cubicBezTo>
                  <a:cubicBezTo>
                    <a:pt x="1448" y="624"/>
                    <a:pt x="1449" y="614"/>
                    <a:pt x="1445" y="607"/>
                  </a:cubicBezTo>
                  <a:cubicBezTo>
                    <a:pt x="1436" y="608"/>
                    <a:pt x="1436" y="618"/>
                    <a:pt x="1434" y="627"/>
                  </a:cubicBezTo>
                  <a:close/>
                  <a:moveTo>
                    <a:pt x="225" y="648"/>
                  </a:moveTo>
                  <a:cubicBezTo>
                    <a:pt x="225" y="660"/>
                    <a:pt x="243" y="669"/>
                    <a:pt x="251" y="677"/>
                  </a:cubicBezTo>
                  <a:cubicBezTo>
                    <a:pt x="255" y="672"/>
                    <a:pt x="257" y="666"/>
                    <a:pt x="259" y="662"/>
                  </a:cubicBezTo>
                  <a:cubicBezTo>
                    <a:pt x="254" y="652"/>
                    <a:pt x="226" y="629"/>
                    <a:pt x="225" y="648"/>
                  </a:cubicBezTo>
                  <a:close/>
                  <a:moveTo>
                    <a:pt x="1381" y="686"/>
                  </a:moveTo>
                  <a:cubicBezTo>
                    <a:pt x="1392" y="685"/>
                    <a:pt x="1392" y="673"/>
                    <a:pt x="1402" y="670"/>
                  </a:cubicBezTo>
                  <a:cubicBezTo>
                    <a:pt x="1404" y="673"/>
                    <a:pt x="1398" y="683"/>
                    <a:pt x="1401" y="686"/>
                  </a:cubicBezTo>
                  <a:cubicBezTo>
                    <a:pt x="1411" y="683"/>
                    <a:pt x="1417" y="664"/>
                    <a:pt x="1409" y="650"/>
                  </a:cubicBezTo>
                  <a:cubicBezTo>
                    <a:pt x="1411" y="647"/>
                    <a:pt x="1412" y="644"/>
                    <a:pt x="1413" y="641"/>
                  </a:cubicBezTo>
                  <a:cubicBezTo>
                    <a:pt x="1400" y="650"/>
                    <a:pt x="1383" y="670"/>
                    <a:pt x="1381" y="686"/>
                  </a:cubicBezTo>
                  <a:close/>
                  <a:moveTo>
                    <a:pt x="1442" y="652"/>
                  </a:moveTo>
                  <a:cubicBezTo>
                    <a:pt x="1454" y="654"/>
                    <a:pt x="1475" y="657"/>
                    <a:pt x="1490" y="646"/>
                  </a:cubicBezTo>
                  <a:cubicBezTo>
                    <a:pt x="1477" y="642"/>
                    <a:pt x="1453" y="649"/>
                    <a:pt x="1434" y="642"/>
                  </a:cubicBezTo>
                  <a:cubicBezTo>
                    <a:pt x="1434" y="649"/>
                    <a:pt x="1443" y="645"/>
                    <a:pt x="1442" y="652"/>
                  </a:cubicBezTo>
                  <a:close/>
                  <a:moveTo>
                    <a:pt x="1422" y="702"/>
                  </a:moveTo>
                  <a:cubicBezTo>
                    <a:pt x="1426" y="702"/>
                    <a:pt x="1429" y="702"/>
                    <a:pt x="1433" y="702"/>
                  </a:cubicBezTo>
                  <a:cubicBezTo>
                    <a:pt x="1449" y="719"/>
                    <a:pt x="1491" y="714"/>
                    <a:pt x="1502" y="693"/>
                  </a:cubicBezTo>
                  <a:cubicBezTo>
                    <a:pt x="1501" y="682"/>
                    <a:pt x="1500" y="669"/>
                    <a:pt x="1497" y="657"/>
                  </a:cubicBezTo>
                  <a:cubicBezTo>
                    <a:pt x="1475" y="665"/>
                    <a:pt x="1439" y="671"/>
                    <a:pt x="1422" y="655"/>
                  </a:cubicBezTo>
                  <a:cubicBezTo>
                    <a:pt x="1422" y="673"/>
                    <a:pt x="1423" y="682"/>
                    <a:pt x="1422" y="702"/>
                  </a:cubicBezTo>
                  <a:close/>
                  <a:moveTo>
                    <a:pt x="255" y="692"/>
                  </a:moveTo>
                  <a:cubicBezTo>
                    <a:pt x="257" y="692"/>
                    <a:pt x="258" y="693"/>
                    <a:pt x="258" y="696"/>
                  </a:cubicBezTo>
                  <a:cubicBezTo>
                    <a:pt x="260" y="696"/>
                    <a:pt x="262" y="696"/>
                    <a:pt x="264" y="696"/>
                  </a:cubicBezTo>
                  <a:cubicBezTo>
                    <a:pt x="268" y="687"/>
                    <a:pt x="275" y="680"/>
                    <a:pt x="281" y="673"/>
                  </a:cubicBezTo>
                  <a:cubicBezTo>
                    <a:pt x="267" y="660"/>
                    <a:pt x="262" y="683"/>
                    <a:pt x="255" y="692"/>
                  </a:cubicBezTo>
                  <a:close/>
                  <a:moveTo>
                    <a:pt x="305" y="686"/>
                  </a:moveTo>
                  <a:cubicBezTo>
                    <a:pt x="284" y="678"/>
                    <a:pt x="278" y="693"/>
                    <a:pt x="276" y="706"/>
                  </a:cubicBezTo>
                  <a:cubicBezTo>
                    <a:pt x="294" y="727"/>
                    <a:pt x="318" y="748"/>
                    <a:pt x="340" y="767"/>
                  </a:cubicBezTo>
                  <a:cubicBezTo>
                    <a:pt x="346" y="772"/>
                    <a:pt x="357" y="787"/>
                    <a:pt x="364" y="788"/>
                  </a:cubicBezTo>
                  <a:cubicBezTo>
                    <a:pt x="378" y="791"/>
                    <a:pt x="392" y="781"/>
                    <a:pt x="410" y="786"/>
                  </a:cubicBezTo>
                  <a:cubicBezTo>
                    <a:pt x="382" y="750"/>
                    <a:pt x="336" y="722"/>
                    <a:pt x="305" y="686"/>
                  </a:cubicBezTo>
                  <a:close/>
                  <a:moveTo>
                    <a:pt x="1303" y="734"/>
                  </a:moveTo>
                  <a:cubicBezTo>
                    <a:pt x="1318" y="740"/>
                    <a:pt x="1326" y="725"/>
                    <a:pt x="1337" y="717"/>
                  </a:cubicBezTo>
                  <a:cubicBezTo>
                    <a:pt x="1340" y="723"/>
                    <a:pt x="1333" y="731"/>
                    <a:pt x="1332" y="737"/>
                  </a:cubicBezTo>
                  <a:cubicBezTo>
                    <a:pt x="1346" y="730"/>
                    <a:pt x="1342" y="707"/>
                    <a:pt x="1345" y="695"/>
                  </a:cubicBezTo>
                  <a:cubicBezTo>
                    <a:pt x="1325" y="702"/>
                    <a:pt x="1316" y="720"/>
                    <a:pt x="1303" y="734"/>
                  </a:cubicBezTo>
                  <a:close/>
                  <a:moveTo>
                    <a:pt x="245" y="703"/>
                  </a:moveTo>
                  <a:cubicBezTo>
                    <a:pt x="242" y="713"/>
                    <a:pt x="234" y="732"/>
                    <a:pt x="248" y="736"/>
                  </a:cubicBezTo>
                  <a:cubicBezTo>
                    <a:pt x="243" y="722"/>
                    <a:pt x="252" y="716"/>
                    <a:pt x="258" y="707"/>
                  </a:cubicBezTo>
                  <a:cubicBezTo>
                    <a:pt x="254" y="702"/>
                    <a:pt x="251" y="705"/>
                    <a:pt x="245" y="703"/>
                  </a:cubicBezTo>
                  <a:close/>
                  <a:moveTo>
                    <a:pt x="1321" y="879"/>
                  </a:moveTo>
                  <a:cubicBezTo>
                    <a:pt x="1317" y="887"/>
                    <a:pt x="1313" y="892"/>
                    <a:pt x="1315" y="901"/>
                  </a:cubicBezTo>
                  <a:cubicBezTo>
                    <a:pt x="1311" y="908"/>
                    <a:pt x="1306" y="917"/>
                    <a:pt x="1310" y="923"/>
                  </a:cubicBezTo>
                  <a:cubicBezTo>
                    <a:pt x="1317" y="898"/>
                    <a:pt x="1339" y="864"/>
                    <a:pt x="1336" y="837"/>
                  </a:cubicBezTo>
                  <a:cubicBezTo>
                    <a:pt x="1345" y="821"/>
                    <a:pt x="1360" y="829"/>
                    <a:pt x="1376" y="838"/>
                  </a:cubicBezTo>
                  <a:cubicBezTo>
                    <a:pt x="1374" y="845"/>
                    <a:pt x="1376" y="850"/>
                    <a:pt x="1372" y="857"/>
                  </a:cubicBezTo>
                  <a:cubicBezTo>
                    <a:pt x="1377" y="863"/>
                    <a:pt x="1366" y="875"/>
                    <a:pt x="1377" y="879"/>
                  </a:cubicBezTo>
                  <a:cubicBezTo>
                    <a:pt x="1387" y="834"/>
                    <a:pt x="1394" y="771"/>
                    <a:pt x="1403" y="717"/>
                  </a:cubicBezTo>
                  <a:cubicBezTo>
                    <a:pt x="1387" y="712"/>
                    <a:pt x="1373" y="713"/>
                    <a:pt x="1362" y="703"/>
                  </a:cubicBezTo>
                  <a:cubicBezTo>
                    <a:pt x="1349" y="762"/>
                    <a:pt x="1333" y="820"/>
                    <a:pt x="1321" y="879"/>
                  </a:cubicBezTo>
                  <a:close/>
                  <a:moveTo>
                    <a:pt x="797" y="761"/>
                  </a:moveTo>
                  <a:cubicBezTo>
                    <a:pt x="806" y="769"/>
                    <a:pt x="828" y="801"/>
                    <a:pt x="845" y="797"/>
                  </a:cubicBezTo>
                  <a:cubicBezTo>
                    <a:pt x="848" y="796"/>
                    <a:pt x="853" y="788"/>
                    <a:pt x="856" y="783"/>
                  </a:cubicBezTo>
                  <a:cubicBezTo>
                    <a:pt x="865" y="769"/>
                    <a:pt x="874" y="757"/>
                    <a:pt x="877" y="743"/>
                  </a:cubicBezTo>
                  <a:cubicBezTo>
                    <a:pt x="861" y="738"/>
                    <a:pt x="848" y="724"/>
                    <a:pt x="830" y="726"/>
                  </a:cubicBezTo>
                  <a:cubicBezTo>
                    <a:pt x="831" y="722"/>
                    <a:pt x="823" y="719"/>
                    <a:pt x="822" y="713"/>
                  </a:cubicBezTo>
                  <a:cubicBezTo>
                    <a:pt x="813" y="728"/>
                    <a:pt x="801" y="740"/>
                    <a:pt x="797" y="761"/>
                  </a:cubicBezTo>
                  <a:close/>
                  <a:moveTo>
                    <a:pt x="274" y="718"/>
                  </a:moveTo>
                  <a:cubicBezTo>
                    <a:pt x="271" y="720"/>
                    <a:pt x="265" y="722"/>
                    <a:pt x="260" y="722"/>
                  </a:cubicBezTo>
                  <a:cubicBezTo>
                    <a:pt x="256" y="753"/>
                    <a:pt x="289" y="738"/>
                    <a:pt x="306" y="751"/>
                  </a:cubicBezTo>
                  <a:cubicBezTo>
                    <a:pt x="297" y="738"/>
                    <a:pt x="285" y="729"/>
                    <a:pt x="274" y="718"/>
                  </a:cubicBezTo>
                  <a:close/>
                  <a:moveTo>
                    <a:pt x="753" y="722"/>
                  </a:moveTo>
                  <a:cubicBezTo>
                    <a:pt x="735" y="731"/>
                    <a:pt x="725" y="749"/>
                    <a:pt x="713" y="764"/>
                  </a:cubicBezTo>
                  <a:cubicBezTo>
                    <a:pt x="721" y="773"/>
                    <a:pt x="731" y="779"/>
                    <a:pt x="741" y="787"/>
                  </a:cubicBezTo>
                  <a:cubicBezTo>
                    <a:pt x="747" y="792"/>
                    <a:pt x="753" y="797"/>
                    <a:pt x="758" y="798"/>
                  </a:cubicBezTo>
                  <a:cubicBezTo>
                    <a:pt x="765" y="800"/>
                    <a:pt x="766" y="788"/>
                    <a:pt x="770" y="781"/>
                  </a:cubicBezTo>
                  <a:cubicBezTo>
                    <a:pt x="771" y="779"/>
                    <a:pt x="774" y="778"/>
                    <a:pt x="775" y="777"/>
                  </a:cubicBezTo>
                  <a:cubicBezTo>
                    <a:pt x="779" y="770"/>
                    <a:pt x="778" y="762"/>
                    <a:pt x="782" y="758"/>
                  </a:cubicBezTo>
                  <a:cubicBezTo>
                    <a:pt x="772" y="746"/>
                    <a:pt x="765" y="732"/>
                    <a:pt x="753" y="722"/>
                  </a:cubicBezTo>
                  <a:close/>
                  <a:moveTo>
                    <a:pt x="452" y="752"/>
                  </a:moveTo>
                  <a:cubicBezTo>
                    <a:pt x="453" y="764"/>
                    <a:pt x="444" y="776"/>
                    <a:pt x="440" y="787"/>
                  </a:cubicBezTo>
                  <a:cubicBezTo>
                    <a:pt x="438" y="786"/>
                    <a:pt x="433" y="788"/>
                    <a:pt x="433" y="786"/>
                  </a:cubicBezTo>
                  <a:cubicBezTo>
                    <a:pt x="433" y="779"/>
                    <a:pt x="436" y="775"/>
                    <a:pt x="437" y="767"/>
                  </a:cubicBezTo>
                  <a:cubicBezTo>
                    <a:pt x="429" y="769"/>
                    <a:pt x="422" y="771"/>
                    <a:pt x="414" y="772"/>
                  </a:cubicBezTo>
                  <a:cubicBezTo>
                    <a:pt x="419" y="780"/>
                    <a:pt x="430" y="785"/>
                    <a:pt x="438" y="791"/>
                  </a:cubicBezTo>
                  <a:cubicBezTo>
                    <a:pt x="448" y="774"/>
                    <a:pt x="468" y="767"/>
                    <a:pt x="481" y="753"/>
                  </a:cubicBezTo>
                  <a:cubicBezTo>
                    <a:pt x="473" y="742"/>
                    <a:pt x="467" y="732"/>
                    <a:pt x="460" y="723"/>
                  </a:cubicBezTo>
                  <a:cubicBezTo>
                    <a:pt x="457" y="735"/>
                    <a:pt x="459" y="746"/>
                    <a:pt x="452" y="752"/>
                  </a:cubicBezTo>
                  <a:close/>
                  <a:moveTo>
                    <a:pt x="590" y="726"/>
                  </a:moveTo>
                  <a:cubicBezTo>
                    <a:pt x="577" y="736"/>
                    <a:pt x="569" y="752"/>
                    <a:pt x="554" y="762"/>
                  </a:cubicBezTo>
                  <a:cubicBezTo>
                    <a:pt x="564" y="778"/>
                    <a:pt x="575" y="791"/>
                    <a:pt x="588" y="803"/>
                  </a:cubicBezTo>
                  <a:cubicBezTo>
                    <a:pt x="599" y="790"/>
                    <a:pt x="611" y="779"/>
                    <a:pt x="623" y="767"/>
                  </a:cubicBezTo>
                  <a:cubicBezTo>
                    <a:pt x="612" y="753"/>
                    <a:pt x="604" y="737"/>
                    <a:pt x="590" y="726"/>
                  </a:cubicBezTo>
                  <a:close/>
                  <a:moveTo>
                    <a:pt x="528" y="739"/>
                  </a:moveTo>
                  <a:cubicBezTo>
                    <a:pt x="523" y="716"/>
                    <a:pt x="503" y="751"/>
                    <a:pt x="495" y="758"/>
                  </a:cubicBezTo>
                  <a:cubicBezTo>
                    <a:pt x="502" y="763"/>
                    <a:pt x="501" y="777"/>
                    <a:pt x="511" y="781"/>
                  </a:cubicBezTo>
                  <a:cubicBezTo>
                    <a:pt x="521" y="773"/>
                    <a:pt x="534" y="769"/>
                    <a:pt x="541" y="758"/>
                  </a:cubicBezTo>
                  <a:cubicBezTo>
                    <a:pt x="537" y="752"/>
                    <a:pt x="534" y="744"/>
                    <a:pt x="528" y="739"/>
                  </a:cubicBezTo>
                  <a:close/>
                  <a:moveTo>
                    <a:pt x="1409" y="757"/>
                  </a:moveTo>
                  <a:cubicBezTo>
                    <a:pt x="1407" y="764"/>
                    <a:pt x="1401" y="786"/>
                    <a:pt x="1403" y="793"/>
                  </a:cubicBezTo>
                  <a:cubicBezTo>
                    <a:pt x="1403" y="783"/>
                    <a:pt x="1414" y="780"/>
                    <a:pt x="1416" y="771"/>
                  </a:cubicBezTo>
                  <a:cubicBezTo>
                    <a:pt x="1418" y="758"/>
                    <a:pt x="1411" y="742"/>
                    <a:pt x="1411" y="732"/>
                  </a:cubicBezTo>
                  <a:cubicBezTo>
                    <a:pt x="1410" y="742"/>
                    <a:pt x="1408" y="745"/>
                    <a:pt x="1409" y="757"/>
                  </a:cubicBezTo>
                  <a:close/>
                  <a:moveTo>
                    <a:pt x="698" y="763"/>
                  </a:moveTo>
                  <a:cubicBezTo>
                    <a:pt x="698" y="752"/>
                    <a:pt x="677" y="737"/>
                    <a:pt x="669" y="733"/>
                  </a:cubicBezTo>
                  <a:cubicBezTo>
                    <a:pt x="661" y="748"/>
                    <a:pt x="647" y="757"/>
                    <a:pt x="635" y="768"/>
                  </a:cubicBezTo>
                  <a:cubicBezTo>
                    <a:pt x="644" y="782"/>
                    <a:pt x="653" y="801"/>
                    <a:pt x="668" y="804"/>
                  </a:cubicBezTo>
                  <a:cubicBezTo>
                    <a:pt x="669" y="791"/>
                    <a:pt x="698" y="776"/>
                    <a:pt x="698" y="763"/>
                  </a:cubicBezTo>
                  <a:close/>
                  <a:moveTo>
                    <a:pt x="927" y="768"/>
                  </a:moveTo>
                  <a:cubicBezTo>
                    <a:pt x="934" y="777"/>
                    <a:pt x="941" y="785"/>
                    <a:pt x="946" y="797"/>
                  </a:cubicBezTo>
                  <a:cubicBezTo>
                    <a:pt x="960" y="791"/>
                    <a:pt x="968" y="779"/>
                    <a:pt x="977" y="768"/>
                  </a:cubicBezTo>
                  <a:cubicBezTo>
                    <a:pt x="968" y="759"/>
                    <a:pt x="962" y="747"/>
                    <a:pt x="953" y="738"/>
                  </a:cubicBezTo>
                  <a:cubicBezTo>
                    <a:pt x="942" y="745"/>
                    <a:pt x="937" y="758"/>
                    <a:pt x="927" y="768"/>
                  </a:cubicBezTo>
                  <a:close/>
                  <a:moveTo>
                    <a:pt x="1423" y="752"/>
                  </a:moveTo>
                  <a:cubicBezTo>
                    <a:pt x="1421" y="761"/>
                    <a:pt x="1427" y="764"/>
                    <a:pt x="1424" y="771"/>
                  </a:cubicBezTo>
                  <a:cubicBezTo>
                    <a:pt x="1448" y="784"/>
                    <a:pt x="1491" y="777"/>
                    <a:pt x="1507" y="762"/>
                  </a:cubicBezTo>
                  <a:cubicBezTo>
                    <a:pt x="1506" y="760"/>
                    <a:pt x="1506" y="750"/>
                    <a:pt x="1507" y="747"/>
                  </a:cubicBezTo>
                  <a:cubicBezTo>
                    <a:pt x="1483" y="757"/>
                    <a:pt x="1450" y="752"/>
                    <a:pt x="1423" y="752"/>
                  </a:cubicBezTo>
                  <a:close/>
                  <a:moveTo>
                    <a:pt x="1295" y="751"/>
                  </a:moveTo>
                  <a:cubicBezTo>
                    <a:pt x="1295" y="755"/>
                    <a:pt x="1289" y="758"/>
                    <a:pt x="1288" y="766"/>
                  </a:cubicBezTo>
                  <a:cubicBezTo>
                    <a:pt x="1299" y="773"/>
                    <a:pt x="1313" y="772"/>
                    <a:pt x="1327" y="773"/>
                  </a:cubicBezTo>
                  <a:cubicBezTo>
                    <a:pt x="1330" y="767"/>
                    <a:pt x="1328" y="763"/>
                    <a:pt x="1331" y="757"/>
                  </a:cubicBezTo>
                  <a:cubicBezTo>
                    <a:pt x="1326" y="759"/>
                    <a:pt x="1317" y="753"/>
                    <a:pt x="1322" y="751"/>
                  </a:cubicBezTo>
                  <a:cubicBezTo>
                    <a:pt x="1310" y="746"/>
                    <a:pt x="1299" y="753"/>
                    <a:pt x="1295" y="751"/>
                  </a:cubicBezTo>
                  <a:close/>
                  <a:moveTo>
                    <a:pt x="511" y="874"/>
                  </a:moveTo>
                  <a:cubicBezTo>
                    <a:pt x="510" y="896"/>
                    <a:pt x="517" y="903"/>
                    <a:pt x="527" y="921"/>
                  </a:cubicBezTo>
                  <a:cubicBezTo>
                    <a:pt x="524" y="921"/>
                    <a:pt x="526" y="925"/>
                    <a:pt x="523" y="925"/>
                  </a:cubicBezTo>
                  <a:cubicBezTo>
                    <a:pt x="517" y="923"/>
                    <a:pt x="512" y="919"/>
                    <a:pt x="508" y="914"/>
                  </a:cubicBezTo>
                  <a:cubicBezTo>
                    <a:pt x="489" y="914"/>
                    <a:pt x="470" y="904"/>
                    <a:pt x="448" y="900"/>
                  </a:cubicBezTo>
                  <a:cubicBezTo>
                    <a:pt x="446" y="893"/>
                    <a:pt x="441" y="889"/>
                    <a:pt x="437" y="883"/>
                  </a:cubicBezTo>
                  <a:cubicBezTo>
                    <a:pt x="428" y="885"/>
                    <a:pt x="431" y="893"/>
                    <a:pt x="427" y="900"/>
                  </a:cubicBezTo>
                  <a:cubicBezTo>
                    <a:pt x="439" y="920"/>
                    <a:pt x="442" y="942"/>
                    <a:pt x="438" y="967"/>
                  </a:cubicBezTo>
                  <a:cubicBezTo>
                    <a:pt x="487" y="958"/>
                    <a:pt x="548" y="951"/>
                    <a:pt x="597" y="961"/>
                  </a:cubicBezTo>
                  <a:cubicBezTo>
                    <a:pt x="609" y="964"/>
                    <a:pt x="622" y="972"/>
                    <a:pt x="637" y="971"/>
                  </a:cubicBezTo>
                  <a:cubicBezTo>
                    <a:pt x="659" y="981"/>
                    <a:pt x="674" y="999"/>
                    <a:pt x="695" y="1010"/>
                  </a:cubicBezTo>
                  <a:cubicBezTo>
                    <a:pt x="742" y="950"/>
                    <a:pt x="815" y="915"/>
                    <a:pt x="906" y="899"/>
                  </a:cubicBezTo>
                  <a:cubicBezTo>
                    <a:pt x="908" y="901"/>
                    <a:pt x="913" y="901"/>
                    <a:pt x="916" y="903"/>
                  </a:cubicBezTo>
                  <a:cubicBezTo>
                    <a:pt x="916" y="887"/>
                    <a:pt x="924" y="867"/>
                    <a:pt x="934" y="850"/>
                  </a:cubicBezTo>
                  <a:cubicBezTo>
                    <a:pt x="931" y="852"/>
                    <a:pt x="930" y="851"/>
                    <a:pt x="927" y="849"/>
                  </a:cubicBezTo>
                  <a:cubicBezTo>
                    <a:pt x="922" y="822"/>
                    <a:pt x="904" y="801"/>
                    <a:pt x="896" y="777"/>
                  </a:cubicBezTo>
                  <a:cubicBezTo>
                    <a:pt x="893" y="768"/>
                    <a:pt x="895" y="756"/>
                    <a:pt x="888" y="749"/>
                  </a:cubicBezTo>
                  <a:cubicBezTo>
                    <a:pt x="881" y="758"/>
                    <a:pt x="876" y="771"/>
                    <a:pt x="868" y="782"/>
                  </a:cubicBezTo>
                  <a:cubicBezTo>
                    <a:pt x="861" y="792"/>
                    <a:pt x="856" y="808"/>
                    <a:pt x="841" y="810"/>
                  </a:cubicBezTo>
                  <a:cubicBezTo>
                    <a:pt x="825" y="797"/>
                    <a:pt x="806" y="787"/>
                    <a:pt x="792" y="771"/>
                  </a:cubicBezTo>
                  <a:cubicBezTo>
                    <a:pt x="784" y="788"/>
                    <a:pt x="776" y="806"/>
                    <a:pt x="760" y="815"/>
                  </a:cubicBezTo>
                  <a:cubicBezTo>
                    <a:pt x="759" y="813"/>
                    <a:pt x="756" y="813"/>
                    <a:pt x="753" y="813"/>
                  </a:cubicBezTo>
                  <a:cubicBezTo>
                    <a:pt x="745" y="791"/>
                    <a:pt x="720" y="786"/>
                    <a:pt x="705" y="772"/>
                  </a:cubicBezTo>
                  <a:cubicBezTo>
                    <a:pt x="699" y="779"/>
                    <a:pt x="693" y="785"/>
                    <a:pt x="685" y="794"/>
                  </a:cubicBezTo>
                  <a:cubicBezTo>
                    <a:pt x="679" y="802"/>
                    <a:pt x="674" y="817"/>
                    <a:pt x="665" y="818"/>
                  </a:cubicBezTo>
                  <a:cubicBezTo>
                    <a:pt x="649" y="819"/>
                    <a:pt x="641" y="781"/>
                    <a:pt x="630" y="777"/>
                  </a:cubicBezTo>
                  <a:cubicBezTo>
                    <a:pt x="610" y="786"/>
                    <a:pt x="603" y="808"/>
                    <a:pt x="586" y="819"/>
                  </a:cubicBezTo>
                  <a:cubicBezTo>
                    <a:pt x="580" y="817"/>
                    <a:pt x="577" y="813"/>
                    <a:pt x="577" y="805"/>
                  </a:cubicBezTo>
                  <a:cubicBezTo>
                    <a:pt x="566" y="795"/>
                    <a:pt x="557" y="782"/>
                    <a:pt x="548" y="769"/>
                  </a:cubicBezTo>
                  <a:cubicBezTo>
                    <a:pt x="543" y="772"/>
                    <a:pt x="525" y="780"/>
                    <a:pt x="517" y="789"/>
                  </a:cubicBezTo>
                  <a:cubicBezTo>
                    <a:pt x="513" y="793"/>
                    <a:pt x="514" y="798"/>
                    <a:pt x="510" y="799"/>
                  </a:cubicBezTo>
                  <a:cubicBezTo>
                    <a:pt x="505" y="800"/>
                    <a:pt x="499" y="796"/>
                    <a:pt x="497" y="791"/>
                  </a:cubicBezTo>
                  <a:cubicBezTo>
                    <a:pt x="500" y="781"/>
                    <a:pt x="491" y="771"/>
                    <a:pt x="486" y="763"/>
                  </a:cubicBezTo>
                  <a:cubicBezTo>
                    <a:pt x="473" y="773"/>
                    <a:pt x="458" y="781"/>
                    <a:pt x="447" y="793"/>
                  </a:cubicBezTo>
                  <a:cubicBezTo>
                    <a:pt x="475" y="798"/>
                    <a:pt x="486" y="818"/>
                    <a:pt x="485" y="848"/>
                  </a:cubicBezTo>
                  <a:cubicBezTo>
                    <a:pt x="494" y="855"/>
                    <a:pt x="512" y="855"/>
                    <a:pt x="504" y="864"/>
                  </a:cubicBezTo>
                  <a:cubicBezTo>
                    <a:pt x="506" y="868"/>
                    <a:pt x="509" y="870"/>
                    <a:pt x="511" y="874"/>
                  </a:cubicBezTo>
                  <a:close/>
                  <a:moveTo>
                    <a:pt x="906" y="772"/>
                  </a:moveTo>
                  <a:cubicBezTo>
                    <a:pt x="910" y="771"/>
                    <a:pt x="910" y="767"/>
                    <a:pt x="913" y="764"/>
                  </a:cubicBezTo>
                  <a:cubicBezTo>
                    <a:pt x="909" y="762"/>
                    <a:pt x="906" y="750"/>
                    <a:pt x="901" y="752"/>
                  </a:cubicBezTo>
                  <a:cubicBezTo>
                    <a:pt x="901" y="757"/>
                    <a:pt x="905" y="764"/>
                    <a:pt x="906" y="772"/>
                  </a:cubicBezTo>
                  <a:close/>
                  <a:moveTo>
                    <a:pt x="1008" y="751"/>
                  </a:moveTo>
                  <a:cubicBezTo>
                    <a:pt x="1002" y="756"/>
                    <a:pt x="996" y="762"/>
                    <a:pt x="992" y="769"/>
                  </a:cubicBezTo>
                  <a:cubicBezTo>
                    <a:pt x="1002" y="782"/>
                    <a:pt x="1013" y="792"/>
                    <a:pt x="1027" y="800"/>
                  </a:cubicBezTo>
                  <a:cubicBezTo>
                    <a:pt x="1033" y="798"/>
                    <a:pt x="1036" y="793"/>
                    <a:pt x="1042" y="791"/>
                  </a:cubicBezTo>
                  <a:cubicBezTo>
                    <a:pt x="1035" y="788"/>
                    <a:pt x="1032" y="781"/>
                    <a:pt x="1027" y="777"/>
                  </a:cubicBezTo>
                  <a:cubicBezTo>
                    <a:pt x="1030" y="776"/>
                    <a:pt x="1034" y="783"/>
                    <a:pt x="1034" y="777"/>
                  </a:cubicBezTo>
                  <a:cubicBezTo>
                    <a:pt x="1029" y="772"/>
                    <a:pt x="1016" y="759"/>
                    <a:pt x="1008" y="751"/>
                  </a:cubicBezTo>
                  <a:close/>
                  <a:moveTo>
                    <a:pt x="1049" y="782"/>
                  </a:moveTo>
                  <a:cubicBezTo>
                    <a:pt x="1054" y="782"/>
                    <a:pt x="1057" y="778"/>
                    <a:pt x="1058" y="774"/>
                  </a:cubicBezTo>
                  <a:cubicBezTo>
                    <a:pt x="1045" y="768"/>
                    <a:pt x="1035" y="759"/>
                    <a:pt x="1024" y="751"/>
                  </a:cubicBezTo>
                  <a:cubicBezTo>
                    <a:pt x="1032" y="762"/>
                    <a:pt x="1042" y="771"/>
                    <a:pt x="1049" y="782"/>
                  </a:cubicBezTo>
                  <a:close/>
                  <a:moveTo>
                    <a:pt x="311" y="768"/>
                  </a:moveTo>
                  <a:cubicBezTo>
                    <a:pt x="311" y="759"/>
                    <a:pt x="298" y="763"/>
                    <a:pt x="296" y="756"/>
                  </a:cubicBezTo>
                  <a:cubicBezTo>
                    <a:pt x="294" y="756"/>
                    <a:pt x="292" y="756"/>
                    <a:pt x="290" y="756"/>
                  </a:cubicBezTo>
                  <a:cubicBezTo>
                    <a:pt x="295" y="764"/>
                    <a:pt x="302" y="768"/>
                    <a:pt x="311" y="768"/>
                  </a:cubicBezTo>
                  <a:close/>
                  <a:moveTo>
                    <a:pt x="294" y="797"/>
                  </a:moveTo>
                  <a:cubicBezTo>
                    <a:pt x="298" y="801"/>
                    <a:pt x="299" y="806"/>
                    <a:pt x="303" y="810"/>
                  </a:cubicBezTo>
                  <a:cubicBezTo>
                    <a:pt x="320" y="806"/>
                    <a:pt x="315" y="783"/>
                    <a:pt x="331" y="779"/>
                  </a:cubicBezTo>
                  <a:cubicBezTo>
                    <a:pt x="329" y="775"/>
                    <a:pt x="332" y="777"/>
                    <a:pt x="333" y="773"/>
                  </a:cubicBezTo>
                  <a:cubicBezTo>
                    <a:pt x="330" y="772"/>
                    <a:pt x="327" y="765"/>
                    <a:pt x="324" y="768"/>
                  </a:cubicBezTo>
                  <a:cubicBezTo>
                    <a:pt x="331" y="785"/>
                    <a:pt x="302" y="787"/>
                    <a:pt x="296" y="781"/>
                  </a:cubicBezTo>
                  <a:cubicBezTo>
                    <a:pt x="299" y="785"/>
                    <a:pt x="293" y="791"/>
                    <a:pt x="294" y="797"/>
                  </a:cubicBezTo>
                  <a:close/>
                  <a:moveTo>
                    <a:pt x="921" y="774"/>
                  </a:moveTo>
                  <a:cubicBezTo>
                    <a:pt x="915" y="778"/>
                    <a:pt x="915" y="785"/>
                    <a:pt x="912" y="792"/>
                  </a:cubicBezTo>
                  <a:cubicBezTo>
                    <a:pt x="924" y="809"/>
                    <a:pt x="926" y="831"/>
                    <a:pt x="936" y="848"/>
                  </a:cubicBezTo>
                  <a:cubicBezTo>
                    <a:pt x="941" y="842"/>
                    <a:pt x="944" y="831"/>
                    <a:pt x="957" y="830"/>
                  </a:cubicBezTo>
                  <a:cubicBezTo>
                    <a:pt x="957" y="833"/>
                    <a:pt x="960" y="834"/>
                    <a:pt x="959" y="837"/>
                  </a:cubicBezTo>
                  <a:cubicBezTo>
                    <a:pt x="926" y="863"/>
                    <a:pt x="908" y="940"/>
                    <a:pt x="947" y="969"/>
                  </a:cubicBezTo>
                  <a:cubicBezTo>
                    <a:pt x="950" y="955"/>
                    <a:pt x="975" y="963"/>
                    <a:pt x="984" y="951"/>
                  </a:cubicBezTo>
                  <a:cubicBezTo>
                    <a:pt x="986" y="943"/>
                    <a:pt x="985" y="942"/>
                    <a:pt x="984" y="933"/>
                  </a:cubicBezTo>
                  <a:cubicBezTo>
                    <a:pt x="993" y="910"/>
                    <a:pt x="1013" y="920"/>
                    <a:pt x="1029" y="919"/>
                  </a:cubicBezTo>
                  <a:cubicBezTo>
                    <a:pt x="1046" y="918"/>
                    <a:pt x="1058" y="908"/>
                    <a:pt x="1073" y="906"/>
                  </a:cubicBezTo>
                  <a:cubicBezTo>
                    <a:pt x="1083" y="908"/>
                    <a:pt x="1093" y="906"/>
                    <a:pt x="1104" y="908"/>
                  </a:cubicBezTo>
                  <a:cubicBezTo>
                    <a:pt x="1129" y="912"/>
                    <a:pt x="1136" y="934"/>
                    <a:pt x="1139" y="958"/>
                  </a:cubicBezTo>
                  <a:cubicBezTo>
                    <a:pt x="1148" y="947"/>
                    <a:pt x="1154" y="930"/>
                    <a:pt x="1158" y="918"/>
                  </a:cubicBezTo>
                  <a:cubicBezTo>
                    <a:pt x="1154" y="887"/>
                    <a:pt x="1137" y="861"/>
                    <a:pt x="1111" y="848"/>
                  </a:cubicBezTo>
                  <a:cubicBezTo>
                    <a:pt x="1112" y="845"/>
                    <a:pt x="1110" y="845"/>
                    <a:pt x="1110" y="843"/>
                  </a:cubicBezTo>
                  <a:cubicBezTo>
                    <a:pt x="1078" y="833"/>
                    <a:pt x="1056" y="812"/>
                    <a:pt x="1017" y="818"/>
                  </a:cubicBezTo>
                  <a:cubicBezTo>
                    <a:pt x="1008" y="810"/>
                    <a:pt x="994" y="808"/>
                    <a:pt x="981" y="812"/>
                  </a:cubicBezTo>
                  <a:cubicBezTo>
                    <a:pt x="978" y="808"/>
                    <a:pt x="977" y="808"/>
                    <a:pt x="977" y="803"/>
                  </a:cubicBezTo>
                  <a:cubicBezTo>
                    <a:pt x="984" y="793"/>
                    <a:pt x="999" y="802"/>
                    <a:pt x="1011" y="803"/>
                  </a:cubicBezTo>
                  <a:cubicBezTo>
                    <a:pt x="1004" y="793"/>
                    <a:pt x="992" y="787"/>
                    <a:pt x="987" y="776"/>
                  </a:cubicBezTo>
                  <a:cubicBezTo>
                    <a:pt x="971" y="785"/>
                    <a:pt x="964" y="802"/>
                    <a:pt x="946" y="809"/>
                  </a:cubicBezTo>
                  <a:cubicBezTo>
                    <a:pt x="937" y="801"/>
                    <a:pt x="934" y="782"/>
                    <a:pt x="921" y="774"/>
                  </a:cubicBezTo>
                  <a:close/>
                  <a:moveTo>
                    <a:pt x="1065" y="783"/>
                  </a:moveTo>
                  <a:cubicBezTo>
                    <a:pt x="1046" y="796"/>
                    <a:pt x="1082" y="803"/>
                    <a:pt x="1082" y="820"/>
                  </a:cubicBezTo>
                  <a:cubicBezTo>
                    <a:pt x="1093" y="822"/>
                    <a:pt x="1102" y="832"/>
                    <a:pt x="1113" y="830"/>
                  </a:cubicBezTo>
                  <a:cubicBezTo>
                    <a:pt x="1101" y="810"/>
                    <a:pt x="1089" y="791"/>
                    <a:pt x="1065" y="783"/>
                  </a:cubicBezTo>
                  <a:close/>
                  <a:moveTo>
                    <a:pt x="1225" y="948"/>
                  </a:moveTo>
                  <a:cubicBezTo>
                    <a:pt x="1235" y="961"/>
                    <a:pt x="1261" y="965"/>
                    <a:pt x="1282" y="960"/>
                  </a:cubicBezTo>
                  <a:cubicBezTo>
                    <a:pt x="1301" y="904"/>
                    <a:pt x="1314" y="850"/>
                    <a:pt x="1320" y="797"/>
                  </a:cubicBezTo>
                  <a:cubicBezTo>
                    <a:pt x="1313" y="796"/>
                    <a:pt x="1297" y="794"/>
                    <a:pt x="1286" y="793"/>
                  </a:cubicBezTo>
                  <a:cubicBezTo>
                    <a:pt x="1282" y="791"/>
                    <a:pt x="1283" y="784"/>
                    <a:pt x="1278" y="783"/>
                  </a:cubicBezTo>
                  <a:cubicBezTo>
                    <a:pt x="1257" y="838"/>
                    <a:pt x="1241" y="888"/>
                    <a:pt x="1225" y="948"/>
                  </a:cubicBezTo>
                  <a:close/>
                  <a:moveTo>
                    <a:pt x="1407" y="813"/>
                  </a:moveTo>
                  <a:cubicBezTo>
                    <a:pt x="1410" y="809"/>
                    <a:pt x="1413" y="811"/>
                    <a:pt x="1417" y="808"/>
                  </a:cubicBezTo>
                  <a:cubicBezTo>
                    <a:pt x="1419" y="801"/>
                    <a:pt x="1418" y="794"/>
                    <a:pt x="1417" y="787"/>
                  </a:cubicBezTo>
                  <a:cubicBezTo>
                    <a:pt x="1410" y="791"/>
                    <a:pt x="1408" y="807"/>
                    <a:pt x="1407" y="813"/>
                  </a:cubicBezTo>
                  <a:close/>
                  <a:moveTo>
                    <a:pt x="1427" y="794"/>
                  </a:moveTo>
                  <a:cubicBezTo>
                    <a:pt x="1428" y="839"/>
                    <a:pt x="1435" y="879"/>
                    <a:pt x="1432" y="916"/>
                  </a:cubicBezTo>
                  <a:cubicBezTo>
                    <a:pt x="1451" y="938"/>
                    <a:pt x="1489" y="926"/>
                    <a:pt x="1512" y="915"/>
                  </a:cubicBezTo>
                  <a:cubicBezTo>
                    <a:pt x="1512" y="872"/>
                    <a:pt x="1512" y="822"/>
                    <a:pt x="1507" y="789"/>
                  </a:cubicBezTo>
                  <a:cubicBezTo>
                    <a:pt x="1485" y="803"/>
                    <a:pt x="1448" y="807"/>
                    <a:pt x="1427" y="794"/>
                  </a:cubicBezTo>
                  <a:close/>
                  <a:moveTo>
                    <a:pt x="436" y="803"/>
                  </a:moveTo>
                  <a:cubicBezTo>
                    <a:pt x="424" y="800"/>
                    <a:pt x="411" y="796"/>
                    <a:pt x="400" y="795"/>
                  </a:cubicBezTo>
                  <a:cubicBezTo>
                    <a:pt x="376" y="795"/>
                    <a:pt x="353" y="805"/>
                    <a:pt x="333" y="794"/>
                  </a:cubicBezTo>
                  <a:cubicBezTo>
                    <a:pt x="326" y="811"/>
                    <a:pt x="304" y="819"/>
                    <a:pt x="299" y="834"/>
                  </a:cubicBezTo>
                  <a:cubicBezTo>
                    <a:pt x="291" y="857"/>
                    <a:pt x="303" y="883"/>
                    <a:pt x="314" y="900"/>
                  </a:cubicBezTo>
                  <a:cubicBezTo>
                    <a:pt x="337" y="912"/>
                    <a:pt x="359" y="935"/>
                    <a:pt x="389" y="928"/>
                  </a:cubicBezTo>
                  <a:cubicBezTo>
                    <a:pt x="387" y="922"/>
                    <a:pt x="389" y="921"/>
                    <a:pt x="387" y="916"/>
                  </a:cubicBezTo>
                  <a:cubicBezTo>
                    <a:pt x="395" y="912"/>
                    <a:pt x="407" y="912"/>
                    <a:pt x="412" y="905"/>
                  </a:cubicBezTo>
                  <a:cubicBezTo>
                    <a:pt x="412" y="894"/>
                    <a:pt x="410" y="885"/>
                    <a:pt x="420" y="876"/>
                  </a:cubicBezTo>
                  <a:cubicBezTo>
                    <a:pt x="436" y="873"/>
                    <a:pt x="434" y="852"/>
                    <a:pt x="421" y="847"/>
                  </a:cubicBezTo>
                  <a:cubicBezTo>
                    <a:pt x="420" y="842"/>
                    <a:pt x="417" y="840"/>
                    <a:pt x="416" y="835"/>
                  </a:cubicBezTo>
                  <a:cubicBezTo>
                    <a:pt x="428" y="818"/>
                    <a:pt x="455" y="829"/>
                    <a:pt x="473" y="832"/>
                  </a:cubicBezTo>
                  <a:cubicBezTo>
                    <a:pt x="470" y="809"/>
                    <a:pt x="455" y="807"/>
                    <a:pt x="436" y="803"/>
                  </a:cubicBezTo>
                  <a:close/>
                  <a:moveTo>
                    <a:pt x="1037" y="807"/>
                  </a:moveTo>
                  <a:cubicBezTo>
                    <a:pt x="1047" y="804"/>
                    <a:pt x="1058" y="813"/>
                    <a:pt x="1067" y="812"/>
                  </a:cubicBezTo>
                  <a:cubicBezTo>
                    <a:pt x="1059" y="800"/>
                    <a:pt x="1045" y="789"/>
                    <a:pt x="1037" y="807"/>
                  </a:cubicBezTo>
                  <a:close/>
                  <a:moveTo>
                    <a:pt x="225" y="923"/>
                  </a:moveTo>
                  <a:cubicBezTo>
                    <a:pt x="223" y="949"/>
                    <a:pt x="233" y="977"/>
                    <a:pt x="250" y="997"/>
                  </a:cubicBezTo>
                  <a:cubicBezTo>
                    <a:pt x="266" y="1010"/>
                    <a:pt x="287" y="1026"/>
                    <a:pt x="314" y="1029"/>
                  </a:cubicBezTo>
                  <a:cubicBezTo>
                    <a:pt x="331" y="1030"/>
                    <a:pt x="360" y="1027"/>
                    <a:pt x="375" y="1024"/>
                  </a:cubicBezTo>
                  <a:cubicBezTo>
                    <a:pt x="419" y="1013"/>
                    <a:pt x="441" y="955"/>
                    <a:pt x="422" y="913"/>
                  </a:cubicBezTo>
                  <a:cubicBezTo>
                    <a:pt x="418" y="914"/>
                    <a:pt x="415" y="917"/>
                    <a:pt x="412" y="920"/>
                  </a:cubicBezTo>
                  <a:cubicBezTo>
                    <a:pt x="432" y="944"/>
                    <a:pt x="388" y="967"/>
                    <a:pt x="362" y="970"/>
                  </a:cubicBezTo>
                  <a:cubicBezTo>
                    <a:pt x="357" y="971"/>
                    <a:pt x="350" y="968"/>
                    <a:pt x="344" y="969"/>
                  </a:cubicBezTo>
                  <a:cubicBezTo>
                    <a:pt x="339" y="969"/>
                    <a:pt x="333" y="972"/>
                    <a:pt x="330" y="971"/>
                  </a:cubicBezTo>
                  <a:cubicBezTo>
                    <a:pt x="328" y="971"/>
                    <a:pt x="324" y="967"/>
                    <a:pt x="321" y="966"/>
                  </a:cubicBezTo>
                  <a:cubicBezTo>
                    <a:pt x="292" y="959"/>
                    <a:pt x="274" y="944"/>
                    <a:pt x="263" y="926"/>
                  </a:cubicBezTo>
                  <a:cubicBezTo>
                    <a:pt x="257" y="907"/>
                    <a:pt x="251" y="881"/>
                    <a:pt x="264" y="862"/>
                  </a:cubicBezTo>
                  <a:cubicBezTo>
                    <a:pt x="272" y="859"/>
                    <a:pt x="278" y="854"/>
                    <a:pt x="286" y="853"/>
                  </a:cubicBezTo>
                  <a:cubicBezTo>
                    <a:pt x="282" y="838"/>
                    <a:pt x="293" y="829"/>
                    <a:pt x="296" y="818"/>
                  </a:cubicBezTo>
                  <a:cubicBezTo>
                    <a:pt x="292" y="816"/>
                    <a:pt x="293" y="808"/>
                    <a:pt x="289" y="805"/>
                  </a:cubicBezTo>
                  <a:cubicBezTo>
                    <a:pt x="272" y="843"/>
                    <a:pt x="230" y="873"/>
                    <a:pt x="225" y="923"/>
                  </a:cubicBezTo>
                  <a:close/>
                  <a:moveTo>
                    <a:pt x="1396" y="824"/>
                  </a:moveTo>
                  <a:cubicBezTo>
                    <a:pt x="1397" y="838"/>
                    <a:pt x="1390" y="847"/>
                    <a:pt x="1394" y="857"/>
                  </a:cubicBezTo>
                  <a:cubicBezTo>
                    <a:pt x="1395" y="842"/>
                    <a:pt x="1412" y="837"/>
                    <a:pt x="1409" y="823"/>
                  </a:cubicBezTo>
                  <a:cubicBezTo>
                    <a:pt x="1406" y="826"/>
                    <a:pt x="1401" y="825"/>
                    <a:pt x="1396" y="824"/>
                  </a:cubicBezTo>
                  <a:close/>
                  <a:moveTo>
                    <a:pt x="1393" y="875"/>
                  </a:moveTo>
                  <a:cubicBezTo>
                    <a:pt x="1404" y="880"/>
                    <a:pt x="1409" y="871"/>
                    <a:pt x="1422" y="872"/>
                  </a:cubicBezTo>
                  <a:cubicBezTo>
                    <a:pt x="1423" y="858"/>
                    <a:pt x="1422" y="845"/>
                    <a:pt x="1419" y="832"/>
                  </a:cubicBezTo>
                  <a:cubicBezTo>
                    <a:pt x="1410" y="845"/>
                    <a:pt x="1400" y="859"/>
                    <a:pt x="1393" y="875"/>
                  </a:cubicBezTo>
                  <a:close/>
                  <a:moveTo>
                    <a:pt x="435" y="839"/>
                  </a:moveTo>
                  <a:cubicBezTo>
                    <a:pt x="436" y="848"/>
                    <a:pt x="446" y="852"/>
                    <a:pt x="447" y="864"/>
                  </a:cubicBezTo>
                  <a:cubicBezTo>
                    <a:pt x="445" y="867"/>
                    <a:pt x="443" y="869"/>
                    <a:pt x="442" y="874"/>
                  </a:cubicBezTo>
                  <a:cubicBezTo>
                    <a:pt x="448" y="880"/>
                    <a:pt x="450" y="890"/>
                    <a:pt x="460" y="891"/>
                  </a:cubicBezTo>
                  <a:cubicBezTo>
                    <a:pt x="467" y="881"/>
                    <a:pt x="483" y="879"/>
                    <a:pt x="487" y="865"/>
                  </a:cubicBezTo>
                  <a:cubicBezTo>
                    <a:pt x="476" y="855"/>
                    <a:pt x="460" y="832"/>
                    <a:pt x="435" y="839"/>
                  </a:cubicBezTo>
                  <a:close/>
                  <a:moveTo>
                    <a:pt x="269" y="875"/>
                  </a:moveTo>
                  <a:cubicBezTo>
                    <a:pt x="266" y="902"/>
                    <a:pt x="271" y="936"/>
                    <a:pt x="299" y="946"/>
                  </a:cubicBezTo>
                  <a:cubicBezTo>
                    <a:pt x="310" y="943"/>
                    <a:pt x="316" y="934"/>
                    <a:pt x="326" y="930"/>
                  </a:cubicBezTo>
                  <a:cubicBezTo>
                    <a:pt x="322" y="940"/>
                    <a:pt x="317" y="944"/>
                    <a:pt x="310" y="953"/>
                  </a:cubicBezTo>
                  <a:cubicBezTo>
                    <a:pt x="342" y="967"/>
                    <a:pt x="401" y="962"/>
                    <a:pt x="406" y="928"/>
                  </a:cubicBezTo>
                  <a:cubicBezTo>
                    <a:pt x="400" y="931"/>
                    <a:pt x="402" y="935"/>
                    <a:pt x="396" y="939"/>
                  </a:cubicBezTo>
                  <a:cubicBezTo>
                    <a:pt x="386" y="945"/>
                    <a:pt x="373" y="941"/>
                    <a:pt x="365" y="939"/>
                  </a:cubicBezTo>
                  <a:cubicBezTo>
                    <a:pt x="360" y="944"/>
                    <a:pt x="365" y="957"/>
                    <a:pt x="354" y="955"/>
                  </a:cubicBezTo>
                  <a:cubicBezTo>
                    <a:pt x="353" y="947"/>
                    <a:pt x="356" y="942"/>
                    <a:pt x="355" y="934"/>
                  </a:cubicBezTo>
                  <a:cubicBezTo>
                    <a:pt x="333" y="927"/>
                    <a:pt x="317" y="913"/>
                    <a:pt x="301" y="900"/>
                  </a:cubicBezTo>
                  <a:cubicBezTo>
                    <a:pt x="296" y="905"/>
                    <a:pt x="292" y="918"/>
                    <a:pt x="281" y="914"/>
                  </a:cubicBezTo>
                  <a:cubicBezTo>
                    <a:pt x="285" y="905"/>
                    <a:pt x="291" y="899"/>
                    <a:pt x="295" y="890"/>
                  </a:cubicBezTo>
                  <a:cubicBezTo>
                    <a:pt x="293" y="885"/>
                    <a:pt x="288" y="873"/>
                    <a:pt x="281" y="868"/>
                  </a:cubicBezTo>
                  <a:cubicBezTo>
                    <a:pt x="284" y="868"/>
                    <a:pt x="286" y="862"/>
                    <a:pt x="281" y="863"/>
                  </a:cubicBezTo>
                  <a:cubicBezTo>
                    <a:pt x="277" y="867"/>
                    <a:pt x="272" y="870"/>
                    <a:pt x="269" y="875"/>
                  </a:cubicBezTo>
                  <a:close/>
                  <a:moveTo>
                    <a:pt x="473" y="895"/>
                  </a:moveTo>
                  <a:cubicBezTo>
                    <a:pt x="480" y="899"/>
                    <a:pt x="489" y="897"/>
                    <a:pt x="492" y="888"/>
                  </a:cubicBezTo>
                  <a:cubicBezTo>
                    <a:pt x="488" y="886"/>
                    <a:pt x="492" y="881"/>
                    <a:pt x="491" y="879"/>
                  </a:cubicBezTo>
                  <a:cubicBezTo>
                    <a:pt x="486" y="885"/>
                    <a:pt x="475" y="885"/>
                    <a:pt x="473" y="895"/>
                  </a:cubicBezTo>
                  <a:close/>
                  <a:moveTo>
                    <a:pt x="1357" y="964"/>
                  </a:moveTo>
                  <a:cubicBezTo>
                    <a:pt x="1363" y="938"/>
                    <a:pt x="1379" y="905"/>
                    <a:pt x="1374" y="880"/>
                  </a:cubicBezTo>
                  <a:cubicBezTo>
                    <a:pt x="1364" y="907"/>
                    <a:pt x="1364" y="937"/>
                    <a:pt x="1357" y="964"/>
                  </a:cubicBezTo>
                  <a:close/>
                  <a:moveTo>
                    <a:pt x="1388" y="886"/>
                  </a:moveTo>
                  <a:cubicBezTo>
                    <a:pt x="1385" y="899"/>
                    <a:pt x="1382" y="915"/>
                    <a:pt x="1379" y="930"/>
                  </a:cubicBezTo>
                  <a:cubicBezTo>
                    <a:pt x="1395" y="921"/>
                    <a:pt x="1403" y="904"/>
                    <a:pt x="1412" y="888"/>
                  </a:cubicBezTo>
                  <a:cubicBezTo>
                    <a:pt x="1404" y="887"/>
                    <a:pt x="1396" y="886"/>
                    <a:pt x="1388" y="886"/>
                  </a:cubicBezTo>
                  <a:close/>
                  <a:moveTo>
                    <a:pt x="1386" y="944"/>
                  </a:moveTo>
                  <a:cubicBezTo>
                    <a:pt x="1395" y="945"/>
                    <a:pt x="1410" y="931"/>
                    <a:pt x="1423" y="926"/>
                  </a:cubicBezTo>
                  <a:cubicBezTo>
                    <a:pt x="1422" y="915"/>
                    <a:pt x="1424" y="901"/>
                    <a:pt x="1422" y="894"/>
                  </a:cubicBezTo>
                  <a:cubicBezTo>
                    <a:pt x="1409" y="910"/>
                    <a:pt x="1398" y="930"/>
                    <a:pt x="1386" y="944"/>
                  </a:cubicBezTo>
                  <a:close/>
                  <a:moveTo>
                    <a:pt x="711" y="1001"/>
                  </a:moveTo>
                  <a:cubicBezTo>
                    <a:pt x="709" y="1006"/>
                    <a:pt x="703" y="1015"/>
                    <a:pt x="704" y="1020"/>
                  </a:cubicBezTo>
                  <a:cubicBezTo>
                    <a:pt x="706" y="1015"/>
                    <a:pt x="706" y="1023"/>
                    <a:pt x="710" y="1021"/>
                  </a:cubicBezTo>
                  <a:cubicBezTo>
                    <a:pt x="716" y="1016"/>
                    <a:pt x="720" y="1008"/>
                    <a:pt x="726" y="1004"/>
                  </a:cubicBezTo>
                  <a:cubicBezTo>
                    <a:pt x="771" y="981"/>
                    <a:pt x="817" y="951"/>
                    <a:pt x="872" y="956"/>
                  </a:cubicBezTo>
                  <a:cubicBezTo>
                    <a:pt x="867" y="956"/>
                    <a:pt x="871" y="953"/>
                    <a:pt x="868" y="951"/>
                  </a:cubicBezTo>
                  <a:cubicBezTo>
                    <a:pt x="878" y="937"/>
                    <a:pt x="886" y="929"/>
                    <a:pt x="893" y="914"/>
                  </a:cubicBezTo>
                  <a:cubicBezTo>
                    <a:pt x="816" y="921"/>
                    <a:pt x="761" y="962"/>
                    <a:pt x="711" y="1001"/>
                  </a:cubicBezTo>
                  <a:close/>
                  <a:moveTo>
                    <a:pt x="927" y="965"/>
                  </a:moveTo>
                  <a:cubicBezTo>
                    <a:pt x="916" y="953"/>
                    <a:pt x="916" y="936"/>
                    <a:pt x="911" y="916"/>
                  </a:cubicBezTo>
                  <a:cubicBezTo>
                    <a:pt x="907" y="921"/>
                    <a:pt x="902" y="921"/>
                    <a:pt x="897" y="926"/>
                  </a:cubicBezTo>
                  <a:cubicBezTo>
                    <a:pt x="893" y="932"/>
                    <a:pt x="892" y="941"/>
                    <a:pt x="886" y="945"/>
                  </a:cubicBezTo>
                  <a:cubicBezTo>
                    <a:pt x="886" y="948"/>
                    <a:pt x="886" y="950"/>
                    <a:pt x="886" y="953"/>
                  </a:cubicBezTo>
                  <a:cubicBezTo>
                    <a:pt x="885" y="955"/>
                    <a:pt x="882" y="955"/>
                    <a:pt x="882" y="959"/>
                  </a:cubicBezTo>
                  <a:cubicBezTo>
                    <a:pt x="896" y="960"/>
                    <a:pt x="916" y="961"/>
                    <a:pt x="927" y="965"/>
                  </a:cubicBezTo>
                  <a:close/>
                  <a:moveTo>
                    <a:pt x="1113" y="958"/>
                  </a:moveTo>
                  <a:cubicBezTo>
                    <a:pt x="1113" y="951"/>
                    <a:pt x="1122" y="948"/>
                    <a:pt x="1121" y="939"/>
                  </a:cubicBezTo>
                  <a:cubicBezTo>
                    <a:pt x="1121" y="928"/>
                    <a:pt x="1106" y="915"/>
                    <a:pt x="1095" y="919"/>
                  </a:cubicBezTo>
                  <a:cubicBezTo>
                    <a:pt x="1094" y="927"/>
                    <a:pt x="1091" y="934"/>
                    <a:pt x="1084" y="936"/>
                  </a:cubicBezTo>
                  <a:cubicBezTo>
                    <a:pt x="1078" y="932"/>
                    <a:pt x="1085" y="927"/>
                    <a:pt x="1084" y="920"/>
                  </a:cubicBezTo>
                  <a:cubicBezTo>
                    <a:pt x="1069" y="917"/>
                    <a:pt x="1056" y="922"/>
                    <a:pt x="1048" y="926"/>
                  </a:cubicBezTo>
                  <a:cubicBezTo>
                    <a:pt x="1052" y="929"/>
                    <a:pt x="1052" y="936"/>
                    <a:pt x="1054" y="940"/>
                  </a:cubicBezTo>
                  <a:cubicBezTo>
                    <a:pt x="1079" y="936"/>
                    <a:pt x="1095" y="949"/>
                    <a:pt x="1113" y="958"/>
                  </a:cubicBezTo>
                  <a:close/>
                  <a:moveTo>
                    <a:pt x="998" y="949"/>
                  </a:moveTo>
                  <a:cubicBezTo>
                    <a:pt x="1012" y="943"/>
                    <a:pt x="1029" y="945"/>
                    <a:pt x="1043" y="938"/>
                  </a:cubicBezTo>
                  <a:cubicBezTo>
                    <a:pt x="1041" y="933"/>
                    <a:pt x="1043" y="933"/>
                    <a:pt x="1042" y="929"/>
                  </a:cubicBezTo>
                  <a:cubicBezTo>
                    <a:pt x="1028" y="927"/>
                    <a:pt x="984" y="920"/>
                    <a:pt x="998" y="949"/>
                  </a:cubicBezTo>
                  <a:close/>
                  <a:moveTo>
                    <a:pt x="1432" y="949"/>
                  </a:moveTo>
                  <a:cubicBezTo>
                    <a:pt x="1433" y="961"/>
                    <a:pt x="1432" y="964"/>
                    <a:pt x="1433" y="971"/>
                  </a:cubicBezTo>
                  <a:cubicBezTo>
                    <a:pt x="1434" y="968"/>
                    <a:pt x="1435" y="973"/>
                    <a:pt x="1437" y="970"/>
                  </a:cubicBezTo>
                  <a:cubicBezTo>
                    <a:pt x="1455" y="992"/>
                    <a:pt x="1497" y="977"/>
                    <a:pt x="1514" y="966"/>
                  </a:cubicBezTo>
                  <a:cubicBezTo>
                    <a:pt x="1513" y="959"/>
                    <a:pt x="1513" y="950"/>
                    <a:pt x="1513" y="943"/>
                  </a:cubicBezTo>
                  <a:cubicBezTo>
                    <a:pt x="1494" y="951"/>
                    <a:pt x="1458" y="957"/>
                    <a:pt x="1432" y="949"/>
                  </a:cubicBezTo>
                  <a:close/>
                  <a:moveTo>
                    <a:pt x="1414" y="946"/>
                  </a:moveTo>
                  <a:cubicBezTo>
                    <a:pt x="1414" y="945"/>
                    <a:pt x="1414" y="943"/>
                    <a:pt x="1412" y="944"/>
                  </a:cubicBezTo>
                  <a:cubicBezTo>
                    <a:pt x="1395" y="950"/>
                    <a:pt x="1388" y="958"/>
                    <a:pt x="1376" y="967"/>
                  </a:cubicBezTo>
                  <a:cubicBezTo>
                    <a:pt x="1374" y="964"/>
                    <a:pt x="1371" y="969"/>
                    <a:pt x="1368" y="967"/>
                  </a:cubicBezTo>
                  <a:cubicBezTo>
                    <a:pt x="1369" y="976"/>
                    <a:pt x="1363" y="976"/>
                    <a:pt x="1364" y="985"/>
                  </a:cubicBezTo>
                  <a:cubicBezTo>
                    <a:pt x="1374" y="989"/>
                    <a:pt x="1387" y="983"/>
                    <a:pt x="1394" y="985"/>
                  </a:cubicBezTo>
                  <a:cubicBezTo>
                    <a:pt x="1402" y="973"/>
                    <a:pt x="1408" y="960"/>
                    <a:pt x="1414" y="946"/>
                  </a:cubicBezTo>
                  <a:close/>
                  <a:moveTo>
                    <a:pt x="1409" y="980"/>
                  </a:moveTo>
                  <a:cubicBezTo>
                    <a:pt x="1414" y="978"/>
                    <a:pt x="1416" y="973"/>
                    <a:pt x="1422" y="972"/>
                  </a:cubicBezTo>
                  <a:cubicBezTo>
                    <a:pt x="1423" y="963"/>
                    <a:pt x="1424" y="955"/>
                    <a:pt x="1422" y="950"/>
                  </a:cubicBezTo>
                  <a:cubicBezTo>
                    <a:pt x="1417" y="959"/>
                    <a:pt x="1415" y="972"/>
                    <a:pt x="1409" y="980"/>
                  </a:cubicBezTo>
                  <a:close/>
                  <a:moveTo>
                    <a:pt x="1022" y="1070"/>
                  </a:moveTo>
                  <a:cubicBezTo>
                    <a:pt x="1029" y="1052"/>
                    <a:pt x="1036" y="1028"/>
                    <a:pt x="1055" y="1026"/>
                  </a:cubicBezTo>
                  <a:cubicBezTo>
                    <a:pt x="1062" y="1038"/>
                    <a:pt x="1049" y="1059"/>
                    <a:pt x="1070" y="1070"/>
                  </a:cubicBezTo>
                  <a:cubicBezTo>
                    <a:pt x="1088" y="1063"/>
                    <a:pt x="1075" y="1053"/>
                    <a:pt x="1077" y="1042"/>
                  </a:cubicBezTo>
                  <a:cubicBezTo>
                    <a:pt x="1080" y="1020"/>
                    <a:pt x="1119" y="1015"/>
                    <a:pt x="1105" y="990"/>
                  </a:cubicBezTo>
                  <a:cubicBezTo>
                    <a:pt x="1106" y="987"/>
                    <a:pt x="1111" y="988"/>
                    <a:pt x="1111" y="985"/>
                  </a:cubicBezTo>
                  <a:cubicBezTo>
                    <a:pt x="1110" y="979"/>
                    <a:pt x="1109" y="975"/>
                    <a:pt x="1109" y="966"/>
                  </a:cubicBezTo>
                  <a:cubicBezTo>
                    <a:pt x="1095" y="964"/>
                    <a:pt x="1087" y="955"/>
                    <a:pt x="1074" y="951"/>
                  </a:cubicBezTo>
                  <a:cubicBezTo>
                    <a:pt x="1021" y="946"/>
                    <a:pt x="991" y="960"/>
                    <a:pt x="973" y="997"/>
                  </a:cubicBezTo>
                  <a:cubicBezTo>
                    <a:pt x="969" y="1008"/>
                    <a:pt x="965" y="1040"/>
                    <a:pt x="976" y="1046"/>
                  </a:cubicBezTo>
                  <a:cubicBezTo>
                    <a:pt x="973" y="1025"/>
                    <a:pt x="979" y="1012"/>
                    <a:pt x="987" y="999"/>
                  </a:cubicBezTo>
                  <a:cubicBezTo>
                    <a:pt x="994" y="1007"/>
                    <a:pt x="983" y="1023"/>
                    <a:pt x="983" y="1037"/>
                  </a:cubicBezTo>
                  <a:cubicBezTo>
                    <a:pt x="983" y="1052"/>
                    <a:pt x="989" y="1063"/>
                    <a:pt x="997" y="1071"/>
                  </a:cubicBezTo>
                  <a:cubicBezTo>
                    <a:pt x="991" y="1046"/>
                    <a:pt x="1003" y="1018"/>
                    <a:pt x="1017" y="999"/>
                  </a:cubicBezTo>
                  <a:cubicBezTo>
                    <a:pt x="1022" y="1015"/>
                    <a:pt x="1001" y="1042"/>
                    <a:pt x="1004" y="1062"/>
                  </a:cubicBezTo>
                  <a:cubicBezTo>
                    <a:pt x="1005" y="1068"/>
                    <a:pt x="1010" y="1071"/>
                    <a:pt x="1011" y="1075"/>
                  </a:cubicBezTo>
                  <a:cubicBezTo>
                    <a:pt x="1017" y="1076"/>
                    <a:pt x="1014" y="1068"/>
                    <a:pt x="1022" y="1070"/>
                  </a:cubicBezTo>
                  <a:close/>
                  <a:moveTo>
                    <a:pt x="1115" y="961"/>
                  </a:moveTo>
                  <a:cubicBezTo>
                    <a:pt x="1121" y="963"/>
                    <a:pt x="1122" y="970"/>
                    <a:pt x="1123" y="976"/>
                  </a:cubicBezTo>
                  <a:cubicBezTo>
                    <a:pt x="1127" y="976"/>
                    <a:pt x="1128" y="971"/>
                    <a:pt x="1129" y="966"/>
                  </a:cubicBezTo>
                  <a:cubicBezTo>
                    <a:pt x="1125" y="965"/>
                    <a:pt x="1128" y="958"/>
                    <a:pt x="1125" y="954"/>
                  </a:cubicBezTo>
                  <a:cubicBezTo>
                    <a:pt x="1123" y="958"/>
                    <a:pt x="1118" y="959"/>
                    <a:pt x="1115" y="961"/>
                  </a:cubicBezTo>
                  <a:close/>
                  <a:moveTo>
                    <a:pt x="475" y="986"/>
                  </a:moveTo>
                  <a:cubicBezTo>
                    <a:pt x="484" y="986"/>
                    <a:pt x="494" y="988"/>
                    <a:pt x="502" y="989"/>
                  </a:cubicBezTo>
                  <a:cubicBezTo>
                    <a:pt x="547" y="991"/>
                    <a:pt x="606" y="985"/>
                    <a:pt x="657" y="996"/>
                  </a:cubicBezTo>
                  <a:cubicBezTo>
                    <a:pt x="641" y="982"/>
                    <a:pt x="623" y="980"/>
                    <a:pt x="599" y="974"/>
                  </a:cubicBezTo>
                  <a:cubicBezTo>
                    <a:pt x="547" y="961"/>
                    <a:pt x="495" y="969"/>
                    <a:pt x="446" y="975"/>
                  </a:cubicBezTo>
                  <a:cubicBezTo>
                    <a:pt x="447" y="992"/>
                    <a:pt x="465" y="987"/>
                    <a:pt x="475" y="986"/>
                  </a:cubicBezTo>
                  <a:close/>
                  <a:moveTo>
                    <a:pt x="861" y="1030"/>
                  </a:moveTo>
                  <a:cubicBezTo>
                    <a:pt x="889" y="1035"/>
                    <a:pt x="921" y="1053"/>
                    <a:pt x="933" y="1024"/>
                  </a:cubicBezTo>
                  <a:cubicBezTo>
                    <a:pt x="893" y="1014"/>
                    <a:pt x="852" y="1007"/>
                    <a:pt x="810" y="1007"/>
                  </a:cubicBezTo>
                  <a:cubicBezTo>
                    <a:pt x="795" y="1007"/>
                    <a:pt x="782" y="1015"/>
                    <a:pt x="767" y="1012"/>
                  </a:cubicBezTo>
                  <a:cubicBezTo>
                    <a:pt x="805" y="982"/>
                    <a:pt x="876" y="1004"/>
                    <a:pt x="925" y="1010"/>
                  </a:cubicBezTo>
                  <a:cubicBezTo>
                    <a:pt x="925" y="1003"/>
                    <a:pt x="930" y="1000"/>
                    <a:pt x="930" y="992"/>
                  </a:cubicBezTo>
                  <a:cubicBezTo>
                    <a:pt x="898" y="978"/>
                    <a:pt x="848" y="997"/>
                    <a:pt x="812" y="987"/>
                  </a:cubicBezTo>
                  <a:cubicBezTo>
                    <a:pt x="839" y="980"/>
                    <a:pt x="865" y="979"/>
                    <a:pt x="886" y="979"/>
                  </a:cubicBezTo>
                  <a:cubicBezTo>
                    <a:pt x="894" y="978"/>
                    <a:pt x="905" y="979"/>
                    <a:pt x="913" y="974"/>
                  </a:cubicBezTo>
                  <a:cubicBezTo>
                    <a:pt x="842" y="950"/>
                    <a:pt x="770" y="989"/>
                    <a:pt x="725" y="1019"/>
                  </a:cubicBezTo>
                  <a:cubicBezTo>
                    <a:pt x="725" y="1020"/>
                    <a:pt x="724" y="1020"/>
                    <a:pt x="724" y="1022"/>
                  </a:cubicBezTo>
                  <a:cubicBezTo>
                    <a:pt x="756" y="1028"/>
                    <a:pt x="813" y="1020"/>
                    <a:pt x="861" y="1030"/>
                  </a:cubicBezTo>
                  <a:close/>
                  <a:moveTo>
                    <a:pt x="967" y="985"/>
                  </a:moveTo>
                  <a:cubicBezTo>
                    <a:pt x="970" y="981"/>
                    <a:pt x="973" y="978"/>
                    <a:pt x="971" y="974"/>
                  </a:cubicBezTo>
                  <a:cubicBezTo>
                    <a:pt x="974" y="973"/>
                    <a:pt x="982" y="969"/>
                    <a:pt x="979" y="966"/>
                  </a:cubicBezTo>
                  <a:cubicBezTo>
                    <a:pt x="975" y="972"/>
                    <a:pt x="957" y="975"/>
                    <a:pt x="967" y="985"/>
                  </a:cubicBezTo>
                  <a:close/>
                  <a:moveTo>
                    <a:pt x="942" y="982"/>
                  </a:moveTo>
                  <a:cubicBezTo>
                    <a:pt x="937" y="979"/>
                    <a:pt x="935" y="972"/>
                    <a:pt x="928" y="971"/>
                  </a:cubicBezTo>
                  <a:cubicBezTo>
                    <a:pt x="929" y="975"/>
                    <a:pt x="927" y="977"/>
                    <a:pt x="927" y="980"/>
                  </a:cubicBezTo>
                  <a:cubicBezTo>
                    <a:pt x="933" y="979"/>
                    <a:pt x="940" y="984"/>
                    <a:pt x="942" y="982"/>
                  </a:cubicBezTo>
                  <a:close/>
                  <a:moveTo>
                    <a:pt x="433" y="991"/>
                  </a:moveTo>
                  <a:cubicBezTo>
                    <a:pt x="432" y="987"/>
                    <a:pt x="437" y="989"/>
                    <a:pt x="440" y="989"/>
                  </a:cubicBezTo>
                  <a:cubicBezTo>
                    <a:pt x="441" y="984"/>
                    <a:pt x="433" y="984"/>
                    <a:pt x="432" y="986"/>
                  </a:cubicBezTo>
                  <a:cubicBezTo>
                    <a:pt x="435" y="987"/>
                    <a:pt x="428" y="990"/>
                    <a:pt x="433" y="991"/>
                  </a:cubicBezTo>
                  <a:close/>
                  <a:moveTo>
                    <a:pt x="1092" y="1045"/>
                  </a:moveTo>
                  <a:cubicBezTo>
                    <a:pt x="1089" y="1063"/>
                    <a:pt x="1094" y="1078"/>
                    <a:pt x="1074" y="1080"/>
                  </a:cubicBezTo>
                  <a:cubicBezTo>
                    <a:pt x="1056" y="1081"/>
                    <a:pt x="1050" y="1063"/>
                    <a:pt x="1044" y="1046"/>
                  </a:cubicBezTo>
                  <a:cubicBezTo>
                    <a:pt x="1032" y="1062"/>
                    <a:pt x="1035" y="1085"/>
                    <a:pt x="1007" y="1086"/>
                  </a:cubicBezTo>
                  <a:cubicBezTo>
                    <a:pt x="997" y="1078"/>
                    <a:pt x="985" y="1079"/>
                    <a:pt x="981" y="1066"/>
                  </a:cubicBezTo>
                  <a:cubicBezTo>
                    <a:pt x="976" y="1069"/>
                    <a:pt x="974" y="1066"/>
                    <a:pt x="969" y="1065"/>
                  </a:cubicBezTo>
                  <a:cubicBezTo>
                    <a:pt x="961" y="1048"/>
                    <a:pt x="953" y="1015"/>
                    <a:pt x="962" y="996"/>
                  </a:cubicBezTo>
                  <a:cubicBezTo>
                    <a:pt x="954" y="997"/>
                    <a:pt x="952" y="992"/>
                    <a:pt x="947" y="991"/>
                  </a:cubicBezTo>
                  <a:cubicBezTo>
                    <a:pt x="934" y="1002"/>
                    <a:pt x="944" y="1011"/>
                    <a:pt x="954" y="1017"/>
                  </a:cubicBezTo>
                  <a:cubicBezTo>
                    <a:pt x="945" y="1032"/>
                    <a:pt x="941" y="1039"/>
                    <a:pt x="942" y="1061"/>
                  </a:cubicBezTo>
                  <a:cubicBezTo>
                    <a:pt x="930" y="1072"/>
                    <a:pt x="917" y="1064"/>
                    <a:pt x="903" y="1063"/>
                  </a:cubicBezTo>
                  <a:cubicBezTo>
                    <a:pt x="888" y="1063"/>
                    <a:pt x="872" y="1069"/>
                    <a:pt x="856" y="1067"/>
                  </a:cubicBezTo>
                  <a:cubicBezTo>
                    <a:pt x="842" y="1066"/>
                    <a:pt x="824" y="1068"/>
                    <a:pt x="809" y="1067"/>
                  </a:cubicBezTo>
                  <a:cubicBezTo>
                    <a:pt x="800" y="1067"/>
                    <a:pt x="791" y="1064"/>
                    <a:pt x="782" y="1063"/>
                  </a:cubicBezTo>
                  <a:cubicBezTo>
                    <a:pt x="756" y="1062"/>
                    <a:pt x="729" y="1063"/>
                    <a:pt x="703" y="1062"/>
                  </a:cubicBezTo>
                  <a:cubicBezTo>
                    <a:pt x="637" y="1060"/>
                    <a:pt x="565" y="1062"/>
                    <a:pt x="497" y="1065"/>
                  </a:cubicBezTo>
                  <a:cubicBezTo>
                    <a:pt x="481" y="1065"/>
                    <a:pt x="468" y="1071"/>
                    <a:pt x="458" y="1072"/>
                  </a:cubicBezTo>
                  <a:cubicBezTo>
                    <a:pt x="454" y="1073"/>
                    <a:pt x="449" y="1070"/>
                    <a:pt x="445" y="1070"/>
                  </a:cubicBezTo>
                  <a:cubicBezTo>
                    <a:pt x="432" y="1070"/>
                    <a:pt x="419" y="1075"/>
                    <a:pt x="406" y="1073"/>
                  </a:cubicBezTo>
                  <a:cubicBezTo>
                    <a:pt x="395" y="1063"/>
                    <a:pt x="409" y="1042"/>
                    <a:pt x="423" y="1041"/>
                  </a:cubicBezTo>
                  <a:cubicBezTo>
                    <a:pt x="416" y="1033"/>
                    <a:pt x="423" y="1021"/>
                    <a:pt x="431" y="1017"/>
                  </a:cubicBezTo>
                  <a:cubicBezTo>
                    <a:pt x="428" y="1014"/>
                    <a:pt x="426" y="1009"/>
                    <a:pt x="420" y="1009"/>
                  </a:cubicBezTo>
                  <a:cubicBezTo>
                    <a:pt x="383" y="1047"/>
                    <a:pt x="295" y="1052"/>
                    <a:pt x="254" y="1014"/>
                  </a:cubicBezTo>
                  <a:cubicBezTo>
                    <a:pt x="249" y="1024"/>
                    <a:pt x="228" y="1011"/>
                    <a:pt x="223" y="1012"/>
                  </a:cubicBezTo>
                  <a:cubicBezTo>
                    <a:pt x="208" y="1016"/>
                    <a:pt x="182" y="1012"/>
                    <a:pt x="156" y="1014"/>
                  </a:cubicBezTo>
                  <a:cubicBezTo>
                    <a:pt x="147" y="1014"/>
                    <a:pt x="138" y="1013"/>
                    <a:pt x="129" y="1014"/>
                  </a:cubicBezTo>
                  <a:cubicBezTo>
                    <a:pt x="112" y="1015"/>
                    <a:pt x="95" y="1018"/>
                    <a:pt x="81" y="1017"/>
                  </a:cubicBezTo>
                  <a:cubicBezTo>
                    <a:pt x="64" y="1017"/>
                    <a:pt x="63" y="1016"/>
                    <a:pt x="47" y="1022"/>
                  </a:cubicBezTo>
                  <a:cubicBezTo>
                    <a:pt x="28" y="1030"/>
                    <a:pt x="17" y="1038"/>
                    <a:pt x="12" y="1058"/>
                  </a:cubicBezTo>
                  <a:cubicBezTo>
                    <a:pt x="11" y="1064"/>
                    <a:pt x="11" y="1072"/>
                    <a:pt x="12" y="1077"/>
                  </a:cubicBezTo>
                  <a:cubicBezTo>
                    <a:pt x="35" y="1089"/>
                    <a:pt x="60" y="1083"/>
                    <a:pt x="87" y="1085"/>
                  </a:cubicBezTo>
                  <a:cubicBezTo>
                    <a:pt x="106" y="1086"/>
                    <a:pt x="125" y="1089"/>
                    <a:pt x="146" y="1090"/>
                  </a:cubicBezTo>
                  <a:cubicBezTo>
                    <a:pt x="182" y="1091"/>
                    <a:pt x="220" y="1097"/>
                    <a:pt x="255" y="1095"/>
                  </a:cubicBezTo>
                  <a:cubicBezTo>
                    <a:pt x="304" y="1091"/>
                    <a:pt x="356" y="1091"/>
                    <a:pt x="405" y="1098"/>
                  </a:cubicBezTo>
                  <a:cubicBezTo>
                    <a:pt x="499" y="1112"/>
                    <a:pt x="608" y="1101"/>
                    <a:pt x="703" y="1100"/>
                  </a:cubicBezTo>
                  <a:cubicBezTo>
                    <a:pt x="730" y="1099"/>
                    <a:pt x="757" y="1105"/>
                    <a:pt x="781" y="1105"/>
                  </a:cubicBezTo>
                  <a:cubicBezTo>
                    <a:pt x="841" y="1105"/>
                    <a:pt x="901" y="1100"/>
                    <a:pt x="966" y="1100"/>
                  </a:cubicBezTo>
                  <a:cubicBezTo>
                    <a:pt x="1031" y="1099"/>
                    <a:pt x="1096" y="1089"/>
                    <a:pt x="1160" y="1088"/>
                  </a:cubicBezTo>
                  <a:cubicBezTo>
                    <a:pt x="1171" y="1088"/>
                    <a:pt x="1183" y="1091"/>
                    <a:pt x="1194" y="1091"/>
                  </a:cubicBezTo>
                  <a:cubicBezTo>
                    <a:pt x="1222" y="1091"/>
                    <a:pt x="1249" y="1086"/>
                    <a:pt x="1277" y="1083"/>
                  </a:cubicBezTo>
                  <a:cubicBezTo>
                    <a:pt x="1313" y="1080"/>
                    <a:pt x="1351" y="1082"/>
                    <a:pt x="1388" y="1082"/>
                  </a:cubicBezTo>
                  <a:cubicBezTo>
                    <a:pt x="1409" y="1082"/>
                    <a:pt x="1431" y="1077"/>
                    <a:pt x="1450" y="1078"/>
                  </a:cubicBezTo>
                  <a:cubicBezTo>
                    <a:pt x="1477" y="1080"/>
                    <a:pt x="1503" y="1086"/>
                    <a:pt x="1529" y="1077"/>
                  </a:cubicBezTo>
                  <a:cubicBezTo>
                    <a:pt x="1531" y="1073"/>
                    <a:pt x="1536" y="1071"/>
                    <a:pt x="1539" y="1067"/>
                  </a:cubicBezTo>
                  <a:cubicBezTo>
                    <a:pt x="1545" y="1050"/>
                    <a:pt x="1548" y="1025"/>
                    <a:pt x="1534" y="1007"/>
                  </a:cubicBezTo>
                  <a:cubicBezTo>
                    <a:pt x="1529" y="1008"/>
                    <a:pt x="1525" y="997"/>
                    <a:pt x="1523" y="1002"/>
                  </a:cubicBezTo>
                  <a:cubicBezTo>
                    <a:pt x="1525" y="1016"/>
                    <a:pt x="1521" y="1027"/>
                    <a:pt x="1525" y="1037"/>
                  </a:cubicBezTo>
                  <a:cubicBezTo>
                    <a:pt x="1515" y="1053"/>
                    <a:pt x="1493" y="1064"/>
                    <a:pt x="1474" y="1067"/>
                  </a:cubicBezTo>
                  <a:cubicBezTo>
                    <a:pt x="1462" y="1069"/>
                    <a:pt x="1451" y="1055"/>
                    <a:pt x="1437" y="1051"/>
                  </a:cubicBezTo>
                  <a:cubicBezTo>
                    <a:pt x="1434" y="1045"/>
                    <a:pt x="1427" y="1044"/>
                    <a:pt x="1426" y="1037"/>
                  </a:cubicBezTo>
                  <a:cubicBezTo>
                    <a:pt x="1423" y="1021"/>
                    <a:pt x="1423" y="1013"/>
                    <a:pt x="1422" y="997"/>
                  </a:cubicBezTo>
                  <a:cubicBezTo>
                    <a:pt x="1407" y="995"/>
                    <a:pt x="1400" y="1005"/>
                    <a:pt x="1389" y="1014"/>
                  </a:cubicBezTo>
                  <a:cubicBezTo>
                    <a:pt x="1378" y="1023"/>
                    <a:pt x="1370" y="1032"/>
                    <a:pt x="1366" y="1042"/>
                  </a:cubicBezTo>
                  <a:cubicBezTo>
                    <a:pt x="1357" y="1045"/>
                    <a:pt x="1348" y="1058"/>
                    <a:pt x="1337" y="1050"/>
                  </a:cubicBezTo>
                  <a:cubicBezTo>
                    <a:pt x="1312" y="1073"/>
                    <a:pt x="1271" y="1051"/>
                    <a:pt x="1270" y="1024"/>
                  </a:cubicBezTo>
                  <a:cubicBezTo>
                    <a:pt x="1255" y="1038"/>
                    <a:pt x="1239" y="1041"/>
                    <a:pt x="1212" y="1039"/>
                  </a:cubicBezTo>
                  <a:cubicBezTo>
                    <a:pt x="1204" y="1029"/>
                    <a:pt x="1191" y="1025"/>
                    <a:pt x="1188" y="1011"/>
                  </a:cubicBezTo>
                  <a:cubicBezTo>
                    <a:pt x="1194" y="1008"/>
                    <a:pt x="1193" y="1001"/>
                    <a:pt x="1197" y="995"/>
                  </a:cubicBezTo>
                  <a:cubicBezTo>
                    <a:pt x="1171" y="996"/>
                    <a:pt x="1148" y="994"/>
                    <a:pt x="1121" y="995"/>
                  </a:cubicBezTo>
                  <a:cubicBezTo>
                    <a:pt x="1125" y="1013"/>
                    <a:pt x="1094" y="1028"/>
                    <a:pt x="1092" y="1045"/>
                  </a:cubicBezTo>
                  <a:close/>
                  <a:moveTo>
                    <a:pt x="1212" y="996"/>
                  </a:moveTo>
                  <a:cubicBezTo>
                    <a:pt x="1215" y="996"/>
                    <a:pt x="1213" y="1001"/>
                    <a:pt x="1214" y="1004"/>
                  </a:cubicBezTo>
                  <a:cubicBezTo>
                    <a:pt x="1212" y="1003"/>
                    <a:pt x="1211" y="1001"/>
                    <a:pt x="1210" y="1004"/>
                  </a:cubicBezTo>
                  <a:cubicBezTo>
                    <a:pt x="1212" y="1005"/>
                    <a:pt x="1215" y="1011"/>
                    <a:pt x="1210" y="1007"/>
                  </a:cubicBezTo>
                  <a:cubicBezTo>
                    <a:pt x="1211" y="1015"/>
                    <a:pt x="1213" y="1022"/>
                    <a:pt x="1222" y="1025"/>
                  </a:cubicBezTo>
                  <a:cubicBezTo>
                    <a:pt x="1238" y="1029"/>
                    <a:pt x="1256" y="1015"/>
                    <a:pt x="1259" y="1005"/>
                  </a:cubicBezTo>
                  <a:cubicBezTo>
                    <a:pt x="1241" y="1009"/>
                    <a:pt x="1229" y="986"/>
                    <a:pt x="1212" y="996"/>
                  </a:cubicBezTo>
                  <a:close/>
                  <a:moveTo>
                    <a:pt x="1282" y="1026"/>
                  </a:moveTo>
                  <a:cubicBezTo>
                    <a:pt x="1288" y="1042"/>
                    <a:pt x="1307" y="1052"/>
                    <a:pt x="1328" y="1045"/>
                  </a:cubicBezTo>
                  <a:cubicBezTo>
                    <a:pt x="1338" y="1034"/>
                    <a:pt x="1344" y="1019"/>
                    <a:pt x="1348" y="1002"/>
                  </a:cubicBezTo>
                  <a:cubicBezTo>
                    <a:pt x="1329" y="1004"/>
                    <a:pt x="1319" y="1002"/>
                    <a:pt x="1301" y="996"/>
                  </a:cubicBezTo>
                  <a:cubicBezTo>
                    <a:pt x="1296" y="999"/>
                    <a:pt x="1291" y="997"/>
                    <a:pt x="1288" y="994"/>
                  </a:cubicBezTo>
                  <a:cubicBezTo>
                    <a:pt x="1284" y="1005"/>
                    <a:pt x="1284" y="1014"/>
                    <a:pt x="1282" y="1026"/>
                  </a:cubicBezTo>
                  <a:close/>
                  <a:moveTo>
                    <a:pt x="1359" y="996"/>
                  </a:moveTo>
                  <a:cubicBezTo>
                    <a:pt x="1364" y="1007"/>
                    <a:pt x="1350" y="1018"/>
                    <a:pt x="1357" y="1029"/>
                  </a:cubicBezTo>
                  <a:cubicBezTo>
                    <a:pt x="1369" y="1019"/>
                    <a:pt x="1382" y="1009"/>
                    <a:pt x="1393" y="999"/>
                  </a:cubicBezTo>
                  <a:cubicBezTo>
                    <a:pt x="1384" y="994"/>
                    <a:pt x="1370" y="996"/>
                    <a:pt x="1359" y="996"/>
                  </a:cubicBezTo>
                  <a:close/>
                  <a:moveTo>
                    <a:pt x="639" y="1022"/>
                  </a:moveTo>
                  <a:cubicBezTo>
                    <a:pt x="654" y="1023"/>
                    <a:pt x="667" y="1018"/>
                    <a:pt x="676" y="1017"/>
                  </a:cubicBezTo>
                  <a:cubicBezTo>
                    <a:pt x="679" y="1018"/>
                    <a:pt x="680" y="1016"/>
                    <a:pt x="676" y="1016"/>
                  </a:cubicBezTo>
                  <a:cubicBezTo>
                    <a:pt x="662" y="1007"/>
                    <a:pt x="634" y="1001"/>
                    <a:pt x="613" y="1000"/>
                  </a:cubicBezTo>
                  <a:cubicBezTo>
                    <a:pt x="576" y="997"/>
                    <a:pt x="546" y="998"/>
                    <a:pt x="517" y="999"/>
                  </a:cubicBezTo>
                  <a:cubicBezTo>
                    <a:pt x="491" y="999"/>
                    <a:pt x="458" y="995"/>
                    <a:pt x="435" y="1005"/>
                  </a:cubicBezTo>
                  <a:cubicBezTo>
                    <a:pt x="439" y="1010"/>
                    <a:pt x="440" y="1019"/>
                    <a:pt x="447" y="1021"/>
                  </a:cubicBezTo>
                  <a:cubicBezTo>
                    <a:pt x="456" y="1024"/>
                    <a:pt x="484" y="1011"/>
                    <a:pt x="483" y="1031"/>
                  </a:cubicBezTo>
                  <a:cubicBezTo>
                    <a:pt x="470" y="1033"/>
                    <a:pt x="432" y="1021"/>
                    <a:pt x="432" y="1041"/>
                  </a:cubicBezTo>
                  <a:cubicBezTo>
                    <a:pt x="477" y="1037"/>
                    <a:pt x="529" y="1031"/>
                    <a:pt x="577" y="1031"/>
                  </a:cubicBezTo>
                  <a:cubicBezTo>
                    <a:pt x="602" y="1031"/>
                    <a:pt x="632" y="1041"/>
                    <a:pt x="650" y="1031"/>
                  </a:cubicBezTo>
                  <a:cubicBezTo>
                    <a:pt x="642" y="1030"/>
                    <a:pt x="633" y="1031"/>
                    <a:pt x="625" y="1030"/>
                  </a:cubicBezTo>
                  <a:cubicBezTo>
                    <a:pt x="616" y="1028"/>
                    <a:pt x="604" y="1025"/>
                    <a:pt x="599" y="1019"/>
                  </a:cubicBezTo>
                  <a:cubicBezTo>
                    <a:pt x="612" y="1020"/>
                    <a:pt x="625" y="1022"/>
                    <a:pt x="639" y="1022"/>
                  </a:cubicBezTo>
                  <a:close/>
                  <a:moveTo>
                    <a:pt x="1434" y="1009"/>
                  </a:moveTo>
                  <a:cubicBezTo>
                    <a:pt x="1433" y="1016"/>
                    <a:pt x="1440" y="1025"/>
                    <a:pt x="1438" y="1030"/>
                  </a:cubicBezTo>
                  <a:cubicBezTo>
                    <a:pt x="1445" y="1056"/>
                    <a:pt x="1474" y="1059"/>
                    <a:pt x="1493" y="1048"/>
                  </a:cubicBezTo>
                  <a:cubicBezTo>
                    <a:pt x="1496" y="1047"/>
                    <a:pt x="1504" y="1045"/>
                    <a:pt x="1507" y="1041"/>
                  </a:cubicBezTo>
                  <a:cubicBezTo>
                    <a:pt x="1512" y="1030"/>
                    <a:pt x="1513" y="1017"/>
                    <a:pt x="1512" y="1007"/>
                  </a:cubicBezTo>
                  <a:cubicBezTo>
                    <a:pt x="1492" y="1017"/>
                    <a:pt x="1455" y="1021"/>
                    <a:pt x="1434" y="1009"/>
                  </a:cubicBezTo>
                  <a:close/>
                  <a:moveTo>
                    <a:pt x="676" y="1030"/>
                  </a:moveTo>
                  <a:cubicBezTo>
                    <a:pt x="669" y="1032"/>
                    <a:pt x="666" y="1041"/>
                    <a:pt x="659" y="1044"/>
                  </a:cubicBezTo>
                  <a:cubicBezTo>
                    <a:pt x="630" y="1050"/>
                    <a:pt x="590" y="1041"/>
                    <a:pt x="552" y="1041"/>
                  </a:cubicBezTo>
                  <a:cubicBezTo>
                    <a:pt x="534" y="1041"/>
                    <a:pt x="512" y="1045"/>
                    <a:pt x="492" y="1046"/>
                  </a:cubicBezTo>
                  <a:cubicBezTo>
                    <a:pt x="482" y="1047"/>
                    <a:pt x="472" y="1046"/>
                    <a:pt x="462" y="1046"/>
                  </a:cubicBezTo>
                  <a:cubicBezTo>
                    <a:pt x="455" y="1046"/>
                    <a:pt x="448" y="1049"/>
                    <a:pt x="441" y="1050"/>
                  </a:cubicBezTo>
                  <a:cubicBezTo>
                    <a:pt x="433" y="1050"/>
                    <a:pt x="419" y="1046"/>
                    <a:pt x="417" y="1057"/>
                  </a:cubicBezTo>
                  <a:cubicBezTo>
                    <a:pt x="498" y="1059"/>
                    <a:pt x="594" y="1045"/>
                    <a:pt x="680" y="1053"/>
                  </a:cubicBezTo>
                  <a:cubicBezTo>
                    <a:pt x="678" y="1048"/>
                    <a:pt x="668" y="1045"/>
                    <a:pt x="672" y="1037"/>
                  </a:cubicBezTo>
                  <a:cubicBezTo>
                    <a:pt x="684" y="1038"/>
                    <a:pt x="686" y="1049"/>
                    <a:pt x="701" y="1047"/>
                  </a:cubicBezTo>
                  <a:cubicBezTo>
                    <a:pt x="704" y="1043"/>
                    <a:pt x="710" y="1042"/>
                    <a:pt x="709" y="1035"/>
                  </a:cubicBezTo>
                  <a:cubicBezTo>
                    <a:pt x="699" y="1033"/>
                    <a:pt x="688" y="1026"/>
                    <a:pt x="676" y="1030"/>
                  </a:cubicBezTo>
                  <a:close/>
                  <a:moveTo>
                    <a:pt x="900" y="1051"/>
                  </a:moveTo>
                  <a:cubicBezTo>
                    <a:pt x="880" y="1050"/>
                    <a:pt x="860" y="1041"/>
                    <a:pt x="841" y="1039"/>
                  </a:cubicBezTo>
                  <a:cubicBezTo>
                    <a:pt x="796" y="1033"/>
                    <a:pt x="758" y="1035"/>
                    <a:pt x="725" y="1039"/>
                  </a:cubicBezTo>
                  <a:cubicBezTo>
                    <a:pt x="721" y="1042"/>
                    <a:pt x="714" y="1050"/>
                    <a:pt x="715" y="1055"/>
                  </a:cubicBezTo>
                  <a:cubicBezTo>
                    <a:pt x="781" y="1048"/>
                    <a:pt x="836" y="1062"/>
                    <a:pt x="906" y="1052"/>
                  </a:cubicBezTo>
                  <a:cubicBezTo>
                    <a:pt x="913" y="1056"/>
                    <a:pt x="923" y="1059"/>
                    <a:pt x="930" y="1053"/>
                  </a:cubicBezTo>
                  <a:cubicBezTo>
                    <a:pt x="921" y="1046"/>
                    <a:pt x="911" y="1052"/>
                    <a:pt x="900" y="10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78"/>
            <p:cNvSpPr/>
            <p:nvPr/>
          </p:nvSpPr>
          <p:spPr bwMode="auto">
            <a:xfrm>
              <a:off x="6335713" y="1027113"/>
              <a:ext cx="46038" cy="100013"/>
            </a:xfrm>
            <a:custGeom>
              <a:avLst/>
              <a:gdLst>
                <a:gd name="T0" fmla="*/ 0 w 60"/>
                <a:gd name="T1" fmla="*/ 119 h 128"/>
                <a:gd name="T2" fmla="*/ 29 w 60"/>
                <a:gd name="T3" fmla="*/ 13 h 128"/>
                <a:gd name="T4" fmla="*/ 55 w 60"/>
                <a:gd name="T5" fmla="*/ 8 h 128"/>
                <a:gd name="T6" fmla="*/ 46 w 60"/>
                <a:gd name="T7" fmla="*/ 36 h 128"/>
                <a:gd name="T8" fmla="*/ 41 w 60"/>
                <a:gd name="T9" fmla="*/ 63 h 128"/>
                <a:gd name="T10" fmla="*/ 28 w 60"/>
                <a:gd name="T11" fmla="*/ 98 h 128"/>
                <a:gd name="T12" fmla="*/ 29 w 60"/>
                <a:gd name="T13" fmla="*/ 113 h 128"/>
                <a:gd name="T14" fmla="*/ 25 w 60"/>
                <a:gd name="T15" fmla="*/ 115 h 128"/>
                <a:gd name="T16" fmla="*/ 26 w 60"/>
                <a:gd name="T17" fmla="*/ 119 h 128"/>
                <a:gd name="T18" fmla="*/ 0 w 60"/>
                <a:gd name="T19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8">
                  <a:moveTo>
                    <a:pt x="0" y="119"/>
                  </a:moveTo>
                  <a:cubicBezTo>
                    <a:pt x="9" y="83"/>
                    <a:pt x="24" y="50"/>
                    <a:pt x="29" y="13"/>
                  </a:cubicBezTo>
                  <a:cubicBezTo>
                    <a:pt x="32" y="3"/>
                    <a:pt x="47" y="0"/>
                    <a:pt x="55" y="8"/>
                  </a:cubicBezTo>
                  <a:cubicBezTo>
                    <a:pt x="60" y="19"/>
                    <a:pt x="51" y="21"/>
                    <a:pt x="46" y="36"/>
                  </a:cubicBezTo>
                  <a:cubicBezTo>
                    <a:pt x="44" y="44"/>
                    <a:pt x="44" y="54"/>
                    <a:pt x="41" y="63"/>
                  </a:cubicBezTo>
                  <a:cubicBezTo>
                    <a:pt x="38" y="75"/>
                    <a:pt x="29" y="87"/>
                    <a:pt x="28" y="98"/>
                  </a:cubicBezTo>
                  <a:cubicBezTo>
                    <a:pt x="27" y="103"/>
                    <a:pt x="30" y="109"/>
                    <a:pt x="29" y="113"/>
                  </a:cubicBezTo>
                  <a:cubicBezTo>
                    <a:pt x="29" y="115"/>
                    <a:pt x="26" y="114"/>
                    <a:pt x="25" y="115"/>
                  </a:cubicBezTo>
                  <a:cubicBezTo>
                    <a:pt x="25" y="116"/>
                    <a:pt x="27" y="118"/>
                    <a:pt x="26" y="119"/>
                  </a:cubicBezTo>
                  <a:cubicBezTo>
                    <a:pt x="22" y="126"/>
                    <a:pt x="8" y="128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88722" y="4585055"/>
            <a:ext cx="811118" cy="1028852"/>
            <a:chOff x="4914901" y="2403476"/>
            <a:chExt cx="666750" cy="557213"/>
          </a:xfrm>
          <a:solidFill>
            <a:schemeClr val="bg1"/>
          </a:solidFill>
        </p:grpSpPr>
        <p:sp>
          <p:nvSpPr>
            <p:cNvPr id="28" name="Freeform 179"/>
            <p:cNvSpPr>
              <a:spLocks noEditPoints="1"/>
            </p:cNvSpPr>
            <p:nvPr/>
          </p:nvSpPr>
          <p:spPr bwMode="auto">
            <a:xfrm>
              <a:off x="4914901" y="2403476"/>
              <a:ext cx="328613" cy="228600"/>
            </a:xfrm>
            <a:custGeom>
              <a:avLst/>
              <a:gdLst>
                <a:gd name="T0" fmla="*/ 204 w 423"/>
                <a:gd name="T1" fmla="*/ 101 h 295"/>
                <a:gd name="T2" fmla="*/ 317 w 423"/>
                <a:gd name="T3" fmla="*/ 102 h 295"/>
                <a:gd name="T4" fmla="*/ 331 w 423"/>
                <a:gd name="T5" fmla="*/ 216 h 295"/>
                <a:gd name="T6" fmla="*/ 419 w 423"/>
                <a:gd name="T7" fmla="*/ 259 h 295"/>
                <a:gd name="T8" fmla="*/ 416 w 423"/>
                <a:gd name="T9" fmla="*/ 281 h 295"/>
                <a:gd name="T10" fmla="*/ 287 w 423"/>
                <a:gd name="T11" fmla="*/ 237 h 295"/>
                <a:gd name="T12" fmla="*/ 243 w 423"/>
                <a:gd name="T13" fmla="*/ 280 h 295"/>
                <a:gd name="T14" fmla="*/ 149 w 423"/>
                <a:gd name="T15" fmla="*/ 200 h 295"/>
                <a:gd name="T16" fmla="*/ 38 w 423"/>
                <a:gd name="T17" fmla="*/ 149 h 295"/>
                <a:gd name="T18" fmla="*/ 2 w 423"/>
                <a:gd name="T19" fmla="*/ 150 h 295"/>
                <a:gd name="T20" fmla="*/ 59 w 423"/>
                <a:gd name="T21" fmla="*/ 10 h 295"/>
                <a:gd name="T22" fmla="*/ 115 w 423"/>
                <a:gd name="T23" fmla="*/ 16 h 295"/>
                <a:gd name="T24" fmla="*/ 249 w 423"/>
                <a:gd name="T25" fmla="*/ 219 h 295"/>
                <a:gd name="T26" fmla="*/ 253 w 423"/>
                <a:gd name="T27" fmla="*/ 186 h 295"/>
                <a:gd name="T28" fmla="*/ 291 w 423"/>
                <a:gd name="T29" fmla="*/ 191 h 295"/>
                <a:gd name="T30" fmla="*/ 285 w 423"/>
                <a:gd name="T31" fmla="*/ 106 h 295"/>
                <a:gd name="T32" fmla="*/ 207 w 423"/>
                <a:gd name="T33" fmla="*/ 281 h 295"/>
                <a:gd name="T34" fmla="*/ 228 w 423"/>
                <a:gd name="T35" fmla="*/ 278 h 295"/>
                <a:gd name="T36" fmla="*/ 247 w 423"/>
                <a:gd name="T37" fmla="*/ 263 h 295"/>
                <a:gd name="T38" fmla="*/ 258 w 423"/>
                <a:gd name="T39" fmla="*/ 252 h 295"/>
                <a:gd name="T40" fmla="*/ 249 w 423"/>
                <a:gd name="T41" fmla="*/ 219 h 295"/>
                <a:gd name="T42" fmla="*/ 64 w 423"/>
                <a:gd name="T43" fmla="*/ 17 h 295"/>
                <a:gd name="T44" fmla="*/ 30 w 423"/>
                <a:gd name="T45" fmla="*/ 144 h 295"/>
                <a:gd name="T46" fmla="*/ 104 w 423"/>
                <a:gd name="T47" fmla="*/ 24 h 295"/>
                <a:gd name="T48" fmla="*/ 69 w 423"/>
                <a:gd name="T49" fmla="*/ 68 h 295"/>
                <a:gd name="T50" fmla="*/ 56 w 423"/>
                <a:gd name="T51" fmla="*/ 133 h 295"/>
                <a:gd name="T52" fmla="*/ 96 w 423"/>
                <a:gd name="T53" fmla="*/ 53 h 295"/>
                <a:gd name="T54" fmla="*/ 68 w 423"/>
                <a:gd name="T55" fmla="*/ 138 h 295"/>
                <a:gd name="T56" fmla="*/ 149 w 423"/>
                <a:gd name="T57" fmla="*/ 188 h 295"/>
                <a:gd name="T58" fmla="*/ 117 w 423"/>
                <a:gd name="T59" fmla="*/ 134 h 295"/>
                <a:gd name="T60" fmla="*/ 170 w 423"/>
                <a:gd name="T61" fmla="*/ 147 h 295"/>
                <a:gd name="T62" fmla="*/ 160 w 423"/>
                <a:gd name="T63" fmla="*/ 137 h 295"/>
                <a:gd name="T64" fmla="*/ 195 w 423"/>
                <a:gd name="T65" fmla="*/ 110 h 295"/>
                <a:gd name="T66" fmla="*/ 266 w 423"/>
                <a:gd name="T67" fmla="*/ 96 h 295"/>
                <a:gd name="T68" fmla="*/ 190 w 423"/>
                <a:gd name="T69" fmla="*/ 133 h 295"/>
                <a:gd name="T70" fmla="*/ 191 w 423"/>
                <a:gd name="T71" fmla="*/ 265 h 295"/>
                <a:gd name="T72" fmla="*/ 266 w 423"/>
                <a:gd name="T73" fmla="*/ 96 h 295"/>
                <a:gd name="T74" fmla="*/ 373 w 423"/>
                <a:gd name="T75" fmla="*/ 250 h 295"/>
                <a:gd name="T76" fmla="*/ 267 w 423"/>
                <a:gd name="T77" fmla="*/ 198 h 295"/>
                <a:gd name="T78" fmla="*/ 260 w 423"/>
                <a:gd name="T79" fmla="*/ 212 h 295"/>
                <a:gd name="T80" fmla="*/ 380 w 423"/>
                <a:gd name="T81" fmla="*/ 250 h 295"/>
                <a:gd name="T82" fmla="*/ 374 w 423"/>
                <a:gd name="T83" fmla="*/ 2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3" h="295">
                  <a:moveTo>
                    <a:pt x="115" y="65"/>
                  </a:moveTo>
                  <a:cubicBezTo>
                    <a:pt x="144" y="79"/>
                    <a:pt x="174" y="93"/>
                    <a:pt x="204" y="101"/>
                  </a:cubicBezTo>
                  <a:cubicBezTo>
                    <a:pt x="232" y="87"/>
                    <a:pt x="270" y="82"/>
                    <a:pt x="304" y="89"/>
                  </a:cubicBezTo>
                  <a:cubicBezTo>
                    <a:pt x="306" y="96"/>
                    <a:pt x="313" y="97"/>
                    <a:pt x="317" y="102"/>
                  </a:cubicBezTo>
                  <a:cubicBezTo>
                    <a:pt x="337" y="132"/>
                    <a:pt x="311" y="172"/>
                    <a:pt x="300" y="197"/>
                  </a:cubicBezTo>
                  <a:cubicBezTo>
                    <a:pt x="307" y="206"/>
                    <a:pt x="323" y="207"/>
                    <a:pt x="331" y="216"/>
                  </a:cubicBezTo>
                  <a:cubicBezTo>
                    <a:pt x="338" y="215"/>
                    <a:pt x="340" y="219"/>
                    <a:pt x="345" y="218"/>
                  </a:cubicBezTo>
                  <a:cubicBezTo>
                    <a:pt x="369" y="232"/>
                    <a:pt x="400" y="247"/>
                    <a:pt x="419" y="259"/>
                  </a:cubicBezTo>
                  <a:cubicBezTo>
                    <a:pt x="420" y="264"/>
                    <a:pt x="423" y="268"/>
                    <a:pt x="422" y="275"/>
                  </a:cubicBezTo>
                  <a:cubicBezTo>
                    <a:pt x="420" y="277"/>
                    <a:pt x="418" y="279"/>
                    <a:pt x="416" y="281"/>
                  </a:cubicBezTo>
                  <a:cubicBezTo>
                    <a:pt x="410" y="281"/>
                    <a:pt x="407" y="273"/>
                    <a:pt x="402" y="272"/>
                  </a:cubicBezTo>
                  <a:cubicBezTo>
                    <a:pt x="364" y="265"/>
                    <a:pt x="327" y="243"/>
                    <a:pt x="287" y="237"/>
                  </a:cubicBezTo>
                  <a:cubicBezTo>
                    <a:pt x="276" y="247"/>
                    <a:pt x="270" y="262"/>
                    <a:pt x="252" y="274"/>
                  </a:cubicBezTo>
                  <a:cubicBezTo>
                    <a:pt x="249" y="276"/>
                    <a:pt x="246" y="278"/>
                    <a:pt x="243" y="280"/>
                  </a:cubicBezTo>
                  <a:cubicBezTo>
                    <a:pt x="233" y="286"/>
                    <a:pt x="220" y="295"/>
                    <a:pt x="201" y="291"/>
                  </a:cubicBezTo>
                  <a:cubicBezTo>
                    <a:pt x="177" y="267"/>
                    <a:pt x="153" y="243"/>
                    <a:pt x="149" y="200"/>
                  </a:cubicBezTo>
                  <a:cubicBezTo>
                    <a:pt x="115" y="188"/>
                    <a:pt x="86" y="153"/>
                    <a:pt x="56" y="144"/>
                  </a:cubicBezTo>
                  <a:cubicBezTo>
                    <a:pt x="52" y="148"/>
                    <a:pt x="46" y="147"/>
                    <a:pt x="38" y="149"/>
                  </a:cubicBezTo>
                  <a:cubicBezTo>
                    <a:pt x="35" y="151"/>
                    <a:pt x="34" y="156"/>
                    <a:pt x="32" y="159"/>
                  </a:cubicBezTo>
                  <a:cubicBezTo>
                    <a:pt x="22" y="163"/>
                    <a:pt x="16" y="150"/>
                    <a:pt x="2" y="150"/>
                  </a:cubicBezTo>
                  <a:cubicBezTo>
                    <a:pt x="0" y="129"/>
                    <a:pt x="1" y="110"/>
                    <a:pt x="8" y="89"/>
                  </a:cubicBezTo>
                  <a:cubicBezTo>
                    <a:pt x="17" y="61"/>
                    <a:pt x="40" y="26"/>
                    <a:pt x="59" y="10"/>
                  </a:cubicBezTo>
                  <a:cubicBezTo>
                    <a:pt x="64" y="5"/>
                    <a:pt x="70" y="3"/>
                    <a:pt x="76" y="0"/>
                  </a:cubicBezTo>
                  <a:cubicBezTo>
                    <a:pt x="90" y="7"/>
                    <a:pt x="104" y="8"/>
                    <a:pt x="115" y="16"/>
                  </a:cubicBezTo>
                  <a:cubicBezTo>
                    <a:pt x="117" y="33"/>
                    <a:pt x="116" y="46"/>
                    <a:pt x="115" y="65"/>
                  </a:cubicBezTo>
                  <a:close/>
                  <a:moveTo>
                    <a:pt x="249" y="219"/>
                  </a:moveTo>
                  <a:cubicBezTo>
                    <a:pt x="244" y="212"/>
                    <a:pt x="246" y="201"/>
                    <a:pt x="247" y="196"/>
                  </a:cubicBezTo>
                  <a:cubicBezTo>
                    <a:pt x="249" y="186"/>
                    <a:pt x="248" y="190"/>
                    <a:pt x="253" y="186"/>
                  </a:cubicBezTo>
                  <a:cubicBezTo>
                    <a:pt x="259" y="179"/>
                    <a:pt x="270" y="178"/>
                    <a:pt x="273" y="186"/>
                  </a:cubicBezTo>
                  <a:cubicBezTo>
                    <a:pt x="278" y="184"/>
                    <a:pt x="284" y="191"/>
                    <a:pt x="291" y="191"/>
                  </a:cubicBezTo>
                  <a:cubicBezTo>
                    <a:pt x="303" y="170"/>
                    <a:pt x="323" y="143"/>
                    <a:pt x="311" y="109"/>
                  </a:cubicBezTo>
                  <a:cubicBezTo>
                    <a:pt x="304" y="103"/>
                    <a:pt x="294" y="102"/>
                    <a:pt x="285" y="106"/>
                  </a:cubicBezTo>
                  <a:cubicBezTo>
                    <a:pt x="272" y="112"/>
                    <a:pt x="254" y="130"/>
                    <a:pt x="243" y="146"/>
                  </a:cubicBezTo>
                  <a:cubicBezTo>
                    <a:pt x="220" y="180"/>
                    <a:pt x="187" y="236"/>
                    <a:pt x="207" y="281"/>
                  </a:cubicBezTo>
                  <a:cubicBezTo>
                    <a:pt x="210" y="281"/>
                    <a:pt x="212" y="281"/>
                    <a:pt x="213" y="283"/>
                  </a:cubicBezTo>
                  <a:cubicBezTo>
                    <a:pt x="219" y="281"/>
                    <a:pt x="222" y="281"/>
                    <a:pt x="228" y="278"/>
                  </a:cubicBezTo>
                  <a:cubicBezTo>
                    <a:pt x="231" y="276"/>
                    <a:pt x="232" y="276"/>
                    <a:pt x="233" y="275"/>
                  </a:cubicBezTo>
                  <a:cubicBezTo>
                    <a:pt x="240" y="272"/>
                    <a:pt x="243" y="266"/>
                    <a:pt x="247" y="263"/>
                  </a:cubicBezTo>
                  <a:cubicBezTo>
                    <a:pt x="249" y="262"/>
                    <a:pt x="252" y="262"/>
                    <a:pt x="253" y="261"/>
                  </a:cubicBezTo>
                  <a:cubicBezTo>
                    <a:pt x="256" y="259"/>
                    <a:pt x="256" y="255"/>
                    <a:pt x="258" y="252"/>
                  </a:cubicBezTo>
                  <a:cubicBezTo>
                    <a:pt x="264" y="244"/>
                    <a:pt x="272" y="241"/>
                    <a:pt x="272" y="229"/>
                  </a:cubicBezTo>
                  <a:cubicBezTo>
                    <a:pt x="263" y="227"/>
                    <a:pt x="253" y="228"/>
                    <a:pt x="249" y="219"/>
                  </a:cubicBezTo>
                  <a:close/>
                  <a:moveTo>
                    <a:pt x="104" y="24"/>
                  </a:moveTo>
                  <a:cubicBezTo>
                    <a:pt x="92" y="17"/>
                    <a:pt x="77" y="11"/>
                    <a:pt x="64" y="17"/>
                  </a:cubicBezTo>
                  <a:cubicBezTo>
                    <a:pt x="34" y="46"/>
                    <a:pt x="3" y="97"/>
                    <a:pt x="13" y="142"/>
                  </a:cubicBezTo>
                  <a:cubicBezTo>
                    <a:pt x="17" y="143"/>
                    <a:pt x="23" y="147"/>
                    <a:pt x="30" y="144"/>
                  </a:cubicBezTo>
                  <a:cubicBezTo>
                    <a:pt x="34" y="99"/>
                    <a:pt x="58" y="48"/>
                    <a:pt x="106" y="39"/>
                  </a:cubicBezTo>
                  <a:cubicBezTo>
                    <a:pt x="105" y="32"/>
                    <a:pt x="105" y="31"/>
                    <a:pt x="104" y="24"/>
                  </a:cubicBezTo>
                  <a:close/>
                  <a:moveTo>
                    <a:pt x="96" y="53"/>
                  </a:moveTo>
                  <a:cubicBezTo>
                    <a:pt x="89" y="52"/>
                    <a:pt x="75" y="62"/>
                    <a:pt x="69" y="68"/>
                  </a:cubicBezTo>
                  <a:cubicBezTo>
                    <a:pt x="54" y="84"/>
                    <a:pt x="39" y="115"/>
                    <a:pt x="42" y="136"/>
                  </a:cubicBezTo>
                  <a:cubicBezTo>
                    <a:pt x="47" y="135"/>
                    <a:pt x="52" y="135"/>
                    <a:pt x="56" y="133"/>
                  </a:cubicBezTo>
                  <a:cubicBezTo>
                    <a:pt x="66" y="103"/>
                    <a:pt x="80" y="71"/>
                    <a:pt x="105" y="63"/>
                  </a:cubicBezTo>
                  <a:cubicBezTo>
                    <a:pt x="103" y="59"/>
                    <a:pt x="100" y="54"/>
                    <a:pt x="96" y="53"/>
                  </a:cubicBezTo>
                  <a:close/>
                  <a:moveTo>
                    <a:pt x="104" y="75"/>
                  </a:moveTo>
                  <a:cubicBezTo>
                    <a:pt x="85" y="88"/>
                    <a:pt x="67" y="108"/>
                    <a:pt x="68" y="138"/>
                  </a:cubicBezTo>
                  <a:cubicBezTo>
                    <a:pt x="73" y="136"/>
                    <a:pt x="73" y="140"/>
                    <a:pt x="78" y="139"/>
                  </a:cubicBezTo>
                  <a:cubicBezTo>
                    <a:pt x="98" y="160"/>
                    <a:pt x="121" y="176"/>
                    <a:pt x="149" y="188"/>
                  </a:cubicBezTo>
                  <a:cubicBezTo>
                    <a:pt x="149" y="180"/>
                    <a:pt x="154" y="177"/>
                    <a:pt x="156" y="171"/>
                  </a:cubicBezTo>
                  <a:cubicBezTo>
                    <a:pt x="142" y="160"/>
                    <a:pt x="121" y="151"/>
                    <a:pt x="117" y="134"/>
                  </a:cubicBezTo>
                  <a:cubicBezTo>
                    <a:pt x="131" y="144"/>
                    <a:pt x="143" y="155"/>
                    <a:pt x="160" y="162"/>
                  </a:cubicBezTo>
                  <a:cubicBezTo>
                    <a:pt x="164" y="158"/>
                    <a:pt x="167" y="153"/>
                    <a:pt x="170" y="147"/>
                  </a:cubicBezTo>
                  <a:cubicBezTo>
                    <a:pt x="155" y="145"/>
                    <a:pt x="136" y="138"/>
                    <a:pt x="132" y="127"/>
                  </a:cubicBezTo>
                  <a:cubicBezTo>
                    <a:pt x="141" y="129"/>
                    <a:pt x="150" y="135"/>
                    <a:pt x="160" y="137"/>
                  </a:cubicBezTo>
                  <a:cubicBezTo>
                    <a:pt x="165" y="138"/>
                    <a:pt x="171" y="135"/>
                    <a:pt x="174" y="141"/>
                  </a:cubicBezTo>
                  <a:cubicBezTo>
                    <a:pt x="181" y="131"/>
                    <a:pt x="189" y="122"/>
                    <a:pt x="195" y="110"/>
                  </a:cubicBezTo>
                  <a:cubicBezTo>
                    <a:pt x="163" y="100"/>
                    <a:pt x="135" y="83"/>
                    <a:pt x="104" y="75"/>
                  </a:cubicBezTo>
                  <a:close/>
                  <a:moveTo>
                    <a:pt x="266" y="96"/>
                  </a:moveTo>
                  <a:cubicBezTo>
                    <a:pt x="247" y="98"/>
                    <a:pt x="224" y="102"/>
                    <a:pt x="207" y="111"/>
                  </a:cubicBezTo>
                  <a:cubicBezTo>
                    <a:pt x="202" y="119"/>
                    <a:pt x="196" y="125"/>
                    <a:pt x="190" y="133"/>
                  </a:cubicBezTo>
                  <a:cubicBezTo>
                    <a:pt x="176" y="154"/>
                    <a:pt x="150" y="187"/>
                    <a:pt x="159" y="216"/>
                  </a:cubicBezTo>
                  <a:cubicBezTo>
                    <a:pt x="165" y="236"/>
                    <a:pt x="178" y="254"/>
                    <a:pt x="191" y="265"/>
                  </a:cubicBezTo>
                  <a:cubicBezTo>
                    <a:pt x="194" y="193"/>
                    <a:pt x="234" y="131"/>
                    <a:pt x="283" y="97"/>
                  </a:cubicBezTo>
                  <a:cubicBezTo>
                    <a:pt x="275" y="98"/>
                    <a:pt x="272" y="96"/>
                    <a:pt x="266" y="96"/>
                  </a:cubicBezTo>
                  <a:close/>
                  <a:moveTo>
                    <a:pt x="374" y="249"/>
                  </a:moveTo>
                  <a:cubicBezTo>
                    <a:pt x="374" y="249"/>
                    <a:pt x="374" y="250"/>
                    <a:pt x="373" y="250"/>
                  </a:cubicBezTo>
                  <a:cubicBezTo>
                    <a:pt x="361" y="242"/>
                    <a:pt x="348" y="235"/>
                    <a:pt x="333" y="231"/>
                  </a:cubicBezTo>
                  <a:cubicBezTo>
                    <a:pt x="309" y="221"/>
                    <a:pt x="288" y="204"/>
                    <a:pt x="267" y="198"/>
                  </a:cubicBezTo>
                  <a:cubicBezTo>
                    <a:pt x="265" y="196"/>
                    <a:pt x="265" y="193"/>
                    <a:pt x="261" y="192"/>
                  </a:cubicBezTo>
                  <a:cubicBezTo>
                    <a:pt x="254" y="197"/>
                    <a:pt x="258" y="210"/>
                    <a:pt x="260" y="212"/>
                  </a:cubicBezTo>
                  <a:cubicBezTo>
                    <a:pt x="295" y="227"/>
                    <a:pt x="347" y="243"/>
                    <a:pt x="390" y="258"/>
                  </a:cubicBezTo>
                  <a:cubicBezTo>
                    <a:pt x="388" y="253"/>
                    <a:pt x="374" y="254"/>
                    <a:pt x="380" y="250"/>
                  </a:cubicBezTo>
                  <a:cubicBezTo>
                    <a:pt x="377" y="249"/>
                    <a:pt x="377" y="252"/>
                    <a:pt x="374" y="252"/>
                  </a:cubicBezTo>
                  <a:cubicBezTo>
                    <a:pt x="374" y="250"/>
                    <a:pt x="376" y="246"/>
                    <a:pt x="374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180"/>
            <p:cNvSpPr>
              <a:spLocks noEditPoints="1"/>
            </p:cNvSpPr>
            <p:nvPr/>
          </p:nvSpPr>
          <p:spPr bwMode="auto">
            <a:xfrm>
              <a:off x="5262563" y="2436813"/>
              <a:ext cx="319088" cy="220663"/>
            </a:xfrm>
            <a:custGeom>
              <a:avLst/>
              <a:gdLst>
                <a:gd name="T0" fmla="*/ 35 w 409"/>
                <a:gd name="T1" fmla="*/ 228 h 282"/>
                <a:gd name="T2" fmla="*/ 81 w 409"/>
                <a:gd name="T3" fmla="*/ 131 h 282"/>
                <a:gd name="T4" fmla="*/ 127 w 409"/>
                <a:gd name="T5" fmla="*/ 61 h 282"/>
                <a:gd name="T6" fmla="*/ 161 w 409"/>
                <a:gd name="T7" fmla="*/ 62 h 282"/>
                <a:gd name="T8" fmla="*/ 264 w 409"/>
                <a:gd name="T9" fmla="*/ 71 h 282"/>
                <a:gd name="T10" fmla="*/ 268 w 409"/>
                <a:gd name="T11" fmla="*/ 47 h 282"/>
                <a:gd name="T12" fmla="*/ 365 w 409"/>
                <a:gd name="T13" fmla="*/ 34 h 282"/>
                <a:gd name="T14" fmla="*/ 341 w 409"/>
                <a:gd name="T15" fmla="*/ 166 h 282"/>
                <a:gd name="T16" fmla="*/ 267 w 409"/>
                <a:gd name="T17" fmla="*/ 171 h 282"/>
                <a:gd name="T18" fmla="*/ 177 w 409"/>
                <a:gd name="T19" fmla="*/ 268 h 282"/>
                <a:gd name="T20" fmla="*/ 131 w 409"/>
                <a:gd name="T21" fmla="*/ 249 h 282"/>
                <a:gd name="T22" fmla="*/ 74 w 409"/>
                <a:gd name="T23" fmla="*/ 242 h 282"/>
                <a:gd name="T24" fmla="*/ 1 w 409"/>
                <a:gd name="T25" fmla="*/ 264 h 282"/>
                <a:gd name="T26" fmla="*/ 351 w 409"/>
                <a:gd name="T27" fmla="*/ 33 h 282"/>
                <a:gd name="T28" fmla="*/ 279 w 409"/>
                <a:gd name="T29" fmla="*/ 65 h 282"/>
                <a:gd name="T30" fmla="*/ 335 w 409"/>
                <a:gd name="T31" fmla="*/ 62 h 282"/>
                <a:gd name="T32" fmla="*/ 327 w 409"/>
                <a:gd name="T33" fmla="*/ 131 h 282"/>
                <a:gd name="T34" fmla="*/ 300 w 409"/>
                <a:gd name="T35" fmla="*/ 72 h 282"/>
                <a:gd name="T36" fmla="*/ 266 w 409"/>
                <a:gd name="T37" fmla="*/ 162 h 282"/>
                <a:gd name="T38" fmla="*/ 301 w 409"/>
                <a:gd name="T39" fmla="*/ 128 h 282"/>
                <a:gd name="T40" fmla="*/ 344 w 409"/>
                <a:gd name="T41" fmla="*/ 97 h 282"/>
                <a:gd name="T42" fmla="*/ 340 w 409"/>
                <a:gd name="T43" fmla="*/ 85 h 282"/>
                <a:gd name="T44" fmla="*/ 334 w 409"/>
                <a:gd name="T45" fmla="*/ 75 h 282"/>
                <a:gd name="T46" fmla="*/ 308 w 409"/>
                <a:gd name="T47" fmla="*/ 66 h 282"/>
                <a:gd name="T48" fmla="*/ 250 w 409"/>
                <a:gd name="T49" fmla="*/ 212 h 282"/>
                <a:gd name="T50" fmla="*/ 149 w 409"/>
                <a:gd name="T51" fmla="*/ 72 h 282"/>
                <a:gd name="T52" fmla="*/ 240 w 409"/>
                <a:gd name="T53" fmla="*/ 231 h 282"/>
                <a:gd name="T54" fmla="*/ 160 w 409"/>
                <a:gd name="T55" fmla="*/ 88 h 282"/>
                <a:gd name="T56" fmla="*/ 103 w 409"/>
                <a:gd name="T57" fmla="*/ 88 h 282"/>
                <a:gd name="T58" fmla="*/ 94 w 409"/>
                <a:gd name="T59" fmla="*/ 168 h 282"/>
                <a:gd name="T60" fmla="*/ 152 w 409"/>
                <a:gd name="T61" fmla="*/ 151 h 282"/>
                <a:gd name="T62" fmla="*/ 171 w 409"/>
                <a:gd name="T63" fmla="*/ 194 h 282"/>
                <a:gd name="T64" fmla="*/ 240 w 409"/>
                <a:gd name="T65" fmla="*/ 231 h 282"/>
                <a:gd name="T66" fmla="*/ 317 w 409"/>
                <a:gd name="T67" fmla="*/ 141 h 282"/>
                <a:gd name="T68" fmla="*/ 338 w 409"/>
                <a:gd name="T69" fmla="*/ 156 h 282"/>
                <a:gd name="T70" fmla="*/ 386 w 409"/>
                <a:gd name="T71" fmla="*/ 107 h 282"/>
                <a:gd name="T72" fmla="*/ 152 w 409"/>
                <a:gd name="T73" fmla="*/ 166 h 282"/>
                <a:gd name="T74" fmla="*/ 105 w 409"/>
                <a:gd name="T75" fmla="*/ 215 h 282"/>
                <a:gd name="T76" fmla="*/ 162 w 409"/>
                <a:gd name="T77" fmla="*/ 17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9" h="282">
                  <a:moveTo>
                    <a:pt x="1" y="264"/>
                  </a:moveTo>
                  <a:cubicBezTo>
                    <a:pt x="0" y="247"/>
                    <a:pt x="22" y="236"/>
                    <a:pt x="35" y="228"/>
                  </a:cubicBezTo>
                  <a:cubicBezTo>
                    <a:pt x="54" y="217"/>
                    <a:pt x="75" y="207"/>
                    <a:pt x="93" y="196"/>
                  </a:cubicBezTo>
                  <a:cubicBezTo>
                    <a:pt x="87" y="176"/>
                    <a:pt x="80" y="157"/>
                    <a:pt x="81" y="131"/>
                  </a:cubicBezTo>
                  <a:cubicBezTo>
                    <a:pt x="82" y="115"/>
                    <a:pt x="89" y="88"/>
                    <a:pt x="100" y="77"/>
                  </a:cubicBezTo>
                  <a:cubicBezTo>
                    <a:pt x="106" y="71"/>
                    <a:pt x="119" y="62"/>
                    <a:pt x="127" y="61"/>
                  </a:cubicBezTo>
                  <a:cubicBezTo>
                    <a:pt x="130" y="60"/>
                    <a:pt x="133" y="62"/>
                    <a:pt x="136" y="62"/>
                  </a:cubicBezTo>
                  <a:cubicBezTo>
                    <a:pt x="145" y="62"/>
                    <a:pt x="152" y="59"/>
                    <a:pt x="161" y="62"/>
                  </a:cubicBezTo>
                  <a:cubicBezTo>
                    <a:pt x="183" y="68"/>
                    <a:pt x="202" y="74"/>
                    <a:pt x="219" y="88"/>
                  </a:cubicBezTo>
                  <a:cubicBezTo>
                    <a:pt x="233" y="80"/>
                    <a:pt x="248" y="76"/>
                    <a:pt x="264" y="71"/>
                  </a:cubicBezTo>
                  <a:cubicBezTo>
                    <a:pt x="263" y="65"/>
                    <a:pt x="261" y="61"/>
                    <a:pt x="262" y="53"/>
                  </a:cubicBezTo>
                  <a:cubicBezTo>
                    <a:pt x="261" y="49"/>
                    <a:pt x="267" y="50"/>
                    <a:pt x="268" y="47"/>
                  </a:cubicBezTo>
                  <a:cubicBezTo>
                    <a:pt x="271" y="19"/>
                    <a:pt x="295" y="0"/>
                    <a:pt x="318" y="6"/>
                  </a:cubicBezTo>
                  <a:cubicBezTo>
                    <a:pt x="329" y="9"/>
                    <a:pt x="356" y="24"/>
                    <a:pt x="365" y="34"/>
                  </a:cubicBezTo>
                  <a:cubicBezTo>
                    <a:pt x="386" y="58"/>
                    <a:pt x="409" y="109"/>
                    <a:pt x="387" y="144"/>
                  </a:cubicBezTo>
                  <a:cubicBezTo>
                    <a:pt x="380" y="155"/>
                    <a:pt x="357" y="167"/>
                    <a:pt x="341" y="166"/>
                  </a:cubicBezTo>
                  <a:cubicBezTo>
                    <a:pt x="327" y="165"/>
                    <a:pt x="317" y="155"/>
                    <a:pt x="308" y="146"/>
                  </a:cubicBezTo>
                  <a:cubicBezTo>
                    <a:pt x="294" y="154"/>
                    <a:pt x="280" y="163"/>
                    <a:pt x="267" y="171"/>
                  </a:cubicBezTo>
                  <a:cubicBezTo>
                    <a:pt x="258" y="225"/>
                    <a:pt x="239" y="279"/>
                    <a:pt x="183" y="273"/>
                  </a:cubicBezTo>
                  <a:cubicBezTo>
                    <a:pt x="180" y="272"/>
                    <a:pt x="178" y="271"/>
                    <a:pt x="177" y="268"/>
                  </a:cubicBezTo>
                  <a:cubicBezTo>
                    <a:pt x="164" y="271"/>
                    <a:pt x="158" y="262"/>
                    <a:pt x="147" y="255"/>
                  </a:cubicBezTo>
                  <a:cubicBezTo>
                    <a:pt x="142" y="252"/>
                    <a:pt x="135" y="252"/>
                    <a:pt x="131" y="249"/>
                  </a:cubicBezTo>
                  <a:cubicBezTo>
                    <a:pt x="122" y="242"/>
                    <a:pt x="116" y="232"/>
                    <a:pt x="109" y="226"/>
                  </a:cubicBezTo>
                  <a:cubicBezTo>
                    <a:pt x="98" y="228"/>
                    <a:pt x="87" y="237"/>
                    <a:pt x="74" y="242"/>
                  </a:cubicBezTo>
                  <a:cubicBezTo>
                    <a:pt x="56" y="249"/>
                    <a:pt x="37" y="252"/>
                    <a:pt x="24" y="260"/>
                  </a:cubicBezTo>
                  <a:cubicBezTo>
                    <a:pt x="18" y="263"/>
                    <a:pt x="11" y="270"/>
                    <a:pt x="1" y="264"/>
                  </a:cubicBezTo>
                  <a:close/>
                  <a:moveTo>
                    <a:pt x="333" y="137"/>
                  </a:moveTo>
                  <a:cubicBezTo>
                    <a:pt x="398" y="135"/>
                    <a:pt x="385" y="59"/>
                    <a:pt x="351" y="33"/>
                  </a:cubicBezTo>
                  <a:cubicBezTo>
                    <a:pt x="338" y="25"/>
                    <a:pt x="323" y="19"/>
                    <a:pt x="309" y="13"/>
                  </a:cubicBezTo>
                  <a:cubicBezTo>
                    <a:pt x="288" y="16"/>
                    <a:pt x="266" y="42"/>
                    <a:pt x="279" y="65"/>
                  </a:cubicBezTo>
                  <a:cubicBezTo>
                    <a:pt x="290" y="64"/>
                    <a:pt x="300" y="52"/>
                    <a:pt x="312" y="52"/>
                  </a:cubicBezTo>
                  <a:cubicBezTo>
                    <a:pt x="321" y="52"/>
                    <a:pt x="325" y="61"/>
                    <a:pt x="335" y="62"/>
                  </a:cubicBezTo>
                  <a:cubicBezTo>
                    <a:pt x="348" y="76"/>
                    <a:pt x="360" y="94"/>
                    <a:pt x="351" y="115"/>
                  </a:cubicBezTo>
                  <a:cubicBezTo>
                    <a:pt x="342" y="120"/>
                    <a:pt x="337" y="125"/>
                    <a:pt x="327" y="131"/>
                  </a:cubicBezTo>
                  <a:cubicBezTo>
                    <a:pt x="327" y="135"/>
                    <a:pt x="333" y="133"/>
                    <a:pt x="333" y="137"/>
                  </a:cubicBezTo>
                  <a:close/>
                  <a:moveTo>
                    <a:pt x="300" y="72"/>
                  </a:moveTo>
                  <a:cubicBezTo>
                    <a:pt x="276" y="75"/>
                    <a:pt x="251" y="81"/>
                    <a:pt x="226" y="94"/>
                  </a:cubicBezTo>
                  <a:cubicBezTo>
                    <a:pt x="242" y="115"/>
                    <a:pt x="260" y="132"/>
                    <a:pt x="266" y="162"/>
                  </a:cubicBezTo>
                  <a:cubicBezTo>
                    <a:pt x="277" y="153"/>
                    <a:pt x="294" y="149"/>
                    <a:pt x="303" y="138"/>
                  </a:cubicBezTo>
                  <a:cubicBezTo>
                    <a:pt x="302" y="134"/>
                    <a:pt x="299" y="131"/>
                    <a:pt x="301" y="128"/>
                  </a:cubicBezTo>
                  <a:cubicBezTo>
                    <a:pt x="306" y="128"/>
                    <a:pt x="306" y="133"/>
                    <a:pt x="310" y="133"/>
                  </a:cubicBezTo>
                  <a:cubicBezTo>
                    <a:pt x="323" y="123"/>
                    <a:pt x="343" y="115"/>
                    <a:pt x="344" y="97"/>
                  </a:cubicBezTo>
                  <a:cubicBezTo>
                    <a:pt x="323" y="106"/>
                    <a:pt x="307" y="126"/>
                    <a:pt x="287" y="133"/>
                  </a:cubicBezTo>
                  <a:cubicBezTo>
                    <a:pt x="300" y="112"/>
                    <a:pt x="327" y="105"/>
                    <a:pt x="340" y="85"/>
                  </a:cubicBezTo>
                  <a:cubicBezTo>
                    <a:pt x="322" y="86"/>
                    <a:pt x="310" y="104"/>
                    <a:pt x="292" y="108"/>
                  </a:cubicBezTo>
                  <a:cubicBezTo>
                    <a:pt x="301" y="92"/>
                    <a:pt x="322" y="88"/>
                    <a:pt x="334" y="75"/>
                  </a:cubicBezTo>
                  <a:cubicBezTo>
                    <a:pt x="326" y="70"/>
                    <a:pt x="315" y="65"/>
                    <a:pt x="307" y="68"/>
                  </a:cubicBezTo>
                  <a:cubicBezTo>
                    <a:pt x="308" y="68"/>
                    <a:pt x="309" y="67"/>
                    <a:pt x="308" y="66"/>
                  </a:cubicBezTo>
                  <a:cubicBezTo>
                    <a:pt x="306" y="70"/>
                    <a:pt x="302" y="69"/>
                    <a:pt x="300" y="72"/>
                  </a:cubicBezTo>
                  <a:close/>
                  <a:moveTo>
                    <a:pt x="250" y="212"/>
                  </a:moveTo>
                  <a:cubicBezTo>
                    <a:pt x="252" y="200"/>
                    <a:pt x="257" y="191"/>
                    <a:pt x="258" y="179"/>
                  </a:cubicBezTo>
                  <a:cubicBezTo>
                    <a:pt x="250" y="118"/>
                    <a:pt x="210" y="79"/>
                    <a:pt x="149" y="72"/>
                  </a:cubicBezTo>
                  <a:cubicBezTo>
                    <a:pt x="199" y="102"/>
                    <a:pt x="237" y="144"/>
                    <a:pt x="250" y="212"/>
                  </a:cubicBezTo>
                  <a:close/>
                  <a:moveTo>
                    <a:pt x="240" y="231"/>
                  </a:moveTo>
                  <a:cubicBezTo>
                    <a:pt x="238" y="221"/>
                    <a:pt x="241" y="206"/>
                    <a:pt x="238" y="194"/>
                  </a:cubicBezTo>
                  <a:cubicBezTo>
                    <a:pt x="227" y="148"/>
                    <a:pt x="193" y="112"/>
                    <a:pt x="160" y="88"/>
                  </a:cubicBezTo>
                  <a:cubicBezTo>
                    <a:pt x="152" y="82"/>
                    <a:pt x="138" y="75"/>
                    <a:pt x="131" y="74"/>
                  </a:cubicBezTo>
                  <a:cubicBezTo>
                    <a:pt x="121" y="73"/>
                    <a:pt x="107" y="82"/>
                    <a:pt x="103" y="88"/>
                  </a:cubicBezTo>
                  <a:cubicBezTo>
                    <a:pt x="95" y="100"/>
                    <a:pt x="88" y="125"/>
                    <a:pt x="89" y="141"/>
                  </a:cubicBezTo>
                  <a:cubicBezTo>
                    <a:pt x="89" y="150"/>
                    <a:pt x="92" y="160"/>
                    <a:pt x="94" y="168"/>
                  </a:cubicBezTo>
                  <a:cubicBezTo>
                    <a:pt x="97" y="175"/>
                    <a:pt x="96" y="185"/>
                    <a:pt x="102" y="190"/>
                  </a:cubicBezTo>
                  <a:cubicBezTo>
                    <a:pt x="120" y="179"/>
                    <a:pt x="139" y="167"/>
                    <a:pt x="152" y="151"/>
                  </a:cubicBezTo>
                  <a:cubicBezTo>
                    <a:pt x="166" y="160"/>
                    <a:pt x="174" y="172"/>
                    <a:pt x="176" y="188"/>
                  </a:cubicBezTo>
                  <a:cubicBezTo>
                    <a:pt x="173" y="189"/>
                    <a:pt x="173" y="192"/>
                    <a:pt x="171" y="194"/>
                  </a:cubicBezTo>
                  <a:cubicBezTo>
                    <a:pt x="151" y="200"/>
                    <a:pt x="138" y="213"/>
                    <a:pt x="120" y="221"/>
                  </a:cubicBezTo>
                  <a:cubicBezTo>
                    <a:pt x="139" y="261"/>
                    <a:pt x="222" y="282"/>
                    <a:pt x="240" y="231"/>
                  </a:cubicBezTo>
                  <a:close/>
                  <a:moveTo>
                    <a:pt x="332" y="145"/>
                  </a:moveTo>
                  <a:cubicBezTo>
                    <a:pt x="326" y="144"/>
                    <a:pt x="322" y="136"/>
                    <a:pt x="317" y="141"/>
                  </a:cubicBezTo>
                  <a:cubicBezTo>
                    <a:pt x="315" y="148"/>
                    <a:pt x="324" y="147"/>
                    <a:pt x="328" y="149"/>
                  </a:cubicBezTo>
                  <a:cubicBezTo>
                    <a:pt x="332" y="151"/>
                    <a:pt x="334" y="155"/>
                    <a:pt x="338" y="156"/>
                  </a:cubicBezTo>
                  <a:cubicBezTo>
                    <a:pt x="361" y="162"/>
                    <a:pt x="390" y="138"/>
                    <a:pt x="386" y="108"/>
                  </a:cubicBezTo>
                  <a:cubicBezTo>
                    <a:pt x="389" y="108"/>
                    <a:pt x="385" y="102"/>
                    <a:pt x="386" y="107"/>
                  </a:cubicBezTo>
                  <a:cubicBezTo>
                    <a:pt x="379" y="128"/>
                    <a:pt x="361" y="151"/>
                    <a:pt x="332" y="145"/>
                  </a:cubicBezTo>
                  <a:close/>
                  <a:moveTo>
                    <a:pt x="152" y="166"/>
                  </a:moveTo>
                  <a:cubicBezTo>
                    <a:pt x="118" y="193"/>
                    <a:pt x="72" y="214"/>
                    <a:pt x="39" y="239"/>
                  </a:cubicBezTo>
                  <a:cubicBezTo>
                    <a:pt x="59" y="232"/>
                    <a:pt x="84" y="225"/>
                    <a:pt x="105" y="215"/>
                  </a:cubicBezTo>
                  <a:cubicBezTo>
                    <a:pt x="110" y="213"/>
                    <a:pt x="114" y="208"/>
                    <a:pt x="120" y="206"/>
                  </a:cubicBezTo>
                  <a:cubicBezTo>
                    <a:pt x="138" y="197"/>
                    <a:pt x="159" y="193"/>
                    <a:pt x="162" y="176"/>
                  </a:cubicBezTo>
                  <a:cubicBezTo>
                    <a:pt x="159" y="173"/>
                    <a:pt x="158" y="167"/>
                    <a:pt x="152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81"/>
            <p:cNvSpPr>
              <a:spLocks noEditPoints="1"/>
            </p:cNvSpPr>
            <p:nvPr/>
          </p:nvSpPr>
          <p:spPr bwMode="auto">
            <a:xfrm>
              <a:off x="5189538" y="2628901"/>
              <a:ext cx="227013" cy="331788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" name="Freeform 182"/>
          <p:cNvSpPr>
            <a:spLocks noEditPoints="1"/>
          </p:cNvSpPr>
          <p:nvPr/>
        </p:nvSpPr>
        <p:spPr bwMode="auto">
          <a:xfrm>
            <a:off x="11382484" y="809595"/>
            <a:ext cx="73163" cy="1603640"/>
          </a:xfrm>
          <a:custGeom>
            <a:avLst/>
            <a:gdLst>
              <a:gd name="T0" fmla="*/ 138 w 150"/>
              <a:gd name="T1" fmla="*/ 357 h 2177"/>
              <a:gd name="T2" fmla="*/ 140 w 150"/>
              <a:gd name="T3" fmla="*/ 1111 h 2177"/>
              <a:gd name="T4" fmla="*/ 144 w 150"/>
              <a:gd name="T5" fmla="*/ 1519 h 2177"/>
              <a:gd name="T6" fmla="*/ 147 w 150"/>
              <a:gd name="T7" fmla="*/ 1700 h 2177"/>
              <a:gd name="T8" fmla="*/ 144 w 150"/>
              <a:gd name="T9" fmla="*/ 2127 h 2177"/>
              <a:gd name="T10" fmla="*/ 82 w 150"/>
              <a:gd name="T11" fmla="*/ 2171 h 2177"/>
              <a:gd name="T12" fmla="*/ 4 w 150"/>
              <a:gd name="T13" fmla="*/ 1995 h 2177"/>
              <a:gd name="T14" fmla="*/ 27 w 150"/>
              <a:gd name="T15" fmla="*/ 1253 h 2177"/>
              <a:gd name="T16" fmla="*/ 48 w 150"/>
              <a:gd name="T17" fmla="*/ 691 h 2177"/>
              <a:gd name="T18" fmla="*/ 74 w 150"/>
              <a:gd name="T19" fmla="*/ 126 h 2177"/>
              <a:gd name="T20" fmla="*/ 106 w 150"/>
              <a:gd name="T21" fmla="*/ 0 h 2177"/>
              <a:gd name="T22" fmla="*/ 10 w 150"/>
              <a:gd name="T23" fmla="*/ 2079 h 2177"/>
              <a:gd name="T24" fmla="*/ 136 w 150"/>
              <a:gd name="T25" fmla="*/ 2073 h 2177"/>
              <a:gd name="T26" fmla="*/ 32 w 150"/>
              <a:gd name="T27" fmla="*/ 2063 h 2177"/>
              <a:gd name="T28" fmla="*/ 11 w 150"/>
              <a:gd name="T29" fmla="*/ 2029 h 2177"/>
              <a:gd name="T30" fmla="*/ 143 w 150"/>
              <a:gd name="T31" fmla="*/ 1873 h 2177"/>
              <a:gd name="T32" fmla="*/ 19 w 150"/>
              <a:gd name="T33" fmla="*/ 1988 h 2177"/>
              <a:gd name="T34" fmla="*/ 12 w 150"/>
              <a:gd name="T35" fmla="*/ 1930 h 2177"/>
              <a:gd name="T36" fmla="*/ 33 w 150"/>
              <a:gd name="T37" fmla="*/ 1969 h 2177"/>
              <a:gd name="T38" fmla="*/ 12 w 150"/>
              <a:gd name="T39" fmla="*/ 1868 h 2177"/>
              <a:gd name="T40" fmla="*/ 132 w 150"/>
              <a:gd name="T41" fmla="*/ 1752 h 2177"/>
              <a:gd name="T42" fmla="*/ 20 w 150"/>
              <a:gd name="T43" fmla="*/ 1798 h 2177"/>
              <a:gd name="T44" fmla="*/ 44 w 150"/>
              <a:gd name="T45" fmla="*/ 2022 h 2177"/>
              <a:gd name="T46" fmla="*/ 47 w 150"/>
              <a:gd name="T47" fmla="*/ 1770 h 2177"/>
              <a:gd name="T48" fmla="*/ 52 w 150"/>
              <a:gd name="T49" fmla="*/ 1764 h 2177"/>
              <a:gd name="T50" fmla="*/ 41 w 150"/>
              <a:gd name="T51" fmla="*/ 1661 h 2177"/>
              <a:gd name="T52" fmla="*/ 116 w 150"/>
              <a:gd name="T53" fmla="*/ 1539 h 2177"/>
              <a:gd name="T54" fmla="*/ 26 w 150"/>
              <a:gd name="T55" fmla="*/ 1620 h 2177"/>
              <a:gd name="T56" fmla="*/ 23 w 150"/>
              <a:gd name="T57" fmla="*/ 1564 h 2177"/>
              <a:gd name="T58" fmla="*/ 25 w 150"/>
              <a:gd name="T59" fmla="*/ 1541 h 2177"/>
              <a:gd name="T60" fmla="*/ 137 w 150"/>
              <a:gd name="T61" fmla="*/ 1523 h 2177"/>
              <a:gd name="T62" fmla="*/ 26 w 150"/>
              <a:gd name="T63" fmla="*/ 1502 h 2177"/>
              <a:gd name="T64" fmla="*/ 26 w 150"/>
              <a:gd name="T65" fmla="*/ 1484 h 2177"/>
              <a:gd name="T66" fmla="*/ 79 w 150"/>
              <a:gd name="T67" fmla="*/ 143 h 2177"/>
              <a:gd name="T68" fmla="*/ 47 w 150"/>
              <a:gd name="T69" fmla="*/ 923 h 2177"/>
              <a:gd name="T70" fmla="*/ 138 w 150"/>
              <a:gd name="T71" fmla="*/ 1473 h 2177"/>
              <a:gd name="T72" fmla="*/ 130 w 150"/>
              <a:gd name="T73" fmla="*/ 737 h 2177"/>
              <a:gd name="T74" fmla="*/ 127 w 150"/>
              <a:gd name="T75" fmla="*/ 179 h 2177"/>
              <a:gd name="T76" fmla="*/ 100 w 150"/>
              <a:gd name="T77" fmla="*/ 10 h 2177"/>
              <a:gd name="T78" fmla="*/ 74 w 150"/>
              <a:gd name="T79" fmla="*/ 1829 h 2177"/>
              <a:gd name="T80" fmla="*/ 58 w 150"/>
              <a:gd name="T81" fmla="*/ 2064 h 2177"/>
              <a:gd name="T82" fmla="*/ 51 w 150"/>
              <a:gd name="T83" fmla="*/ 1666 h 2177"/>
              <a:gd name="T84" fmla="*/ 51 w 150"/>
              <a:gd name="T85" fmla="*/ 1666 h 2177"/>
              <a:gd name="T86" fmla="*/ 82 w 150"/>
              <a:gd name="T87" fmla="*/ 1575 h 2177"/>
              <a:gd name="T88" fmla="*/ 114 w 150"/>
              <a:gd name="T89" fmla="*/ 1792 h 2177"/>
              <a:gd name="T90" fmla="*/ 134 w 150"/>
              <a:gd name="T91" fmla="*/ 1673 h 2177"/>
              <a:gd name="T92" fmla="*/ 113 w 150"/>
              <a:gd name="T93" fmla="*/ 1705 h 2177"/>
              <a:gd name="T94" fmla="*/ 139 w 150"/>
              <a:gd name="T95" fmla="*/ 1987 h 2177"/>
              <a:gd name="T96" fmla="*/ 140 w 150"/>
              <a:gd name="T97" fmla="*/ 1665 h 2177"/>
              <a:gd name="T98" fmla="*/ 119 w 150"/>
              <a:gd name="T99" fmla="*/ 1786 h 2177"/>
              <a:gd name="T100" fmla="*/ 139 w 150"/>
              <a:gd name="T101" fmla="*/ 1963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2177">
                <a:moveTo>
                  <a:pt x="106" y="0"/>
                </a:moveTo>
                <a:cubicBezTo>
                  <a:pt x="119" y="8"/>
                  <a:pt x="119" y="27"/>
                  <a:pt x="122" y="43"/>
                </a:cubicBezTo>
                <a:cubicBezTo>
                  <a:pt x="130" y="93"/>
                  <a:pt x="128" y="159"/>
                  <a:pt x="140" y="202"/>
                </a:cubicBezTo>
                <a:cubicBezTo>
                  <a:pt x="135" y="252"/>
                  <a:pt x="138" y="304"/>
                  <a:pt x="138" y="357"/>
                </a:cubicBezTo>
                <a:cubicBezTo>
                  <a:pt x="136" y="488"/>
                  <a:pt x="136" y="627"/>
                  <a:pt x="136" y="763"/>
                </a:cubicBezTo>
                <a:cubicBezTo>
                  <a:pt x="136" y="790"/>
                  <a:pt x="138" y="816"/>
                  <a:pt x="139" y="842"/>
                </a:cubicBezTo>
                <a:cubicBezTo>
                  <a:pt x="140" y="888"/>
                  <a:pt x="139" y="934"/>
                  <a:pt x="139" y="979"/>
                </a:cubicBezTo>
                <a:cubicBezTo>
                  <a:pt x="138" y="1024"/>
                  <a:pt x="141" y="1066"/>
                  <a:pt x="140" y="1111"/>
                </a:cubicBezTo>
                <a:cubicBezTo>
                  <a:pt x="139" y="1149"/>
                  <a:pt x="142" y="1190"/>
                  <a:pt x="143" y="1234"/>
                </a:cubicBezTo>
                <a:cubicBezTo>
                  <a:pt x="143" y="1279"/>
                  <a:pt x="144" y="1325"/>
                  <a:pt x="145" y="1369"/>
                </a:cubicBezTo>
                <a:cubicBezTo>
                  <a:pt x="147" y="1406"/>
                  <a:pt x="145" y="1432"/>
                  <a:pt x="144" y="1480"/>
                </a:cubicBezTo>
                <a:cubicBezTo>
                  <a:pt x="144" y="1489"/>
                  <a:pt x="141" y="1511"/>
                  <a:pt x="144" y="1519"/>
                </a:cubicBezTo>
                <a:cubicBezTo>
                  <a:pt x="145" y="1525"/>
                  <a:pt x="144" y="1520"/>
                  <a:pt x="150" y="1522"/>
                </a:cubicBezTo>
                <a:cubicBezTo>
                  <a:pt x="142" y="1529"/>
                  <a:pt x="143" y="1541"/>
                  <a:pt x="147" y="1552"/>
                </a:cubicBezTo>
                <a:cubicBezTo>
                  <a:pt x="146" y="1556"/>
                  <a:pt x="145" y="1560"/>
                  <a:pt x="144" y="1565"/>
                </a:cubicBezTo>
                <a:cubicBezTo>
                  <a:pt x="142" y="1604"/>
                  <a:pt x="146" y="1651"/>
                  <a:pt x="147" y="1700"/>
                </a:cubicBezTo>
                <a:cubicBezTo>
                  <a:pt x="148" y="1748"/>
                  <a:pt x="150" y="1799"/>
                  <a:pt x="149" y="1851"/>
                </a:cubicBezTo>
                <a:cubicBezTo>
                  <a:pt x="149" y="1904"/>
                  <a:pt x="145" y="1951"/>
                  <a:pt x="144" y="2001"/>
                </a:cubicBezTo>
                <a:cubicBezTo>
                  <a:pt x="144" y="2038"/>
                  <a:pt x="143" y="2069"/>
                  <a:pt x="144" y="2104"/>
                </a:cubicBezTo>
                <a:cubicBezTo>
                  <a:pt x="144" y="2111"/>
                  <a:pt x="142" y="2118"/>
                  <a:pt x="144" y="2127"/>
                </a:cubicBezTo>
                <a:cubicBezTo>
                  <a:pt x="143" y="2126"/>
                  <a:pt x="146" y="2133"/>
                  <a:pt x="145" y="2135"/>
                </a:cubicBezTo>
                <a:cubicBezTo>
                  <a:pt x="144" y="2139"/>
                  <a:pt x="139" y="2142"/>
                  <a:pt x="134" y="2146"/>
                </a:cubicBezTo>
                <a:cubicBezTo>
                  <a:pt x="125" y="2154"/>
                  <a:pt x="117" y="2161"/>
                  <a:pt x="107" y="2167"/>
                </a:cubicBezTo>
                <a:cubicBezTo>
                  <a:pt x="98" y="2165"/>
                  <a:pt x="90" y="2170"/>
                  <a:pt x="82" y="2171"/>
                </a:cubicBezTo>
                <a:cubicBezTo>
                  <a:pt x="59" y="2172"/>
                  <a:pt x="41" y="2162"/>
                  <a:pt x="21" y="2154"/>
                </a:cubicBezTo>
                <a:cubicBezTo>
                  <a:pt x="18" y="2148"/>
                  <a:pt x="12" y="2143"/>
                  <a:pt x="6" y="2139"/>
                </a:cubicBezTo>
                <a:cubicBezTo>
                  <a:pt x="2" y="2130"/>
                  <a:pt x="0" y="2124"/>
                  <a:pt x="0" y="2116"/>
                </a:cubicBezTo>
                <a:cubicBezTo>
                  <a:pt x="0" y="2078"/>
                  <a:pt x="4" y="2037"/>
                  <a:pt x="4" y="1995"/>
                </a:cubicBezTo>
                <a:cubicBezTo>
                  <a:pt x="4" y="1953"/>
                  <a:pt x="4" y="1910"/>
                  <a:pt x="4" y="1866"/>
                </a:cubicBezTo>
                <a:cubicBezTo>
                  <a:pt x="4" y="1780"/>
                  <a:pt x="16" y="1694"/>
                  <a:pt x="12" y="1615"/>
                </a:cubicBezTo>
                <a:cubicBezTo>
                  <a:pt x="17" y="1587"/>
                  <a:pt x="15" y="1557"/>
                  <a:pt x="17" y="1527"/>
                </a:cubicBezTo>
                <a:cubicBezTo>
                  <a:pt x="21" y="1445"/>
                  <a:pt x="25" y="1345"/>
                  <a:pt x="27" y="1253"/>
                </a:cubicBezTo>
                <a:cubicBezTo>
                  <a:pt x="29" y="1192"/>
                  <a:pt x="33" y="1131"/>
                  <a:pt x="36" y="1068"/>
                </a:cubicBezTo>
                <a:cubicBezTo>
                  <a:pt x="37" y="1054"/>
                  <a:pt x="36" y="1039"/>
                  <a:pt x="37" y="1025"/>
                </a:cubicBezTo>
                <a:cubicBezTo>
                  <a:pt x="40" y="980"/>
                  <a:pt x="40" y="931"/>
                  <a:pt x="41" y="884"/>
                </a:cubicBezTo>
                <a:cubicBezTo>
                  <a:pt x="42" y="824"/>
                  <a:pt x="45" y="756"/>
                  <a:pt x="48" y="691"/>
                </a:cubicBezTo>
                <a:cubicBezTo>
                  <a:pt x="51" y="625"/>
                  <a:pt x="56" y="560"/>
                  <a:pt x="56" y="496"/>
                </a:cubicBezTo>
                <a:cubicBezTo>
                  <a:pt x="56" y="431"/>
                  <a:pt x="59" y="368"/>
                  <a:pt x="61" y="304"/>
                </a:cubicBezTo>
                <a:cubicBezTo>
                  <a:pt x="62" y="256"/>
                  <a:pt x="66" y="208"/>
                  <a:pt x="68" y="165"/>
                </a:cubicBezTo>
                <a:cubicBezTo>
                  <a:pt x="69" y="152"/>
                  <a:pt x="73" y="139"/>
                  <a:pt x="74" y="126"/>
                </a:cubicBezTo>
                <a:cubicBezTo>
                  <a:pt x="74" y="118"/>
                  <a:pt x="73" y="111"/>
                  <a:pt x="73" y="102"/>
                </a:cubicBezTo>
                <a:cubicBezTo>
                  <a:pt x="73" y="82"/>
                  <a:pt x="81" y="52"/>
                  <a:pt x="83" y="30"/>
                </a:cubicBezTo>
                <a:cubicBezTo>
                  <a:pt x="84" y="23"/>
                  <a:pt x="82" y="13"/>
                  <a:pt x="84" y="8"/>
                </a:cubicBezTo>
                <a:cubicBezTo>
                  <a:pt x="89" y="1"/>
                  <a:pt x="99" y="1"/>
                  <a:pt x="106" y="0"/>
                </a:cubicBezTo>
                <a:close/>
                <a:moveTo>
                  <a:pt x="7" y="2119"/>
                </a:moveTo>
                <a:cubicBezTo>
                  <a:pt x="13" y="2165"/>
                  <a:pt x="103" y="2177"/>
                  <a:pt x="131" y="2138"/>
                </a:cubicBezTo>
                <a:cubicBezTo>
                  <a:pt x="132" y="2126"/>
                  <a:pt x="136" y="2116"/>
                  <a:pt x="134" y="2102"/>
                </a:cubicBezTo>
                <a:cubicBezTo>
                  <a:pt x="92" y="2118"/>
                  <a:pt x="38" y="2102"/>
                  <a:pt x="10" y="2079"/>
                </a:cubicBezTo>
                <a:cubicBezTo>
                  <a:pt x="8" y="2091"/>
                  <a:pt x="12" y="2106"/>
                  <a:pt x="7" y="2119"/>
                </a:cubicBezTo>
                <a:close/>
                <a:moveTo>
                  <a:pt x="10" y="2067"/>
                </a:moveTo>
                <a:cubicBezTo>
                  <a:pt x="35" y="2095"/>
                  <a:pt x="96" y="2112"/>
                  <a:pt x="135" y="2092"/>
                </a:cubicBezTo>
                <a:cubicBezTo>
                  <a:pt x="135" y="2083"/>
                  <a:pt x="135" y="2081"/>
                  <a:pt x="136" y="2073"/>
                </a:cubicBezTo>
                <a:cubicBezTo>
                  <a:pt x="111" y="2083"/>
                  <a:pt x="88" y="2082"/>
                  <a:pt x="62" y="2074"/>
                </a:cubicBezTo>
                <a:cubicBezTo>
                  <a:pt x="61" y="2076"/>
                  <a:pt x="60" y="2079"/>
                  <a:pt x="56" y="2079"/>
                </a:cubicBezTo>
                <a:cubicBezTo>
                  <a:pt x="54" y="2077"/>
                  <a:pt x="55" y="2073"/>
                  <a:pt x="53" y="2071"/>
                </a:cubicBezTo>
                <a:cubicBezTo>
                  <a:pt x="45" y="2069"/>
                  <a:pt x="40" y="2065"/>
                  <a:pt x="32" y="2063"/>
                </a:cubicBezTo>
                <a:cubicBezTo>
                  <a:pt x="30" y="2060"/>
                  <a:pt x="25" y="2058"/>
                  <a:pt x="20" y="2054"/>
                </a:cubicBezTo>
                <a:cubicBezTo>
                  <a:pt x="17" y="2052"/>
                  <a:pt x="13" y="2045"/>
                  <a:pt x="11" y="2048"/>
                </a:cubicBezTo>
                <a:cubicBezTo>
                  <a:pt x="10" y="2054"/>
                  <a:pt x="9" y="2060"/>
                  <a:pt x="10" y="2067"/>
                </a:cubicBezTo>
                <a:close/>
                <a:moveTo>
                  <a:pt x="11" y="2029"/>
                </a:moveTo>
                <a:cubicBezTo>
                  <a:pt x="23" y="2025"/>
                  <a:pt x="36" y="2022"/>
                  <a:pt x="43" y="2012"/>
                </a:cubicBezTo>
                <a:cubicBezTo>
                  <a:pt x="45" y="2012"/>
                  <a:pt x="47" y="2012"/>
                  <a:pt x="50" y="2012"/>
                </a:cubicBezTo>
                <a:cubicBezTo>
                  <a:pt x="85" y="1986"/>
                  <a:pt x="118" y="1960"/>
                  <a:pt x="141" y="1922"/>
                </a:cubicBezTo>
                <a:cubicBezTo>
                  <a:pt x="141" y="1908"/>
                  <a:pt x="142" y="1887"/>
                  <a:pt x="143" y="1873"/>
                </a:cubicBezTo>
                <a:cubicBezTo>
                  <a:pt x="133" y="1882"/>
                  <a:pt x="129" y="1896"/>
                  <a:pt x="118" y="1904"/>
                </a:cubicBezTo>
                <a:cubicBezTo>
                  <a:pt x="118" y="1908"/>
                  <a:pt x="121" y="1909"/>
                  <a:pt x="120" y="1914"/>
                </a:cubicBezTo>
                <a:cubicBezTo>
                  <a:pt x="117" y="1916"/>
                  <a:pt x="114" y="1915"/>
                  <a:pt x="110" y="1914"/>
                </a:cubicBezTo>
                <a:cubicBezTo>
                  <a:pt x="83" y="1943"/>
                  <a:pt x="51" y="1966"/>
                  <a:pt x="19" y="1988"/>
                </a:cubicBezTo>
                <a:cubicBezTo>
                  <a:pt x="17" y="1992"/>
                  <a:pt x="16" y="1998"/>
                  <a:pt x="11" y="1997"/>
                </a:cubicBezTo>
                <a:cubicBezTo>
                  <a:pt x="9" y="2010"/>
                  <a:pt x="11" y="2015"/>
                  <a:pt x="11" y="2029"/>
                </a:cubicBezTo>
                <a:close/>
                <a:moveTo>
                  <a:pt x="28" y="1973"/>
                </a:moveTo>
                <a:cubicBezTo>
                  <a:pt x="22" y="1958"/>
                  <a:pt x="21" y="1944"/>
                  <a:pt x="12" y="1930"/>
                </a:cubicBezTo>
                <a:cubicBezTo>
                  <a:pt x="10" y="1950"/>
                  <a:pt x="10" y="1967"/>
                  <a:pt x="10" y="1985"/>
                </a:cubicBezTo>
                <a:cubicBezTo>
                  <a:pt x="17" y="1982"/>
                  <a:pt x="23" y="1978"/>
                  <a:pt x="28" y="1973"/>
                </a:cubicBezTo>
                <a:close/>
                <a:moveTo>
                  <a:pt x="12" y="1909"/>
                </a:moveTo>
                <a:cubicBezTo>
                  <a:pt x="20" y="1927"/>
                  <a:pt x="27" y="1946"/>
                  <a:pt x="33" y="1969"/>
                </a:cubicBezTo>
                <a:cubicBezTo>
                  <a:pt x="46" y="1963"/>
                  <a:pt x="56" y="1955"/>
                  <a:pt x="66" y="1947"/>
                </a:cubicBezTo>
                <a:cubicBezTo>
                  <a:pt x="62" y="1943"/>
                  <a:pt x="61" y="1935"/>
                  <a:pt x="61" y="1926"/>
                </a:cubicBezTo>
                <a:cubicBezTo>
                  <a:pt x="51" y="1902"/>
                  <a:pt x="45" y="1878"/>
                  <a:pt x="33" y="1857"/>
                </a:cubicBezTo>
                <a:cubicBezTo>
                  <a:pt x="27" y="1862"/>
                  <a:pt x="21" y="1866"/>
                  <a:pt x="12" y="1868"/>
                </a:cubicBezTo>
                <a:cubicBezTo>
                  <a:pt x="10" y="1881"/>
                  <a:pt x="12" y="1889"/>
                  <a:pt x="12" y="1909"/>
                </a:cubicBezTo>
                <a:close/>
                <a:moveTo>
                  <a:pt x="12" y="1861"/>
                </a:moveTo>
                <a:cubicBezTo>
                  <a:pt x="47" y="1845"/>
                  <a:pt x="83" y="1815"/>
                  <a:pt x="108" y="1787"/>
                </a:cubicBezTo>
                <a:cubicBezTo>
                  <a:pt x="118" y="1776"/>
                  <a:pt x="124" y="1765"/>
                  <a:pt x="132" y="1752"/>
                </a:cubicBezTo>
                <a:cubicBezTo>
                  <a:pt x="135" y="1747"/>
                  <a:pt x="140" y="1744"/>
                  <a:pt x="141" y="1739"/>
                </a:cubicBezTo>
                <a:cubicBezTo>
                  <a:pt x="142" y="1732"/>
                  <a:pt x="141" y="1723"/>
                  <a:pt x="141" y="1716"/>
                </a:cubicBezTo>
                <a:cubicBezTo>
                  <a:pt x="141" y="1704"/>
                  <a:pt x="140" y="1693"/>
                  <a:pt x="139" y="1681"/>
                </a:cubicBezTo>
                <a:cubicBezTo>
                  <a:pt x="108" y="1730"/>
                  <a:pt x="65" y="1764"/>
                  <a:pt x="20" y="1798"/>
                </a:cubicBezTo>
                <a:cubicBezTo>
                  <a:pt x="16" y="1797"/>
                  <a:pt x="16" y="1799"/>
                  <a:pt x="13" y="1799"/>
                </a:cubicBezTo>
                <a:cubicBezTo>
                  <a:pt x="12" y="1821"/>
                  <a:pt x="11" y="1836"/>
                  <a:pt x="12" y="1861"/>
                </a:cubicBezTo>
                <a:close/>
                <a:moveTo>
                  <a:pt x="52" y="2062"/>
                </a:moveTo>
                <a:cubicBezTo>
                  <a:pt x="50" y="2045"/>
                  <a:pt x="47" y="2039"/>
                  <a:pt x="44" y="2022"/>
                </a:cubicBezTo>
                <a:cubicBezTo>
                  <a:pt x="34" y="2027"/>
                  <a:pt x="24" y="2031"/>
                  <a:pt x="15" y="2037"/>
                </a:cubicBezTo>
                <a:cubicBezTo>
                  <a:pt x="24" y="2049"/>
                  <a:pt x="35" y="2058"/>
                  <a:pt x="52" y="2062"/>
                </a:cubicBezTo>
                <a:close/>
                <a:moveTo>
                  <a:pt x="20" y="1786"/>
                </a:moveTo>
                <a:cubicBezTo>
                  <a:pt x="30" y="1781"/>
                  <a:pt x="39" y="1776"/>
                  <a:pt x="47" y="1770"/>
                </a:cubicBezTo>
                <a:cubicBezTo>
                  <a:pt x="36" y="1753"/>
                  <a:pt x="30" y="1732"/>
                  <a:pt x="19" y="1717"/>
                </a:cubicBezTo>
                <a:cubicBezTo>
                  <a:pt x="18" y="1744"/>
                  <a:pt x="9" y="1768"/>
                  <a:pt x="20" y="1786"/>
                </a:cubicBezTo>
                <a:close/>
                <a:moveTo>
                  <a:pt x="19" y="1703"/>
                </a:moveTo>
                <a:cubicBezTo>
                  <a:pt x="31" y="1722"/>
                  <a:pt x="40" y="1745"/>
                  <a:pt x="52" y="1764"/>
                </a:cubicBezTo>
                <a:cubicBezTo>
                  <a:pt x="63" y="1756"/>
                  <a:pt x="73" y="1748"/>
                  <a:pt x="82" y="1739"/>
                </a:cubicBezTo>
                <a:cubicBezTo>
                  <a:pt x="73" y="1712"/>
                  <a:pt x="60" y="1691"/>
                  <a:pt x="43" y="1670"/>
                </a:cubicBezTo>
                <a:cubicBezTo>
                  <a:pt x="34" y="1680"/>
                  <a:pt x="17" y="1685"/>
                  <a:pt x="19" y="1703"/>
                </a:cubicBezTo>
                <a:close/>
                <a:moveTo>
                  <a:pt x="41" y="1661"/>
                </a:moveTo>
                <a:cubicBezTo>
                  <a:pt x="45" y="1660"/>
                  <a:pt x="44" y="1659"/>
                  <a:pt x="49" y="1660"/>
                </a:cubicBezTo>
                <a:cubicBezTo>
                  <a:pt x="84" y="1632"/>
                  <a:pt x="114" y="1597"/>
                  <a:pt x="138" y="1556"/>
                </a:cubicBezTo>
                <a:cubicBezTo>
                  <a:pt x="136" y="1547"/>
                  <a:pt x="138" y="1543"/>
                  <a:pt x="136" y="1533"/>
                </a:cubicBezTo>
                <a:cubicBezTo>
                  <a:pt x="131" y="1535"/>
                  <a:pt x="125" y="1538"/>
                  <a:pt x="116" y="1539"/>
                </a:cubicBezTo>
                <a:cubicBezTo>
                  <a:pt x="93" y="1579"/>
                  <a:pt x="56" y="1605"/>
                  <a:pt x="21" y="1633"/>
                </a:cubicBezTo>
                <a:cubicBezTo>
                  <a:pt x="22" y="1653"/>
                  <a:pt x="19" y="1661"/>
                  <a:pt x="20" y="1679"/>
                </a:cubicBezTo>
                <a:cubicBezTo>
                  <a:pt x="28" y="1675"/>
                  <a:pt x="36" y="1669"/>
                  <a:pt x="41" y="1661"/>
                </a:cubicBezTo>
                <a:close/>
                <a:moveTo>
                  <a:pt x="26" y="1620"/>
                </a:moveTo>
                <a:cubicBezTo>
                  <a:pt x="35" y="1614"/>
                  <a:pt x="44" y="1609"/>
                  <a:pt x="51" y="1601"/>
                </a:cubicBezTo>
                <a:cubicBezTo>
                  <a:pt x="37" y="1596"/>
                  <a:pt x="34" y="1581"/>
                  <a:pt x="22" y="1574"/>
                </a:cubicBezTo>
                <a:cubicBezTo>
                  <a:pt x="25" y="1595"/>
                  <a:pt x="16" y="1608"/>
                  <a:pt x="26" y="1620"/>
                </a:cubicBezTo>
                <a:close/>
                <a:moveTo>
                  <a:pt x="23" y="1564"/>
                </a:moveTo>
                <a:cubicBezTo>
                  <a:pt x="34" y="1575"/>
                  <a:pt x="45" y="1586"/>
                  <a:pt x="53" y="1598"/>
                </a:cubicBezTo>
                <a:cubicBezTo>
                  <a:pt x="62" y="1593"/>
                  <a:pt x="69" y="1586"/>
                  <a:pt x="77" y="1580"/>
                </a:cubicBezTo>
                <a:cubicBezTo>
                  <a:pt x="66" y="1567"/>
                  <a:pt x="57" y="1552"/>
                  <a:pt x="43" y="1542"/>
                </a:cubicBezTo>
                <a:cubicBezTo>
                  <a:pt x="33" y="1541"/>
                  <a:pt x="29" y="1543"/>
                  <a:pt x="25" y="1541"/>
                </a:cubicBezTo>
                <a:cubicBezTo>
                  <a:pt x="23" y="1551"/>
                  <a:pt x="24" y="1553"/>
                  <a:pt x="23" y="1564"/>
                </a:cubicBezTo>
                <a:close/>
                <a:moveTo>
                  <a:pt x="24" y="1525"/>
                </a:moveTo>
                <a:cubicBezTo>
                  <a:pt x="51" y="1538"/>
                  <a:pt x="91" y="1534"/>
                  <a:pt x="117" y="1527"/>
                </a:cubicBezTo>
                <a:cubicBezTo>
                  <a:pt x="123" y="1532"/>
                  <a:pt x="131" y="1525"/>
                  <a:pt x="137" y="1523"/>
                </a:cubicBezTo>
                <a:cubicBezTo>
                  <a:pt x="137" y="1517"/>
                  <a:pt x="136" y="1508"/>
                  <a:pt x="138" y="1503"/>
                </a:cubicBezTo>
                <a:cubicBezTo>
                  <a:pt x="110" y="1518"/>
                  <a:pt x="63" y="1517"/>
                  <a:pt x="26" y="1510"/>
                </a:cubicBezTo>
                <a:cubicBezTo>
                  <a:pt x="24" y="1517"/>
                  <a:pt x="25" y="1521"/>
                  <a:pt x="24" y="1525"/>
                </a:cubicBezTo>
                <a:close/>
                <a:moveTo>
                  <a:pt x="26" y="1502"/>
                </a:moveTo>
                <a:cubicBezTo>
                  <a:pt x="52" y="1510"/>
                  <a:pt x="84" y="1506"/>
                  <a:pt x="109" y="1506"/>
                </a:cubicBezTo>
                <a:cubicBezTo>
                  <a:pt x="116" y="1503"/>
                  <a:pt x="124" y="1498"/>
                  <a:pt x="137" y="1497"/>
                </a:cubicBezTo>
                <a:cubicBezTo>
                  <a:pt x="137" y="1493"/>
                  <a:pt x="138" y="1490"/>
                  <a:pt x="138" y="1485"/>
                </a:cubicBezTo>
                <a:cubicBezTo>
                  <a:pt x="108" y="1496"/>
                  <a:pt x="57" y="1498"/>
                  <a:pt x="26" y="1484"/>
                </a:cubicBezTo>
                <a:cubicBezTo>
                  <a:pt x="26" y="1491"/>
                  <a:pt x="26" y="1497"/>
                  <a:pt x="26" y="1502"/>
                </a:cubicBezTo>
                <a:close/>
                <a:moveTo>
                  <a:pt x="101" y="11"/>
                </a:moveTo>
                <a:cubicBezTo>
                  <a:pt x="99" y="13"/>
                  <a:pt x="98" y="11"/>
                  <a:pt x="96" y="12"/>
                </a:cubicBezTo>
                <a:cubicBezTo>
                  <a:pt x="82" y="54"/>
                  <a:pt x="85" y="101"/>
                  <a:pt x="79" y="143"/>
                </a:cubicBezTo>
                <a:cubicBezTo>
                  <a:pt x="76" y="158"/>
                  <a:pt x="77" y="174"/>
                  <a:pt x="76" y="189"/>
                </a:cubicBezTo>
                <a:cubicBezTo>
                  <a:pt x="62" y="304"/>
                  <a:pt x="67" y="435"/>
                  <a:pt x="62" y="554"/>
                </a:cubicBezTo>
                <a:cubicBezTo>
                  <a:pt x="60" y="615"/>
                  <a:pt x="55" y="675"/>
                  <a:pt x="52" y="736"/>
                </a:cubicBezTo>
                <a:cubicBezTo>
                  <a:pt x="49" y="797"/>
                  <a:pt x="49" y="861"/>
                  <a:pt x="47" y="923"/>
                </a:cubicBezTo>
                <a:cubicBezTo>
                  <a:pt x="45" y="983"/>
                  <a:pt x="42" y="1043"/>
                  <a:pt x="42" y="1098"/>
                </a:cubicBezTo>
                <a:cubicBezTo>
                  <a:pt x="41" y="1130"/>
                  <a:pt x="38" y="1161"/>
                  <a:pt x="37" y="1192"/>
                </a:cubicBezTo>
                <a:cubicBezTo>
                  <a:pt x="33" y="1285"/>
                  <a:pt x="30" y="1380"/>
                  <a:pt x="26" y="1475"/>
                </a:cubicBezTo>
                <a:cubicBezTo>
                  <a:pt x="54" y="1490"/>
                  <a:pt x="110" y="1492"/>
                  <a:pt x="138" y="1473"/>
                </a:cubicBezTo>
                <a:cubicBezTo>
                  <a:pt x="138" y="1386"/>
                  <a:pt x="137" y="1291"/>
                  <a:pt x="135" y="1201"/>
                </a:cubicBezTo>
                <a:cubicBezTo>
                  <a:pt x="134" y="1172"/>
                  <a:pt x="132" y="1143"/>
                  <a:pt x="133" y="1114"/>
                </a:cubicBezTo>
                <a:cubicBezTo>
                  <a:pt x="134" y="1053"/>
                  <a:pt x="132" y="989"/>
                  <a:pt x="132" y="926"/>
                </a:cubicBezTo>
                <a:cubicBezTo>
                  <a:pt x="132" y="863"/>
                  <a:pt x="127" y="800"/>
                  <a:pt x="130" y="737"/>
                </a:cubicBezTo>
                <a:cubicBezTo>
                  <a:pt x="131" y="705"/>
                  <a:pt x="129" y="673"/>
                  <a:pt x="129" y="642"/>
                </a:cubicBezTo>
                <a:cubicBezTo>
                  <a:pt x="128" y="581"/>
                  <a:pt x="131" y="518"/>
                  <a:pt x="129" y="459"/>
                </a:cubicBezTo>
                <a:cubicBezTo>
                  <a:pt x="128" y="429"/>
                  <a:pt x="130" y="399"/>
                  <a:pt x="130" y="371"/>
                </a:cubicBezTo>
                <a:cubicBezTo>
                  <a:pt x="129" y="301"/>
                  <a:pt x="131" y="239"/>
                  <a:pt x="127" y="179"/>
                </a:cubicBezTo>
                <a:cubicBezTo>
                  <a:pt x="125" y="149"/>
                  <a:pt x="119" y="119"/>
                  <a:pt x="118" y="89"/>
                </a:cubicBezTo>
                <a:cubicBezTo>
                  <a:pt x="118" y="76"/>
                  <a:pt x="118" y="60"/>
                  <a:pt x="116" y="46"/>
                </a:cubicBezTo>
                <a:cubicBezTo>
                  <a:pt x="115" y="33"/>
                  <a:pt x="113" y="17"/>
                  <a:pt x="101" y="9"/>
                </a:cubicBezTo>
                <a:cubicBezTo>
                  <a:pt x="100" y="9"/>
                  <a:pt x="100" y="10"/>
                  <a:pt x="100" y="10"/>
                </a:cubicBezTo>
                <a:cubicBezTo>
                  <a:pt x="97" y="13"/>
                  <a:pt x="101" y="9"/>
                  <a:pt x="101" y="11"/>
                </a:cubicBezTo>
                <a:close/>
                <a:moveTo>
                  <a:pt x="71" y="1941"/>
                </a:moveTo>
                <a:cubicBezTo>
                  <a:pt x="84" y="1930"/>
                  <a:pt x="98" y="1919"/>
                  <a:pt x="109" y="1905"/>
                </a:cubicBezTo>
                <a:cubicBezTo>
                  <a:pt x="104" y="1880"/>
                  <a:pt x="86" y="1852"/>
                  <a:pt x="74" y="1829"/>
                </a:cubicBezTo>
                <a:cubicBezTo>
                  <a:pt x="62" y="1835"/>
                  <a:pt x="54" y="1846"/>
                  <a:pt x="41" y="1852"/>
                </a:cubicBezTo>
                <a:cubicBezTo>
                  <a:pt x="49" y="1879"/>
                  <a:pt x="65" y="1906"/>
                  <a:pt x="71" y="1941"/>
                </a:cubicBezTo>
                <a:close/>
                <a:moveTo>
                  <a:pt x="50" y="2018"/>
                </a:moveTo>
                <a:cubicBezTo>
                  <a:pt x="55" y="2035"/>
                  <a:pt x="56" y="2047"/>
                  <a:pt x="58" y="2064"/>
                </a:cubicBezTo>
                <a:cubicBezTo>
                  <a:pt x="73" y="2070"/>
                  <a:pt x="94" y="2073"/>
                  <a:pt x="105" y="2073"/>
                </a:cubicBezTo>
                <a:cubicBezTo>
                  <a:pt x="100" y="2048"/>
                  <a:pt x="97" y="2015"/>
                  <a:pt x="83" y="1994"/>
                </a:cubicBezTo>
                <a:cubicBezTo>
                  <a:pt x="73" y="2003"/>
                  <a:pt x="61" y="2010"/>
                  <a:pt x="50" y="2018"/>
                </a:cubicBezTo>
                <a:close/>
                <a:moveTo>
                  <a:pt x="51" y="1666"/>
                </a:moveTo>
                <a:cubicBezTo>
                  <a:pt x="62" y="1685"/>
                  <a:pt x="79" y="1707"/>
                  <a:pt x="89" y="1732"/>
                </a:cubicBezTo>
                <a:cubicBezTo>
                  <a:pt x="95" y="1724"/>
                  <a:pt x="104" y="1719"/>
                  <a:pt x="108" y="1709"/>
                </a:cubicBezTo>
                <a:cubicBezTo>
                  <a:pt x="95" y="1687"/>
                  <a:pt x="88" y="1664"/>
                  <a:pt x="73" y="1646"/>
                </a:cubicBezTo>
                <a:cubicBezTo>
                  <a:pt x="67" y="1654"/>
                  <a:pt x="57" y="1659"/>
                  <a:pt x="51" y="1666"/>
                </a:cubicBezTo>
                <a:close/>
                <a:moveTo>
                  <a:pt x="82" y="1575"/>
                </a:moveTo>
                <a:cubicBezTo>
                  <a:pt x="91" y="1564"/>
                  <a:pt x="99" y="1554"/>
                  <a:pt x="106" y="1541"/>
                </a:cubicBezTo>
                <a:cubicBezTo>
                  <a:pt x="88" y="1544"/>
                  <a:pt x="65" y="1539"/>
                  <a:pt x="54" y="1543"/>
                </a:cubicBezTo>
                <a:cubicBezTo>
                  <a:pt x="66" y="1551"/>
                  <a:pt x="72" y="1565"/>
                  <a:pt x="82" y="1575"/>
                </a:cubicBezTo>
                <a:close/>
                <a:moveTo>
                  <a:pt x="116" y="1898"/>
                </a:moveTo>
                <a:cubicBezTo>
                  <a:pt x="122" y="1886"/>
                  <a:pt x="135" y="1880"/>
                  <a:pt x="137" y="1866"/>
                </a:cubicBezTo>
                <a:cubicBezTo>
                  <a:pt x="139" y="1850"/>
                  <a:pt x="125" y="1827"/>
                  <a:pt x="121" y="1814"/>
                </a:cubicBezTo>
                <a:cubicBezTo>
                  <a:pt x="119" y="1805"/>
                  <a:pt x="116" y="1798"/>
                  <a:pt x="114" y="1792"/>
                </a:cubicBezTo>
                <a:cubicBezTo>
                  <a:pt x="102" y="1802"/>
                  <a:pt x="91" y="1814"/>
                  <a:pt x="79" y="1825"/>
                </a:cubicBezTo>
                <a:cubicBezTo>
                  <a:pt x="93" y="1847"/>
                  <a:pt x="105" y="1873"/>
                  <a:pt x="116" y="1898"/>
                </a:cubicBezTo>
                <a:close/>
                <a:moveTo>
                  <a:pt x="113" y="1705"/>
                </a:moveTo>
                <a:cubicBezTo>
                  <a:pt x="120" y="1693"/>
                  <a:pt x="134" y="1686"/>
                  <a:pt x="134" y="1673"/>
                </a:cubicBezTo>
                <a:cubicBezTo>
                  <a:pt x="134" y="1671"/>
                  <a:pt x="131" y="1669"/>
                  <a:pt x="130" y="1666"/>
                </a:cubicBezTo>
                <a:cubicBezTo>
                  <a:pt x="122" y="1648"/>
                  <a:pt x="118" y="1628"/>
                  <a:pt x="107" y="1616"/>
                </a:cubicBezTo>
                <a:cubicBezTo>
                  <a:pt x="95" y="1623"/>
                  <a:pt x="88" y="1634"/>
                  <a:pt x="79" y="1642"/>
                </a:cubicBezTo>
                <a:cubicBezTo>
                  <a:pt x="93" y="1661"/>
                  <a:pt x="102" y="1684"/>
                  <a:pt x="113" y="1705"/>
                </a:cubicBezTo>
                <a:close/>
                <a:moveTo>
                  <a:pt x="90" y="1990"/>
                </a:moveTo>
                <a:cubicBezTo>
                  <a:pt x="101" y="2014"/>
                  <a:pt x="108" y="2048"/>
                  <a:pt x="113" y="2072"/>
                </a:cubicBezTo>
                <a:cubicBezTo>
                  <a:pt x="121" y="2069"/>
                  <a:pt x="130" y="2068"/>
                  <a:pt x="136" y="2062"/>
                </a:cubicBezTo>
                <a:cubicBezTo>
                  <a:pt x="136" y="2031"/>
                  <a:pt x="136" y="2020"/>
                  <a:pt x="139" y="1987"/>
                </a:cubicBezTo>
                <a:cubicBezTo>
                  <a:pt x="134" y="1977"/>
                  <a:pt x="132" y="1965"/>
                  <a:pt x="129" y="1954"/>
                </a:cubicBezTo>
                <a:cubicBezTo>
                  <a:pt x="116" y="1966"/>
                  <a:pt x="103" y="1978"/>
                  <a:pt x="90" y="1990"/>
                </a:cubicBezTo>
                <a:close/>
                <a:moveTo>
                  <a:pt x="139" y="1664"/>
                </a:moveTo>
                <a:cubicBezTo>
                  <a:pt x="139" y="1665"/>
                  <a:pt x="139" y="1665"/>
                  <a:pt x="140" y="1665"/>
                </a:cubicBezTo>
                <a:cubicBezTo>
                  <a:pt x="137" y="1643"/>
                  <a:pt x="139" y="1601"/>
                  <a:pt x="137" y="1571"/>
                </a:cubicBezTo>
                <a:cubicBezTo>
                  <a:pt x="127" y="1583"/>
                  <a:pt x="120" y="1597"/>
                  <a:pt x="110" y="1608"/>
                </a:cubicBezTo>
                <a:cubicBezTo>
                  <a:pt x="123" y="1622"/>
                  <a:pt x="129" y="1645"/>
                  <a:pt x="139" y="1664"/>
                </a:cubicBezTo>
                <a:close/>
                <a:moveTo>
                  <a:pt x="119" y="1786"/>
                </a:moveTo>
                <a:cubicBezTo>
                  <a:pt x="127" y="1804"/>
                  <a:pt x="135" y="1831"/>
                  <a:pt x="143" y="1849"/>
                </a:cubicBezTo>
                <a:cubicBezTo>
                  <a:pt x="141" y="1816"/>
                  <a:pt x="143" y="1784"/>
                  <a:pt x="140" y="1754"/>
                </a:cubicBezTo>
                <a:cubicBezTo>
                  <a:pt x="136" y="1768"/>
                  <a:pt x="126" y="1775"/>
                  <a:pt x="119" y="1786"/>
                </a:cubicBezTo>
                <a:close/>
                <a:moveTo>
                  <a:pt x="139" y="1963"/>
                </a:moveTo>
                <a:cubicBezTo>
                  <a:pt x="138" y="1953"/>
                  <a:pt x="140" y="1950"/>
                  <a:pt x="140" y="1940"/>
                </a:cubicBezTo>
                <a:cubicBezTo>
                  <a:pt x="135" y="1940"/>
                  <a:pt x="134" y="1945"/>
                  <a:pt x="132" y="1949"/>
                </a:cubicBezTo>
                <a:cubicBezTo>
                  <a:pt x="138" y="1950"/>
                  <a:pt x="136" y="1959"/>
                  <a:pt x="139" y="1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3223070" y="3125006"/>
            <a:ext cx="1094333" cy="1864189"/>
            <a:chOff x="5356225" y="2438400"/>
            <a:chExt cx="1295400" cy="1903413"/>
          </a:xfrm>
        </p:grpSpPr>
        <p:sp>
          <p:nvSpPr>
            <p:cNvPr id="290" name="Freeform 17"/>
            <p:cNvSpPr/>
            <p:nvPr/>
          </p:nvSpPr>
          <p:spPr bwMode="auto">
            <a:xfrm>
              <a:off x="5502275" y="2482850"/>
              <a:ext cx="36513" cy="26988"/>
            </a:xfrm>
            <a:custGeom>
              <a:avLst/>
              <a:gdLst>
                <a:gd name="T0" fmla="*/ 56 w 56"/>
                <a:gd name="T1" fmla="*/ 4 h 41"/>
                <a:gd name="T2" fmla="*/ 0 w 56"/>
                <a:gd name="T3" fmla="*/ 41 h 41"/>
                <a:gd name="T4" fmla="*/ 56 w 56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41">
                  <a:moveTo>
                    <a:pt x="56" y="4"/>
                  </a:moveTo>
                  <a:cubicBezTo>
                    <a:pt x="39" y="16"/>
                    <a:pt x="15" y="33"/>
                    <a:pt x="0" y="41"/>
                  </a:cubicBezTo>
                  <a:cubicBezTo>
                    <a:pt x="8" y="19"/>
                    <a:pt x="29" y="0"/>
                    <a:pt x="5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Freeform 18"/>
            <p:cNvSpPr>
              <a:spLocks noEditPoints="1"/>
            </p:cNvSpPr>
            <p:nvPr/>
          </p:nvSpPr>
          <p:spPr bwMode="auto">
            <a:xfrm>
              <a:off x="5356225" y="2438400"/>
              <a:ext cx="1295400" cy="1903413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9"/>
            <p:cNvSpPr>
              <a:spLocks noEditPoints="1"/>
            </p:cNvSpPr>
            <p:nvPr/>
          </p:nvSpPr>
          <p:spPr bwMode="auto">
            <a:xfrm>
              <a:off x="5805488" y="2727325"/>
              <a:ext cx="119063" cy="109538"/>
            </a:xfrm>
            <a:custGeom>
              <a:avLst/>
              <a:gdLst>
                <a:gd name="T0" fmla="*/ 43 w 183"/>
                <a:gd name="T1" fmla="*/ 9 h 168"/>
                <a:gd name="T2" fmla="*/ 53 w 183"/>
                <a:gd name="T3" fmla="*/ 27 h 168"/>
                <a:gd name="T4" fmla="*/ 122 w 183"/>
                <a:gd name="T5" fmla="*/ 81 h 168"/>
                <a:gd name="T6" fmla="*/ 150 w 183"/>
                <a:gd name="T7" fmla="*/ 99 h 168"/>
                <a:gd name="T8" fmla="*/ 154 w 183"/>
                <a:gd name="T9" fmla="*/ 109 h 168"/>
                <a:gd name="T10" fmla="*/ 182 w 183"/>
                <a:gd name="T11" fmla="*/ 134 h 168"/>
                <a:gd name="T12" fmla="*/ 162 w 183"/>
                <a:gd name="T13" fmla="*/ 164 h 168"/>
                <a:gd name="T14" fmla="*/ 112 w 183"/>
                <a:gd name="T15" fmla="*/ 132 h 168"/>
                <a:gd name="T16" fmla="*/ 53 w 183"/>
                <a:gd name="T17" fmla="*/ 89 h 168"/>
                <a:gd name="T18" fmla="*/ 1 w 183"/>
                <a:gd name="T19" fmla="*/ 37 h 168"/>
                <a:gd name="T20" fmla="*/ 43 w 183"/>
                <a:gd name="T21" fmla="*/ 9 h 168"/>
                <a:gd name="T22" fmla="*/ 118 w 183"/>
                <a:gd name="T23" fmla="*/ 101 h 168"/>
                <a:gd name="T24" fmla="*/ 33 w 183"/>
                <a:gd name="T25" fmla="*/ 31 h 168"/>
                <a:gd name="T26" fmla="*/ 21 w 183"/>
                <a:gd name="T27" fmla="*/ 33 h 168"/>
                <a:gd name="T28" fmla="*/ 19 w 183"/>
                <a:gd name="T29" fmla="*/ 39 h 168"/>
                <a:gd name="T30" fmla="*/ 156 w 183"/>
                <a:gd name="T31" fmla="*/ 142 h 168"/>
                <a:gd name="T32" fmla="*/ 118 w 183"/>
                <a:gd name="T33" fmla="*/ 10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68">
                  <a:moveTo>
                    <a:pt x="43" y="9"/>
                  </a:moveTo>
                  <a:cubicBezTo>
                    <a:pt x="42" y="20"/>
                    <a:pt x="53" y="18"/>
                    <a:pt x="53" y="27"/>
                  </a:cubicBezTo>
                  <a:cubicBezTo>
                    <a:pt x="73" y="35"/>
                    <a:pt x="103" y="65"/>
                    <a:pt x="122" y="81"/>
                  </a:cubicBezTo>
                  <a:cubicBezTo>
                    <a:pt x="131" y="88"/>
                    <a:pt x="142" y="92"/>
                    <a:pt x="150" y="99"/>
                  </a:cubicBezTo>
                  <a:cubicBezTo>
                    <a:pt x="153" y="101"/>
                    <a:pt x="151" y="105"/>
                    <a:pt x="154" y="109"/>
                  </a:cubicBezTo>
                  <a:cubicBezTo>
                    <a:pt x="165" y="119"/>
                    <a:pt x="181" y="123"/>
                    <a:pt x="182" y="134"/>
                  </a:cubicBezTo>
                  <a:cubicBezTo>
                    <a:pt x="183" y="144"/>
                    <a:pt x="171" y="163"/>
                    <a:pt x="162" y="164"/>
                  </a:cubicBezTo>
                  <a:cubicBezTo>
                    <a:pt x="140" y="168"/>
                    <a:pt x="127" y="142"/>
                    <a:pt x="112" y="132"/>
                  </a:cubicBezTo>
                  <a:cubicBezTo>
                    <a:pt x="94" y="124"/>
                    <a:pt x="76" y="108"/>
                    <a:pt x="53" y="89"/>
                  </a:cubicBezTo>
                  <a:cubicBezTo>
                    <a:pt x="36" y="75"/>
                    <a:pt x="3" y="59"/>
                    <a:pt x="1" y="37"/>
                  </a:cubicBezTo>
                  <a:cubicBezTo>
                    <a:pt x="0" y="20"/>
                    <a:pt x="15" y="0"/>
                    <a:pt x="43" y="9"/>
                  </a:cubicBezTo>
                  <a:close/>
                  <a:moveTo>
                    <a:pt x="118" y="101"/>
                  </a:moveTo>
                  <a:cubicBezTo>
                    <a:pt x="91" y="76"/>
                    <a:pt x="65" y="49"/>
                    <a:pt x="33" y="31"/>
                  </a:cubicBezTo>
                  <a:cubicBezTo>
                    <a:pt x="30" y="37"/>
                    <a:pt x="23" y="29"/>
                    <a:pt x="21" y="33"/>
                  </a:cubicBezTo>
                  <a:cubicBezTo>
                    <a:pt x="21" y="36"/>
                    <a:pt x="20" y="38"/>
                    <a:pt x="19" y="39"/>
                  </a:cubicBezTo>
                  <a:cubicBezTo>
                    <a:pt x="58" y="80"/>
                    <a:pt x="106" y="113"/>
                    <a:pt x="156" y="142"/>
                  </a:cubicBezTo>
                  <a:cubicBezTo>
                    <a:pt x="151" y="119"/>
                    <a:pt x="133" y="114"/>
                    <a:pt x="118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98486" y="5714466"/>
            <a:ext cx="650325" cy="819923"/>
            <a:chOff x="3394075" y="4440238"/>
            <a:chExt cx="776288" cy="847725"/>
          </a:xfrm>
        </p:grpSpPr>
        <p:sp>
          <p:nvSpPr>
            <p:cNvPr id="287" name="Freeform 25"/>
            <p:cNvSpPr/>
            <p:nvPr/>
          </p:nvSpPr>
          <p:spPr bwMode="auto">
            <a:xfrm>
              <a:off x="3465513" y="4691063"/>
              <a:ext cx="200025" cy="187325"/>
            </a:xfrm>
            <a:custGeom>
              <a:avLst/>
              <a:gdLst>
                <a:gd name="T0" fmla="*/ 134 w 309"/>
                <a:gd name="T1" fmla="*/ 54 h 289"/>
                <a:gd name="T2" fmla="*/ 49 w 309"/>
                <a:gd name="T3" fmla="*/ 185 h 289"/>
                <a:gd name="T4" fmla="*/ 272 w 309"/>
                <a:gd name="T5" fmla="*/ 123 h 289"/>
                <a:gd name="T6" fmla="*/ 252 w 309"/>
                <a:gd name="T7" fmla="*/ 31 h 289"/>
                <a:gd name="T8" fmla="*/ 242 w 309"/>
                <a:gd name="T9" fmla="*/ 25 h 289"/>
                <a:gd name="T10" fmla="*/ 167 w 309"/>
                <a:gd name="T11" fmla="*/ 48 h 289"/>
                <a:gd name="T12" fmla="*/ 249 w 309"/>
                <a:gd name="T13" fmla="*/ 8 h 289"/>
                <a:gd name="T14" fmla="*/ 272 w 309"/>
                <a:gd name="T15" fmla="*/ 182 h 289"/>
                <a:gd name="T16" fmla="*/ 49 w 309"/>
                <a:gd name="T17" fmla="*/ 234 h 289"/>
                <a:gd name="T18" fmla="*/ 134 w 309"/>
                <a:gd name="T19" fmla="*/ 5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89">
                  <a:moveTo>
                    <a:pt x="134" y="54"/>
                  </a:moveTo>
                  <a:cubicBezTo>
                    <a:pt x="86" y="80"/>
                    <a:pt x="33" y="112"/>
                    <a:pt x="49" y="185"/>
                  </a:cubicBezTo>
                  <a:cubicBezTo>
                    <a:pt x="72" y="289"/>
                    <a:pt x="259" y="205"/>
                    <a:pt x="272" y="123"/>
                  </a:cubicBezTo>
                  <a:cubicBezTo>
                    <a:pt x="276" y="91"/>
                    <a:pt x="262" y="67"/>
                    <a:pt x="252" y="31"/>
                  </a:cubicBezTo>
                  <a:cubicBezTo>
                    <a:pt x="246" y="31"/>
                    <a:pt x="244" y="29"/>
                    <a:pt x="242" y="25"/>
                  </a:cubicBezTo>
                  <a:cubicBezTo>
                    <a:pt x="203" y="17"/>
                    <a:pt x="186" y="47"/>
                    <a:pt x="167" y="48"/>
                  </a:cubicBezTo>
                  <a:cubicBezTo>
                    <a:pt x="169" y="22"/>
                    <a:pt x="213" y="0"/>
                    <a:pt x="249" y="8"/>
                  </a:cubicBezTo>
                  <a:cubicBezTo>
                    <a:pt x="290" y="49"/>
                    <a:pt x="309" y="127"/>
                    <a:pt x="272" y="182"/>
                  </a:cubicBezTo>
                  <a:cubicBezTo>
                    <a:pt x="236" y="234"/>
                    <a:pt x="105" y="283"/>
                    <a:pt x="49" y="234"/>
                  </a:cubicBezTo>
                  <a:cubicBezTo>
                    <a:pt x="0" y="166"/>
                    <a:pt x="49" y="40"/>
                    <a:pt x="13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Freeform 26"/>
            <p:cNvSpPr/>
            <p:nvPr/>
          </p:nvSpPr>
          <p:spPr bwMode="auto">
            <a:xfrm>
              <a:off x="3459163" y="4911725"/>
              <a:ext cx="111125" cy="88900"/>
            </a:xfrm>
            <a:custGeom>
              <a:avLst/>
              <a:gdLst>
                <a:gd name="T0" fmla="*/ 104 w 171"/>
                <a:gd name="T1" fmla="*/ 0 h 136"/>
                <a:gd name="T2" fmla="*/ 133 w 171"/>
                <a:gd name="T3" fmla="*/ 112 h 136"/>
                <a:gd name="T4" fmla="*/ 51 w 171"/>
                <a:gd name="T5" fmla="*/ 128 h 136"/>
                <a:gd name="T6" fmla="*/ 81 w 171"/>
                <a:gd name="T7" fmla="*/ 17 h 136"/>
                <a:gd name="T8" fmla="*/ 45 w 171"/>
                <a:gd name="T9" fmla="*/ 69 h 136"/>
                <a:gd name="T10" fmla="*/ 48 w 171"/>
                <a:gd name="T11" fmla="*/ 99 h 136"/>
                <a:gd name="T12" fmla="*/ 136 w 171"/>
                <a:gd name="T13" fmla="*/ 69 h 136"/>
                <a:gd name="T14" fmla="*/ 104 w 171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36">
                  <a:moveTo>
                    <a:pt x="104" y="0"/>
                  </a:moveTo>
                  <a:cubicBezTo>
                    <a:pt x="158" y="4"/>
                    <a:pt x="171" y="83"/>
                    <a:pt x="133" y="112"/>
                  </a:cubicBezTo>
                  <a:cubicBezTo>
                    <a:pt x="118" y="124"/>
                    <a:pt x="71" y="136"/>
                    <a:pt x="51" y="128"/>
                  </a:cubicBezTo>
                  <a:cubicBezTo>
                    <a:pt x="0" y="109"/>
                    <a:pt x="27" y="25"/>
                    <a:pt x="81" y="17"/>
                  </a:cubicBezTo>
                  <a:cubicBezTo>
                    <a:pt x="94" y="34"/>
                    <a:pt x="50" y="45"/>
                    <a:pt x="45" y="69"/>
                  </a:cubicBezTo>
                  <a:cubicBezTo>
                    <a:pt x="42" y="82"/>
                    <a:pt x="53" y="85"/>
                    <a:pt x="48" y="99"/>
                  </a:cubicBezTo>
                  <a:cubicBezTo>
                    <a:pt x="80" y="123"/>
                    <a:pt x="130" y="101"/>
                    <a:pt x="136" y="69"/>
                  </a:cubicBezTo>
                  <a:cubicBezTo>
                    <a:pt x="143" y="38"/>
                    <a:pt x="112" y="29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Freeform 27"/>
            <p:cNvSpPr>
              <a:spLocks noEditPoints="1"/>
            </p:cNvSpPr>
            <p:nvPr/>
          </p:nvSpPr>
          <p:spPr bwMode="auto">
            <a:xfrm>
              <a:off x="3394075" y="4440238"/>
              <a:ext cx="776288" cy="847725"/>
            </a:xfrm>
            <a:custGeom>
              <a:avLst/>
              <a:gdLst>
                <a:gd name="T0" fmla="*/ 554 w 1200"/>
                <a:gd name="T1" fmla="*/ 1203 h 1312"/>
                <a:gd name="T2" fmla="*/ 289 w 1200"/>
                <a:gd name="T3" fmla="*/ 1187 h 1312"/>
                <a:gd name="T4" fmla="*/ 10 w 1200"/>
                <a:gd name="T5" fmla="*/ 656 h 1312"/>
                <a:gd name="T6" fmla="*/ 82 w 1200"/>
                <a:gd name="T7" fmla="*/ 456 h 1312"/>
                <a:gd name="T8" fmla="*/ 577 w 1200"/>
                <a:gd name="T9" fmla="*/ 279 h 1312"/>
                <a:gd name="T10" fmla="*/ 780 w 1200"/>
                <a:gd name="T11" fmla="*/ 63 h 1312"/>
                <a:gd name="T12" fmla="*/ 882 w 1200"/>
                <a:gd name="T13" fmla="*/ 171 h 1312"/>
                <a:gd name="T14" fmla="*/ 1170 w 1200"/>
                <a:gd name="T15" fmla="*/ 194 h 1312"/>
                <a:gd name="T16" fmla="*/ 1079 w 1200"/>
                <a:gd name="T17" fmla="*/ 410 h 1312"/>
                <a:gd name="T18" fmla="*/ 1170 w 1200"/>
                <a:gd name="T19" fmla="*/ 587 h 1312"/>
                <a:gd name="T20" fmla="*/ 1036 w 1200"/>
                <a:gd name="T21" fmla="*/ 1053 h 1312"/>
                <a:gd name="T22" fmla="*/ 636 w 1200"/>
                <a:gd name="T23" fmla="*/ 1229 h 1312"/>
                <a:gd name="T24" fmla="*/ 551 w 1200"/>
                <a:gd name="T25" fmla="*/ 1246 h 1312"/>
                <a:gd name="T26" fmla="*/ 735 w 1200"/>
                <a:gd name="T27" fmla="*/ 60 h 1312"/>
                <a:gd name="T28" fmla="*/ 669 w 1200"/>
                <a:gd name="T29" fmla="*/ 76 h 1312"/>
                <a:gd name="T30" fmla="*/ 630 w 1200"/>
                <a:gd name="T31" fmla="*/ 197 h 1312"/>
                <a:gd name="T32" fmla="*/ 603 w 1200"/>
                <a:gd name="T33" fmla="*/ 296 h 1312"/>
                <a:gd name="T34" fmla="*/ 735 w 1200"/>
                <a:gd name="T35" fmla="*/ 86 h 1312"/>
                <a:gd name="T36" fmla="*/ 1039 w 1200"/>
                <a:gd name="T37" fmla="*/ 210 h 1312"/>
                <a:gd name="T38" fmla="*/ 754 w 1200"/>
                <a:gd name="T39" fmla="*/ 266 h 1312"/>
                <a:gd name="T40" fmla="*/ 807 w 1200"/>
                <a:gd name="T41" fmla="*/ 305 h 1312"/>
                <a:gd name="T42" fmla="*/ 833 w 1200"/>
                <a:gd name="T43" fmla="*/ 302 h 1312"/>
                <a:gd name="T44" fmla="*/ 938 w 1200"/>
                <a:gd name="T45" fmla="*/ 220 h 1312"/>
                <a:gd name="T46" fmla="*/ 970 w 1200"/>
                <a:gd name="T47" fmla="*/ 286 h 1312"/>
                <a:gd name="T48" fmla="*/ 1079 w 1200"/>
                <a:gd name="T49" fmla="*/ 260 h 1312"/>
                <a:gd name="T50" fmla="*/ 993 w 1200"/>
                <a:gd name="T51" fmla="*/ 404 h 1312"/>
                <a:gd name="T52" fmla="*/ 918 w 1200"/>
                <a:gd name="T53" fmla="*/ 440 h 1312"/>
                <a:gd name="T54" fmla="*/ 790 w 1200"/>
                <a:gd name="T55" fmla="*/ 348 h 1312"/>
                <a:gd name="T56" fmla="*/ 875 w 1200"/>
                <a:gd name="T57" fmla="*/ 446 h 1312"/>
                <a:gd name="T58" fmla="*/ 1161 w 1200"/>
                <a:gd name="T59" fmla="*/ 227 h 1312"/>
                <a:gd name="T60" fmla="*/ 417 w 1200"/>
                <a:gd name="T61" fmla="*/ 296 h 1312"/>
                <a:gd name="T62" fmla="*/ 158 w 1200"/>
                <a:gd name="T63" fmla="*/ 410 h 1312"/>
                <a:gd name="T64" fmla="*/ 112 w 1200"/>
                <a:gd name="T65" fmla="*/ 463 h 1312"/>
                <a:gd name="T66" fmla="*/ 46 w 1200"/>
                <a:gd name="T67" fmla="*/ 784 h 1312"/>
                <a:gd name="T68" fmla="*/ 197 w 1200"/>
                <a:gd name="T69" fmla="*/ 1059 h 1312"/>
                <a:gd name="T70" fmla="*/ 499 w 1200"/>
                <a:gd name="T71" fmla="*/ 1190 h 1312"/>
                <a:gd name="T72" fmla="*/ 518 w 1200"/>
                <a:gd name="T73" fmla="*/ 1174 h 1312"/>
                <a:gd name="T74" fmla="*/ 662 w 1200"/>
                <a:gd name="T75" fmla="*/ 1075 h 1312"/>
                <a:gd name="T76" fmla="*/ 767 w 1200"/>
                <a:gd name="T77" fmla="*/ 1213 h 1312"/>
                <a:gd name="T78" fmla="*/ 990 w 1200"/>
                <a:gd name="T79" fmla="*/ 1062 h 1312"/>
                <a:gd name="T80" fmla="*/ 1144 w 1200"/>
                <a:gd name="T81" fmla="*/ 676 h 1312"/>
                <a:gd name="T82" fmla="*/ 1046 w 1200"/>
                <a:gd name="T83" fmla="*/ 437 h 1312"/>
                <a:gd name="T84" fmla="*/ 682 w 1200"/>
                <a:gd name="T85" fmla="*/ 453 h 1312"/>
                <a:gd name="T86" fmla="*/ 548 w 1200"/>
                <a:gd name="T87" fmla="*/ 377 h 1312"/>
                <a:gd name="T88" fmla="*/ 607 w 1200"/>
                <a:gd name="T89" fmla="*/ 437 h 1312"/>
                <a:gd name="T90" fmla="*/ 417 w 1200"/>
                <a:gd name="T91" fmla="*/ 29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0" h="1312">
                  <a:moveTo>
                    <a:pt x="551" y="1246"/>
                  </a:moveTo>
                  <a:cubicBezTo>
                    <a:pt x="547" y="1231"/>
                    <a:pt x="547" y="1216"/>
                    <a:pt x="554" y="1203"/>
                  </a:cubicBezTo>
                  <a:cubicBezTo>
                    <a:pt x="521" y="1217"/>
                    <a:pt x="492" y="1242"/>
                    <a:pt x="453" y="1259"/>
                  </a:cubicBezTo>
                  <a:cubicBezTo>
                    <a:pt x="382" y="1264"/>
                    <a:pt x="341" y="1224"/>
                    <a:pt x="289" y="1187"/>
                  </a:cubicBezTo>
                  <a:cubicBezTo>
                    <a:pt x="211" y="1131"/>
                    <a:pt x="152" y="1067"/>
                    <a:pt x="102" y="977"/>
                  </a:cubicBezTo>
                  <a:cubicBezTo>
                    <a:pt x="49" y="882"/>
                    <a:pt x="0" y="799"/>
                    <a:pt x="10" y="656"/>
                  </a:cubicBezTo>
                  <a:cubicBezTo>
                    <a:pt x="14" y="608"/>
                    <a:pt x="29" y="584"/>
                    <a:pt x="40" y="535"/>
                  </a:cubicBezTo>
                  <a:cubicBezTo>
                    <a:pt x="60" y="514"/>
                    <a:pt x="70" y="484"/>
                    <a:pt x="82" y="456"/>
                  </a:cubicBezTo>
                  <a:cubicBezTo>
                    <a:pt x="157" y="389"/>
                    <a:pt x="214" y="306"/>
                    <a:pt x="332" y="283"/>
                  </a:cubicBezTo>
                  <a:cubicBezTo>
                    <a:pt x="395" y="237"/>
                    <a:pt x="514" y="255"/>
                    <a:pt x="577" y="279"/>
                  </a:cubicBezTo>
                  <a:cubicBezTo>
                    <a:pt x="585" y="211"/>
                    <a:pt x="620" y="120"/>
                    <a:pt x="643" y="47"/>
                  </a:cubicBezTo>
                  <a:cubicBezTo>
                    <a:pt x="681" y="16"/>
                    <a:pt x="762" y="0"/>
                    <a:pt x="780" y="63"/>
                  </a:cubicBezTo>
                  <a:cubicBezTo>
                    <a:pt x="729" y="147"/>
                    <a:pt x="691" y="210"/>
                    <a:pt x="666" y="315"/>
                  </a:cubicBezTo>
                  <a:cubicBezTo>
                    <a:pt x="707" y="253"/>
                    <a:pt x="781" y="176"/>
                    <a:pt x="882" y="171"/>
                  </a:cubicBezTo>
                  <a:cubicBezTo>
                    <a:pt x="909" y="170"/>
                    <a:pt x="932" y="180"/>
                    <a:pt x="957" y="168"/>
                  </a:cubicBezTo>
                  <a:cubicBezTo>
                    <a:pt x="1030" y="188"/>
                    <a:pt x="1116" y="216"/>
                    <a:pt x="1170" y="194"/>
                  </a:cubicBezTo>
                  <a:cubicBezTo>
                    <a:pt x="1183" y="197"/>
                    <a:pt x="1192" y="203"/>
                    <a:pt x="1200" y="210"/>
                  </a:cubicBezTo>
                  <a:cubicBezTo>
                    <a:pt x="1175" y="280"/>
                    <a:pt x="1149" y="376"/>
                    <a:pt x="1079" y="410"/>
                  </a:cubicBezTo>
                  <a:cubicBezTo>
                    <a:pt x="1106" y="429"/>
                    <a:pt x="1118" y="455"/>
                    <a:pt x="1138" y="486"/>
                  </a:cubicBezTo>
                  <a:cubicBezTo>
                    <a:pt x="1161" y="523"/>
                    <a:pt x="1167" y="532"/>
                    <a:pt x="1170" y="587"/>
                  </a:cubicBezTo>
                  <a:cubicBezTo>
                    <a:pt x="1178" y="729"/>
                    <a:pt x="1151" y="832"/>
                    <a:pt x="1095" y="941"/>
                  </a:cubicBezTo>
                  <a:cubicBezTo>
                    <a:pt x="1076" y="979"/>
                    <a:pt x="1047" y="1016"/>
                    <a:pt x="1036" y="1053"/>
                  </a:cubicBezTo>
                  <a:cubicBezTo>
                    <a:pt x="942" y="1153"/>
                    <a:pt x="806" y="1312"/>
                    <a:pt x="636" y="1207"/>
                  </a:cubicBezTo>
                  <a:cubicBezTo>
                    <a:pt x="626" y="1212"/>
                    <a:pt x="648" y="1221"/>
                    <a:pt x="636" y="1229"/>
                  </a:cubicBezTo>
                  <a:cubicBezTo>
                    <a:pt x="616" y="1232"/>
                    <a:pt x="605" y="1226"/>
                    <a:pt x="603" y="1210"/>
                  </a:cubicBezTo>
                  <a:cubicBezTo>
                    <a:pt x="596" y="1210"/>
                    <a:pt x="589" y="1255"/>
                    <a:pt x="551" y="1246"/>
                  </a:cubicBezTo>
                  <a:close/>
                  <a:moveTo>
                    <a:pt x="685" y="53"/>
                  </a:moveTo>
                  <a:cubicBezTo>
                    <a:pt x="693" y="64"/>
                    <a:pt x="719" y="66"/>
                    <a:pt x="735" y="60"/>
                  </a:cubicBezTo>
                  <a:cubicBezTo>
                    <a:pt x="723" y="40"/>
                    <a:pt x="701" y="54"/>
                    <a:pt x="685" y="53"/>
                  </a:cubicBezTo>
                  <a:close/>
                  <a:moveTo>
                    <a:pt x="669" y="76"/>
                  </a:moveTo>
                  <a:cubicBezTo>
                    <a:pt x="656" y="87"/>
                    <a:pt x="629" y="163"/>
                    <a:pt x="626" y="181"/>
                  </a:cubicBezTo>
                  <a:cubicBezTo>
                    <a:pt x="626" y="185"/>
                    <a:pt x="631" y="194"/>
                    <a:pt x="630" y="197"/>
                  </a:cubicBezTo>
                  <a:cubicBezTo>
                    <a:pt x="628" y="201"/>
                    <a:pt x="618" y="204"/>
                    <a:pt x="617" y="207"/>
                  </a:cubicBezTo>
                  <a:cubicBezTo>
                    <a:pt x="604" y="234"/>
                    <a:pt x="619" y="275"/>
                    <a:pt x="603" y="296"/>
                  </a:cubicBezTo>
                  <a:cubicBezTo>
                    <a:pt x="610" y="332"/>
                    <a:pt x="607" y="378"/>
                    <a:pt x="633" y="414"/>
                  </a:cubicBezTo>
                  <a:cubicBezTo>
                    <a:pt x="629" y="280"/>
                    <a:pt x="680" y="178"/>
                    <a:pt x="735" y="86"/>
                  </a:cubicBezTo>
                  <a:cubicBezTo>
                    <a:pt x="711" y="94"/>
                    <a:pt x="692" y="85"/>
                    <a:pt x="669" y="76"/>
                  </a:cubicBezTo>
                  <a:close/>
                  <a:moveTo>
                    <a:pt x="1039" y="210"/>
                  </a:moveTo>
                  <a:cubicBezTo>
                    <a:pt x="1012" y="217"/>
                    <a:pt x="991" y="203"/>
                    <a:pt x="967" y="201"/>
                  </a:cubicBezTo>
                  <a:cubicBezTo>
                    <a:pt x="892" y="193"/>
                    <a:pt x="818" y="241"/>
                    <a:pt x="754" y="266"/>
                  </a:cubicBezTo>
                  <a:cubicBezTo>
                    <a:pt x="735" y="301"/>
                    <a:pt x="685" y="336"/>
                    <a:pt x="676" y="384"/>
                  </a:cubicBezTo>
                  <a:cubicBezTo>
                    <a:pt x="712" y="350"/>
                    <a:pt x="763" y="323"/>
                    <a:pt x="807" y="305"/>
                  </a:cubicBezTo>
                  <a:cubicBezTo>
                    <a:pt x="813" y="286"/>
                    <a:pt x="807" y="276"/>
                    <a:pt x="823" y="266"/>
                  </a:cubicBezTo>
                  <a:cubicBezTo>
                    <a:pt x="830" y="282"/>
                    <a:pt x="826" y="287"/>
                    <a:pt x="833" y="302"/>
                  </a:cubicBezTo>
                  <a:cubicBezTo>
                    <a:pt x="841" y="301"/>
                    <a:pt x="844" y="293"/>
                    <a:pt x="853" y="292"/>
                  </a:cubicBezTo>
                  <a:cubicBezTo>
                    <a:pt x="910" y="298"/>
                    <a:pt x="912" y="247"/>
                    <a:pt x="938" y="220"/>
                  </a:cubicBezTo>
                  <a:cubicBezTo>
                    <a:pt x="942" y="235"/>
                    <a:pt x="936" y="263"/>
                    <a:pt x="934" y="283"/>
                  </a:cubicBezTo>
                  <a:cubicBezTo>
                    <a:pt x="944" y="273"/>
                    <a:pt x="956" y="283"/>
                    <a:pt x="970" y="286"/>
                  </a:cubicBezTo>
                  <a:cubicBezTo>
                    <a:pt x="1006" y="277"/>
                    <a:pt x="1038" y="266"/>
                    <a:pt x="1066" y="250"/>
                  </a:cubicBezTo>
                  <a:cubicBezTo>
                    <a:pt x="1066" y="256"/>
                    <a:pt x="1080" y="250"/>
                    <a:pt x="1079" y="260"/>
                  </a:cubicBezTo>
                  <a:cubicBezTo>
                    <a:pt x="1055" y="308"/>
                    <a:pt x="996" y="323"/>
                    <a:pt x="948" y="322"/>
                  </a:cubicBezTo>
                  <a:cubicBezTo>
                    <a:pt x="961" y="349"/>
                    <a:pt x="994" y="374"/>
                    <a:pt x="993" y="404"/>
                  </a:cubicBezTo>
                  <a:cubicBezTo>
                    <a:pt x="953" y="373"/>
                    <a:pt x="911" y="294"/>
                    <a:pt x="849" y="335"/>
                  </a:cubicBezTo>
                  <a:cubicBezTo>
                    <a:pt x="882" y="360"/>
                    <a:pt x="929" y="400"/>
                    <a:pt x="918" y="440"/>
                  </a:cubicBezTo>
                  <a:cubicBezTo>
                    <a:pt x="886" y="415"/>
                    <a:pt x="870" y="375"/>
                    <a:pt x="830" y="358"/>
                  </a:cubicBezTo>
                  <a:cubicBezTo>
                    <a:pt x="824" y="369"/>
                    <a:pt x="796" y="356"/>
                    <a:pt x="790" y="348"/>
                  </a:cubicBezTo>
                  <a:cubicBezTo>
                    <a:pt x="750" y="373"/>
                    <a:pt x="708" y="396"/>
                    <a:pt x="689" y="427"/>
                  </a:cubicBezTo>
                  <a:cubicBezTo>
                    <a:pt x="744" y="416"/>
                    <a:pt x="815" y="440"/>
                    <a:pt x="875" y="446"/>
                  </a:cubicBezTo>
                  <a:cubicBezTo>
                    <a:pt x="936" y="453"/>
                    <a:pt x="1004" y="445"/>
                    <a:pt x="1049" y="407"/>
                  </a:cubicBezTo>
                  <a:cubicBezTo>
                    <a:pt x="1102" y="362"/>
                    <a:pt x="1149" y="306"/>
                    <a:pt x="1161" y="227"/>
                  </a:cubicBezTo>
                  <a:cubicBezTo>
                    <a:pt x="1116" y="229"/>
                    <a:pt x="1080" y="232"/>
                    <a:pt x="1039" y="210"/>
                  </a:cubicBezTo>
                  <a:close/>
                  <a:moveTo>
                    <a:pt x="417" y="296"/>
                  </a:moveTo>
                  <a:cubicBezTo>
                    <a:pt x="341" y="301"/>
                    <a:pt x="306" y="316"/>
                    <a:pt x="259" y="348"/>
                  </a:cubicBezTo>
                  <a:cubicBezTo>
                    <a:pt x="227" y="370"/>
                    <a:pt x="186" y="388"/>
                    <a:pt x="158" y="410"/>
                  </a:cubicBezTo>
                  <a:cubicBezTo>
                    <a:pt x="143" y="422"/>
                    <a:pt x="142" y="437"/>
                    <a:pt x="132" y="450"/>
                  </a:cubicBezTo>
                  <a:cubicBezTo>
                    <a:pt x="127" y="455"/>
                    <a:pt x="116" y="457"/>
                    <a:pt x="112" y="463"/>
                  </a:cubicBezTo>
                  <a:cubicBezTo>
                    <a:pt x="75" y="506"/>
                    <a:pt x="63" y="564"/>
                    <a:pt x="43" y="607"/>
                  </a:cubicBezTo>
                  <a:cubicBezTo>
                    <a:pt x="40" y="666"/>
                    <a:pt x="31" y="727"/>
                    <a:pt x="46" y="784"/>
                  </a:cubicBezTo>
                  <a:cubicBezTo>
                    <a:pt x="53" y="809"/>
                    <a:pt x="68" y="836"/>
                    <a:pt x="79" y="862"/>
                  </a:cubicBezTo>
                  <a:cubicBezTo>
                    <a:pt x="113" y="943"/>
                    <a:pt x="142" y="997"/>
                    <a:pt x="197" y="1059"/>
                  </a:cubicBezTo>
                  <a:cubicBezTo>
                    <a:pt x="264" y="1134"/>
                    <a:pt x="336" y="1197"/>
                    <a:pt x="433" y="1223"/>
                  </a:cubicBezTo>
                  <a:cubicBezTo>
                    <a:pt x="459" y="1216"/>
                    <a:pt x="483" y="1207"/>
                    <a:pt x="499" y="1190"/>
                  </a:cubicBezTo>
                  <a:cubicBezTo>
                    <a:pt x="463" y="1178"/>
                    <a:pt x="425" y="1150"/>
                    <a:pt x="427" y="1112"/>
                  </a:cubicBezTo>
                  <a:cubicBezTo>
                    <a:pt x="454" y="1133"/>
                    <a:pt x="475" y="1171"/>
                    <a:pt x="518" y="1174"/>
                  </a:cubicBezTo>
                  <a:cubicBezTo>
                    <a:pt x="561" y="1177"/>
                    <a:pt x="594" y="1150"/>
                    <a:pt x="626" y="1131"/>
                  </a:cubicBezTo>
                  <a:cubicBezTo>
                    <a:pt x="638" y="1112"/>
                    <a:pt x="635" y="1079"/>
                    <a:pt x="662" y="1075"/>
                  </a:cubicBezTo>
                  <a:cubicBezTo>
                    <a:pt x="677" y="1108"/>
                    <a:pt x="645" y="1146"/>
                    <a:pt x="626" y="1167"/>
                  </a:cubicBezTo>
                  <a:cubicBezTo>
                    <a:pt x="674" y="1186"/>
                    <a:pt x="719" y="1219"/>
                    <a:pt x="767" y="1213"/>
                  </a:cubicBezTo>
                  <a:cubicBezTo>
                    <a:pt x="823" y="1206"/>
                    <a:pt x="880" y="1170"/>
                    <a:pt x="921" y="1134"/>
                  </a:cubicBezTo>
                  <a:cubicBezTo>
                    <a:pt x="939" y="1120"/>
                    <a:pt x="978" y="1082"/>
                    <a:pt x="990" y="1062"/>
                  </a:cubicBezTo>
                  <a:cubicBezTo>
                    <a:pt x="1055" y="957"/>
                    <a:pt x="1132" y="853"/>
                    <a:pt x="1131" y="695"/>
                  </a:cubicBezTo>
                  <a:cubicBezTo>
                    <a:pt x="1133" y="686"/>
                    <a:pt x="1142" y="685"/>
                    <a:pt x="1144" y="676"/>
                  </a:cubicBezTo>
                  <a:cubicBezTo>
                    <a:pt x="1135" y="604"/>
                    <a:pt x="1138" y="558"/>
                    <a:pt x="1111" y="492"/>
                  </a:cubicBezTo>
                  <a:cubicBezTo>
                    <a:pt x="1090" y="473"/>
                    <a:pt x="1069" y="453"/>
                    <a:pt x="1046" y="437"/>
                  </a:cubicBezTo>
                  <a:cubicBezTo>
                    <a:pt x="1005" y="473"/>
                    <a:pt x="929" y="475"/>
                    <a:pt x="853" y="476"/>
                  </a:cubicBezTo>
                  <a:cubicBezTo>
                    <a:pt x="810" y="452"/>
                    <a:pt x="726" y="455"/>
                    <a:pt x="682" y="453"/>
                  </a:cubicBezTo>
                  <a:cubicBezTo>
                    <a:pt x="646" y="489"/>
                    <a:pt x="580" y="466"/>
                    <a:pt x="541" y="450"/>
                  </a:cubicBezTo>
                  <a:cubicBezTo>
                    <a:pt x="525" y="428"/>
                    <a:pt x="502" y="385"/>
                    <a:pt x="548" y="377"/>
                  </a:cubicBezTo>
                  <a:cubicBezTo>
                    <a:pt x="559" y="389"/>
                    <a:pt x="543" y="406"/>
                    <a:pt x="554" y="423"/>
                  </a:cubicBezTo>
                  <a:cubicBezTo>
                    <a:pt x="568" y="432"/>
                    <a:pt x="589" y="433"/>
                    <a:pt x="607" y="437"/>
                  </a:cubicBezTo>
                  <a:cubicBezTo>
                    <a:pt x="586" y="398"/>
                    <a:pt x="580" y="353"/>
                    <a:pt x="574" y="309"/>
                  </a:cubicBezTo>
                  <a:cubicBezTo>
                    <a:pt x="527" y="268"/>
                    <a:pt x="474" y="292"/>
                    <a:pt x="417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952899" y="778448"/>
            <a:ext cx="1310222" cy="1121709"/>
            <a:chOff x="5541963" y="495300"/>
            <a:chExt cx="1071563" cy="806450"/>
          </a:xfrm>
        </p:grpSpPr>
        <p:sp>
          <p:nvSpPr>
            <p:cNvPr id="222" name="Freeform 28"/>
            <p:cNvSpPr/>
            <p:nvPr/>
          </p:nvSpPr>
          <p:spPr bwMode="auto">
            <a:xfrm>
              <a:off x="6230938" y="571500"/>
              <a:ext cx="17463" cy="44450"/>
            </a:xfrm>
            <a:custGeom>
              <a:avLst/>
              <a:gdLst>
                <a:gd name="T0" fmla="*/ 2 w 29"/>
                <a:gd name="T1" fmla="*/ 2 h 68"/>
                <a:gd name="T2" fmla="*/ 15 w 29"/>
                <a:gd name="T3" fmla="*/ 6 h 68"/>
                <a:gd name="T4" fmla="*/ 25 w 29"/>
                <a:gd name="T5" fmla="*/ 68 h 68"/>
                <a:gd name="T6" fmla="*/ 0 w 29"/>
                <a:gd name="T7" fmla="*/ 10 h 68"/>
                <a:gd name="T8" fmla="*/ 2 w 29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8">
                  <a:moveTo>
                    <a:pt x="2" y="2"/>
                  </a:moveTo>
                  <a:cubicBezTo>
                    <a:pt x="10" y="0"/>
                    <a:pt x="9" y="6"/>
                    <a:pt x="15" y="6"/>
                  </a:cubicBezTo>
                  <a:cubicBezTo>
                    <a:pt x="15" y="28"/>
                    <a:pt x="29" y="54"/>
                    <a:pt x="25" y="68"/>
                  </a:cubicBezTo>
                  <a:cubicBezTo>
                    <a:pt x="8" y="57"/>
                    <a:pt x="13" y="25"/>
                    <a:pt x="0" y="10"/>
                  </a:cubicBezTo>
                  <a:cubicBezTo>
                    <a:pt x="0" y="6"/>
                    <a:pt x="2" y="6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Freeform 29"/>
            <p:cNvSpPr/>
            <p:nvPr/>
          </p:nvSpPr>
          <p:spPr bwMode="auto">
            <a:xfrm>
              <a:off x="6257925" y="573088"/>
              <a:ext cx="14288" cy="34925"/>
            </a:xfrm>
            <a:custGeom>
              <a:avLst/>
              <a:gdLst>
                <a:gd name="T0" fmla="*/ 15 w 22"/>
                <a:gd name="T1" fmla="*/ 6 h 55"/>
                <a:gd name="T2" fmla="*/ 14 w 22"/>
                <a:gd name="T3" fmla="*/ 55 h 55"/>
                <a:gd name="T4" fmla="*/ 0 w 22"/>
                <a:gd name="T5" fmla="*/ 4 h 55"/>
                <a:gd name="T6" fmla="*/ 15 w 22"/>
                <a:gd name="T7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5">
                  <a:moveTo>
                    <a:pt x="15" y="6"/>
                  </a:moveTo>
                  <a:cubicBezTo>
                    <a:pt x="14" y="26"/>
                    <a:pt x="22" y="41"/>
                    <a:pt x="14" y="55"/>
                  </a:cubicBezTo>
                  <a:cubicBezTo>
                    <a:pt x="1" y="46"/>
                    <a:pt x="7" y="19"/>
                    <a:pt x="0" y="4"/>
                  </a:cubicBezTo>
                  <a:cubicBezTo>
                    <a:pt x="5" y="0"/>
                    <a:pt x="13" y="2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Freeform 30"/>
            <p:cNvSpPr/>
            <p:nvPr/>
          </p:nvSpPr>
          <p:spPr bwMode="auto">
            <a:xfrm>
              <a:off x="6323013" y="581025"/>
              <a:ext cx="15875" cy="33338"/>
            </a:xfrm>
            <a:custGeom>
              <a:avLst/>
              <a:gdLst>
                <a:gd name="T0" fmla="*/ 12 w 24"/>
                <a:gd name="T1" fmla="*/ 0 h 52"/>
                <a:gd name="T2" fmla="*/ 19 w 24"/>
                <a:gd name="T3" fmla="*/ 0 h 52"/>
                <a:gd name="T4" fmla="*/ 17 w 24"/>
                <a:gd name="T5" fmla="*/ 52 h 52"/>
                <a:gd name="T6" fmla="*/ 12 w 2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2">
                  <a:moveTo>
                    <a:pt x="12" y="0"/>
                  </a:moveTo>
                  <a:cubicBezTo>
                    <a:pt x="14" y="0"/>
                    <a:pt x="17" y="0"/>
                    <a:pt x="19" y="0"/>
                  </a:cubicBezTo>
                  <a:cubicBezTo>
                    <a:pt x="24" y="20"/>
                    <a:pt x="19" y="33"/>
                    <a:pt x="17" y="52"/>
                  </a:cubicBezTo>
                  <a:cubicBezTo>
                    <a:pt x="0" y="50"/>
                    <a:pt x="13" y="15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Freeform 31"/>
            <p:cNvSpPr/>
            <p:nvPr/>
          </p:nvSpPr>
          <p:spPr bwMode="auto">
            <a:xfrm>
              <a:off x="6208713" y="582613"/>
              <a:ext cx="20638" cy="34925"/>
            </a:xfrm>
            <a:custGeom>
              <a:avLst/>
              <a:gdLst>
                <a:gd name="T0" fmla="*/ 2 w 32"/>
                <a:gd name="T1" fmla="*/ 0 h 53"/>
                <a:gd name="T2" fmla="*/ 10 w 32"/>
                <a:gd name="T3" fmla="*/ 0 h 53"/>
                <a:gd name="T4" fmla="*/ 26 w 32"/>
                <a:gd name="T5" fmla="*/ 53 h 53"/>
                <a:gd name="T6" fmla="*/ 23 w 32"/>
                <a:gd name="T7" fmla="*/ 53 h 53"/>
                <a:gd name="T8" fmla="*/ 2 w 3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3">
                  <a:moveTo>
                    <a:pt x="2" y="0"/>
                  </a:moveTo>
                  <a:cubicBezTo>
                    <a:pt x="5" y="0"/>
                    <a:pt x="7" y="0"/>
                    <a:pt x="10" y="0"/>
                  </a:cubicBezTo>
                  <a:cubicBezTo>
                    <a:pt x="14" y="17"/>
                    <a:pt x="32" y="38"/>
                    <a:pt x="26" y="53"/>
                  </a:cubicBezTo>
                  <a:cubicBezTo>
                    <a:pt x="25" y="52"/>
                    <a:pt x="23" y="51"/>
                    <a:pt x="23" y="53"/>
                  </a:cubicBezTo>
                  <a:cubicBezTo>
                    <a:pt x="15" y="38"/>
                    <a:pt x="0" y="19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Freeform 32"/>
            <p:cNvSpPr/>
            <p:nvPr/>
          </p:nvSpPr>
          <p:spPr bwMode="auto">
            <a:xfrm>
              <a:off x="6346825" y="584200"/>
              <a:ext cx="12700" cy="33338"/>
            </a:xfrm>
            <a:custGeom>
              <a:avLst/>
              <a:gdLst>
                <a:gd name="T0" fmla="*/ 11 w 22"/>
                <a:gd name="T1" fmla="*/ 0 h 51"/>
                <a:gd name="T2" fmla="*/ 21 w 22"/>
                <a:gd name="T3" fmla="*/ 0 h 51"/>
                <a:gd name="T4" fmla="*/ 2 w 22"/>
                <a:gd name="T5" fmla="*/ 51 h 51"/>
                <a:gd name="T6" fmla="*/ 11 w 22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1">
                  <a:moveTo>
                    <a:pt x="11" y="0"/>
                  </a:moveTo>
                  <a:cubicBezTo>
                    <a:pt x="14" y="0"/>
                    <a:pt x="18" y="0"/>
                    <a:pt x="21" y="0"/>
                  </a:cubicBezTo>
                  <a:cubicBezTo>
                    <a:pt x="22" y="19"/>
                    <a:pt x="20" y="46"/>
                    <a:pt x="2" y="51"/>
                  </a:cubicBezTo>
                  <a:cubicBezTo>
                    <a:pt x="0" y="36"/>
                    <a:pt x="13" y="21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Freeform 33"/>
            <p:cNvSpPr/>
            <p:nvPr/>
          </p:nvSpPr>
          <p:spPr bwMode="auto">
            <a:xfrm>
              <a:off x="6191250" y="590550"/>
              <a:ext cx="23813" cy="26988"/>
            </a:xfrm>
            <a:custGeom>
              <a:avLst/>
              <a:gdLst>
                <a:gd name="T0" fmla="*/ 3 w 37"/>
                <a:gd name="T1" fmla="*/ 0 h 40"/>
                <a:gd name="T2" fmla="*/ 6 w 37"/>
                <a:gd name="T3" fmla="*/ 0 h 40"/>
                <a:gd name="T4" fmla="*/ 18 w 37"/>
                <a:gd name="T5" fmla="*/ 40 h 40"/>
                <a:gd name="T6" fmla="*/ 3 w 3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15" y="9"/>
                    <a:pt x="37" y="33"/>
                    <a:pt x="18" y="40"/>
                  </a:cubicBezTo>
                  <a:cubicBezTo>
                    <a:pt x="10" y="30"/>
                    <a:pt x="0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Freeform 34"/>
            <p:cNvSpPr/>
            <p:nvPr/>
          </p:nvSpPr>
          <p:spPr bwMode="auto">
            <a:xfrm>
              <a:off x="6367463" y="592138"/>
              <a:ext cx="15875" cy="30163"/>
            </a:xfrm>
            <a:custGeom>
              <a:avLst/>
              <a:gdLst>
                <a:gd name="T0" fmla="*/ 19 w 25"/>
                <a:gd name="T1" fmla="*/ 0 h 47"/>
                <a:gd name="T2" fmla="*/ 0 w 25"/>
                <a:gd name="T3" fmla="*/ 47 h 47"/>
                <a:gd name="T4" fmla="*/ 19 w 25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7">
                  <a:moveTo>
                    <a:pt x="19" y="0"/>
                  </a:moveTo>
                  <a:cubicBezTo>
                    <a:pt x="25" y="14"/>
                    <a:pt x="19" y="46"/>
                    <a:pt x="0" y="47"/>
                  </a:cubicBezTo>
                  <a:cubicBezTo>
                    <a:pt x="8" y="34"/>
                    <a:pt x="8" y="11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35"/>
            <p:cNvSpPr/>
            <p:nvPr/>
          </p:nvSpPr>
          <p:spPr bwMode="auto">
            <a:xfrm>
              <a:off x="6388100" y="600075"/>
              <a:ext cx="19050" cy="30163"/>
            </a:xfrm>
            <a:custGeom>
              <a:avLst/>
              <a:gdLst>
                <a:gd name="T0" fmla="*/ 30 w 30"/>
                <a:gd name="T1" fmla="*/ 0 h 47"/>
                <a:gd name="T2" fmla="*/ 0 w 30"/>
                <a:gd name="T3" fmla="*/ 47 h 47"/>
                <a:gd name="T4" fmla="*/ 30 w 30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7">
                  <a:moveTo>
                    <a:pt x="30" y="0"/>
                  </a:moveTo>
                  <a:cubicBezTo>
                    <a:pt x="27" y="22"/>
                    <a:pt x="17" y="37"/>
                    <a:pt x="0" y="47"/>
                  </a:cubicBezTo>
                  <a:cubicBezTo>
                    <a:pt x="5" y="28"/>
                    <a:pt x="15" y="3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36"/>
            <p:cNvSpPr/>
            <p:nvPr/>
          </p:nvSpPr>
          <p:spPr bwMode="auto">
            <a:xfrm>
              <a:off x="6134100" y="600075"/>
              <a:ext cx="23813" cy="33338"/>
            </a:xfrm>
            <a:custGeom>
              <a:avLst/>
              <a:gdLst>
                <a:gd name="T0" fmla="*/ 13 w 38"/>
                <a:gd name="T1" fmla="*/ 1 h 50"/>
                <a:gd name="T2" fmla="*/ 38 w 38"/>
                <a:gd name="T3" fmla="*/ 50 h 50"/>
                <a:gd name="T4" fmla="*/ 0 w 38"/>
                <a:gd name="T5" fmla="*/ 6 h 50"/>
                <a:gd name="T6" fmla="*/ 13 w 38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0">
                  <a:moveTo>
                    <a:pt x="13" y="1"/>
                  </a:moveTo>
                  <a:cubicBezTo>
                    <a:pt x="21" y="16"/>
                    <a:pt x="37" y="33"/>
                    <a:pt x="38" y="50"/>
                  </a:cubicBezTo>
                  <a:cubicBezTo>
                    <a:pt x="20" y="40"/>
                    <a:pt x="12" y="21"/>
                    <a:pt x="0" y="6"/>
                  </a:cubicBezTo>
                  <a:cubicBezTo>
                    <a:pt x="0" y="0"/>
                    <a:pt x="7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Freeform 37"/>
            <p:cNvSpPr/>
            <p:nvPr/>
          </p:nvSpPr>
          <p:spPr bwMode="auto">
            <a:xfrm>
              <a:off x="6116638" y="608013"/>
              <a:ext cx="22225" cy="31750"/>
            </a:xfrm>
            <a:custGeom>
              <a:avLst/>
              <a:gdLst>
                <a:gd name="T0" fmla="*/ 32 w 34"/>
                <a:gd name="T1" fmla="*/ 49 h 49"/>
                <a:gd name="T2" fmla="*/ 0 w 34"/>
                <a:gd name="T3" fmla="*/ 24 h 49"/>
                <a:gd name="T4" fmla="*/ 32 w 34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9">
                  <a:moveTo>
                    <a:pt x="32" y="49"/>
                  </a:moveTo>
                  <a:cubicBezTo>
                    <a:pt x="22" y="49"/>
                    <a:pt x="0" y="33"/>
                    <a:pt x="0" y="24"/>
                  </a:cubicBezTo>
                  <a:cubicBezTo>
                    <a:pt x="0" y="0"/>
                    <a:pt x="34" y="39"/>
                    <a:pt x="32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38"/>
            <p:cNvSpPr/>
            <p:nvPr/>
          </p:nvSpPr>
          <p:spPr bwMode="auto">
            <a:xfrm>
              <a:off x="6099175" y="623888"/>
              <a:ext cx="25400" cy="30163"/>
            </a:xfrm>
            <a:custGeom>
              <a:avLst/>
              <a:gdLst>
                <a:gd name="T0" fmla="*/ 39 w 39"/>
                <a:gd name="T1" fmla="*/ 46 h 47"/>
                <a:gd name="T2" fmla="*/ 0 w 39"/>
                <a:gd name="T3" fmla="*/ 15 h 47"/>
                <a:gd name="T4" fmla="*/ 39 w 39"/>
                <a:gd name="T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7">
                  <a:moveTo>
                    <a:pt x="39" y="46"/>
                  </a:moveTo>
                  <a:cubicBezTo>
                    <a:pt x="22" y="47"/>
                    <a:pt x="10" y="27"/>
                    <a:pt x="0" y="15"/>
                  </a:cubicBezTo>
                  <a:cubicBezTo>
                    <a:pt x="17" y="0"/>
                    <a:pt x="31" y="32"/>
                    <a:pt x="3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39"/>
            <p:cNvSpPr/>
            <p:nvPr/>
          </p:nvSpPr>
          <p:spPr bwMode="auto">
            <a:xfrm>
              <a:off x="6429375" y="631825"/>
              <a:ext cx="25400" cy="30163"/>
            </a:xfrm>
            <a:custGeom>
              <a:avLst/>
              <a:gdLst>
                <a:gd name="T0" fmla="*/ 36 w 40"/>
                <a:gd name="T1" fmla="*/ 0 h 47"/>
                <a:gd name="T2" fmla="*/ 0 w 40"/>
                <a:gd name="T3" fmla="*/ 47 h 47"/>
                <a:gd name="T4" fmla="*/ 36 w 40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7">
                  <a:moveTo>
                    <a:pt x="36" y="0"/>
                  </a:moveTo>
                  <a:cubicBezTo>
                    <a:pt x="40" y="20"/>
                    <a:pt x="16" y="35"/>
                    <a:pt x="0" y="47"/>
                  </a:cubicBezTo>
                  <a:cubicBezTo>
                    <a:pt x="5" y="31"/>
                    <a:pt x="1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40"/>
            <p:cNvSpPr/>
            <p:nvPr/>
          </p:nvSpPr>
          <p:spPr bwMode="auto">
            <a:xfrm>
              <a:off x="6086475" y="639763"/>
              <a:ext cx="26988" cy="25400"/>
            </a:xfrm>
            <a:custGeom>
              <a:avLst/>
              <a:gdLst>
                <a:gd name="T0" fmla="*/ 41 w 41"/>
                <a:gd name="T1" fmla="*/ 38 h 38"/>
                <a:gd name="T2" fmla="*/ 0 w 41"/>
                <a:gd name="T3" fmla="*/ 4 h 38"/>
                <a:gd name="T4" fmla="*/ 5 w 41"/>
                <a:gd name="T5" fmla="*/ 0 h 38"/>
                <a:gd name="T6" fmla="*/ 41 w 41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8">
                  <a:moveTo>
                    <a:pt x="41" y="38"/>
                  </a:moveTo>
                  <a:cubicBezTo>
                    <a:pt x="26" y="35"/>
                    <a:pt x="8" y="19"/>
                    <a:pt x="0" y="4"/>
                  </a:cubicBezTo>
                  <a:cubicBezTo>
                    <a:pt x="1" y="2"/>
                    <a:pt x="5" y="2"/>
                    <a:pt x="5" y="0"/>
                  </a:cubicBezTo>
                  <a:cubicBezTo>
                    <a:pt x="23" y="5"/>
                    <a:pt x="37" y="24"/>
                    <a:pt x="4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41"/>
            <p:cNvSpPr/>
            <p:nvPr/>
          </p:nvSpPr>
          <p:spPr bwMode="auto">
            <a:xfrm>
              <a:off x="6448425" y="650875"/>
              <a:ext cx="25400" cy="28575"/>
            </a:xfrm>
            <a:custGeom>
              <a:avLst/>
              <a:gdLst>
                <a:gd name="T0" fmla="*/ 40 w 40"/>
                <a:gd name="T1" fmla="*/ 7 h 43"/>
                <a:gd name="T2" fmla="*/ 0 w 40"/>
                <a:gd name="T3" fmla="*/ 43 h 43"/>
                <a:gd name="T4" fmla="*/ 30 w 40"/>
                <a:gd name="T5" fmla="*/ 0 h 43"/>
                <a:gd name="T6" fmla="*/ 40 w 40"/>
                <a:gd name="T7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3">
                  <a:moveTo>
                    <a:pt x="40" y="7"/>
                  </a:moveTo>
                  <a:cubicBezTo>
                    <a:pt x="32" y="24"/>
                    <a:pt x="18" y="43"/>
                    <a:pt x="0" y="43"/>
                  </a:cubicBezTo>
                  <a:cubicBezTo>
                    <a:pt x="5" y="30"/>
                    <a:pt x="21" y="14"/>
                    <a:pt x="30" y="0"/>
                  </a:cubicBezTo>
                  <a:cubicBezTo>
                    <a:pt x="36" y="0"/>
                    <a:pt x="37" y="4"/>
                    <a:pt x="4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Freeform 42"/>
            <p:cNvSpPr>
              <a:spLocks noEditPoints="1"/>
            </p:cNvSpPr>
            <p:nvPr/>
          </p:nvSpPr>
          <p:spPr bwMode="auto">
            <a:xfrm>
              <a:off x="6118225" y="655638"/>
              <a:ext cx="349250" cy="260350"/>
            </a:xfrm>
            <a:custGeom>
              <a:avLst/>
              <a:gdLst>
                <a:gd name="T0" fmla="*/ 484 w 541"/>
                <a:gd name="T1" fmla="*/ 402 h 402"/>
                <a:gd name="T2" fmla="*/ 405 w 541"/>
                <a:gd name="T3" fmla="*/ 362 h 402"/>
                <a:gd name="T4" fmla="*/ 263 w 541"/>
                <a:gd name="T5" fmla="*/ 294 h 402"/>
                <a:gd name="T6" fmla="*/ 165 w 541"/>
                <a:gd name="T7" fmla="*/ 243 h 402"/>
                <a:gd name="T8" fmla="*/ 100 w 541"/>
                <a:gd name="T9" fmla="*/ 209 h 402"/>
                <a:gd name="T10" fmla="*/ 49 w 541"/>
                <a:gd name="T11" fmla="*/ 183 h 402"/>
                <a:gd name="T12" fmla="*/ 20 w 541"/>
                <a:gd name="T13" fmla="*/ 164 h 402"/>
                <a:gd name="T14" fmla="*/ 2 w 541"/>
                <a:gd name="T15" fmla="*/ 164 h 402"/>
                <a:gd name="T16" fmla="*/ 24 w 541"/>
                <a:gd name="T17" fmla="*/ 125 h 402"/>
                <a:gd name="T18" fmla="*/ 237 w 541"/>
                <a:gd name="T19" fmla="*/ 6 h 402"/>
                <a:gd name="T20" fmla="*/ 245 w 541"/>
                <a:gd name="T21" fmla="*/ 0 h 402"/>
                <a:gd name="T22" fmla="*/ 393 w 541"/>
                <a:gd name="T23" fmla="*/ 30 h 402"/>
                <a:gd name="T24" fmla="*/ 399 w 541"/>
                <a:gd name="T25" fmla="*/ 40 h 402"/>
                <a:gd name="T26" fmla="*/ 527 w 541"/>
                <a:gd name="T27" fmla="*/ 266 h 402"/>
                <a:gd name="T28" fmla="*/ 484 w 541"/>
                <a:gd name="T29" fmla="*/ 402 h 402"/>
                <a:gd name="T30" fmla="*/ 499 w 541"/>
                <a:gd name="T31" fmla="*/ 309 h 402"/>
                <a:gd name="T32" fmla="*/ 508 w 541"/>
                <a:gd name="T33" fmla="*/ 200 h 402"/>
                <a:gd name="T34" fmla="*/ 499 w 541"/>
                <a:gd name="T35" fmla="*/ 185 h 402"/>
                <a:gd name="T36" fmla="*/ 490 w 541"/>
                <a:gd name="T37" fmla="*/ 155 h 402"/>
                <a:gd name="T38" fmla="*/ 426 w 541"/>
                <a:gd name="T39" fmla="*/ 79 h 402"/>
                <a:gd name="T40" fmla="*/ 388 w 541"/>
                <a:gd name="T41" fmla="*/ 61 h 402"/>
                <a:gd name="T42" fmla="*/ 354 w 541"/>
                <a:gd name="T43" fmla="*/ 38 h 402"/>
                <a:gd name="T44" fmla="*/ 230 w 541"/>
                <a:gd name="T45" fmla="*/ 25 h 402"/>
                <a:gd name="T46" fmla="*/ 83 w 541"/>
                <a:gd name="T47" fmla="*/ 78 h 402"/>
                <a:gd name="T48" fmla="*/ 24 w 541"/>
                <a:gd name="T49" fmla="*/ 155 h 402"/>
                <a:gd name="T50" fmla="*/ 173 w 541"/>
                <a:gd name="T51" fmla="*/ 223 h 402"/>
                <a:gd name="T52" fmla="*/ 241 w 541"/>
                <a:gd name="T53" fmla="*/ 258 h 402"/>
                <a:gd name="T54" fmla="*/ 294 w 541"/>
                <a:gd name="T55" fmla="*/ 290 h 402"/>
                <a:gd name="T56" fmla="*/ 352 w 541"/>
                <a:gd name="T57" fmla="*/ 317 h 402"/>
                <a:gd name="T58" fmla="*/ 365 w 541"/>
                <a:gd name="T59" fmla="*/ 328 h 402"/>
                <a:gd name="T60" fmla="*/ 392 w 541"/>
                <a:gd name="T61" fmla="*/ 336 h 402"/>
                <a:gd name="T62" fmla="*/ 410 w 541"/>
                <a:gd name="T63" fmla="*/ 351 h 402"/>
                <a:gd name="T64" fmla="*/ 426 w 541"/>
                <a:gd name="T65" fmla="*/ 355 h 402"/>
                <a:gd name="T66" fmla="*/ 478 w 541"/>
                <a:gd name="T67" fmla="*/ 383 h 402"/>
                <a:gd name="T68" fmla="*/ 499 w 541"/>
                <a:gd name="T69" fmla="*/ 30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1" h="402">
                  <a:moveTo>
                    <a:pt x="484" y="402"/>
                  </a:moveTo>
                  <a:cubicBezTo>
                    <a:pt x="453" y="396"/>
                    <a:pt x="431" y="376"/>
                    <a:pt x="405" y="362"/>
                  </a:cubicBezTo>
                  <a:cubicBezTo>
                    <a:pt x="359" y="339"/>
                    <a:pt x="310" y="319"/>
                    <a:pt x="263" y="294"/>
                  </a:cubicBezTo>
                  <a:cubicBezTo>
                    <a:pt x="231" y="277"/>
                    <a:pt x="202" y="252"/>
                    <a:pt x="165" y="243"/>
                  </a:cubicBezTo>
                  <a:cubicBezTo>
                    <a:pt x="151" y="224"/>
                    <a:pt x="121" y="222"/>
                    <a:pt x="100" y="209"/>
                  </a:cubicBezTo>
                  <a:cubicBezTo>
                    <a:pt x="83" y="200"/>
                    <a:pt x="70" y="184"/>
                    <a:pt x="49" y="183"/>
                  </a:cubicBezTo>
                  <a:cubicBezTo>
                    <a:pt x="43" y="174"/>
                    <a:pt x="28" y="172"/>
                    <a:pt x="20" y="164"/>
                  </a:cubicBezTo>
                  <a:cubicBezTo>
                    <a:pt x="12" y="163"/>
                    <a:pt x="8" y="168"/>
                    <a:pt x="2" y="164"/>
                  </a:cubicBezTo>
                  <a:cubicBezTo>
                    <a:pt x="0" y="148"/>
                    <a:pt x="14" y="134"/>
                    <a:pt x="24" y="125"/>
                  </a:cubicBezTo>
                  <a:cubicBezTo>
                    <a:pt x="67" y="56"/>
                    <a:pt x="140" y="4"/>
                    <a:pt x="237" y="6"/>
                  </a:cubicBezTo>
                  <a:cubicBezTo>
                    <a:pt x="241" y="5"/>
                    <a:pt x="241" y="1"/>
                    <a:pt x="245" y="0"/>
                  </a:cubicBezTo>
                  <a:cubicBezTo>
                    <a:pt x="303" y="2"/>
                    <a:pt x="346" y="9"/>
                    <a:pt x="393" y="30"/>
                  </a:cubicBezTo>
                  <a:cubicBezTo>
                    <a:pt x="396" y="33"/>
                    <a:pt x="396" y="38"/>
                    <a:pt x="399" y="40"/>
                  </a:cubicBezTo>
                  <a:cubicBezTo>
                    <a:pt x="473" y="83"/>
                    <a:pt x="541" y="171"/>
                    <a:pt x="527" y="266"/>
                  </a:cubicBezTo>
                  <a:cubicBezTo>
                    <a:pt x="521" y="310"/>
                    <a:pt x="507" y="361"/>
                    <a:pt x="484" y="402"/>
                  </a:cubicBezTo>
                  <a:close/>
                  <a:moveTo>
                    <a:pt x="499" y="309"/>
                  </a:moveTo>
                  <a:cubicBezTo>
                    <a:pt x="510" y="278"/>
                    <a:pt x="520" y="236"/>
                    <a:pt x="508" y="200"/>
                  </a:cubicBezTo>
                  <a:cubicBezTo>
                    <a:pt x="507" y="195"/>
                    <a:pt x="501" y="190"/>
                    <a:pt x="499" y="185"/>
                  </a:cubicBezTo>
                  <a:cubicBezTo>
                    <a:pt x="495" y="175"/>
                    <a:pt x="494" y="164"/>
                    <a:pt x="490" y="155"/>
                  </a:cubicBezTo>
                  <a:cubicBezTo>
                    <a:pt x="476" y="128"/>
                    <a:pt x="449" y="96"/>
                    <a:pt x="426" y="79"/>
                  </a:cubicBezTo>
                  <a:cubicBezTo>
                    <a:pt x="415" y="72"/>
                    <a:pt x="400" y="68"/>
                    <a:pt x="388" y="61"/>
                  </a:cubicBezTo>
                  <a:cubicBezTo>
                    <a:pt x="376" y="54"/>
                    <a:pt x="365" y="43"/>
                    <a:pt x="354" y="38"/>
                  </a:cubicBezTo>
                  <a:cubicBezTo>
                    <a:pt x="325" y="26"/>
                    <a:pt x="268" y="22"/>
                    <a:pt x="230" y="25"/>
                  </a:cubicBezTo>
                  <a:cubicBezTo>
                    <a:pt x="173" y="29"/>
                    <a:pt x="129" y="59"/>
                    <a:pt x="83" y="78"/>
                  </a:cubicBezTo>
                  <a:cubicBezTo>
                    <a:pt x="59" y="100"/>
                    <a:pt x="40" y="125"/>
                    <a:pt x="24" y="155"/>
                  </a:cubicBezTo>
                  <a:cubicBezTo>
                    <a:pt x="77" y="173"/>
                    <a:pt x="122" y="208"/>
                    <a:pt x="173" y="223"/>
                  </a:cubicBezTo>
                  <a:cubicBezTo>
                    <a:pt x="190" y="243"/>
                    <a:pt x="217" y="247"/>
                    <a:pt x="241" y="258"/>
                  </a:cubicBezTo>
                  <a:cubicBezTo>
                    <a:pt x="258" y="267"/>
                    <a:pt x="275" y="280"/>
                    <a:pt x="294" y="290"/>
                  </a:cubicBezTo>
                  <a:cubicBezTo>
                    <a:pt x="313" y="301"/>
                    <a:pt x="334" y="307"/>
                    <a:pt x="352" y="317"/>
                  </a:cubicBezTo>
                  <a:cubicBezTo>
                    <a:pt x="357" y="319"/>
                    <a:pt x="360" y="326"/>
                    <a:pt x="365" y="328"/>
                  </a:cubicBezTo>
                  <a:cubicBezTo>
                    <a:pt x="374" y="332"/>
                    <a:pt x="383" y="331"/>
                    <a:pt x="392" y="336"/>
                  </a:cubicBezTo>
                  <a:cubicBezTo>
                    <a:pt x="399" y="339"/>
                    <a:pt x="403" y="347"/>
                    <a:pt x="410" y="351"/>
                  </a:cubicBezTo>
                  <a:cubicBezTo>
                    <a:pt x="415" y="353"/>
                    <a:pt x="421" y="353"/>
                    <a:pt x="426" y="355"/>
                  </a:cubicBezTo>
                  <a:cubicBezTo>
                    <a:pt x="444" y="363"/>
                    <a:pt x="459" y="377"/>
                    <a:pt x="478" y="383"/>
                  </a:cubicBezTo>
                  <a:cubicBezTo>
                    <a:pt x="487" y="360"/>
                    <a:pt x="503" y="337"/>
                    <a:pt x="499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Freeform 43"/>
            <p:cNvSpPr/>
            <p:nvPr/>
          </p:nvSpPr>
          <p:spPr bwMode="auto">
            <a:xfrm>
              <a:off x="6049963" y="669925"/>
              <a:ext cx="25400" cy="19050"/>
            </a:xfrm>
            <a:custGeom>
              <a:avLst/>
              <a:gdLst>
                <a:gd name="T0" fmla="*/ 0 w 38"/>
                <a:gd name="T1" fmla="*/ 0 h 30"/>
                <a:gd name="T2" fmla="*/ 38 w 38"/>
                <a:gd name="T3" fmla="*/ 23 h 30"/>
                <a:gd name="T4" fmla="*/ 0 w 38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cubicBezTo>
                    <a:pt x="18" y="2"/>
                    <a:pt x="28" y="13"/>
                    <a:pt x="38" y="23"/>
                  </a:cubicBezTo>
                  <a:cubicBezTo>
                    <a:pt x="25" y="30"/>
                    <a:pt x="8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Freeform 44"/>
            <p:cNvSpPr/>
            <p:nvPr/>
          </p:nvSpPr>
          <p:spPr bwMode="auto">
            <a:xfrm>
              <a:off x="6467475" y="669925"/>
              <a:ext cx="22225" cy="23813"/>
            </a:xfrm>
            <a:custGeom>
              <a:avLst/>
              <a:gdLst>
                <a:gd name="T0" fmla="*/ 35 w 35"/>
                <a:gd name="T1" fmla="*/ 6 h 39"/>
                <a:gd name="T2" fmla="*/ 0 w 35"/>
                <a:gd name="T3" fmla="*/ 38 h 39"/>
                <a:gd name="T4" fmla="*/ 26 w 35"/>
                <a:gd name="T5" fmla="*/ 2 h 39"/>
                <a:gd name="T6" fmla="*/ 35 w 35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">
                  <a:moveTo>
                    <a:pt x="35" y="6"/>
                  </a:moveTo>
                  <a:cubicBezTo>
                    <a:pt x="32" y="24"/>
                    <a:pt x="16" y="39"/>
                    <a:pt x="0" y="38"/>
                  </a:cubicBezTo>
                  <a:cubicBezTo>
                    <a:pt x="5" y="23"/>
                    <a:pt x="17" y="14"/>
                    <a:pt x="26" y="2"/>
                  </a:cubicBezTo>
                  <a:cubicBezTo>
                    <a:pt x="32" y="0"/>
                    <a:pt x="32" y="5"/>
                    <a:pt x="3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Freeform 45"/>
            <p:cNvSpPr/>
            <p:nvPr/>
          </p:nvSpPr>
          <p:spPr bwMode="auto">
            <a:xfrm>
              <a:off x="6045200" y="684213"/>
              <a:ext cx="23813" cy="14288"/>
            </a:xfrm>
            <a:custGeom>
              <a:avLst/>
              <a:gdLst>
                <a:gd name="T0" fmla="*/ 0 w 35"/>
                <a:gd name="T1" fmla="*/ 0 h 22"/>
                <a:gd name="T2" fmla="*/ 35 w 35"/>
                <a:gd name="T3" fmla="*/ 20 h 22"/>
                <a:gd name="T4" fmla="*/ 0 w 35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cubicBezTo>
                    <a:pt x="16" y="2"/>
                    <a:pt x="30" y="7"/>
                    <a:pt x="35" y="20"/>
                  </a:cubicBezTo>
                  <a:cubicBezTo>
                    <a:pt x="22" y="22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Freeform 46"/>
            <p:cNvSpPr/>
            <p:nvPr/>
          </p:nvSpPr>
          <p:spPr bwMode="auto">
            <a:xfrm>
              <a:off x="6043613" y="690563"/>
              <a:ext cx="20638" cy="17463"/>
            </a:xfrm>
            <a:custGeom>
              <a:avLst/>
              <a:gdLst>
                <a:gd name="T0" fmla="*/ 32 w 33"/>
                <a:gd name="T1" fmla="*/ 26 h 26"/>
                <a:gd name="T2" fmla="*/ 0 w 33"/>
                <a:gd name="T3" fmla="*/ 9 h 26"/>
                <a:gd name="T4" fmla="*/ 32 w 3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2" y="26"/>
                  </a:moveTo>
                  <a:cubicBezTo>
                    <a:pt x="16" y="26"/>
                    <a:pt x="12" y="14"/>
                    <a:pt x="0" y="9"/>
                  </a:cubicBezTo>
                  <a:cubicBezTo>
                    <a:pt x="7" y="0"/>
                    <a:pt x="33" y="10"/>
                    <a:pt x="3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Freeform 47"/>
            <p:cNvSpPr/>
            <p:nvPr/>
          </p:nvSpPr>
          <p:spPr bwMode="auto">
            <a:xfrm>
              <a:off x="6500813" y="725488"/>
              <a:ext cx="25400" cy="22225"/>
            </a:xfrm>
            <a:custGeom>
              <a:avLst/>
              <a:gdLst>
                <a:gd name="T0" fmla="*/ 40 w 40"/>
                <a:gd name="T1" fmla="*/ 16 h 35"/>
                <a:gd name="T2" fmla="*/ 0 w 40"/>
                <a:gd name="T3" fmla="*/ 35 h 35"/>
                <a:gd name="T4" fmla="*/ 40 w 40"/>
                <a:gd name="T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5">
                  <a:moveTo>
                    <a:pt x="40" y="16"/>
                  </a:moveTo>
                  <a:cubicBezTo>
                    <a:pt x="34" y="30"/>
                    <a:pt x="17" y="32"/>
                    <a:pt x="0" y="35"/>
                  </a:cubicBezTo>
                  <a:cubicBezTo>
                    <a:pt x="7" y="24"/>
                    <a:pt x="30" y="0"/>
                    <a:pt x="4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Freeform 48"/>
            <p:cNvSpPr/>
            <p:nvPr/>
          </p:nvSpPr>
          <p:spPr bwMode="auto">
            <a:xfrm>
              <a:off x="6507163" y="739775"/>
              <a:ext cx="25400" cy="26988"/>
            </a:xfrm>
            <a:custGeom>
              <a:avLst/>
              <a:gdLst>
                <a:gd name="T0" fmla="*/ 39 w 39"/>
                <a:gd name="T1" fmla="*/ 25 h 41"/>
                <a:gd name="T2" fmla="*/ 0 w 39"/>
                <a:gd name="T3" fmla="*/ 32 h 41"/>
                <a:gd name="T4" fmla="*/ 39 w 39"/>
                <a:gd name="T5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1">
                  <a:moveTo>
                    <a:pt x="39" y="25"/>
                  </a:moveTo>
                  <a:cubicBezTo>
                    <a:pt x="29" y="28"/>
                    <a:pt x="10" y="41"/>
                    <a:pt x="0" y="32"/>
                  </a:cubicBezTo>
                  <a:cubicBezTo>
                    <a:pt x="10" y="26"/>
                    <a:pt x="33" y="0"/>
                    <a:pt x="3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Freeform 49"/>
            <p:cNvSpPr/>
            <p:nvPr/>
          </p:nvSpPr>
          <p:spPr bwMode="auto">
            <a:xfrm>
              <a:off x="6510338" y="765175"/>
              <a:ext cx="26988" cy="19050"/>
            </a:xfrm>
            <a:custGeom>
              <a:avLst/>
              <a:gdLst>
                <a:gd name="T0" fmla="*/ 42 w 42"/>
                <a:gd name="T1" fmla="*/ 4 h 28"/>
                <a:gd name="T2" fmla="*/ 0 w 42"/>
                <a:gd name="T3" fmla="*/ 28 h 28"/>
                <a:gd name="T4" fmla="*/ 42 w 42"/>
                <a:gd name="T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42" y="4"/>
                  </a:moveTo>
                  <a:cubicBezTo>
                    <a:pt x="41" y="25"/>
                    <a:pt x="14" y="20"/>
                    <a:pt x="0" y="28"/>
                  </a:cubicBezTo>
                  <a:cubicBezTo>
                    <a:pt x="8" y="15"/>
                    <a:pt x="24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Freeform 50"/>
            <p:cNvSpPr/>
            <p:nvPr/>
          </p:nvSpPr>
          <p:spPr bwMode="auto">
            <a:xfrm>
              <a:off x="5970588" y="771525"/>
              <a:ext cx="38100" cy="71438"/>
            </a:xfrm>
            <a:custGeom>
              <a:avLst/>
              <a:gdLst>
                <a:gd name="T0" fmla="*/ 53 w 59"/>
                <a:gd name="T1" fmla="*/ 0 h 110"/>
                <a:gd name="T2" fmla="*/ 48 w 59"/>
                <a:gd name="T3" fmla="*/ 40 h 110"/>
                <a:gd name="T4" fmla="*/ 5 w 59"/>
                <a:gd name="T5" fmla="*/ 110 h 110"/>
                <a:gd name="T6" fmla="*/ 18 w 59"/>
                <a:gd name="T7" fmla="*/ 79 h 110"/>
                <a:gd name="T8" fmla="*/ 46 w 59"/>
                <a:gd name="T9" fmla="*/ 0 h 110"/>
                <a:gd name="T10" fmla="*/ 53 w 5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0">
                  <a:moveTo>
                    <a:pt x="53" y="0"/>
                  </a:moveTo>
                  <a:cubicBezTo>
                    <a:pt x="59" y="13"/>
                    <a:pt x="41" y="26"/>
                    <a:pt x="48" y="40"/>
                  </a:cubicBezTo>
                  <a:cubicBezTo>
                    <a:pt x="30" y="63"/>
                    <a:pt x="36" y="104"/>
                    <a:pt x="5" y="110"/>
                  </a:cubicBezTo>
                  <a:cubicBezTo>
                    <a:pt x="0" y="97"/>
                    <a:pt x="11" y="86"/>
                    <a:pt x="18" y="79"/>
                  </a:cubicBezTo>
                  <a:cubicBezTo>
                    <a:pt x="27" y="53"/>
                    <a:pt x="39" y="29"/>
                    <a:pt x="46" y="0"/>
                  </a:cubicBezTo>
                  <a:cubicBezTo>
                    <a:pt x="48" y="0"/>
                    <a:pt x="5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Freeform 51"/>
            <p:cNvSpPr/>
            <p:nvPr/>
          </p:nvSpPr>
          <p:spPr bwMode="auto">
            <a:xfrm>
              <a:off x="6516688" y="779463"/>
              <a:ext cx="26988" cy="19050"/>
            </a:xfrm>
            <a:custGeom>
              <a:avLst/>
              <a:gdLst>
                <a:gd name="T0" fmla="*/ 43 w 43"/>
                <a:gd name="T1" fmla="*/ 20 h 31"/>
                <a:gd name="T2" fmla="*/ 0 w 43"/>
                <a:gd name="T3" fmla="*/ 28 h 31"/>
                <a:gd name="T4" fmla="*/ 43 w 43"/>
                <a:gd name="T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43" y="20"/>
                  </a:moveTo>
                  <a:cubicBezTo>
                    <a:pt x="36" y="28"/>
                    <a:pt x="15" y="31"/>
                    <a:pt x="0" y="28"/>
                  </a:cubicBezTo>
                  <a:cubicBezTo>
                    <a:pt x="8" y="18"/>
                    <a:pt x="37" y="0"/>
                    <a:pt x="4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Freeform 52"/>
            <p:cNvSpPr/>
            <p:nvPr/>
          </p:nvSpPr>
          <p:spPr bwMode="auto">
            <a:xfrm>
              <a:off x="5951538" y="804863"/>
              <a:ext cx="20638" cy="25400"/>
            </a:xfrm>
            <a:custGeom>
              <a:avLst/>
              <a:gdLst>
                <a:gd name="T0" fmla="*/ 15 w 32"/>
                <a:gd name="T1" fmla="*/ 0 h 40"/>
                <a:gd name="T2" fmla="*/ 24 w 32"/>
                <a:gd name="T3" fmla="*/ 0 h 40"/>
                <a:gd name="T4" fmla="*/ 0 w 32"/>
                <a:gd name="T5" fmla="*/ 28 h 40"/>
                <a:gd name="T6" fmla="*/ 15 w 3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0">
                  <a:moveTo>
                    <a:pt x="15" y="0"/>
                  </a:moveTo>
                  <a:cubicBezTo>
                    <a:pt x="18" y="0"/>
                    <a:pt x="21" y="0"/>
                    <a:pt x="24" y="0"/>
                  </a:cubicBezTo>
                  <a:cubicBezTo>
                    <a:pt x="32" y="8"/>
                    <a:pt x="16" y="40"/>
                    <a:pt x="0" y="28"/>
                  </a:cubicBezTo>
                  <a:cubicBezTo>
                    <a:pt x="6" y="20"/>
                    <a:pt x="11" y="1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Freeform 53"/>
            <p:cNvSpPr/>
            <p:nvPr/>
          </p:nvSpPr>
          <p:spPr bwMode="auto">
            <a:xfrm>
              <a:off x="6072188" y="828675"/>
              <a:ext cx="34925" cy="68263"/>
            </a:xfrm>
            <a:custGeom>
              <a:avLst/>
              <a:gdLst>
                <a:gd name="T0" fmla="*/ 53 w 53"/>
                <a:gd name="T1" fmla="*/ 0 h 105"/>
                <a:gd name="T2" fmla="*/ 17 w 53"/>
                <a:gd name="T3" fmla="*/ 102 h 105"/>
                <a:gd name="T4" fmla="*/ 0 w 53"/>
                <a:gd name="T5" fmla="*/ 98 h 105"/>
                <a:gd name="T6" fmla="*/ 53 w 5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05">
                  <a:moveTo>
                    <a:pt x="53" y="0"/>
                  </a:moveTo>
                  <a:cubicBezTo>
                    <a:pt x="42" y="33"/>
                    <a:pt x="32" y="70"/>
                    <a:pt x="17" y="102"/>
                  </a:cubicBezTo>
                  <a:cubicBezTo>
                    <a:pt x="11" y="105"/>
                    <a:pt x="2" y="104"/>
                    <a:pt x="0" y="98"/>
                  </a:cubicBezTo>
                  <a:cubicBezTo>
                    <a:pt x="27" y="75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Freeform 54"/>
            <p:cNvSpPr/>
            <p:nvPr/>
          </p:nvSpPr>
          <p:spPr bwMode="auto">
            <a:xfrm>
              <a:off x="5997575" y="833438"/>
              <a:ext cx="15875" cy="23813"/>
            </a:xfrm>
            <a:custGeom>
              <a:avLst/>
              <a:gdLst>
                <a:gd name="T0" fmla="*/ 25 w 25"/>
                <a:gd name="T1" fmla="*/ 0 h 36"/>
                <a:gd name="T2" fmla="*/ 13 w 25"/>
                <a:gd name="T3" fmla="*/ 34 h 36"/>
                <a:gd name="T4" fmla="*/ 0 w 25"/>
                <a:gd name="T5" fmla="*/ 36 h 36"/>
                <a:gd name="T6" fmla="*/ 25 w 2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25" y="0"/>
                  </a:moveTo>
                  <a:cubicBezTo>
                    <a:pt x="25" y="16"/>
                    <a:pt x="18" y="24"/>
                    <a:pt x="13" y="34"/>
                  </a:cubicBezTo>
                  <a:cubicBezTo>
                    <a:pt x="7" y="33"/>
                    <a:pt x="5" y="36"/>
                    <a:pt x="0" y="36"/>
                  </a:cubicBezTo>
                  <a:cubicBezTo>
                    <a:pt x="2" y="25"/>
                    <a:pt x="10" y="5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Freeform 55"/>
            <p:cNvSpPr/>
            <p:nvPr/>
          </p:nvSpPr>
          <p:spPr bwMode="auto">
            <a:xfrm>
              <a:off x="6508750" y="838200"/>
              <a:ext cx="36513" cy="15875"/>
            </a:xfrm>
            <a:custGeom>
              <a:avLst/>
              <a:gdLst>
                <a:gd name="T0" fmla="*/ 57 w 57"/>
                <a:gd name="T1" fmla="*/ 11 h 23"/>
                <a:gd name="T2" fmla="*/ 0 w 57"/>
                <a:gd name="T3" fmla="*/ 15 h 23"/>
                <a:gd name="T4" fmla="*/ 57 w 57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3">
                  <a:moveTo>
                    <a:pt x="57" y="11"/>
                  </a:moveTo>
                  <a:cubicBezTo>
                    <a:pt x="46" y="23"/>
                    <a:pt x="16" y="12"/>
                    <a:pt x="0" y="15"/>
                  </a:cubicBezTo>
                  <a:cubicBezTo>
                    <a:pt x="13" y="5"/>
                    <a:pt x="43" y="0"/>
                    <a:pt x="5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Freeform 56"/>
            <p:cNvSpPr/>
            <p:nvPr/>
          </p:nvSpPr>
          <p:spPr bwMode="auto">
            <a:xfrm>
              <a:off x="6016625" y="836613"/>
              <a:ext cx="19050" cy="30163"/>
            </a:xfrm>
            <a:custGeom>
              <a:avLst/>
              <a:gdLst>
                <a:gd name="T0" fmla="*/ 31 w 31"/>
                <a:gd name="T1" fmla="*/ 16 h 46"/>
                <a:gd name="T2" fmla="*/ 0 w 31"/>
                <a:gd name="T3" fmla="*/ 46 h 46"/>
                <a:gd name="T4" fmla="*/ 31 w 3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6">
                  <a:moveTo>
                    <a:pt x="31" y="16"/>
                  </a:moveTo>
                  <a:cubicBezTo>
                    <a:pt x="23" y="29"/>
                    <a:pt x="20" y="45"/>
                    <a:pt x="0" y="46"/>
                  </a:cubicBezTo>
                  <a:cubicBezTo>
                    <a:pt x="6" y="33"/>
                    <a:pt x="13" y="0"/>
                    <a:pt x="3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Freeform 57"/>
            <p:cNvSpPr/>
            <p:nvPr/>
          </p:nvSpPr>
          <p:spPr bwMode="auto">
            <a:xfrm>
              <a:off x="6032500" y="847725"/>
              <a:ext cx="17463" cy="26988"/>
            </a:xfrm>
            <a:custGeom>
              <a:avLst/>
              <a:gdLst>
                <a:gd name="T0" fmla="*/ 23 w 26"/>
                <a:gd name="T1" fmla="*/ 6 h 41"/>
                <a:gd name="T2" fmla="*/ 5 w 26"/>
                <a:gd name="T3" fmla="*/ 41 h 41"/>
                <a:gd name="T4" fmla="*/ 23 w 26"/>
                <a:gd name="T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41">
                  <a:moveTo>
                    <a:pt x="23" y="6"/>
                  </a:moveTo>
                  <a:cubicBezTo>
                    <a:pt x="26" y="22"/>
                    <a:pt x="18" y="36"/>
                    <a:pt x="5" y="41"/>
                  </a:cubicBezTo>
                  <a:cubicBezTo>
                    <a:pt x="0" y="32"/>
                    <a:pt x="8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Freeform 58"/>
            <p:cNvSpPr/>
            <p:nvPr/>
          </p:nvSpPr>
          <p:spPr bwMode="auto">
            <a:xfrm>
              <a:off x="6507163" y="855663"/>
              <a:ext cx="31750" cy="17463"/>
            </a:xfrm>
            <a:custGeom>
              <a:avLst/>
              <a:gdLst>
                <a:gd name="T0" fmla="*/ 49 w 49"/>
                <a:gd name="T1" fmla="*/ 14 h 27"/>
                <a:gd name="T2" fmla="*/ 0 w 49"/>
                <a:gd name="T3" fmla="*/ 15 h 27"/>
                <a:gd name="T4" fmla="*/ 49 w 49"/>
                <a:gd name="T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7">
                  <a:moveTo>
                    <a:pt x="49" y="14"/>
                  </a:moveTo>
                  <a:cubicBezTo>
                    <a:pt x="40" y="27"/>
                    <a:pt x="16" y="16"/>
                    <a:pt x="0" y="15"/>
                  </a:cubicBezTo>
                  <a:cubicBezTo>
                    <a:pt x="11" y="5"/>
                    <a:pt x="39" y="0"/>
                    <a:pt x="4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Freeform 59"/>
            <p:cNvSpPr/>
            <p:nvPr/>
          </p:nvSpPr>
          <p:spPr bwMode="auto">
            <a:xfrm>
              <a:off x="6051550" y="857250"/>
              <a:ext cx="15875" cy="28575"/>
            </a:xfrm>
            <a:custGeom>
              <a:avLst/>
              <a:gdLst>
                <a:gd name="T0" fmla="*/ 25 w 25"/>
                <a:gd name="T1" fmla="*/ 5 h 43"/>
                <a:gd name="T2" fmla="*/ 0 w 25"/>
                <a:gd name="T3" fmla="*/ 39 h 43"/>
                <a:gd name="T4" fmla="*/ 25 w 25"/>
                <a:gd name="T5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3">
                  <a:moveTo>
                    <a:pt x="25" y="5"/>
                  </a:moveTo>
                  <a:cubicBezTo>
                    <a:pt x="22" y="20"/>
                    <a:pt x="21" y="43"/>
                    <a:pt x="0" y="39"/>
                  </a:cubicBezTo>
                  <a:cubicBezTo>
                    <a:pt x="8" y="28"/>
                    <a:pt x="7" y="0"/>
                    <a:pt x="2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Freeform 60"/>
            <p:cNvSpPr/>
            <p:nvPr/>
          </p:nvSpPr>
          <p:spPr bwMode="auto">
            <a:xfrm>
              <a:off x="6173788" y="874713"/>
              <a:ext cx="30163" cy="65088"/>
            </a:xfrm>
            <a:custGeom>
              <a:avLst/>
              <a:gdLst>
                <a:gd name="T0" fmla="*/ 48 w 48"/>
                <a:gd name="T1" fmla="*/ 6 h 101"/>
                <a:gd name="T2" fmla="*/ 13 w 48"/>
                <a:gd name="T3" fmla="*/ 100 h 101"/>
                <a:gd name="T4" fmla="*/ 0 w 48"/>
                <a:gd name="T5" fmla="*/ 95 h 101"/>
                <a:gd name="T6" fmla="*/ 32 w 48"/>
                <a:gd name="T7" fmla="*/ 6 h 101"/>
                <a:gd name="T8" fmla="*/ 48 w 48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1">
                  <a:moveTo>
                    <a:pt x="48" y="6"/>
                  </a:moveTo>
                  <a:cubicBezTo>
                    <a:pt x="33" y="38"/>
                    <a:pt x="33" y="74"/>
                    <a:pt x="13" y="100"/>
                  </a:cubicBezTo>
                  <a:cubicBezTo>
                    <a:pt x="6" y="101"/>
                    <a:pt x="4" y="97"/>
                    <a:pt x="0" y="95"/>
                  </a:cubicBezTo>
                  <a:cubicBezTo>
                    <a:pt x="16" y="72"/>
                    <a:pt x="25" y="32"/>
                    <a:pt x="32" y="6"/>
                  </a:cubicBezTo>
                  <a:cubicBezTo>
                    <a:pt x="37" y="3"/>
                    <a:pt x="44" y="0"/>
                    <a:pt x="4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Freeform 61"/>
            <p:cNvSpPr/>
            <p:nvPr/>
          </p:nvSpPr>
          <p:spPr bwMode="auto">
            <a:xfrm>
              <a:off x="6099175" y="877888"/>
              <a:ext cx="17463" cy="26988"/>
            </a:xfrm>
            <a:custGeom>
              <a:avLst/>
              <a:gdLst>
                <a:gd name="T0" fmla="*/ 24 w 28"/>
                <a:gd name="T1" fmla="*/ 0 h 42"/>
                <a:gd name="T2" fmla="*/ 0 w 28"/>
                <a:gd name="T3" fmla="*/ 42 h 42"/>
                <a:gd name="T4" fmla="*/ 24 w 2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24" y="0"/>
                  </a:moveTo>
                  <a:cubicBezTo>
                    <a:pt x="28" y="18"/>
                    <a:pt x="20" y="35"/>
                    <a:pt x="0" y="42"/>
                  </a:cubicBezTo>
                  <a:cubicBezTo>
                    <a:pt x="0" y="27"/>
                    <a:pt x="7" y="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Freeform 62"/>
            <p:cNvSpPr/>
            <p:nvPr/>
          </p:nvSpPr>
          <p:spPr bwMode="auto">
            <a:xfrm>
              <a:off x="6499225" y="874713"/>
              <a:ext cx="34925" cy="15875"/>
            </a:xfrm>
            <a:custGeom>
              <a:avLst/>
              <a:gdLst>
                <a:gd name="T0" fmla="*/ 49 w 54"/>
                <a:gd name="T1" fmla="*/ 7 h 26"/>
                <a:gd name="T2" fmla="*/ 53 w 54"/>
                <a:gd name="T3" fmla="*/ 22 h 26"/>
                <a:gd name="T4" fmla="*/ 0 w 54"/>
                <a:gd name="T5" fmla="*/ 11 h 26"/>
                <a:gd name="T6" fmla="*/ 49 w 54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49" y="7"/>
                  </a:moveTo>
                  <a:cubicBezTo>
                    <a:pt x="53" y="10"/>
                    <a:pt x="54" y="15"/>
                    <a:pt x="53" y="22"/>
                  </a:cubicBezTo>
                  <a:cubicBezTo>
                    <a:pt x="34" y="26"/>
                    <a:pt x="19" y="13"/>
                    <a:pt x="0" y="11"/>
                  </a:cubicBezTo>
                  <a:cubicBezTo>
                    <a:pt x="12" y="0"/>
                    <a:pt x="31" y="13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Freeform 63"/>
            <p:cNvSpPr/>
            <p:nvPr/>
          </p:nvSpPr>
          <p:spPr bwMode="auto">
            <a:xfrm>
              <a:off x="6115050" y="890588"/>
              <a:ext cx="26988" cy="26988"/>
            </a:xfrm>
            <a:custGeom>
              <a:avLst/>
              <a:gdLst>
                <a:gd name="T0" fmla="*/ 18 w 41"/>
                <a:gd name="T1" fmla="*/ 0 h 41"/>
                <a:gd name="T2" fmla="*/ 1 w 41"/>
                <a:gd name="T3" fmla="*/ 41 h 41"/>
                <a:gd name="T4" fmla="*/ 18 w 4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1">
                  <a:moveTo>
                    <a:pt x="18" y="0"/>
                  </a:moveTo>
                  <a:cubicBezTo>
                    <a:pt x="41" y="9"/>
                    <a:pt x="19" y="39"/>
                    <a:pt x="1" y="41"/>
                  </a:cubicBezTo>
                  <a:cubicBezTo>
                    <a:pt x="0" y="29"/>
                    <a:pt x="16" y="1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Freeform 64"/>
            <p:cNvSpPr/>
            <p:nvPr/>
          </p:nvSpPr>
          <p:spPr bwMode="auto">
            <a:xfrm>
              <a:off x="6132513" y="895350"/>
              <a:ext cx="19050" cy="26988"/>
            </a:xfrm>
            <a:custGeom>
              <a:avLst/>
              <a:gdLst>
                <a:gd name="T0" fmla="*/ 17 w 30"/>
                <a:gd name="T1" fmla="*/ 0 h 41"/>
                <a:gd name="T2" fmla="*/ 14 w 30"/>
                <a:gd name="T3" fmla="*/ 40 h 41"/>
                <a:gd name="T4" fmla="*/ 0 w 30"/>
                <a:gd name="T5" fmla="*/ 33 h 41"/>
                <a:gd name="T6" fmla="*/ 17 w 3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1">
                  <a:moveTo>
                    <a:pt x="17" y="0"/>
                  </a:moveTo>
                  <a:cubicBezTo>
                    <a:pt x="30" y="11"/>
                    <a:pt x="24" y="31"/>
                    <a:pt x="14" y="40"/>
                  </a:cubicBezTo>
                  <a:cubicBezTo>
                    <a:pt x="6" y="41"/>
                    <a:pt x="4" y="36"/>
                    <a:pt x="0" y="33"/>
                  </a:cubicBezTo>
                  <a:cubicBezTo>
                    <a:pt x="14" y="30"/>
                    <a:pt x="8" y="7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Freeform 65"/>
            <p:cNvSpPr/>
            <p:nvPr/>
          </p:nvSpPr>
          <p:spPr bwMode="auto">
            <a:xfrm>
              <a:off x="6497638" y="895350"/>
              <a:ext cx="31750" cy="22225"/>
            </a:xfrm>
            <a:custGeom>
              <a:avLst/>
              <a:gdLst>
                <a:gd name="T0" fmla="*/ 49 w 49"/>
                <a:gd name="T1" fmla="*/ 13 h 36"/>
                <a:gd name="T2" fmla="*/ 0 w 49"/>
                <a:gd name="T3" fmla="*/ 3 h 36"/>
                <a:gd name="T4" fmla="*/ 49 w 49"/>
                <a:gd name="T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6">
                  <a:moveTo>
                    <a:pt x="49" y="13"/>
                  </a:moveTo>
                  <a:cubicBezTo>
                    <a:pt x="40" y="36"/>
                    <a:pt x="12" y="11"/>
                    <a:pt x="0" y="3"/>
                  </a:cubicBezTo>
                  <a:cubicBezTo>
                    <a:pt x="15" y="0"/>
                    <a:pt x="36" y="7"/>
                    <a:pt x="4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6153150" y="908050"/>
              <a:ext cx="14288" cy="22225"/>
            </a:xfrm>
            <a:custGeom>
              <a:avLst/>
              <a:gdLst>
                <a:gd name="T0" fmla="*/ 21 w 21"/>
                <a:gd name="T1" fmla="*/ 4 h 36"/>
                <a:gd name="T2" fmla="*/ 0 w 21"/>
                <a:gd name="T3" fmla="*/ 29 h 36"/>
                <a:gd name="T4" fmla="*/ 21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21" y="4"/>
                  </a:moveTo>
                  <a:cubicBezTo>
                    <a:pt x="19" y="16"/>
                    <a:pt x="16" y="36"/>
                    <a:pt x="0" y="29"/>
                  </a:cubicBezTo>
                  <a:cubicBezTo>
                    <a:pt x="6" y="20"/>
                    <a:pt x="9" y="0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6276975" y="920750"/>
              <a:ext cx="31750" cy="68263"/>
            </a:xfrm>
            <a:custGeom>
              <a:avLst/>
              <a:gdLst>
                <a:gd name="T0" fmla="*/ 51 w 51"/>
                <a:gd name="T1" fmla="*/ 8 h 104"/>
                <a:gd name="T2" fmla="*/ 42 w 51"/>
                <a:gd name="T3" fmla="*/ 26 h 104"/>
                <a:gd name="T4" fmla="*/ 44 w 51"/>
                <a:gd name="T5" fmla="*/ 38 h 104"/>
                <a:gd name="T6" fmla="*/ 35 w 51"/>
                <a:gd name="T7" fmla="*/ 70 h 104"/>
                <a:gd name="T8" fmla="*/ 6 w 51"/>
                <a:gd name="T9" fmla="*/ 104 h 104"/>
                <a:gd name="T10" fmla="*/ 35 w 51"/>
                <a:gd name="T11" fmla="*/ 2 h 104"/>
                <a:gd name="T12" fmla="*/ 51 w 51"/>
                <a:gd name="T13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04">
                  <a:moveTo>
                    <a:pt x="51" y="8"/>
                  </a:moveTo>
                  <a:cubicBezTo>
                    <a:pt x="50" y="15"/>
                    <a:pt x="45" y="20"/>
                    <a:pt x="42" y="26"/>
                  </a:cubicBezTo>
                  <a:cubicBezTo>
                    <a:pt x="41" y="32"/>
                    <a:pt x="44" y="33"/>
                    <a:pt x="44" y="38"/>
                  </a:cubicBezTo>
                  <a:cubicBezTo>
                    <a:pt x="41" y="47"/>
                    <a:pt x="36" y="54"/>
                    <a:pt x="35" y="70"/>
                  </a:cubicBezTo>
                  <a:cubicBezTo>
                    <a:pt x="22" y="78"/>
                    <a:pt x="24" y="100"/>
                    <a:pt x="6" y="104"/>
                  </a:cubicBezTo>
                  <a:cubicBezTo>
                    <a:pt x="0" y="69"/>
                    <a:pt x="34" y="43"/>
                    <a:pt x="35" y="2"/>
                  </a:cubicBezTo>
                  <a:cubicBezTo>
                    <a:pt x="44" y="0"/>
                    <a:pt x="46" y="6"/>
                    <a:pt x="5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Freeform 68"/>
            <p:cNvSpPr/>
            <p:nvPr/>
          </p:nvSpPr>
          <p:spPr bwMode="auto">
            <a:xfrm>
              <a:off x="6191250" y="927100"/>
              <a:ext cx="22225" cy="22225"/>
            </a:xfrm>
            <a:custGeom>
              <a:avLst/>
              <a:gdLst>
                <a:gd name="T0" fmla="*/ 19 w 35"/>
                <a:gd name="T1" fmla="*/ 0 h 35"/>
                <a:gd name="T2" fmla="*/ 7 w 35"/>
                <a:gd name="T3" fmla="*/ 35 h 35"/>
                <a:gd name="T4" fmla="*/ 19 w 35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19" y="0"/>
                  </a:moveTo>
                  <a:cubicBezTo>
                    <a:pt x="35" y="8"/>
                    <a:pt x="26" y="33"/>
                    <a:pt x="7" y="35"/>
                  </a:cubicBezTo>
                  <a:cubicBezTo>
                    <a:pt x="0" y="24"/>
                    <a:pt x="15" y="11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Freeform 69"/>
            <p:cNvSpPr/>
            <p:nvPr/>
          </p:nvSpPr>
          <p:spPr bwMode="auto">
            <a:xfrm>
              <a:off x="6211888" y="935038"/>
              <a:ext cx="17463" cy="23813"/>
            </a:xfrm>
            <a:custGeom>
              <a:avLst/>
              <a:gdLst>
                <a:gd name="T0" fmla="*/ 15 w 27"/>
                <a:gd name="T1" fmla="*/ 0 h 36"/>
                <a:gd name="T2" fmla="*/ 5 w 27"/>
                <a:gd name="T3" fmla="*/ 36 h 36"/>
                <a:gd name="T4" fmla="*/ 15 w 27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6">
                  <a:moveTo>
                    <a:pt x="15" y="0"/>
                  </a:moveTo>
                  <a:cubicBezTo>
                    <a:pt x="27" y="8"/>
                    <a:pt x="25" y="33"/>
                    <a:pt x="5" y="36"/>
                  </a:cubicBezTo>
                  <a:cubicBezTo>
                    <a:pt x="0" y="27"/>
                    <a:pt x="11" y="1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Freeform 70"/>
            <p:cNvSpPr/>
            <p:nvPr/>
          </p:nvSpPr>
          <p:spPr bwMode="auto">
            <a:xfrm>
              <a:off x="6489700" y="938213"/>
              <a:ext cx="33338" cy="20638"/>
            </a:xfrm>
            <a:custGeom>
              <a:avLst/>
              <a:gdLst>
                <a:gd name="T0" fmla="*/ 51 w 51"/>
                <a:gd name="T1" fmla="*/ 29 h 33"/>
                <a:gd name="T2" fmla="*/ 0 w 51"/>
                <a:gd name="T3" fmla="*/ 0 h 33"/>
                <a:gd name="T4" fmla="*/ 51 w 51"/>
                <a:gd name="T5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33">
                  <a:moveTo>
                    <a:pt x="51" y="29"/>
                  </a:moveTo>
                  <a:cubicBezTo>
                    <a:pt x="34" y="33"/>
                    <a:pt x="16" y="10"/>
                    <a:pt x="0" y="0"/>
                  </a:cubicBezTo>
                  <a:cubicBezTo>
                    <a:pt x="18" y="2"/>
                    <a:pt x="44" y="10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Freeform 71"/>
            <p:cNvSpPr/>
            <p:nvPr/>
          </p:nvSpPr>
          <p:spPr bwMode="auto">
            <a:xfrm>
              <a:off x="6229350" y="942975"/>
              <a:ext cx="17463" cy="26988"/>
            </a:xfrm>
            <a:custGeom>
              <a:avLst/>
              <a:gdLst>
                <a:gd name="T0" fmla="*/ 27 w 27"/>
                <a:gd name="T1" fmla="*/ 4 h 41"/>
                <a:gd name="T2" fmla="*/ 8 w 27"/>
                <a:gd name="T3" fmla="*/ 41 h 41"/>
                <a:gd name="T4" fmla="*/ 0 w 27"/>
                <a:gd name="T5" fmla="*/ 38 h 41"/>
                <a:gd name="T6" fmla="*/ 27 w 27"/>
                <a:gd name="T7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"/>
                  </a:moveTo>
                  <a:cubicBezTo>
                    <a:pt x="25" y="21"/>
                    <a:pt x="18" y="33"/>
                    <a:pt x="8" y="41"/>
                  </a:cubicBezTo>
                  <a:cubicBezTo>
                    <a:pt x="5" y="40"/>
                    <a:pt x="3" y="39"/>
                    <a:pt x="0" y="38"/>
                  </a:cubicBezTo>
                  <a:cubicBezTo>
                    <a:pt x="7" y="25"/>
                    <a:pt x="10" y="0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Freeform 72"/>
            <p:cNvSpPr/>
            <p:nvPr/>
          </p:nvSpPr>
          <p:spPr bwMode="auto">
            <a:xfrm>
              <a:off x="6248400" y="949325"/>
              <a:ext cx="19050" cy="34925"/>
            </a:xfrm>
            <a:custGeom>
              <a:avLst/>
              <a:gdLst>
                <a:gd name="T0" fmla="*/ 29 w 29"/>
                <a:gd name="T1" fmla="*/ 6 h 55"/>
                <a:gd name="T2" fmla="*/ 0 w 29"/>
                <a:gd name="T3" fmla="*/ 42 h 55"/>
                <a:gd name="T4" fmla="*/ 29 w 29"/>
                <a:gd name="T5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5">
                  <a:moveTo>
                    <a:pt x="29" y="6"/>
                  </a:moveTo>
                  <a:cubicBezTo>
                    <a:pt x="21" y="18"/>
                    <a:pt x="21" y="55"/>
                    <a:pt x="0" y="42"/>
                  </a:cubicBezTo>
                  <a:cubicBezTo>
                    <a:pt x="10" y="31"/>
                    <a:pt x="9" y="0"/>
                    <a:pt x="2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73"/>
            <p:cNvSpPr/>
            <p:nvPr/>
          </p:nvSpPr>
          <p:spPr bwMode="auto">
            <a:xfrm>
              <a:off x="6302375" y="981075"/>
              <a:ext cx="15875" cy="28575"/>
            </a:xfrm>
            <a:custGeom>
              <a:avLst/>
              <a:gdLst>
                <a:gd name="T0" fmla="*/ 25 w 25"/>
                <a:gd name="T1" fmla="*/ 4 h 44"/>
                <a:gd name="T2" fmla="*/ 0 w 25"/>
                <a:gd name="T3" fmla="*/ 40 h 44"/>
                <a:gd name="T4" fmla="*/ 10 w 25"/>
                <a:gd name="T5" fmla="*/ 2 h 44"/>
                <a:gd name="T6" fmla="*/ 25 w 25"/>
                <a:gd name="T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4">
                  <a:moveTo>
                    <a:pt x="25" y="4"/>
                  </a:moveTo>
                  <a:cubicBezTo>
                    <a:pt x="15" y="14"/>
                    <a:pt x="18" y="44"/>
                    <a:pt x="0" y="40"/>
                  </a:cubicBezTo>
                  <a:cubicBezTo>
                    <a:pt x="5" y="29"/>
                    <a:pt x="4" y="13"/>
                    <a:pt x="10" y="2"/>
                  </a:cubicBezTo>
                  <a:cubicBezTo>
                    <a:pt x="17" y="1"/>
                    <a:pt x="19" y="0"/>
                    <a:pt x="2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74"/>
            <p:cNvSpPr/>
            <p:nvPr/>
          </p:nvSpPr>
          <p:spPr bwMode="auto">
            <a:xfrm>
              <a:off x="6319838" y="982663"/>
              <a:ext cx="15875" cy="28575"/>
            </a:xfrm>
            <a:custGeom>
              <a:avLst/>
              <a:gdLst>
                <a:gd name="T0" fmla="*/ 25 w 25"/>
                <a:gd name="T1" fmla="*/ 8 h 44"/>
                <a:gd name="T2" fmla="*/ 0 w 25"/>
                <a:gd name="T3" fmla="*/ 42 h 44"/>
                <a:gd name="T4" fmla="*/ 25 w 25"/>
                <a:gd name="T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4">
                  <a:moveTo>
                    <a:pt x="25" y="8"/>
                  </a:moveTo>
                  <a:cubicBezTo>
                    <a:pt x="22" y="23"/>
                    <a:pt x="15" y="44"/>
                    <a:pt x="0" y="42"/>
                  </a:cubicBezTo>
                  <a:cubicBezTo>
                    <a:pt x="2" y="32"/>
                    <a:pt x="6" y="0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75"/>
            <p:cNvSpPr/>
            <p:nvPr/>
          </p:nvSpPr>
          <p:spPr bwMode="auto">
            <a:xfrm>
              <a:off x="6338888" y="989013"/>
              <a:ext cx="14288" cy="31750"/>
            </a:xfrm>
            <a:custGeom>
              <a:avLst/>
              <a:gdLst>
                <a:gd name="T0" fmla="*/ 22 w 22"/>
                <a:gd name="T1" fmla="*/ 12 h 50"/>
                <a:gd name="T2" fmla="*/ 2 w 22"/>
                <a:gd name="T3" fmla="*/ 50 h 50"/>
                <a:gd name="T4" fmla="*/ 22 w 22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12"/>
                  </a:moveTo>
                  <a:cubicBezTo>
                    <a:pt x="20" y="29"/>
                    <a:pt x="15" y="44"/>
                    <a:pt x="2" y="50"/>
                  </a:cubicBezTo>
                  <a:cubicBezTo>
                    <a:pt x="0" y="37"/>
                    <a:pt x="6" y="0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76"/>
            <p:cNvSpPr/>
            <p:nvPr/>
          </p:nvSpPr>
          <p:spPr bwMode="auto">
            <a:xfrm>
              <a:off x="6359525" y="1003300"/>
              <a:ext cx="17463" cy="28575"/>
            </a:xfrm>
            <a:custGeom>
              <a:avLst/>
              <a:gdLst>
                <a:gd name="T0" fmla="*/ 26 w 26"/>
                <a:gd name="T1" fmla="*/ 10 h 46"/>
                <a:gd name="T2" fmla="*/ 0 w 26"/>
                <a:gd name="T3" fmla="*/ 46 h 46"/>
                <a:gd name="T4" fmla="*/ 26 w 26"/>
                <a:gd name="T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46">
                  <a:moveTo>
                    <a:pt x="26" y="10"/>
                  </a:moveTo>
                  <a:cubicBezTo>
                    <a:pt x="20" y="25"/>
                    <a:pt x="20" y="45"/>
                    <a:pt x="0" y="46"/>
                  </a:cubicBezTo>
                  <a:cubicBezTo>
                    <a:pt x="6" y="31"/>
                    <a:pt x="8" y="0"/>
                    <a:pt x="2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77"/>
            <p:cNvSpPr/>
            <p:nvPr/>
          </p:nvSpPr>
          <p:spPr bwMode="auto">
            <a:xfrm>
              <a:off x="6478588" y="1027113"/>
              <a:ext cx="31750" cy="66675"/>
            </a:xfrm>
            <a:custGeom>
              <a:avLst/>
              <a:gdLst>
                <a:gd name="T0" fmla="*/ 48 w 50"/>
                <a:gd name="T1" fmla="*/ 3 h 102"/>
                <a:gd name="T2" fmla="*/ 26 w 50"/>
                <a:gd name="T3" fmla="*/ 74 h 102"/>
                <a:gd name="T4" fmla="*/ 0 w 50"/>
                <a:gd name="T5" fmla="*/ 101 h 102"/>
                <a:gd name="T6" fmla="*/ 43 w 50"/>
                <a:gd name="T7" fmla="*/ 1 h 102"/>
                <a:gd name="T8" fmla="*/ 48 w 50"/>
                <a:gd name="T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2">
                  <a:moveTo>
                    <a:pt x="48" y="3"/>
                  </a:moveTo>
                  <a:cubicBezTo>
                    <a:pt x="50" y="28"/>
                    <a:pt x="25" y="49"/>
                    <a:pt x="26" y="74"/>
                  </a:cubicBezTo>
                  <a:cubicBezTo>
                    <a:pt x="13" y="79"/>
                    <a:pt x="19" y="102"/>
                    <a:pt x="0" y="101"/>
                  </a:cubicBezTo>
                  <a:cubicBezTo>
                    <a:pt x="13" y="67"/>
                    <a:pt x="25" y="31"/>
                    <a:pt x="43" y="1"/>
                  </a:cubicBezTo>
                  <a:cubicBezTo>
                    <a:pt x="46" y="0"/>
                    <a:pt x="46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78"/>
            <p:cNvSpPr/>
            <p:nvPr/>
          </p:nvSpPr>
          <p:spPr bwMode="auto">
            <a:xfrm>
              <a:off x="6413500" y="1031875"/>
              <a:ext cx="15875" cy="23813"/>
            </a:xfrm>
            <a:custGeom>
              <a:avLst/>
              <a:gdLst>
                <a:gd name="T0" fmla="*/ 25 w 25"/>
                <a:gd name="T1" fmla="*/ 4 h 36"/>
                <a:gd name="T2" fmla="*/ 1 w 25"/>
                <a:gd name="T3" fmla="*/ 36 h 36"/>
                <a:gd name="T4" fmla="*/ 25 w 25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6">
                  <a:moveTo>
                    <a:pt x="25" y="4"/>
                  </a:moveTo>
                  <a:cubicBezTo>
                    <a:pt x="22" y="20"/>
                    <a:pt x="16" y="33"/>
                    <a:pt x="1" y="36"/>
                  </a:cubicBezTo>
                  <a:cubicBezTo>
                    <a:pt x="0" y="27"/>
                    <a:pt x="7" y="0"/>
                    <a:pt x="2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Freeform 79"/>
            <p:cNvSpPr/>
            <p:nvPr/>
          </p:nvSpPr>
          <p:spPr bwMode="auto">
            <a:xfrm>
              <a:off x="6427788" y="1041400"/>
              <a:ext cx="17463" cy="23813"/>
            </a:xfrm>
            <a:custGeom>
              <a:avLst/>
              <a:gdLst>
                <a:gd name="T0" fmla="*/ 26 w 26"/>
                <a:gd name="T1" fmla="*/ 11 h 37"/>
                <a:gd name="T2" fmla="*/ 3 w 26"/>
                <a:gd name="T3" fmla="*/ 37 h 37"/>
                <a:gd name="T4" fmla="*/ 26 w 26"/>
                <a:gd name="T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26" y="11"/>
                  </a:moveTo>
                  <a:cubicBezTo>
                    <a:pt x="24" y="25"/>
                    <a:pt x="19" y="37"/>
                    <a:pt x="3" y="37"/>
                  </a:cubicBezTo>
                  <a:cubicBezTo>
                    <a:pt x="0" y="26"/>
                    <a:pt x="12" y="0"/>
                    <a:pt x="2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Freeform 80"/>
            <p:cNvSpPr/>
            <p:nvPr/>
          </p:nvSpPr>
          <p:spPr bwMode="auto">
            <a:xfrm>
              <a:off x="6440488" y="1050925"/>
              <a:ext cx="19050" cy="22225"/>
            </a:xfrm>
            <a:custGeom>
              <a:avLst/>
              <a:gdLst>
                <a:gd name="T0" fmla="*/ 19 w 28"/>
                <a:gd name="T1" fmla="*/ 2 h 34"/>
                <a:gd name="T2" fmla="*/ 28 w 28"/>
                <a:gd name="T3" fmla="*/ 4 h 34"/>
                <a:gd name="T4" fmla="*/ 6 w 28"/>
                <a:gd name="T5" fmla="*/ 34 h 34"/>
                <a:gd name="T6" fmla="*/ 19 w 28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19" y="2"/>
                  </a:moveTo>
                  <a:cubicBezTo>
                    <a:pt x="24" y="0"/>
                    <a:pt x="24" y="4"/>
                    <a:pt x="28" y="4"/>
                  </a:cubicBezTo>
                  <a:cubicBezTo>
                    <a:pt x="24" y="16"/>
                    <a:pt x="23" y="34"/>
                    <a:pt x="6" y="34"/>
                  </a:cubicBezTo>
                  <a:cubicBezTo>
                    <a:pt x="0" y="20"/>
                    <a:pt x="17" y="14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Freeform 81"/>
            <p:cNvSpPr/>
            <p:nvPr/>
          </p:nvSpPr>
          <p:spPr bwMode="auto">
            <a:xfrm>
              <a:off x="6454775" y="1050925"/>
              <a:ext cx="22225" cy="31750"/>
            </a:xfrm>
            <a:custGeom>
              <a:avLst/>
              <a:gdLst>
                <a:gd name="T0" fmla="*/ 33 w 33"/>
                <a:gd name="T1" fmla="*/ 12 h 48"/>
                <a:gd name="T2" fmla="*/ 10 w 33"/>
                <a:gd name="T3" fmla="*/ 48 h 48"/>
                <a:gd name="T4" fmla="*/ 33 w 33"/>
                <a:gd name="T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8">
                  <a:moveTo>
                    <a:pt x="33" y="12"/>
                  </a:moveTo>
                  <a:cubicBezTo>
                    <a:pt x="27" y="25"/>
                    <a:pt x="19" y="37"/>
                    <a:pt x="10" y="48"/>
                  </a:cubicBezTo>
                  <a:cubicBezTo>
                    <a:pt x="0" y="40"/>
                    <a:pt x="17" y="0"/>
                    <a:pt x="3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Freeform 82"/>
            <p:cNvSpPr/>
            <p:nvPr/>
          </p:nvSpPr>
          <p:spPr bwMode="auto">
            <a:xfrm>
              <a:off x="6496050" y="1065213"/>
              <a:ext cx="20638" cy="39688"/>
            </a:xfrm>
            <a:custGeom>
              <a:avLst/>
              <a:gdLst>
                <a:gd name="T0" fmla="*/ 18 w 33"/>
                <a:gd name="T1" fmla="*/ 33 h 62"/>
                <a:gd name="T2" fmla="*/ 5 w 33"/>
                <a:gd name="T3" fmla="*/ 46 h 62"/>
                <a:gd name="T4" fmla="*/ 14 w 33"/>
                <a:gd name="T5" fmla="*/ 1 h 62"/>
                <a:gd name="T6" fmla="*/ 23 w 33"/>
                <a:gd name="T7" fmla="*/ 5 h 62"/>
                <a:gd name="T8" fmla="*/ 20 w 33"/>
                <a:gd name="T9" fmla="*/ 26 h 62"/>
                <a:gd name="T10" fmla="*/ 29 w 33"/>
                <a:gd name="T11" fmla="*/ 18 h 62"/>
                <a:gd name="T12" fmla="*/ 12 w 33"/>
                <a:gd name="T13" fmla="*/ 62 h 62"/>
                <a:gd name="T14" fmla="*/ 18 w 33"/>
                <a:gd name="T1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2">
                  <a:moveTo>
                    <a:pt x="18" y="33"/>
                  </a:moveTo>
                  <a:cubicBezTo>
                    <a:pt x="11" y="35"/>
                    <a:pt x="14" y="47"/>
                    <a:pt x="5" y="46"/>
                  </a:cubicBezTo>
                  <a:cubicBezTo>
                    <a:pt x="0" y="36"/>
                    <a:pt x="11" y="16"/>
                    <a:pt x="14" y="1"/>
                  </a:cubicBezTo>
                  <a:cubicBezTo>
                    <a:pt x="20" y="0"/>
                    <a:pt x="20" y="4"/>
                    <a:pt x="23" y="5"/>
                  </a:cubicBezTo>
                  <a:cubicBezTo>
                    <a:pt x="23" y="13"/>
                    <a:pt x="17" y="15"/>
                    <a:pt x="20" y="26"/>
                  </a:cubicBezTo>
                  <a:cubicBezTo>
                    <a:pt x="23" y="24"/>
                    <a:pt x="23" y="17"/>
                    <a:pt x="29" y="18"/>
                  </a:cubicBezTo>
                  <a:cubicBezTo>
                    <a:pt x="33" y="30"/>
                    <a:pt x="31" y="58"/>
                    <a:pt x="12" y="62"/>
                  </a:cubicBezTo>
                  <a:cubicBezTo>
                    <a:pt x="7" y="52"/>
                    <a:pt x="17" y="43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Freeform 83"/>
            <p:cNvSpPr/>
            <p:nvPr/>
          </p:nvSpPr>
          <p:spPr bwMode="auto">
            <a:xfrm>
              <a:off x="6518275" y="1085850"/>
              <a:ext cx="12700" cy="20638"/>
            </a:xfrm>
            <a:custGeom>
              <a:avLst/>
              <a:gdLst>
                <a:gd name="T0" fmla="*/ 13 w 19"/>
                <a:gd name="T1" fmla="*/ 0 h 32"/>
                <a:gd name="T2" fmla="*/ 19 w 19"/>
                <a:gd name="T3" fmla="*/ 2 h 32"/>
                <a:gd name="T4" fmla="*/ 11 w 19"/>
                <a:gd name="T5" fmla="*/ 32 h 32"/>
                <a:gd name="T6" fmla="*/ 0 w 19"/>
                <a:gd name="T7" fmla="*/ 32 h 32"/>
                <a:gd name="T8" fmla="*/ 13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3" y="0"/>
                  </a:moveTo>
                  <a:cubicBezTo>
                    <a:pt x="16" y="0"/>
                    <a:pt x="16" y="2"/>
                    <a:pt x="19" y="2"/>
                  </a:cubicBezTo>
                  <a:cubicBezTo>
                    <a:pt x="18" y="14"/>
                    <a:pt x="17" y="23"/>
                    <a:pt x="11" y="32"/>
                  </a:cubicBezTo>
                  <a:cubicBezTo>
                    <a:pt x="7" y="32"/>
                    <a:pt x="3" y="32"/>
                    <a:pt x="0" y="32"/>
                  </a:cubicBezTo>
                  <a:cubicBezTo>
                    <a:pt x="3" y="20"/>
                    <a:pt x="8" y="11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Freeform 84"/>
            <p:cNvSpPr/>
            <p:nvPr/>
          </p:nvSpPr>
          <p:spPr bwMode="auto">
            <a:xfrm>
              <a:off x="5786438" y="1116013"/>
              <a:ext cx="239713" cy="71438"/>
            </a:xfrm>
            <a:custGeom>
              <a:avLst/>
              <a:gdLst>
                <a:gd name="T0" fmla="*/ 373 w 373"/>
                <a:gd name="T1" fmla="*/ 21 h 112"/>
                <a:gd name="T2" fmla="*/ 373 w 373"/>
                <a:gd name="T3" fmla="*/ 25 h 112"/>
                <a:gd name="T4" fmla="*/ 332 w 373"/>
                <a:gd name="T5" fmla="*/ 57 h 112"/>
                <a:gd name="T6" fmla="*/ 145 w 373"/>
                <a:gd name="T7" fmla="*/ 110 h 112"/>
                <a:gd name="T8" fmla="*/ 53 w 373"/>
                <a:gd name="T9" fmla="*/ 98 h 112"/>
                <a:gd name="T10" fmla="*/ 0 w 373"/>
                <a:gd name="T11" fmla="*/ 82 h 112"/>
                <a:gd name="T12" fmla="*/ 206 w 373"/>
                <a:gd name="T13" fmla="*/ 91 h 112"/>
                <a:gd name="T14" fmla="*/ 232 w 373"/>
                <a:gd name="T15" fmla="*/ 85 h 112"/>
                <a:gd name="T16" fmla="*/ 258 w 373"/>
                <a:gd name="T17" fmla="*/ 70 h 112"/>
                <a:gd name="T18" fmla="*/ 289 w 373"/>
                <a:gd name="T19" fmla="*/ 65 h 112"/>
                <a:gd name="T20" fmla="*/ 353 w 373"/>
                <a:gd name="T21" fmla="*/ 31 h 112"/>
                <a:gd name="T22" fmla="*/ 309 w 373"/>
                <a:gd name="T23" fmla="*/ 6 h 112"/>
                <a:gd name="T24" fmla="*/ 311 w 373"/>
                <a:gd name="T25" fmla="*/ 4 h 112"/>
                <a:gd name="T26" fmla="*/ 373 w 373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112">
                  <a:moveTo>
                    <a:pt x="373" y="21"/>
                  </a:moveTo>
                  <a:cubicBezTo>
                    <a:pt x="372" y="23"/>
                    <a:pt x="371" y="25"/>
                    <a:pt x="373" y="25"/>
                  </a:cubicBezTo>
                  <a:cubicBezTo>
                    <a:pt x="367" y="39"/>
                    <a:pt x="348" y="49"/>
                    <a:pt x="332" y="57"/>
                  </a:cubicBezTo>
                  <a:cubicBezTo>
                    <a:pt x="279" y="85"/>
                    <a:pt x="214" y="105"/>
                    <a:pt x="145" y="110"/>
                  </a:cubicBezTo>
                  <a:cubicBezTo>
                    <a:pt x="111" y="112"/>
                    <a:pt x="83" y="104"/>
                    <a:pt x="53" y="98"/>
                  </a:cubicBezTo>
                  <a:cubicBezTo>
                    <a:pt x="35" y="95"/>
                    <a:pt x="15" y="92"/>
                    <a:pt x="0" y="82"/>
                  </a:cubicBezTo>
                  <a:cubicBezTo>
                    <a:pt x="73" y="92"/>
                    <a:pt x="142" y="100"/>
                    <a:pt x="206" y="91"/>
                  </a:cubicBezTo>
                  <a:cubicBezTo>
                    <a:pt x="214" y="90"/>
                    <a:pt x="225" y="88"/>
                    <a:pt x="232" y="85"/>
                  </a:cubicBezTo>
                  <a:cubicBezTo>
                    <a:pt x="242" y="82"/>
                    <a:pt x="249" y="74"/>
                    <a:pt x="258" y="70"/>
                  </a:cubicBezTo>
                  <a:cubicBezTo>
                    <a:pt x="268" y="67"/>
                    <a:pt x="278" y="68"/>
                    <a:pt x="289" y="65"/>
                  </a:cubicBezTo>
                  <a:cubicBezTo>
                    <a:pt x="312" y="58"/>
                    <a:pt x="332" y="40"/>
                    <a:pt x="353" y="31"/>
                  </a:cubicBezTo>
                  <a:cubicBezTo>
                    <a:pt x="345" y="15"/>
                    <a:pt x="327" y="12"/>
                    <a:pt x="309" y="6"/>
                  </a:cubicBezTo>
                  <a:cubicBezTo>
                    <a:pt x="309" y="5"/>
                    <a:pt x="310" y="4"/>
                    <a:pt x="311" y="4"/>
                  </a:cubicBezTo>
                  <a:cubicBezTo>
                    <a:pt x="334" y="0"/>
                    <a:pt x="354" y="15"/>
                    <a:pt x="37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Freeform 85"/>
            <p:cNvSpPr/>
            <p:nvPr/>
          </p:nvSpPr>
          <p:spPr bwMode="auto">
            <a:xfrm>
              <a:off x="5740400" y="1149350"/>
              <a:ext cx="33338" cy="30163"/>
            </a:xfrm>
            <a:custGeom>
              <a:avLst/>
              <a:gdLst>
                <a:gd name="T0" fmla="*/ 51 w 51"/>
                <a:gd name="T1" fmla="*/ 19 h 46"/>
                <a:gd name="T2" fmla="*/ 0 w 51"/>
                <a:gd name="T3" fmla="*/ 13 h 46"/>
                <a:gd name="T4" fmla="*/ 51 w 51"/>
                <a:gd name="T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6">
                  <a:moveTo>
                    <a:pt x="51" y="19"/>
                  </a:moveTo>
                  <a:cubicBezTo>
                    <a:pt x="43" y="46"/>
                    <a:pt x="18" y="11"/>
                    <a:pt x="0" y="13"/>
                  </a:cubicBezTo>
                  <a:cubicBezTo>
                    <a:pt x="11" y="0"/>
                    <a:pt x="39" y="14"/>
                    <a:pt x="5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Freeform 86"/>
            <p:cNvSpPr/>
            <p:nvPr/>
          </p:nvSpPr>
          <p:spPr bwMode="auto">
            <a:xfrm>
              <a:off x="6338888" y="1235075"/>
              <a:ext cx="14288" cy="14288"/>
            </a:xfrm>
            <a:custGeom>
              <a:avLst/>
              <a:gdLst>
                <a:gd name="T0" fmla="*/ 20 w 21"/>
                <a:gd name="T1" fmla="*/ 9 h 23"/>
                <a:gd name="T2" fmla="*/ 19 w 21"/>
                <a:gd name="T3" fmla="*/ 20 h 23"/>
                <a:gd name="T4" fmla="*/ 20 w 21"/>
                <a:gd name="T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3">
                  <a:moveTo>
                    <a:pt x="20" y="9"/>
                  </a:moveTo>
                  <a:cubicBezTo>
                    <a:pt x="21" y="13"/>
                    <a:pt x="21" y="18"/>
                    <a:pt x="19" y="20"/>
                  </a:cubicBezTo>
                  <a:cubicBezTo>
                    <a:pt x="0" y="23"/>
                    <a:pt x="5" y="0"/>
                    <a:pt x="2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87"/>
            <p:cNvSpPr/>
            <p:nvPr/>
          </p:nvSpPr>
          <p:spPr bwMode="auto">
            <a:xfrm>
              <a:off x="6323013" y="1247775"/>
              <a:ext cx="12700" cy="12700"/>
            </a:xfrm>
            <a:custGeom>
              <a:avLst/>
              <a:gdLst>
                <a:gd name="T0" fmla="*/ 20 w 20"/>
                <a:gd name="T1" fmla="*/ 6 h 19"/>
                <a:gd name="T2" fmla="*/ 5 w 20"/>
                <a:gd name="T3" fmla="*/ 17 h 19"/>
                <a:gd name="T4" fmla="*/ 1 w 20"/>
                <a:gd name="T5" fmla="*/ 4 h 19"/>
                <a:gd name="T6" fmla="*/ 20 w 20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20" y="6"/>
                  </a:moveTo>
                  <a:cubicBezTo>
                    <a:pt x="19" y="13"/>
                    <a:pt x="15" y="19"/>
                    <a:pt x="5" y="17"/>
                  </a:cubicBezTo>
                  <a:cubicBezTo>
                    <a:pt x="2" y="14"/>
                    <a:pt x="0" y="11"/>
                    <a:pt x="1" y="4"/>
                  </a:cubicBezTo>
                  <a:cubicBezTo>
                    <a:pt x="6" y="0"/>
                    <a:pt x="17" y="1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Freeform 88"/>
            <p:cNvSpPr/>
            <p:nvPr/>
          </p:nvSpPr>
          <p:spPr bwMode="auto">
            <a:xfrm>
              <a:off x="6340475" y="1254125"/>
              <a:ext cx="12700" cy="11113"/>
            </a:xfrm>
            <a:custGeom>
              <a:avLst/>
              <a:gdLst>
                <a:gd name="T0" fmla="*/ 19 w 19"/>
                <a:gd name="T1" fmla="*/ 8 h 19"/>
                <a:gd name="T2" fmla="*/ 17 w 19"/>
                <a:gd name="T3" fmla="*/ 17 h 19"/>
                <a:gd name="T4" fmla="*/ 6 w 19"/>
                <a:gd name="T5" fmla="*/ 19 h 19"/>
                <a:gd name="T6" fmla="*/ 0 w 19"/>
                <a:gd name="T7" fmla="*/ 12 h 19"/>
                <a:gd name="T8" fmla="*/ 19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cubicBezTo>
                    <a:pt x="18" y="10"/>
                    <a:pt x="17" y="13"/>
                    <a:pt x="17" y="17"/>
                  </a:cubicBezTo>
                  <a:cubicBezTo>
                    <a:pt x="13" y="19"/>
                    <a:pt x="13" y="18"/>
                    <a:pt x="6" y="19"/>
                  </a:cubicBezTo>
                  <a:cubicBezTo>
                    <a:pt x="4" y="17"/>
                    <a:pt x="3" y="14"/>
                    <a:pt x="0" y="12"/>
                  </a:cubicBezTo>
                  <a:cubicBezTo>
                    <a:pt x="1" y="0"/>
                    <a:pt x="14" y="1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Freeform 89"/>
            <p:cNvSpPr>
              <a:spLocks noEditPoints="1"/>
            </p:cNvSpPr>
            <p:nvPr/>
          </p:nvSpPr>
          <p:spPr bwMode="auto">
            <a:xfrm>
              <a:off x="5541963" y="495300"/>
              <a:ext cx="1071563" cy="806450"/>
            </a:xfrm>
            <a:custGeom>
              <a:avLst/>
              <a:gdLst>
                <a:gd name="T0" fmla="*/ 235 w 1658"/>
                <a:gd name="T1" fmla="*/ 146 h 1248"/>
                <a:gd name="T2" fmla="*/ 597 w 1658"/>
                <a:gd name="T3" fmla="*/ 246 h 1248"/>
                <a:gd name="T4" fmla="*/ 944 w 1658"/>
                <a:gd name="T5" fmla="*/ 121 h 1248"/>
                <a:gd name="T6" fmla="*/ 1077 w 1658"/>
                <a:gd name="T7" fmla="*/ 93 h 1248"/>
                <a:gd name="T8" fmla="*/ 1401 w 1658"/>
                <a:gd name="T9" fmla="*/ 174 h 1248"/>
                <a:gd name="T10" fmla="*/ 1577 w 1658"/>
                <a:gd name="T11" fmla="*/ 434 h 1248"/>
                <a:gd name="T12" fmla="*/ 1658 w 1658"/>
                <a:gd name="T13" fmla="*/ 786 h 1248"/>
                <a:gd name="T14" fmla="*/ 1332 w 1658"/>
                <a:gd name="T15" fmla="*/ 907 h 1248"/>
                <a:gd name="T16" fmla="*/ 962 w 1658"/>
                <a:gd name="T17" fmla="*/ 720 h 1248"/>
                <a:gd name="T18" fmla="*/ 814 w 1658"/>
                <a:gd name="T19" fmla="*/ 641 h 1248"/>
                <a:gd name="T20" fmla="*/ 955 w 1658"/>
                <a:gd name="T21" fmla="*/ 815 h 1248"/>
                <a:gd name="T22" fmla="*/ 1196 w 1658"/>
                <a:gd name="T23" fmla="*/ 1046 h 1248"/>
                <a:gd name="T24" fmla="*/ 1156 w 1658"/>
                <a:gd name="T25" fmla="*/ 1188 h 1248"/>
                <a:gd name="T26" fmla="*/ 1023 w 1658"/>
                <a:gd name="T27" fmla="*/ 1052 h 1248"/>
                <a:gd name="T28" fmla="*/ 435 w 1658"/>
                <a:gd name="T29" fmla="*/ 506 h 1248"/>
                <a:gd name="T30" fmla="*/ 297 w 1658"/>
                <a:gd name="T31" fmla="*/ 379 h 1248"/>
                <a:gd name="T32" fmla="*/ 54 w 1658"/>
                <a:gd name="T33" fmla="*/ 89 h 1248"/>
                <a:gd name="T34" fmla="*/ 697 w 1658"/>
                <a:gd name="T35" fmla="*/ 575 h 1248"/>
                <a:gd name="T36" fmla="*/ 1010 w 1658"/>
                <a:gd name="T37" fmla="*/ 724 h 1248"/>
                <a:gd name="T38" fmla="*/ 1543 w 1658"/>
                <a:gd name="T39" fmla="*/ 984 h 1248"/>
                <a:gd name="T40" fmla="*/ 1441 w 1658"/>
                <a:gd name="T41" fmla="*/ 637 h 1248"/>
                <a:gd name="T42" fmla="*/ 1558 w 1658"/>
                <a:gd name="T43" fmla="*/ 496 h 1248"/>
                <a:gd name="T44" fmla="*/ 1518 w 1658"/>
                <a:gd name="T45" fmla="*/ 321 h 1248"/>
                <a:gd name="T46" fmla="*/ 1313 w 1658"/>
                <a:gd name="T47" fmla="*/ 266 h 1248"/>
                <a:gd name="T48" fmla="*/ 1173 w 1658"/>
                <a:gd name="T49" fmla="*/ 229 h 1248"/>
                <a:gd name="T50" fmla="*/ 996 w 1658"/>
                <a:gd name="T51" fmla="*/ 219 h 1248"/>
                <a:gd name="T52" fmla="*/ 789 w 1658"/>
                <a:gd name="T53" fmla="*/ 257 h 1248"/>
                <a:gd name="T54" fmla="*/ 861 w 1658"/>
                <a:gd name="T55" fmla="*/ 393 h 1248"/>
                <a:gd name="T56" fmla="*/ 725 w 1658"/>
                <a:gd name="T57" fmla="*/ 328 h 1248"/>
                <a:gd name="T58" fmla="*/ 559 w 1658"/>
                <a:gd name="T59" fmla="*/ 379 h 1248"/>
                <a:gd name="T60" fmla="*/ 574 w 1658"/>
                <a:gd name="T61" fmla="*/ 457 h 1248"/>
                <a:gd name="T62" fmla="*/ 631 w 1658"/>
                <a:gd name="T63" fmla="*/ 460 h 1248"/>
                <a:gd name="T64" fmla="*/ 132 w 1658"/>
                <a:gd name="T65" fmla="*/ 210 h 1248"/>
                <a:gd name="T66" fmla="*/ 105 w 1658"/>
                <a:gd name="T67" fmla="*/ 102 h 1248"/>
                <a:gd name="T68" fmla="*/ 137 w 1658"/>
                <a:gd name="T69" fmla="*/ 99 h 1248"/>
                <a:gd name="T70" fmla="*/ 282 w 1658"/>
                <a:gd name="T71" fmla="*/ 232 h 1248"/>
                <a:gd name="T72" fmla="*/ 621 w 1658"/>
                <a:gd name="T73" fmla="*/ 549 h 1248"/>
                <a:gd name="T74" fmla="*/ 983 w 1658"/>
                <a:gd name="T75" fmla="*/ 877 h 1248"/>
                <a:gd name="T76" fmla="*/ 1055 w 1658"/>
                <a:gd name="T77" fmla="*/ 948 h 1248"/>
                <a:gd name="T78" fmla="*/ 1068 w 1658"/>
                <a:gd name="T79" fmla="*/ 939 h 1248"/>
                <a:gd name="T80" fmla="*/ 544 w 1658"/>
                <a:gd name="T81" fmla="*/ 449 h 1248"/>
                <a:gd name="T82" fmla="*/ 218 w 1658"/>
                <a:gd name="T83" fmla="*/ 178 h 1248"/>
                <a:gd name="T84" fmla="*/ 371 w 1658"/>
                <a:gd name="T85" fmla="*/ 379 h 1248"/>
                <a:gd name="T86" fmla="*/ 910 w 1658"/>
                <a:gd name="T87" fmla="*/ 882 h 1248"/>
                <a:gd name="T88" fmla="*/ 627 w 1658"/>
                <a:gd name="T89" fmla="*/ 577 h 1248"/>
                <a:gd name="T90" fmla="*/ 190 w 1658"/>
                <a:gd name="T91" fmla="*/ 212 h 1248"/>
                <a:gd name="T92" fmla="*/ 567 w 1658"/>
                <a:gd name="T93" fmla="*/ 588 h 1248"/>
                <a:gd name="T94" fmla="*/ 141 w 1658"/>
                <a:gd name="T95" fmla="*/ 219 h 1248"/>
                <a:gd name="T96" fmla="*/ 327 w 1658"/>
                <a:gd name="T97" fmla="*/ 383 h 1248"/>
                <a:gd name="T98" fmla="*/ 985 w 1658"/>
                <a:gd name="T99" fmla="*/ 995 h 1248"/>
                <a:gd name="T100" fmla="*/ 1030 w 1658"/>
                <a:gd name="T101" fmla="*/ 1056 h 1248"/>
                <a:gd name="T102" fmla="*/ 1124 w 1658"/>
                <a:gd name="T103" fmla="*/ 977 h 1248"/>
                <a:gd name="T104" fmla="*/ 1100 w 1658"/>
                <a:gd name="T105" fmla="*/ 1097 h 1248"/>
                <a:gd name="T106" fmla="*/ 1068 w 1658"/>
                <a:gd name="T107" fmla="*/ 1076 h 1248"/>
                <a:gd name="T108" fmla="*/ 1175 w 1658"/>
                <a:gd name="T109" fmla="*/ 1048 h 1248"/>
                <a:gd name="T110" fmla="*/ 1204 w 1658"/>
                <a:gd name="T111" fmla="*/ 1073 h 1248"/>
                <a:gd name="T112" fmla="*/ 1138 w 1658"/>
                <a:gd name="T113" fmla="*/ 1165 h 1248"/>
                <a:gd name="T114" fmla="*/ 1226 w 1658"/>
                <a:gd name="T115" fmla="*/ 1133 h 1248"/>
                <a:gd name="T116" fmla="*/ 1243 w 1658"/>
                <a:gd name="T117" fmla="*/ 11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8" h="1248">
                  <a:moveTo>
                    <a:pt x="34" y="3"/>
                  </a:moveTo>
                  <a:cubicBezTo>
                    <a:pt x="47" y="15"/>
                    <a:pt x="56" y="33"/>
                    <a:pt x="77" y="38"/>
                  </a:cubicBezTo>
                  <a:cubicBezTo>
                    <a:pt x="106" y="85"/>
                    <a:pt x="180" y="112"/>
                    <a:pt x="233" y="134"/>
                  </a:cubicBezTo>
                  <a:cubicBezTo>
                    <a:pt x="235" y="137"/>
                    <a:pt x="235" y="141"/>
                    <a:pt x="235" y="146"/>
                  </a:cubicBezTo>
                  <a:cubicBezTo>
                    <a:pt x="260" y="157"/>
                    <a:pt x="267" y="185"/>
                    <a:pt x="294" y="195"/>
                  </a:cubicBezTo>
                  <a:cubicBezTo>
                    <a:pt x="289" y="199"/>
                    <a:pt x="296" y="198"/>
                    <a:pt x="295" y="204"/>
                  </a:cubicBezTo>
                  <a:cubicBezTo>
                    <a:pt x="375" y="269"/>
                    <a:pt x="449" y="346"/>
                    <a:pt x="525" y="413"/>
                  </a:cubicBezTo>
                  <a:cubicBezTo>
                    <a:pt x="541" y="356"/>
                    <a:pt x="575" y="302"/>
                    <a:pt x="597" y="246"/>
                  </a:cubicBezTo>
                  <a:cubicBezTo>
                    <a:pt x="606" y="242"/>
                    <a:pt x="616" y="249"/>
                    <a:pt x="621" y="255"/>
                  </a:cubicBezTo>
                  <a:cubicBezTo>
                    <a:pt x="658" y="270"/>
                    <a:pt x="691" y="285"/>
                    <a:pt x="727" y="304"/>
                  </a:cubicBezTo>
                  <a:cubicBezTo>
                    <a:pt x="773" y="247"/>
                    <a:pt x="839" y="161"/>
                    <a:pt x="930" y="131"/>
                  </a:cubicBezTo>
                  <a:cubicBezTo>
                    <a:pt x="936" y="129"/>
                    <a:pt x="937" y="124"/>
                    <a:pt x="944" y="121"/>
                  </a:cubicBezTo>
                  <a:cubicBezTo>
                    <a:pt x="961" y="113"/>
                    <a:pt x="996" y="103"/>
                    <a:pt x="1015" y="97"/>
                  </a:cubicBezTo>
                  <a:cubicBezTo>
                    <a:pt x="1023" y="94"/>
                    <a:pt x="1029" y="98"/>
                    <a:pt x="1038" y="97"/>
                  </a:cubicBezTo>
                  <a:cubicBezTo>
                    <a:pt x="1045" y="96"/>
                    <a:pt x="1052" y="92"/>
                    <a:pt x="1060" y="91"/>
                  </a:cubicBezTo>
                  <a:cubicBezTo>
                    <a:pt x="1066" y="90"/>
                    <a:pt x="1070" y="93"/>
                    <a:pt x="1077" y="93"/>
                  </a:cubicBezTo>
                  <a:cubicBezTo>
                    <a:pt x="1106" y="93"/>
                    <a:pt x="1137" y="79"/>
                    <a:pt x="1158" y="91"/>
                  </a:cubicBezTo>
                  <a:cubicBezTo>
                    <a:pt x="1218" y="87"/>
                    <a:pt x="1263" y="106"/>
                    <a:pt x="1307" y="112"/>
                  </a:cubicBezTo>
                  <a:cubicBezTo>
                    <a:pt x="1314" y="120"/>
                    <a:pt x="1327" y="121"/>
                    <a:pt x="1330" y="133"/>
                  </a:cubicBezTo>
                  <a:cubicBezTo>
                    <a:pt x="1360" y="138"/>
                    <a:pt x="1377" y="158"/>
                    <a:pt x="1401" y="174"/>
                  </a:cubicBezTo>
                  <a:cubicBezTo>
                    <a:pt x="1411" y="180"/>
                    <a:pt x="1424" y="182"/>
                    <a:pt x="1433" y="189"/>
                  </a:cubicBezTo>
                  <a:cubicBezTo>
                    <a:pt x="1444" y="197"/>
                    <a:pt x="1456" y="214"/>
                    <a:pt x="1471" y="229"/>
                  </a:cubicBezTo>
                  <a:cubicBezTo>
                    <a:pt x="1501" y="257"/>
                    <a:pt x="1520" y="283"/>
                    <a:pt x="1539" y="325"/>
                  </a:cubicBezTo>
                  <a:cubicBezTo>
                    <a:pt x="1553" y="356"/>
                    <a:pt x="1571" y="396"/>
                    <a:pt x="1577" y="434"/>
                  </a:cubicBezTo>
                  <a:cubicBezTo>
                    <a:pt x="1578" y="447"/>
                    <a:pt x="1576" y="460"/>
                    <a:pt x="1579" y="474"/>
                  </a:cubicBezTo>
                  <a:cubicBezTo>
                    <a:pt x="1590" y="551"/>
                    <a:pt x="1569" y="637"/>
                    <a:pt x="1545" y="718"/>
                  </a:cubicBezTo>
                  <a:cubicBezTo>
                    <a:pt x="1575" y="739"/>
                    <a:pt x="1611" y="756"/>
                    <a:pt x="1650" y="773"/>
                  </a:cubicBezTo>
                  <a:cubicBezTo>
                    <a:pt x="1652" y="778"/>
                    <a:pt x="1655" y="782"/>
                    <a:pt x="1658" y="786"/>
                  </a:cubicBezTo>
                  <a:cubicBezTo>
                    <a:pt x="1615" y="850"/>
                    <a:pt x="1579" y="938"/>
                    <a:pt x="1539" y="1010"/>
                  </a:cubicBezTo>
                  <a:cubicBezTo>
                    <a:pt x="1533" y="1009"/>
                    <a:pt x="1523" y="1009"/>
                    <a:pt x="1522" y="997"/>
                  </a:cubicBezTo>
                  <a:cubicBezTo>
                    <a:pt x="1474" y="976"/>
                    <a:pt x="1430" y="942"/>
                    <a:pt x="1379" y="929"/>
                  </a:cubicBezTo>
                  <a:cubicBezTo>
                    <a:pt x="1365" y="920"/>
                    <a:pt x="1354" y="908"/>
                    <a:pt x="1332" y="907"/>
                  </a:cubicBezTo>
                  <a:cubicBezTo>
                    <a:pt x="1282" y="873"/>
                    <a:pt x="1219" y="851"/>
                    <a:pt x="1168" y="818"/>
                  </a:cubicBezTo>
                  <a:cubicBezTo>
                    <a:pt x="1144" y="817"/>
                    <a:pt x="1113" y="796"/>
                    <a:pt x="1091" y="783"/>
                  </a:cubicBezTo>
                  <a:cubicBezTo>
                    <a:pt x="1078" y="775"/>
                    <a:pt x="1060" y="774"/>
                    <a:pt x="1049" y="767"/>
                  </a:cubicBezTo>
                  <a:cubicBezTo>
                    <a:pt x="1023" y="753"/>
                    <a:pt x="991" y="736"/>
                    <a:pt x="962" y="720"/>
                  </a:cubicBezTo>
                  <a:cubicBezTo>
                    <a:pt x="941" y="708"/>
                    <a:pt x="919" y="702"/>
                    <a:pt x="902" y="690"/>
                  </a:cubicBezTo>
                  <a:cubicBezTo>
                    <a:pt x="891" y="682"/>
                    <a:pt x="874" y="671"/>
                    <a:pt x="861" y="664"/>
                  </a:cubicBezTo>
                  <a:cubicBezTo>
                    <a:pt x="849" y="658"/>
                    <a:pt x="835" y="657"/>
                    <a:pt x="823" y="651"/>
                  </a:cubicBezTo>
                  <a:cubicBezTo>
                    <a:pt x="820" y="649"/>
                    <a:pt x="817" y="643"/>
                    <a:pt x="814" y="641"/>
                  </a:cubicBezTo>
                  <a:cubicBezTo>
                    <a:pt x="788" y="626"/>
                    <a:pt x="759" y="617"/>
                    <a:pt x="733" y="602"/>
                  </a:cubicBezTo>
                  <a:cubicBezTo>
                    <a:pt x="756" y="636"/>
                    <a:pt x="796" y="654"/>
                    <a:pt x="819" y="688"/>
                  </a:cubicBezTo>
                  <a:cubicBezTo>
                    <a:pt x="829" y="691"/>
                    <a:pt x="832" y="700"/>
                    <a:pt x="844" y="702"/>
                  </a:cubicBezTo>
                  <a:cubicBezTo>
                    <a:pt x="877" y="743"/>
                    <a:pt x="922" y="773"/>
                    <a:pt x="955" y="815"/>
                  </a:cubicBezTo>
                  <a:cubicBezTo>
                    <a:pt x="960" y="816"/>
                    <a:pt x="963" y="819"/>
                    <a:pt x="968" y="820"/>
                  </a:cubicBezTo>
                  <a:cubicBezTo>
                    <a:pt x="1012" y="871"/>
                    <a:pt x="1069" y="907"/>
                    <a:pt x="1111" y="960"/>
                  </a:cubicBezTo>
                  <a:cubicBezTo>
                    <a:pt x="1139" y="957"/>
                    <a:pt x="1155" y="973"/>
                    <a:pt x="1151" y="997"/>
                  </a:cubicBezTo>
                  <a:cubicBezTo>
                    <a:pt x="1164" y="1014"/>
                    <a:pt x="1181" y="1035"/>
                    <a:pt x="1196" y="1046"/>
                  </a:cubicBezTo>
                  <a:cubicBezTo>
                    <a:pt x="1210" y="1057"/>
                    <a:pt x="1229" y="1046"/>
                    <a:pt x="1243" y="1059"/>
                  </a:cubicBezTo>
                  <a:cubicBezTo>
                    <a:pt x="1244" y="1071"/>
                    <a:pt x="1253" y="1074"/>
                    <a:pt x="1251" y="1090"/>
                  </a:cubicBezTo>
                  <a:cubicBezTo>
                    <a:pt x="1271" y="1101"/>
                    <a:pt x="1276" y="1122"/>
                    <a:pt x="1298" y="1135"/>
                  </a:cubicBezTo>
                  <a:cubicBezTo>
                    <a:pt x="1312" y="1228"/>
                    <a:pt x="1184" y="1248"/>
                    <a:pt x="1156" y="1188"/>
                  </a:cubicBezTo>
                  <a:cubicBezTo>
                    <a:pt x="1135" y="1192"/>
                    <a:pt x="1109" y="1177"/>
                    <a:pt x="1117" y="1152"/>
                  </a:cubicBezTo>
                  <a:cubicBezTo>
                    <a:pt x="1088" y="1125"/>
                    <a:pt x="1068" y="1088"/>
                    <a:pt x="1021" y="1080"/>
                  </a:cubicBezTo>
                  <a:cubicBezTo>
                    <a:pt x="1020" y="1073"/>
                    <a:pt x="1016" y="1069"/>
                    <a:pt x="1013" y="1063"/>
                  </a:cubicBezTo>
                  <a:cubicBezTo>
                    <a:pt x="1014" y="1057"/>
                    <a:pt x="1018" y="1054"/>
                    <a:pt x="1023" y="1052"/>
                  </a:cubicBezTo>
                  <a:cubicBezTo>
                    <a:pt x="1016" y="1045"/>
                    <a:pt x="1011" y="1036"/>
                    <a:pt x="1000" y="1033"/>
                  </a:cubicBezTo>
                  <a:cubicBezTo>
                    <a:pt x="1001" y="1029"/>
                    <a:pt x="999" y="1028"/>
                    <a:pt x="998" y="1026"/>
                  </a:cubicBezTo>
                  <a:cubicBezTo>
                    <a:pt x="926" y="958"/>
                    <a:pt x="853" y="894"/>
                    <a:pt x="782" y="826"/>
                  </a:cubicBezTo>
                  <a:cubicBezTo>
                    <a:pt x="669" y="719"/>
                    <a:pt x="545" y="617"/>
                    <a:pt x="435" y="506"/>
                  </a:cubicBezTo>
                  <a:cubicBezTo>
                    <a:pt x="426" y="497"/>
                    <a:pt x="416" y="488"/>
                    <a:pt x="407" y="479"/>
                  </a:cubicBezTo>
                  <a:cubicBezTo>
                    <a:pt x="392" y="466"/>
                    <a:pt x="378" y="453"/>
                    <a:pt x="363" y="440"/>
                  </a:cubicBezTo>
                  <a:cubicBezTo>
                    <a:pt x="349" y="426"/>
                    <a:pt x="331" y="417"/>
                    <a:pt x="316" y="404"/>
                  </a:cubicBezTo>
                  <a:cubicBezTo>
                    <a:pt x="309" y="397"/>
                    <a:pt x="305" y="387"/>
                    <a:pt x="297" y="379"/>
                  </a:cubicBezTo>
                  <a:cubicBezTo>
                    <a:pt x="281" y="363"/>
                    <a:pt x="257" y="348"/>
                    <a:pt x="239" y="330"/>
                  </a:cubicBezTo>
                  <a:cubicBezTo>
                    <a:pt x="204" y="298"/>
                    <a:pt x="170" y="260"/>
                    <a:pt x="130" y="230"/>
                  </a:cubicBezTo>
                  <a:cubicBezTo>
                    <a:pt x="113" y="240"/>
                    <a:pt x="100" y="222"/>
                    <a:pt x="107" y="206"/>
                  </a:cubicBezTo>
                  <a:cubicBezTo>
                    <a:pt x="92" y="161"/>
                    <a:pt x="77" y="127"/>
                    <a:pt x="54" y="89"/>
                  </a:cubicBezTo>
                  <a:cubicBezTo>
                    <a:pt x="33" y="76"/>
                    <a:pt x="26" y="48"/>
                    <a:pt x="7" y="33"/>
                  </a:cubicBezTo>
                  <a:cubicBezTo>
                    <a:pt x="13" y="25"/>
                    <a:pt x="0" y="25"/>
                    <a:pt x="5" y="19"/>
                  </a:cubicBezTo>
                  <a:cubicBezTo>
                    <a:pt x="11" y="12"/>
                    <a:pt x="19" y="0"/>
                    <a:pt x="34" y="3"/>
                  </a:cubicBezTo>
                  <a:close/>
                  <a:moveTo>
                    <a:pt x="697" y="575"/>
                  </a:moveTo>
                  <a:cubicBezTo>
                    <a:pt x="724" y="576"/>
                    <a:pt x="753" y="596"/>
                    <a:pt x="770" y="607"/>
                  </a:cubicBezTo>
                  <a:cubicBezTo>
                    <a:pt x="796" y="615"/>
                    <a:pt x="820" y="625"/>
                    <a:pt x="840" y="636"/>
                  </a:cubicBezTo>
                  <a:cubicBezTo>
                    <a:pt x="870" y="652"/>
                    <a:pt x="901" y="677"/>
                    <a:pt x="942" y="683"/>
                  </a:cubicBezTo>
                  <a:cubicBezTo>
                    <a:pt x="957" y="704"/>
                    <a:pt x="985" y="710"/>
                    <a:pt x="1010" y="724"/>
                  </a:cubicBezTo>
                  <a:cubicBezTo>
                    <a:pt x="1028" y="734"/>
                    <a:pt x="1046" y="746"/>
                    <a:pt x="1066" y="750"/>
                  </a:cubicBezTo>
                  <a:cubicBezTo>
                    <a:pt x="1085" y="764"/>
                    <a:pt x="1105" y="777"/>
                    <a:pt x="1130" y="784"/>
                  </a:cubicBezTo>
                  <a:cubicBezTo>
                    <a:pt x="1245" y="849"/>
                    <a:pt x="1373" y="903"/>
                    <a:pt x="1488" y="965"/>
                  </a:cubicBezTo>
                  <a:cubicBezTo>
                    <a:pt x="1504" y="974"/>
                    <a:pt x="1523" y="987"/>
                    <a:pt x="1543" y="984"/>
                  </a:cubicBezTo>
                  <a:cubicBezTo>
                    <a:pt x="1571" y="916"/>
                    <a:pt x="1605" y="854"/>
                    <a:pt x="1637" y="790"/>
                  </a:cubicBezTo>
                  <a:cubicBezTo>
                    <a:pt x="1601" y="769"/>
                    <a:pt x="1560" y="743"/>
                    <a:pt x="1516" y="724"/>
                  </a:cubicBezTo>
                  <a:cubicBezTo>
                    <a:pt x="1522" y="714"/>
                    <a:pt x="1529" y="706"/>
                    <a:pt x="1531" y="692"/>
                  </a:cubicBezTo>
                  <a:cubicBezTo>
                    <a:pt x="1503" y="674"/>
                    <a:pt x="1458" y="662"/>
                    <a:pt x="1441" y="637"/>
                  </a:cubicBezTo>
                  <a:cubicBezTo>
                    <a:pt x="1479" y="643"/>
                    <a:pt x="1499" y="666"/>
                    <a:pt x="1537" y="671"/>
                  </a:cubicBezTo>
                  <a:cubicBezTo>
                    <a:pt x="1556" y="619"/>
                    <a:pt x="1554" y="570"/>
                    <a:pt x="1558" y="513"/>
                  </a:cubicBezTo>
                  <a:cubicBezTo>
                    <a:pt x="1531" y="492"/>
                    <a:pt x="1477" y="531"/>
                    <a:pt x="1456" y="511"/>
                  </a:cubicBezTo>
                  <a:cubicBezTo>
                    <a:pt x="1488" y="506"/>
                    <a:pt x="1521" y="484"/>
                    <a:pt x="1558" y="496"/>
                  </a:cubicBezTo>
                  <a:cubicBezTo>
                    <a:pt x="1560" y="441"/>
                    <a:pt x="1553" y="384"/>
                    <a:pt x="1526" y="340"/>
                  </a:cubicBezTo>
                  <a:cubicBezTo>
                    <a:pt x="1512" y="349"/>
                    <a:pt x="1496" y="363"/>
                    <a:pt x="1481" y="377"/>
                  </a:cubicBezTo>
                  <a:cubicBezTo>
                    <a:pt x="1469" y="388"/>
                    <a:pt x="1449" y="419"/>
                    <a:pt x="1435" y="398"/>
                  </a:cubicBezTo>
                  <a:cubicBezTo>
                    <a:pt x="1461" y="378"/>
                    <a:pt x="1493" y="348"/>
                    <a:pt x="1518" y="321"/>
                  </a:cubicBezTo>
                  <a:cubicBezTo>
                    <a:pt x="1510" y="312"/>
                    <a:pt x="1501" y="301"/>
                    <a:pt x="1501" y="289"/>
                  </a:cubicBezTo>
                  <a:cubicBezTo>
                    <a:pt x="1469" y="246"/>
                    <a:pt x="1430" y="210"/>
                    <a:pt x="1381" y="185"/>
                  </a:cubicBezTo>
                  <a:cubicBezTo>
                    <a:pt x="1370" y="197"/>
                    <a:pt x="1360" y="215"/>
                    <a:pt x="1351" y="232"/>
                  </a:cubicBezTo>
                  <a:cubicBezTo>
                    <a:pt x="1343" y="248"/>
                    <a:pt x="1332" y="273"/>
                    <a:pt x="1313" y="266"/>
                  </a:cubicBezTo>
                  <a:cubicBezTo>
                    <a:pt x="1332" y="237"/>
                    <a:pt x="1347" y="203"/>
                    <a:pt x="1367" y="176"/>
                  </a:cubicBezTo>
                  <a:cubicBezTo>
                    <a:pt x="1319" y="135"/>
                    <a:pt x="1252" y="116"/>
                    <a:pt x="1173" y="110"/>
                  </a:cubicBezTo>
                  <a:cubicBezTo>
                    <a:pt x="1173" y="131"/>
                    <a:pt x="1167" y="168"/>
                    <a:pt x="1173" y="202"/>
                  </a:cubicBezTo>
                  <a:cubicBezTo>
                    <a:pt x="1175" y="212"/>
                    <a:pt x="1187" y="223"/>
                    <a:pt x="1173" y="229"/>
                  </a:cubicBezTo>
                  <a:cubicBezTo>
                    <a:pt x="1153" y="201"/>
                    <a:pt x="1165" y="143"/>
                    <a:pt x="1158" y="110"/>
                  </a:cubicBezTo>
                  <a:cubicBezTo>
                    <a:pt x="1077" y="109"/>
                    <a:pt x="1034" y="114"/>
                    <a:pt x="966" y="134"/>
                  </a:cubicBezTo>
                  <a:cubicBezTo>
                    <a:pt x="976" y="177"/>
                    <a:pt x="1006" y="201"/>
                    <a:pt x="1019" y="240"/>
                  </a:cubicBezTo>
                  <a:cubicBezTo>
                    <a:pt x="1005" y="243"/>
                    <a:pt x="1001" y="227"/>
                    <a:pt x="996" y="219"/>
                  </a:cubicBezTo>
                  <a:cubicBezTo>
                    <a:pt x="980" y="192"/>
                    <a:pt x="965" y="163"/>
                    <a:pt x="944" y="142"/>
                  </a:cubicBezTo>
                  <a:cubicBezTo>
                    <a:pt x="888" y="167"/>
                    <a:pt x="836" y="197"/>
                    <a:pt x="800" y="242"/>
                  </a:cubicBezTo>
                  <a:cubicBezTo>
                    <a:pt x="826" y="264"/>
                    <a:pt x="871" y="278"/>
                    <a:pt x="887" y="304"/>
                  </a:cubicBezTo>
                  <a:cubicBezTo>
                    <a:pt x="851" y="292"/>
                    <a:pt x="820" y="268"/>
                    <a:pt x="789" y="257"/>
                  </a:cubicBezTo>
                  <a:cubicBezTo>
                    <a:pt x="772" y="276"/>
                    <a:pt x="753" y="293"/>
                    <a:pt x="744" y="319"/>
                  </a:cubicBezTo>
                  <a:cubicBezTo>
                    <a:pt x="750" y="316"/>
                    <a:pt x="752" y="320"/>
                    <a:pt x="761" y="319"/>
                  </a:cubicBezTo>
                  <a:cubicBezTo>
                    <a:pt x="781" y="328"/>
                    <a:pt x="798" y="340"/>
                    <a:pt x="815" y="353"/>
                  </a:cubicBezTo>
                  <a:cubicBezTo>
                    <a:pt x="832" y="365"/>
                    <a:pt x="853" y="374"/>
                    <a:pt x="861" y="393"/>
                  </a:cubicBezTo>
                  <a:cubicBezTo>
                    <a:pt x="833" y="399"/>
                    <a:pt x="817" y="363"/>
                    <a:pt x="787" y="359"/>
                  </a:cubicBezTo>
                  <a:cubicBezTo>
                    <a:pt x="784" y="356"/>
                    <a:pt x="785" y="351"/>
                    <a:pt x="780" y="351"/>
                  </a:cubicBezTo>
                  <a:cubicBezTo>
                    <a:pt x="767" y="345"/>
                    <a:pt x="755" y="338"/>
                    <a:pt x="744" y="330"/>
                  </a:cubicBezTo>
                  <a:cubicBezTo>
                    <a:pt x="735" y="332"/>
                    <a:pt x="733" y="328"/>
                    <a:pt x="725" y="328"/>
                  </a:cubicBezTo>
                  <a:cubicBezTo>
                    <a:pt x="691" y="300"/>
                    <a:pt x="648" y="281"/>
                    <a:pt x="603" y="264"/>
                  </a:cubicBezTo>
                  <a:cubicBezTo>
                    <a:pt x="602" y="278"/>
                    <a:pt x="594" y="286"/>
                    <a:pt x="589" y="298"/>
                  </a:cubicBezTo>
                  <a:cubicBezTo>
                    <a:pt x="581" y="319"/>
                    <a:pt x="571" y="341"/>
                    <a:pt x="563" y="360"/>
                  </a:cubicBezTo>
                  <a:cubicBezTo>
                    <a:pt x="561" y="366"/>
                    <a:pt x="562" y="374"/>
                    <a:pt x="559" y="379"/>
                  </a:cubicBezTo>
                  <a:cubicBezTo>
                    <a:pt x="558" y="381"/>
                    <a:pt x="553" y="381"/>
                    <a:pt x="552" y="383"/>
                  </a:cubicBezTo>
                  <a:cubicBezTo>
                    <a:pt x="550" y="386"/>
                    <a:pt x="552" y="392"/>
                    <a:pt x="550" y="396"/>
                  </a:cubicBezTo>
                  <a:cubicBezTo>
                    <a:pt x="546" y="406"/>
                    <a:pt x="535" y="412"/>
                    <a:pt x="540" y="426"/>
                  </a:cubicBezTo>
                  <a:cubicBezTo>
                    <a:pt x="548" y="430"/>
                    <a:pt x="562" y="454"/>
                    <a:pt x="574" y="457"/>
                  </a:cubicBezTo>
                  <a:cubicBezTo>
                    <a:pt x="587" y="457"/>
                    <a:pt x="583" y="440"/>
                    <a:pt x="599" y="443"/>
                  </a:cubicBezTo>
                  <a:cubicBezTo>
                    <a:pt x="600" y="459"/>
                    <a:pt x="589" y="461"/>
                    <a:pt x="582" y="468"/>
                  </a:cubicBezTo>
                  <a:cubicBezTo>
                    <a:pt x="592" y="474"/>
                    <a:pt x="599" y="485"/>
                    <a:pt x="610" y="490"/>
                  </a:cubicBezTo>
                  <a:cubicBezTo>
                    <a:pt x="619" y="482"/>
                    <a:pt x="617" y="463"/>
                    <a:pt x="631" y="460"/>
                  </a:cubicBezTo>
                  <a:cubicBezTo>
                    <a:pt x="642" y="473"/>
                    <a:pt x="624" y="485"/>
                    <a:pt x="620" y="498"/>
                  </a:cubicBezTo>
                  <a:cubicBezTo>
                    <a:pt x="644" y="525"/>
                    <a:pt x="670" y="550"/>
                    <a:pt x="697" y="575"/>
                  </a:cubicBezTo>
                  <a:close/>
                  <a:moveTo>
                    <a:pt x="73" y="91"/>
                  </a:moveTo>
                  <a:cubicBezTo>
                    <a:pt x="98" y="128"/>
                    <a:pt x="120" y="181"/>
                    <a:pt x="132" y="210"/>
                  </a:cubicBezTo>
                  <a:cubicBezTo>
                    <a:pt x="132" y="200"/>
                    <a:pt x="139" y="198"/>
                    <a:pt x="143" y="191"/>
                  </a:cubicBezTo>
                  <a:cubicBezTo>
                    <a:pt x="134" y="179"/>
                    <a:pt x="119" y="163"/>
                    <a:pt x="118" y="149"/>
                  </a:cubicBezTo>
                  <a:cubicBezTo>
                    <a:pt x="145" y="161"/>
                    <a:pt x="147" y="196"/>
                    <a:pt x="181" y="200"/>
                  </a:cubicBezTo>
                  <a:cubicBezTo>
                    <a:pt x="186" y="147"/>
                    <a:pt x="127" y="139"/>
                    <a:pt x="105" y="102"/>
                  </a:cubicBezTo>
                  <a:cubicBezTo>
                    <a:pt x="147" y="113"/>
                    <a:pt x="161" y="152"/>
                    <a:pt x="203" y="163"/>
                  </a:cubicBezTo>
                  <a:cubicBezTo>
                    <a:pt x="208" y="153"/>
                    <a:pt x="205" y="148"/>
                    <a:pt x="209" y="138"/>
                  </a:cubicBezTo>
                  <a:cubicBezTo>
                    <a:pt x="189" y="126"/>
                    <a:pt x="168" y="124"/>
                    <a:pt x="148" y="112"/>
                  </a:cubicBezTo>
                  <a:cubicBezTo>
                    <a:pt x="144" y="109"/>
                    <a:pt x="142" y="103"/>
                    <a:pt x="137" y="99"/>
                  </a:cubicBezTo>
                  <a:cubicBezTo>
                    <a:pt x="118" y="84"/>
                    <a:pt x="97" y="73"/>
                    <a:pt x="77" y="68"/>
                  </a:cubicBezTo>
                  <a:cubicBezTo>
                    <a:pt x="78" y="81"/>
                    <a:pt x="73" y="83"/>
                    <a:pt x="73" y="91"/>
                  </a:cubicBezTo>
                  <a:close/>
                  <a:moveTo>
                    <a:pt x="218" y="178"/>
                  </a:moveTo>
                  <a:cubicBezTo>
                    <a:pt x="243" y="192"/>
                    <a:pt x="253" y="222"/>
                    <a:pt x="282" y="232"/>
                  </a:cubicBezTo>
                  <a:cubicBezTo>
                    <a:pt x="291" y="256"/>
                    <a:pt x="321" y="264"/>
                    <a:pt x="335" y="281"/>
                  </a:cubicBezTo>
                  <a:cubicBezTo>
                    <a:pt x="336" y="283"/>
                    <a:pt x="335" y="287"/>
                    <a:pt x="337" y="289"/>
                  </a:cubicBezTo>
                  <a:cubicBezTo>
                    <a:pt x="343" y="295"/>
                    <a:pt x="351" y="298"/>
                    <a:pt x="358" y="304"/>
                  </a:cubicBezTo>
                  <a:cubicBezTo>
                    <a:pt x="441" y="387"/>
                    <a:pt x="532" y="471"/>
                    <a:pt x="621" y="549"/>
                  </a:cubicBezTo>
                  <a:cubicBezTo>
                    <a:pt x="636" y="574"/>
                    <a:pt x="666" y="584"/>
                    <a:pt x="680" y="609"/>
                  </a:cubicBezTo>
                  <a:cubicBezTo>
                    <a:pt x="713" y="633"/>
                    <a:pt x="743" y="662"/>
                    <a:pt x="776" y="686"/>
                  </a:cubicBezTo>
                  <a:cubicBezTo>
                    <a:pt x="832" y="751"/>
                    <a:pt x="903" y="799"/>
                    <a:pt x="959" y="864"/>
                  </a:cubicBezTo>
                  <a:cubicBezTo>
                    <a:pt x="972" y="865"/>
                    <a:pt x="973" y="878"/>
                    <a:pt x="983" y="877"/>
                  </a:cubicBezTo>
                  <a:cubicBezTo>
                    <a:pt x="984" y="882"/>
                    <a:pt x="985" y="883"/>
                    <a:pt x="989" y="888"/>
                  </a:cubicBezTo>
                  <a:cubicBezTo>
                    <a:pt x="1006" y="895"/>
                    <a:pt x="1021" y="915"/>
                    <a:pt x="1034" y="928"/>
                  </a:cubicBezTo>
                  <a:cubicBezTo>
                    <a:pt x="1038" y="931"/>
                    <a:pt x="1046" y="934"/>
                    <a:pt x="1049" y="937"/>
                  </a:cubicBezTo>
                  <a:cubicBezTo>
                    <a:pt x="1052" y="940"/>
                    <a:pt x="1052" y="946"/>
                    <a:pt x="1055" y="948"/>
                  </a:cubicBezTo>
                  <a:cubicBezTo>
                    <a:pt x="1057" y="951"/>
                    <a:pt x="1066" y="954"/>
                    <a:pt x="1070" y="958"/>
                  </a:cubicBezTo>
                  <a:cubicBezTo>
                    <a:pt x="1085" y="973"/>
                    <a:pt x="1104" y="1009"/>
                    <a:pt x="1108" y="969"/>
                  </a:cubicBezTo>
                  <a:cubicBezTo>
                    <a:pt x="1099" y="966"/>
                    <a:pt x="1096" y="957"/>
                    <a:pt x="1085" y="956"/>
                  </a:cubicBezTo>
                  <a:cubicBezTo>
                    <a:pt x="1086" y="950"/>
                    <a:pt x="1076" y="942"/>
                    <a:pt x="1068" y="939"/>
                  </a:cubicBezTo>
                  <a:cubicBezTo>
                    <a:pt x="1026" y="891"/>
                    <a:pt x="977" y="850"/>
                    <a:pt x="929" y="809"/>
                  </a:cubicBezTo>
                  <a:cubicBezTo>
                    <a:pt x="921" y="795"/>
                    <a:pt x="909" y="785"/>
                    <a:pt x="895" y="779"/>
                  </a:cubicBezTo>
                  <a:cubicBezTo>
                    <a:pt x="875" y="754"/>
                    <a:pt x="851" y="734"/>
                    <a:pt x="827" y="715"/>
                  </a:cubicBezTo>
                  <a:cubicBezTo>
                    <a:pt x="736" y="623"/>
                    <a:pt x="637" y="539"/>
                    <a:pt x="544" y="449"/>
                  </a:cubicBezTo>
                  <a:cubicBezTo>
                    <a:pt x="535" y="447"/>
                    <a:pt x="525" y="445"/>
                    <a:pt x="522" y="438"/>
                  </a:cubicBezTo>
                  <a:cubicBezTo>
                    <a:pt x="521" y="432"/>
                    <a:pt x="528" y="433"/>
                    <a:pt x="523" y="428"/>
                  </a:cubicBezTo>
                  <a:cubicBezTo>
                    <a:pt x="421" y="337"/>
                    <a:pt x="324" y="243"/>
                    <a:pt x="224" y="155"/>
                  </a:cubicBezTo>
                  <a:cubicBezTo>
                    <a:pt x="223" y="164"/>
                    <a:pt x="222" y="168"/>
                    <a:pt x="218" y="178"/>
                  </a:cubicBezTo>
                  <a:close/>
                  <a:moveTo>
                    <a:pt x="190" y="212"/>
                  </a:moveTo>
                  <a:cubicBezTo>
                    <a:pt x="226" y="239"/>
                    <a:pt x="256" y="275"/>
                    <a:pt x="288" y="304"/>
                  </a:cubicBezTo>
                  <a:cubicBezTo>
                    <a:pt x="302" y="317"/>
                    <a:pt x="325" y="332"/>
                    <a:pt x="333" y="342"/>
                  </a:cubicBezTo>
                  <a:cubicBezTo>
                    <a:pt x="344" y="356"/>
                    <a:pt x="358" y="367"/>
                    <a:pt x="371" y="379"/>
                  </a:cubicBezTo>
                  <a:cubicBezTo>
                    <a:pt x="422" y="430"/>
                    <a:pt x="476" y="476"/>
                    <a:pt x="527" y="524"/>
                  </a:cubicBezTo>
                  <a:cubicBezTo>
                    <a:pt x="550" y="546"/>
                    <a:pt x="584" y="572"/>
                    <a:pt x="601" y="590"/>
                  </a:cubicBezTo>
                  <a:cubicBezTo>
                    <a:pt x="627" y="620"/>
                    <a:pt x="660" y="653"/>
                    <a:pt x="691" y="675"/>
                  </a:cubicBezTo>
                  <a:cubicBezTo>
                    <a:pt x="759" y="749"/>
                    <a:pt x="845" y="805"/>
                    <a:pt x="910" y="882"/>
                  </a:cubicBezTo>
                  <a:cubicBezTo>
                    <a:pt x="965" y="922"/>
                    <a:pt x="1019" y="979"/>
                    <a:pt x="1072" y="1027"/>
                  </a:cubicBezTo>
                  <a:cubicBezTo>
                    <a:pt x="1078" y="1018"/>
                    <a:pt x="1089" y="1014"/>
                    <a:pt x="1092" y="1003"/>
                  </a:cubicBezTo>
                  <a:cubicBezTo>
                    <a:pt x="986" y="909"/>
                    <a:pt x="887" y="809"/>
                    <a:pt x="778" y="718"/>
                  </a:cubicBezTo>
                  <a:cubicBezTo>
                    <a:pt x="733" y="665"/>
                    <a:pt x="674" y="627"/>
                    <a:pt x="627" y="577"/>
                  </a:cubicBezTo>
                  <a:cubicBezTo>
                    <a:pt x="507" y="466"/>
                    <a:pt x="390" y="350"/>
                    <a:pt x="265" y="244"/>
                  </a:cubicBezTo>
                  <a:cubicBezTo>
                    <a:pt x="246" y="220"/>
                    <a:pt x="224" y="199"/>
                    <a:pt x="199" y="181"/>
                  </a:cubicBezTo>
                  <a:cubicBezTo>
                    <a:pt x="199" y="180"/>
                    <a:pt x="198" y="179"/>
                    <a:pt x="196" y="180"/>
                  </a:cubicBezTo>
                  <a:cubicBezTo>
                    <a:pt x="198" y="194"/>
                    <a:pt x="195" y="201"/>
                    <a:pt x="190" y="212"/>
                  </a:cubicBezTo>
                  <a:close/>
                  <a:moveTo>
                    <a:pt x="927" y="916"/>
                  </a:moveTo>
                  <a:cubicBezTo>
                    <a:pt x="928" y="910"/>
                    <a:pt x="924" y="909"/>
                    <a:pt x="923" y="905"/>
                  </a:cubicBezTo>
                  <a:cubicBezTo>
                    <a:pt x="875" y="861"/>
                    <a:pt x="826" y="820"/>
                    <a:pt x="780" y="777"/>
                  </a:cubicBezTo>
                  <a:cubicBezTo>
                    <a:pt x="710" y="712"/>
                    <a:pt x="641" y="647"/>
                    <a:pt x="567" y="588"/>
                  </a:cubicBezTo>
                  <a:cubicBezTo>
                    <a:pt x="567" y="585"/>
                    <a:pt x="567" y="581"/>
                    <a:pt x="567" y="577"/>
                  </a:cubicBezTo>
                  <a:cubicBezTo>
                    <a:pt x="435" y="457"/>
                    <a:pt x="305" y="335"/>
                    <a:pt x="175" y="214"/>
                  </a:cubicBezTo>
                  <a:cubicBezTo>
                    <a:pt x="161" y="220"/>
                    <a:pt x="156" y="206"/>
                    <a:pt x="148" y="208"/>
                  </a:cubicBezTo>
                  <a:cubicBezTo>
                    <a:pt x="149" y="212"/>
                    <a:pt x="141" y="216"/>
                    <a:pt x="141" y="219"/>
                  </a:cubicBezTo>
                  <a:cubicBezTo>
                    <a:pt x="141" y="221"/>
                    <a:pt x="176" y="253"/>
                    <a:pt x="179" y="255"/>
                  </a:cubicBezTo>
                  <a:cubicBezTo>
                    <a:pt x="192" y="269"/>
                    <a:pt x="205" y="277"/>
                    <a:pt x="218" y="289"/>
                  </a:cubicBezTo>
                  <a:cubicBezTo>
                    <a:pt x="243" y="312"/>
                    <a:pt x="269" y="342"/>
                    <a:pt x="295" y="357"/>
                  </a:cubicBezTo>
                  <a:cubicBezTo>
                    <a:pt x="299" y="371"/>
                    <a:pt x="318" y="376"/>
                    <a:pt x="327" y="383"/>
                  </a:cubicBezTo>
                  <a:cubicBezTo>
                    <a:pt x="338" y="391"/>
                    <a:pt x="346" y="407"/>
                    <a:pt x="358" y="419"/>
                  </a:cubicBezTo>
                  <a:cubicBezTo>
                    <a:pt x="412" y="475"/>
                    <a:pt x="473" y="527"/>
                    <a:pt x="529" y="579"/>
                  </a:cubicBezTo>
                  <a:cubicBezTo>
                    <a:pt x="554" y="602"/>
                    <a:pt x="586" y="626"/>
                    <a:pt x="604" y="651"/>
                  </a:cubicBezTo>
                  <a:cubicBezTo>
                    <a:pt x="729" y="756"/>
                    <a:pt x="861" y="883"/>
                    <a:pt x="985" y="995"/>
                  </a:cubicBezTo>
                  <a:cubicBezTo>
                    <a:pt x="992" y="1002"/>
                    <a:pt x="1003" y="1008"/>
                    <a:pt x="1013" y="1018"/>
                  </a:cubicBezTo>
                  <a:cubicBezTo>
                    <a:pt x="1030" y="1034"/>
                    <a:pt x="1037" y="1053"/>
                    <a:pt x="1055" y="1035"/>
                  </a:cubicBezTo>
                  <a:cubicBezTo>
                    <a:pt x="1015" y="992"/>
                    <a:pt x="973" y="953"/>
                    <a:pt x="927" y="916"/>
                  </a:cubicBezTo>
                  <a:close/>
                  <a:moveTo>
                    <a:pt x="1030" y="1056"/>
                  </a:moveTo>
                  <a:cubicBezTo>
                    <a:pt x="1034" y="1088"/>
                    <a:pt x="1079" y="1064"/>
                    <a:pt x="1096" y="1050"/>
                  </a:cubicBezTo>
                  <a:cubicBezTo>
                    <a:pt x="1115" y="1035"/>
                    <a:pt x="1126" y="1011"/>
                    <a:pt x="1134" y="999"/>
                  </a:cubicBezTo>
                  <a:cubicBezTo>
                    <a:pt x="1127" y="996"/>
                    <a:pt x="1131" y="986"/>
                    <a:pt x="1136" y="984"/>
                  </a:cubicBezTo>
                  <a:cubicBezTo>
                    <a:pt x="1130" y="983"/>
                    <a:pt x="1133" y="974"/>
                    <a:pt x="1124" y="977"/>
                  </a:cubicBezTo>
                  <a:cubicBezTo>
                    <a:pt x="1112" y="1016"/>
                    <a:pt x="1076" y="1050"/>
                    <a:pt x="1030" y="1056"/>
                  </a:cubicBezTo>
                  <a:close/>
                  <a:moveTo>
                    <a:pt x="1068" y="1076"/>
                  </a:moveTo>
                  <a:cubicBezTo>
                    <a:pt x="1078" y="1084"/>
                    <a:pt x="1077" y="1103"/>
                    <a:pt x="1091" y="1105"/>
                  </a:cubicBezTo>
                  <a:cubicBezTo>
                    <a:pt x="1093" y="1105"/>
                    <a:pt x="1094" y="1099"/>
                    <a:pt x="1100" y="1097"/>
                  </a:cubicBezTo>
                  <a:cubicBezTo>
                    <a:pt x="1129" y="1086"/>
                    <a:pt x="1152" y="1071"/>
                    <a:pt x="1160" y="1048"/>
                  </a:cubicBezTo>
                  <a:cubicBezTo>
                    <a:pt x="1160" y="1041"/>
                    <a:pt x="1150" y="1034"/>
                    <a:pt x="1158" y="1029"/>
                  </a:cubicBezTo>
                  <a:cubicBezTo>
                    <a:pt x="1152" y="1024"/>
                    <a:pt x="1150" y="1016"/>
                    <a:pt x="1141" y="1012"/>
                  </a:cubicBezTo>
                  <a:cubicBezTo>
                    <a:pt x="1127" y="1044"/>
                    <a:pt x="1102" y="1064"/>
                    <a:pt x="1068" y="1076"/>
                  </a:cubicBezTo>
                  <a:close/>
                  <a:moveTo>
                    <a:pt x="1140" y="1095"/>
                  </a:moveTo>
                  <a:cubicBezTo>
                    <a:pt x="1128" y="1104"/>
                    <a:pt x="1106" y="1103"/>
                    <a:pt x="1098" y="1116"/>
                  </a:cubicBezTo>
                  <a:cubicBezTo>
                    <a:pt x="1106" y="1121"/>
                    <a:pt x="1123" y="1114"/>
                    <a:pt x="1132" y="1108"/>
                  </a:cubicBezTo>
                  <a:cubicBezTo>
                    <a:pt x="1155" y="1095"/>
                    <a:pt x="1177" y="1074"/>
                    <a:pt x="1175" y="1048"/>
                  </a:cubicBezTo>
                  <a:cubicBezTo>
                    <a:pt x="1166" y="1067"/>
                    <a:pt x="1153" y="1081"/>
                    <a:pt x="1140" y="1095"/>
                  </a:cubicBezTo>
                  <a:close/>
                  <a:moveTo>
                    <a:pt x="1115" y="1129"/>
                  </a:moveTo>
                  <a:cubicBezTo>
                    <a:pt x="1121" y="1136"/>
                    <a:pt x="1128" y="1143"/>
                    <a:pt x="1134" y="1150"/>
                  </a:cubicBezTo>
                  <a:cubicBezTo>
                    <a:pt x="1162" y="1129"/>
                    <a:pt x="1189" y="1107"/>
                    <a:pt x="1204" y="1073"/>
                  </a:cubicBezTo>
                  <a:cubicBezTo>
                    <a:pt x="1197" y="1072"/>
                    <a:pt x="1194" y="1072"/>
                    <a:pt x="1188" y="1067"/>
                  </a:cubicBezTo>
                  <a:cubicBezTo>
                    <a:pt x="1174" y="1097"/>
                    <a:pt x="1146" y="1115"/>
                    <a:pt x="1115" y="1129"/>
                  </a:cubicBezTo>
                  <a:close/>
                  <a:moveTo>
                    <a:pt x="1224" y="1075"/>
                  </a:moveTo>
                  <a:cubicBezTo>
                    <a:pt x="1203" y="1112"/>
                    <a:pt x="1172" y="1140"/>
                    <a:pt x="1138" y="1165"/>
                  </a:cubicBezTo>
                  <a:cubicBezTo>
                    <a:pt x="1164" y="1170"/>
                    <a:pt x="1181" y="1150"/>
                    <a:pt x="1200" y="1140"/>
                  </a:cubicBezTo>
                  <a:cubicBezTo>
                    <a:pt x="1210" y="1120"/>
                    <a:pt x="1241" y="1109"/>
                    <a:pt x="1234" y="1076"/>
                  </a:cubicBezTo>
                  <a:cubicBezTo>
                    <a:pt x="1228" y="1078"/>
                    <a:pt x="1229" y="1074"/>
                    <a:pt x="1224" y="1075"/>
                  </a:cubicBezTo>
                  <a:close/>
                  <a:moveTo>
                    <a:pt x="1226" y="1133"/>
                  </a:moveTo>
                  <a:cubicBezTo>
                    <a:pt x="1217" y="1150"/>
                    <a:pt x="1189" y="1159"/>
                    <a:pt x="1188" y="1169"/>
                  </a:cubicBezTo>
                  <a:cubicBezTo>
                    <a:pt x="1188" y="1174"/>
                    <a:pt x="1211" y="1189"/>
                    <a:pt x="1204" y="1193"/>
                  </a:cubicBezTo>
                  <a:cubicBezTo>
                    <a:pt x="1225" y="1228"/>
                    <a:pt x="1278" y="1192"/>
                    <a:pt x="1283" y="1156"/>
                  </a:cubicBezTo>
                  <a:cubicBezTo>
                    <a:pt x="1277" y="1138"/>
                    <a:pt x="1263" y="1117"/>
                    <a:pt x="1243" y="1108"/>
                  </a:cubicBezTo>
                  <a:cubicBezTo>
                    <a:pt x="1237" y="1115"/>
                    <a:pt x="1231" y="1125"/>
                    <a:pt x="1226" y="1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Freeform 90"/>
            <p:cNvSpPr/>
            <p:nvPr/>
          </p:nvSpPr>
          <p:spPr bwMode="auto">
            <a:xfrm>
              <a:off x="6383338" y="973138"/>
              <a:ext cx="36513" cy="71438"/>
            </a:xfrm>
            <a:custGeom>
              <a:avLst/>
              <a:gdLst>
                <a:gd name="T0" fmla="*/ 46 w 55"/>
                <a:gd name="T1" fmla="*/ 2 h 111"/>
                <a:gd name="T2" fmla="*/ 55 w 55"/>
                <a:gd name="T3" fmla="*/ 4 h 111"/>
                <a:gd name="T4" fmla="*/ 17 w 55"/>
                <a:gd name="T5" fmla="*/ 104 h 111"/>
                <a:gd name="T6" fmla="*/ 0 w 55"/>
                <a:gd name="T7" fmla="*/ 107 h 111"/>
                <a:gd name="T8" fmla="*/ 21 w 55"/>
                <a:gd name="T9" fmla="*/ 66 h 111"/>
                <a:gd name="T10" fmla="*/ 21 w 55"/>
                <a:gd name="T11" fmla="*/ 64 h 111"/>
                <a:gd name="T12" fmla="*/ 46 w 55"/>
                <a:gd name="T13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11">
                  <a:moveTo>
                    <a:pt x="46" y="2"/>
                  </a:moveTo>
                  <a:cubicBezTo>
                    <a:pt x="51" y="0"/>
                    <a:pt x="51" y="5"/>
                    <a:pt x="55" y="4"/>
                  </a:cubicBezTo>
                  <a:cubicBezTo>
                    <a:pt x="41" y="40"/>
                    <a:pt x="31" y="69"/>
                    <a:pt x="17" y="104"/>
                  </a:cubicBezTo>
                  <a:cubicBezTo>
                    <a:pt x="10" y="106"/>
                    <a:pt x="9" y="111"/>
                    <a:pt x="0" y="107"/>
                  </a:cubicBezTo>
                  <a:cubicBezTo>
                    <a:pt x="9" y="96"/>
                    <a:pt x="18" y="74"/>
                    <a:pt x="21" y="66"/>
                  </a:cubicBezTo>
                  <a:cubicBezTo>
                    <a:pt x="21" y="67"/>
                    <a:pt x="18" y="54"/>
                    <a:pt x="21" y="64"/>
                  </a:cubicBezTo>
                  <a:cubicBezTo>
                    <a:pt x="27" y="47"/>
                    <a:pt x="33" y="17"/>
                    <a:pt x="4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Freeform 91"/>
            <p:cNvSpPr/>
            <p:nvPr/>
          </p:nvSpPr>
          <p:spPr bwMode="auto">
            <a:xfrm>
              <a:off x="6480175" y="687388"/>
              <a:ext cx="26988" cy="23813"/>
            </a:xfrm>
            <a:custGeom>
              <a:avLst/>
              <a:gdLst>
                <a:gd name="T0" fmla="*/ 42 w 42"/>
                <a:gd name="T1" fmla="*/ 5 h 39"/>
                <a:gd name="T2" fmla="*/ 0 w 42"/>
                <a:gd name="T3" fmla="*/ 39 h 39"/>
                <a:gd name="T4" fmla="*/ 34 w 42"/>
                <a:gd name="T5" fmla="*/ 1 h 39"/>
                <a:gd name="T6" fmla="*/ 42 w 42"/>
                <a:gd name="T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42" y="5"/>
                  </a:moveTo>
                  <a:cubicBezTo>
                    <a:pt x="37" y="25"/>
                    <a:pt x="18" y="38"/>
                    <a:pt x="0" y="39"/>
                  </a:cubicBezTo>
                  <a:cubicBezTo>
                    <a:pt x="10" y="25"/>
                    <a:pt x="23" y="14"/>
                    <a:pt x="34" y="1"/>
                  </a:cubicBezTo>
                  <a:cubicBezTo>
                    <a:pt x="39" y="0"/>
                    <a:pt x="38" y="5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Freeform 92"/>
            <p:cNvSpPr>
              <a:spLocks noEditPoints="1"/>
            </p:cNvSpPr>
            <p:nvPr/>
          </p:nvSpPr>
          <p:spPr bwMode="auto">
            <a:xfrm>
              <a:off x="5554663" y="1020763"/>
              <a:ext cx="508000" cy="247650"/>
            </a:xfrm>
            <a:custGeom>
              <a:avLst/>
              <a:gdLst>
                <a:gd name="T0" fmla="*/ 781 w 787"/>
                <a:gd name="T1" fmla="*/ 246 h 384"/>
                <a:gd name="T2" fmla="*/ 770 w 787"/>
                <a:gd name="T3" fmla="*/ 286 h 384"/>
                <a:gd name="T4" fmla="*/ 454 w 787"/>
                <a:gd name="T5" fmla="*/ 384 h 384"/>
                <a:gd name="T6" fmla="*/ 378 w 787"/>
                <a:gd name="T7" fmla="*/ 367 h 384"/>
                <a:gd name="T8" fmla="*/ 327 w 787"/>
                <a:gd name="T9" fmla="*/ 360 h 384"/>
                <a:gd name="T10" fmla="*/ 301 w 787"/>
                <a:gd name="T11" fmla="*/ 348 h 384"/>
                <a:gd name="T12" fmla="*/ 203 w 787"/>
                <a:gd name="T13" fmla="*/ 327 h 384"/>
                <a:gd name="T14" fmla="*/ 109 w 787"/>
                <a:gd name="T15" fmla="*/ 301 h 384"/>
                <a:gd name="T16" fmla="*/ 52 w 787"/>
                <a:gd name="T17" fmla="*/ 256 h 384"/>
                <a:gd name="T18" fmla="*/ 5 w 787"/>
                <a:gd name="T19" fmla="*/ 133 h 384"/>
                <a:gd name="T20" fmla="*/ 3 w 787"/>
                <a:gd name="T21" fmla="*/ 94 h 384"/>
                <a:gd name="T22" fmla="*/ 39 w 787"/>
                <a:gd name="T23" fmla="*/ 58 h 384"/>
                <a:gd name="T24" fmla="*/ 135 w 787"/>
                <a:gd name="T25" fmla="*/ 35 h 384"/>
                <a:gd name="T26" fmla="*/ 160 w 787"/>
                <a:gd name="T27" fmla="*/ 26 h 384"/>
                <a:gd name="T28" fmla="*/ 177 w 787"/>
                <a:gd name="T29" fmla="*/ 24 h 384"/>
                <a:gd name="T30" fmla="*/ 207 w 787"/>
                <a:gd name="T31" fmla="*/ 11 h 384"/>
                <a:gd name="T32" fmla="*/ 324 w 787"/>
                <a:gd name="T33" fmla="*/ 19 h 384"/>
                <a:gd name="T34" fmla="*/ 363 w 787"/>
                <a:gd name="T35" fmla="*/ 32 h 384"/>
                <a:gd name="T36" fmla="*/ 405 w 787"/>
                <a:gd name="T37" fmla="*/ 43 h 384"/>
                <a:gd name="T38" fmla="*/ 433 w 787"/>
                <a:gd name="T39" fmla="*/ 62 h 384"/>
                <a:gd name="T40" fmla="*/ 572 w 787"/>
                <a:gd name="T41" fmla="*/ 101 h 384"/>
                <a:gd name="T42" fmla="*/ 627 w 787"/>
                <a:gd name="T43" fmla="*/ 111 h 384"/>
                <a:gd name="T44" fmla="*/ 653 w 787"/>
                <a:gd name="T45" fmla="*/ 122 h 384"/>
                <a:gd name="T46" fmla="*/ 742 w 787"/>
                <a:gd name="T47" fmla="*/ 135 h 384"/>
                <a:gd name="T48" fmla="*/ 781 w 787"/>
                <a:gd name="T49" fmla="*/ 246 h 384"/>
                <a:gd name="T50" fmla="*/ 471 w 787"/>
                <a:gd name="T51" fmla="*/ 369 h 384"/>
                <a:gd name="T52" fmla="*/ 604 w 787"/>
                <a:gd name="T53" fmla="*/ 348 h 384"/>
                <a:gd name="T54" fmla="*/ 759 w 787"/>
                <a:gd name="T55" fmla="*/ 275 h 384"/>
                <a:gd name="T56" fmla="*/ 747 w 787"/>
                <a:gd name="T57" fmla="*/ 154 h 384"/>
                <a:gd name="T58" fmla="*/ 670 w 787"/>
                <a:gd name="T59" fmla="*/ 137 h 384"/>
                <a:gd name="T60" fmla="*/ 499 w 787"/>
                <a:gd name="T61" fmla="*/ 103 h 384"/>
                <a:gd name="T62" fmla="*/ 374 w 787"/>
                <a:gd name="T63" fmla="*/ 54 h 384"/>
                <a:gd name="T64" fmla="*/ 320 w 787"/>
                <a:gd name="T65" fmla="*/ 35 h 384"/>
                <a:gd name="T66" fmla="*/ 58 w 787"/>
                <a:gd name="T67" fmla="*/ 69 h 384"/>
                <a:gd name="T68" fmla="*/ 18 w 787"/>
                <a:gd name="T69" fmla="*/ 86 h 384"/>
                <a:gd name="T70" fmla="*/ 54 w 787"/>
                <a:gd name="T71" fmla="*/ 139 h 384"/>
                <a:gd name="T72" fmla="*/ 118 w 787"/>
                <a:gd name="T73" fmla="*/ 162 h 384"/>
                <a:gd name="T74" fmla="*/ 171 w 787"/>
                <a:gd name="T75" fmla="*/ 173 h 384"/>
                <a:gd name="T76" fmla="*/ 218 w 787"/>
                <a:gd name="T77" fmla="*/ 190 h 384"/>
                <a:gd name="T78" fmla="*/ 267 w 787"/>
                <a:gd name="T79" fmla="*/ 205 h 384"/>
                <a:gd name="T80" fmla="*/ 26 w 787"/>
                <a:gd name="T81" fmla="*/ 141 h 384"/>
                <a:gd name="T82" fmla="*/ 47 w 787"/>
                <a:gd name="T83" fmla="*/ 220 h 384"/>
                <a:gd name="T84" fmla="*/ 88 w 787"/>
                <a:gd name="T85" fmla="*/ 269 h 384"/>
                <a:gd name="T86" fmla="*/ 113 w 787"/>
                <a:gd name="T87" fmla="*/ 284 h 384"/>
                <a:gd name="T88" fmla="*/ 214 w 787"/>
                <a:gd name="T89" fmla="*/ 316 h 384"/>
                <a:gd name="T90" fmla="*/ 295 w 787"/>
                <a:gd name="T91" fmla="*/ 329 h 384"/>
                <a:gd name="T92" fmla="*/ 378 w 787"/>
                <a:gd name="T93" fmla="*/ 352 h 384"/>
                <a:gd name="T94" fmla="*/ 380 w 787"/>
                <a:gd name="T95" fmla="*/ 297 h 384"/>
                <a:gd name="T96" fmla="*/ 471 w 787"/>
                <a:gd name="T97" fmla="*/ 36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7" h="384">
                  <a:moveTo>
                    <a:pt x="781" y="246"/>
                  </a:moveTo>
                  <a:cubicBezTo>
                    <a:pt x="787" y="260"/>
                    <a:pt x="771" y="267"/>
                    <a:pt x="770" y="286"/>
                  </a:cubicBezTo>
                  <a:cubicBezTo>
                    <a:pt x="686" y="341"/>
                    <a:pt x="574" y="383"/>
                    <a:pt x="454" y="384"/>
                  </a:cubicBezTo>
                  <a:cubicBezTo>
                    <a:pt x="425" y="384"/>
                    <a:pt x="404" y="373"/>
                    <a:pt x="378" y="367"/>
                  </a:cubicBezTo>
                  <a:cubicBezTo>
                    <a:pt x="362" y="363"/>
                    <a:pt x="343" y="364"/>
                    <a:pt x="327" y="360"/>
                  </a:cubicBezTo>
                  <a:cubicBezTo>
                    <a:pt x="318" y="357"/>
                    <a:pt x="310" y="351"/>
                    <a:pt x="301" y="348"/>
                  </a:cubicBezTo>
                  <a:cubicBezTo>
                    <a:pt x="268" y="340"/>
                    <a:pt x="235" y="337"/>
                    <a:pt x="203" y="327"/>
                  </a:cubicBezTo>
                  <a:cubicBezTo>
                    <a:pt x="171" y="318"/>
                    <a:pt x="140" y="307"/>
                    <a:pt x="109" y="301"/>
                  </a:cubicBezTo>
                  <a:cubicBezTo>
                    <a:pt x="88" y="288"/>
                    <a:pt x="68" y="276"/>
                    <a:pt x="52" y="256"/>
                  </a:cubicBezTo>
                  <a:cubicBezTo>
                    <a:pt x="26" y="223"/>
                    <a:pt x="20" y="178"/>
                    <a:pt x="5" y="133"/>
                  </a:cubicBezTo>
                  <a:cubicBezTo>
                    <a:pt x="10" y="118"/>
                    <a:pt x="0" y="109"/>
                    <a:pt x="3" y="94"/>
                  </a:cubicBezTo>
                  <a:cubicBezTo>
                    <a:pt x="5" y="83"/>
                    <a:pt x="27" y="65"/>
                    <a:pt x="39" y="58"/>
                  </a:cubicBezTo>
                  <a:cubicBezTo>
                    <a:pt x="65" y="44"/>
                    <a:pt x="103" y="42"/>
                    <a:pt x="135" y="35"/>
                  </a:cubicBezTo>
                  <a:cubicBezTo>
                    <a:pt x="144" y="34"/>
                    <a:pt x="152" y="28"/>
                    <a:pt x="160" y="26"/>
                  </a:cubicBezTo>
                  <a:cubicBezTo>
                    <a:pt x="166" y="25"/>
                    <a:pt x="172" y="25"/>
                    <a:pt x="177" y="24"/>
                  </a:cubicBezTo>
                  <a:cubicBezTo>
                    <a:pt x="188" y="21"/>
                    <a:pt x="199" y="13"/>
                    <a:pt x="207" y="11"/>
                  </a:cubicBezTo>
                  <a:cubicBezTo>
                    <a:pt x="247" y="1"/>
                    <a:pt x="285" y="14"/>
                    <a:pt x="324" y="19"/>
                  </a:cubicBezTo>
                  <a:cubicBezTo>
                    <a:pt x="338" y="20"/>
                    <a:pt x="351" y="27"/>
                    <a:pt x="363" y="32"/>
                  </a:cubicBezTo>
                  <a:cubicBezTo>
                    <a:pt x="375" y="36"/>
                    <a:pt x="395" y="39"/>
                    <a:pt x="405" y="43"/>
                  </a:cubicBezTo>
                  <a:cubicBezTo>
                    <a:pt x="415" y="48"/>
                    <a:pt x="422" y="57"/>
                    <a:pt x="433" y="62"/>
                  </a:cubicBezTo>
                  <a:cubicBezTo>
                    <a:pt x="472" y="79"/>
                    <a:pt x="523" y="92"/>
                    <a:pt x="572" y="101"/>
                  </a:cubicBezTo>
                  <a:cubicBezTo>
                    <a:pt x="591" y="105"/>
                    <a:pt x="610" y="106"/>
                    <a:pt x="627" y="111"/>
                  </a:cubicBezTo>
                  <a:cubicBezTo>
                    <a:pt x="634" y="113"/>
                    <a:pt x="640" y="121"/>
                    <a:pt x="653" y="122"/>
                  </a:cubicBezTo>
                  <a:cubicBezTo>
                    <a:pt x="689" y="126"/>
                    <a:pt x="724" y="119"/>
                    <a:pt x="742" y="135"/>
                  </a:cubicBezTo>
                  <a:cubicBezTo>
                    <a:pt x="776" y="156"/>
                    <a:pt x="782" y="213"/>
                    <a:pt x="781" y="246"/>
                  </a:cubicBezTo>
                  <a:close/>
                  <a:moveTo>
                    <a:pt x="471" y="369"/>
                  </a:moveTo>
                  <a:cubicBezTo>
                    <a:pt x="517" y="368"/>
                    <a:pt x="562" y="360"/>
                    <a:pt x="604" y="348"/>
                  </a:cubicBezTo>
                  <a:cubicBezTo>
                    <a:pt x="667" y="330"/>
                    <a:pt x="713" y="301"/>
                    <a:pt x="759" y="275"/>
                  </a:cubicBezTo>
                  <a:cubicBezTo>
                    <a:pt x="782" y="243"/>
                    <a:pt x="767" y="181"/>
                    <a:pt x="747" y="154"/>
                  </a:cubicBezTo>
                  <a:cubicBezTo>
                    <a:pt x="725" y="138"/>
                    <a:pt x="701" y="138"/>
                    <a:pt x="670" y="137"/>
                  </a:cubicBezTo>
                  <a:cubicBezTo>
                    <a:pt x="613" y="136"/>
                    <a:pt x="546" y="99"/>
                    <a:pt x="499" y="103"/>
                  </a:cubicBezTo>
                  <a:cubicBezTo>
                    <a:pt x="460" y="84"/>
                    <a:pt x="416" y="70"/>
                    <a:pt x="374" y="54"/>
                  </a:cubicBezTo>
                  <a:cubicBezTo>
                    <a:pt x="359" y="45"/>
                    <a:pt x="345" y="35"/>
                    <a:pt x="320" y="35"/>
                  </a:cubicBezTo>
                  <a:cubicBezTo>
                    <a:pt x="227" y="0"/>
                    <a:pt x="144" y="56"/>
                    <a:pt x="58" y="69"/>
                  </a:cubicBezTo>
                  <a:cubicBezTo>
                    <a:pt x="42" y="82"/>
                    <a:pt x="32" y="82"/>
                    <a:pt x="18" y="86"/>
                  </a:cubicBezTo>
                  <a:cubicBezTo>
                    <a:pt x="17" y="114"/>
                    <a:pt x="31" y="131"/>
                    <a:pt x="54" y="139"/>
                  </a:cubicBezTo>
                  <a:cubicBezTo>
                    <a:pt x="77" y="147"/>
                    <a:pt x="93" y="155"/>
                    <a:pt x="118" y="162"/>
                  </a:cubicBezTo>
                  <a:cubicBezTo>
                    <a:pt x="135" y="166"/>
                    <a:pt x="155" y="167"/>
                    <a:pt x="171" y="173"/>
                  </a:cubicBezTo>
                  <a:cubicBezTo>
                    <a:pt x="184" y="178"/>
                    <a:pt x="206" y="187"/>
                    <a:pt x="218" y="190"/>
                  </a:cubicBezTo>
                  <a:cubicBezTo>
                    <a:pt x="237" y="194"/>
                    <a:pt x="259" y="189"/>
                    <a:pt x="267" y="205"/>
                  </a:cubicBezTo>
                  <a:cubicBezTo>
                    <a:pt x="181" y="201"/>
                    <a:pt x="105" y="172"/>
                    <a:pt x="26" y="141"/>
                  </a:cubicBezTo>
                  <a:cubicBezTo>
                    <a:pt x="34" y="169"/>
                    <a:pt x="39" y="195"/>
                    <a:pt x="47" y="220"/>
                  </a:cubicBezTo>
                  <a:cubicBezTo>
                    <a:pt x="61" y="236"/>
                    <a:pt x="71" y="256"/>
                    <a:pt x="88" y="269"/>
                  </a:cubicBezTo>
                  <a:cubicBezTo>
                    <a:pt x="100" y="268"/>
                    <a:pt x="104" y="279"/>
                    <a:pt x="113" y="284"/>
                  </a:cubicBezTo>
                  <a:cubicBezTo>
                    <a:pt x="139" y="299"/>
                    <a:pt x="187" y="308"/>
                    <a:pt x="214" y="316"/>
                  </a:cubicBezTo>
                  <a:cubicBezTo>
                    <a:pt x="241" y="324"/>
                    <a:pt x="269" y="323"/>
                    <a:pt x="295" y="329"/>
                  </a:cubicBezTo>
                  <a:cubicBezTo>
                    <a:pt x="325" y="336"/>
                    <a:pt x="348" y="355"/>
                    <a:pt x="378" y="352"/>
                  </a:cubicBezTo>
                  <a:cubicBezTo>
                    <a:pt x="375" y="340"/>
                    <a:pt x="370" y="310"/>
                    <a:pt x="380" y="297"/>
                  </a:cubicBezTo>
                  <a:cubicBezTo>
                    <a:pt x="369" y="361"/>
                    <a:pt x="424" y="370"/>
                    <a:pt x="471" y="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644110" y="2672020"/>
            <a:ext cx="232905" cy="1502169"/>
            <a:chOff x="6881813" y="2139950"/>
            <a:chExt cx="277813" cy="1538288"/>
          </a:xfrm>
        </p:grpSpPr>
        <p:sp>
          <p:nvSpPr>
            <p:cNvPr id="215" name="Freeform 93"/>
            <p:cNvSpPr/>
            <p:nvPr/>
          </p:nvSpPr>
          <p:spPr bwMode="auto">
            <a:xfrm>
              <a:off x="6975475" y="2171700"/>
              <a:ext cx="158750" cy="46038"/>
            </a:xfrm>
            <a:custGeom>
              <a:avLst/>
              <a:gdLst>
                <a:gd name="T0" fmla="*/ 245 w 245"/>
                <a:gd name="T1" fmla="*/ 48 h 72"/>
                <a:gd name="T2" fmla="*/ 189 w 245"/>
                <a:gd name="T3" fmla="*/ 54 h 72"/>
                <a:gd name="T4" fmla="*/ 144 w 245"/>
                <a:gd name="T5" fmla="*/ 51 h 72"/>
                <a:gd name="T6" fmla="*/ 87 w 245"/>
                <a:gd name="T7" fmla="*/ 34 h 72"/>
                <a:gd name="T8" fmla="*/ 0 w 245"/>
                <a:gd name="T9" fmla="*/ 31 h 72"/>
                <a:gd name="T10" fmla="*/ 110 w 245"/>
                <a:gd name="T11" fmla="*/ 12 h 72"/>
                <a:gd name="T12" fmla="*/ 175 w 245"/>
                <a:gd name="T13" fmla="*/ 31 h 72"/>
                <a:gd name="T14" fmla="*/ 245 w 245"/>
                <a:gd name="T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72">
                  <a:moveTo>
                    <a:pt x="245" y="48"/>
                  </a:moveTo>
                  <a:cubicBezTo>
                    <a:pt x="231" y="72"/>
                    <a:pt x="208" y="57"/>
                    <a:pt x="189" y="54"/>
                  </a:cubicBezTo>
                  <a:cubicBezTo>
                    <a:pt x="174" y="51"/>
                    <a:pt x="157" y="54"/>
                    <a:pt x="144" y="51"/>
                  </a:cubicBezTo>
                  <a:cubicBezTo>
                    <a:pt x="125" y="46"/>
                    <a:pt x="111" y="36"/>
                    <a:pt x="87" y="34"/>
                  </a:cubicBezTo>
                  <a:cubicBezTo>
                    <a:pt x="51" y="31"/>
                    <a:pt x="30" y="44"/>
                    <a:pt x="0" y="31"/>
                  </a:cubicBezTo>
                  <a:cubicBezTo>
                    <a:pt x="25" y="0"/>
                    <a:pt x="76" y="3"/>
                    <a:pt x="110" y="12"/>
                  </a:cubicBezTo>
                  <a:cubicBezTo>
                    <a:pt x="132" y="8"/>
                    <a:pt x="158" y="14"/>
                    <a:pt x="175" y="31"/>
                  </a:cubicBezTo>
                  <a:cubicBezTo>
                    <a:pt x="201" y="36"/>
                    <a:pt x="223" y="35"/>
                    <a:pt x="24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Freeform 94"/>
            <p:cNvSpPr/>
            <p:nvPr/>
          </p:nvSpPr>
          <p:spPr bwMode="auto">
            <a:xfrm>
              <a:off x="7029450" y="2347913"/>
              <a:ext cx="19050" cy="15875"/>
            </a:xfrm>
            <a:custGeom>
              <a:avLst/>
              <a:gdLst>
                <a:gd name="T0" fmla="*/ 22 w 29"/>
                <a:gd name="T1" fmla="*/ 1 h 24"/>
                <a:gd name="T2" fmla="*/ 28 w 29"/>
                <a:gd name="T3" fmla="*/ 18 h 24"/>
                <a:gd name="T4" fmla="*/ 0 w 29"/>
                <a:gd name="T5" fmla="*/ 18 h 24"/>
                <a:gd name="T6" fmla="*/ 0 w 29"/>
                <a:gd name="T7" fmla="*/ 4 h 24"/>
                <a:gd name="T8" fmla="*/ 22 w 29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2" y="1"/>
                  </a:moveTo>
                  <a:cubicBezTo>
                    <a:pt x="24" y="7"/>
                    <a:pt x="29" y="10"/>
                    <a:pt x="28" y="18"/>
                  </a:cubicBezTo>
                  <a:cubicBezTo>
                    <a:pt x="19" y="24"/>
                    <a:pt x="11" y="23"/>
                    <a:pt x="0" y="18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4" y="0"/>
                    <a:pt x="14" y="2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Freeform 95"/>
            <p:cNvSpPr/>
            <p:nvPr/>
          </p:nvSpPr>
          <p:spPr bwMode="auto">
            <a:xfrm>
              <a:off x="7027863" y="2401888"/>
              <a:ext cx="20638" cy="19050"/>
            </a:xfrm>
            <a:custGeom>
              <a:avLst/>
              <a:gdLst>
                <a:gd name="T0" fmla="*/ 30 w 31"/>
                <a:gd name="T1" fmla="*/ 9 h 29"/>
                <a:gd name="T2" fmla="*/ 24 w 31"/>
                <a:gd name="T3" fmla="*/ 26 h 29"/>
                <a:gd name="T4" fmla="*/ 2 w 31"/>
                <a:gd name="T5" fmla="*/ 7 h 29"/>
                <a:gd name="T6" fmla="*/ 30 w 31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30" y="9"/>
                  </a:moveTo>
                  <a:cubicBezTo>
                    <a:pt x="31" y="18"/>
                    <a:pt x="24" y="18"/>
                    <a:pt x="24" y="26"/>
                  </a:cubicBezTo>
                  <a:cubicBezTo>
                    <a:pt x="8" y="29"/>
                    <a:pt x="0" y="22"/>
                    <a:pt x="2" y="7"/>
                  </a:cubicBezTo>
                  <a:cubicBezTo>
                    <a:pt x="12" y="0"/>
                    <a:pt x="23" y="0"/>
                    <a:pt x="3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96"/>
            <p:cNvSpPr>
              <a:spLocks noEditPoints="1"/>
            </p:cNvSpPr>
            <p:nvPr/>
          </p:nvSpPr>
          <p:spPr bwMode="auto">
            <a:xfrm>
              <a:off x="7005638" y="2524125"/>
              <a:ext cx="60325" cy="404813"/>
            </a:xfrm>
            <a:custGeom>
              <a:avLst/>
              <a:gdLst>
                <a:gd name="T0" fmla="*/ 47 w 94"/>
                <a:gd name="T1" fmla="*/ 628 h 628"/>
                <a:gd name="T2" fmla="*/ 27 w 94"/>
                <a:gd name="T3" fmla="*/ 529 h 628"/>
                <a:gd name="T4" fmla="*/ 25 w 94"/>
                <a:gd name="T5" fmla="*/ 448 h 628"/>
                <a:gd name="T6" fmla="*/ 19 w 94"/>
                <a:gd name="T7" fmla="*/ 290 h 628"/>
                <a:gd name="T8" fmla="*/ 30 w 94"/>
                <a:gd name="T9" fmla="*/ 3 h 628"/>
                <a:gd name="T10" fmla="*/ 56 w 94"/>
                <a:gd name="T11" fmla="*/ 3 h 628"/>
                <a:gd name="T12" fmla="*/ 75 w 94"/>
                <a:gd name="T13" fmla="*/ 31 h 628"/>
                <a:gd name="T14" fmla="*/ 70 w 94"/>
                <a:gd name="T15" fmla="*/ 158 h 628"/>
                <a:gd name="T16" fmla="*/ 87 w 94"/>
                <a:gd name="T17" fmla="*/ 307 h 628"/>
                <a:gd name="T18" fmla="*/ 84 w 94"/>
                <a:gd name="T19" fmla="*/ 355 h 628"/>
                <a:gd name="T20" fmla="*/ 92 w 94"/>
                <a:gd name="T21" fmla="*/ 400 h 628"/>
                <a:gd name="T22" fmla="*/ 72 w 94"/>
                <a:gd name="T23" fmla="*/ 608 h 628"/>
                <a:gd name="T24" fmla="*/ 47 w 94"/>
                <a:gd name="T25" fmla="*/ 628 h 628"/>
                <a:gd name="T26" fmla="*/ 30 w 94"/>
                <a:gd name="T27" fmla="*/ 160 h 628"/>
                <a:gd name="T28" fmla="*/ 47 w 94"/>
                <a:gd name="T29" fmla="*/ 349 h 628"/>
                <a:gd name="T30" fmla="*/ 47 w 94"/>
                <a:gd name="T31" fmla="*/ 603 h 628"/>
                <a:gd name="T32" fmla="*/ 72 w 94"/>
                <a:gd name="T33" fmla="*/ 327 h 628"/>
                <a:gd name="T34" fmla="*/ 50 w 94"/>
                <a:gd name="T35" fmla="*/ 177 h 628"/>
                <a:gd name="T36" fmla="*/ 47 w 94"/>
                <a:gd name="T37" fmla="*/ 31 h 628"/>
                <a:gd name="T38" fmla="*/ 30 w 94"/>
                <a:gd name="T39" fmla="*/ 16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628">
                  <a:moveTo>
                    <a:pt x="47" y="628"/>
                  </a:moveTo>
                  <a:cubicBezTo>
                    <a:pt x="0" y="628"/>
                    <a:pt x="24" y="569"/>
                    <a:pt x="27" y="529"/>
                  </a:cubicBezTo>
                  <a:cubicBezTo>
                    <a:pt x="30" y="505"/>
                    <a:pt x="26" y="477"/>
                    <a:pt x="25" y="448"/>
                  </a:cubicBezTo>
                  <a:cubicBezTo>
                    <a:pt x="22" y="384"/>
                    <a:pt x="34" y="332"/>
                    <a:pt x="19" y="290"/>
                  </a:cubicBezTo>
                  <a:cubicBezTo>
                    <a:pt x="23" y="194"/>
                    <a:pt x="0" y="97"/>
                    <a:pt x="30" y="3"/>
                  </a:cubicBezTo>
                  <a:cubicBezTo>
                    <a:pt x="42" y="0"/>
                    <a:pt x="43" y="2"/>
                    <a:pt x="56" y="3"/>
                  </a:cubicBezTo>
                  <a:cubicBezTo>
                    <a:pt x="63" y="11"/>
                    <a:pt x="66" y="24"/>
                    <a:pt x="75" y="31"/>
                  </a:cubicBezTo>
                  <a:cubicBezTo>
                    <a:pt x="78" y="75"/>
                    <a:pt x="67" y="116"/>
                    <a:pt x="70" y="158"/>
                  </a:cubicBezTo>
                  <a:cubicBezTo>
                    <a:pt x="72" y="203"/>
                    <a:pt x="83" y="252"/>
                    <a:pt x="87" y="307"/>
                  </a:cubicBezTo>
                  <a:cubicBezTo>
                    <a:pt x="88" y="323"/>
                    <a:pt x="83" y="339"/>
                    <a:pt x="84" y="355"/>
                  </a:cubicBezTo>
                  <a:cubicBezTo>
                    <a:pt x="84" y="370"/>
                    <a:pt x="92" y="385"/>
                    <a:pt x="92" y="400"/>
                  </a:cubicBezTo>
                  <a:cubicBezTo>
                    <a:pt x="94" y="473"/>
                    <a:pt x="94" y="538"/>
                    <a:pt x="72" y="608"/>
                  </a:cubicBezTo>
                  <a:cubicBezTo>
                    <a:pt x="60" y="610"/>
                    <a:pt x="60" y="626"/>
                    <a:pt x="47" y="628"/>
                  </a:cubicBezTo>
                  <a:close/>
                  <a:moveTo>
                    <a:pt x="30" y="160"/>
                  </a:moveTo>
                  <a:cubicBezTo>
                    <a:pt x="32" y="221"/>
                    <a:pt x="47" y="283"/>
                    <a:pt x="47" y="349"/>
                  </a:cubicBezTo>
                  <a:cubicBezTo>
                    <a:pt x="47" y="430"/>
                    <a:pt x="42" y="518"/>
                    <a:pt x="47" y="603"/>
                  </a:cubicBezTo>
                  <a:cubicBezTo>
                    <a:pt x="85" y="525"/>
                    <a:pt x="77" y="423"/>
                    <a:pt x="72" y="327"/>
                  </a:cubicBezTo>
                  <a:cubicBezTo>
                    <a:pt x="70" y="279"/>
                    <a:pt x="57" y="228"/>
                    <a:pt x="50" y="177"/>
                  </a:cubicBezTo>
                  <a:cubicBezTo>
                    <a:pt x="43" y="127"/>
                    <a:pt x="62" y="67"/>
                    <a:pt x="47" y="31"/>
                  </a:cubicBezTo>
                  <a:cubicBezTo>
                    <a:pt x="36" y="67"/>
                    <a:pt x="29" y="112"/>
                    <a:pt x="3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Freeform 97"/>
            <p:cNvSpPr/>
            <p:nvPr/>
          </p:nvSpPr>
          <p:spPr bwMode="auto">
            <a:xfrm>
              <a:off x="7046913" y="3459163"/>
              <a:ext cx="28575" cy="38100"/>
            </a:xfrm>
            <a:custGeom>
              <a:avLst/>
              <a:gdLst>
                <a:gd name="T0" fmla="*/ 25 w 43"/>
                <a:gd name="T1" fmla="*/ 0 h 59"/>
                <a:gd name="T2" fmla="*/ 0 w 43"/>
                <a:gd name="T3" fmla="*/ 59 h 59"/>
                <a:gd name="T4" fmla="*/ 25 w 43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9">
                  <a:moveTo>
                    <a:pt x="25" y="0"/>
                  </a:moveTo>
                  <a:cubicBezTo>
                    <a:pt x="43" y="16"/>
                    <a:pt x="16" y="50"/>
                    <a:pt x="0" y="59"/>
                  </a:cubicBezTo>
                  <a:cubicBezTo>
                    <a:pt x="4" y="34"/>
                    <a:pt x="11" y="1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Freeform 98"/>
            <p:cNvSpPr>
              <a:spLocks noEditPoints="1"/>
            </p:cNvSpPr>
            <p:nvPr/>
          </p:nvSpPr>
          <p:spPr bwMode="auto">
            <a:xfrm>
              <a:off x="6881813" y="2139950"/>
              <a:ext cx="277813" cy="1538288"/>
            </a:xfrm>
            <a:custGeom>
              <a:avLst/>
              <a:gdLst>
                <a:gd name="T0" fmla="*/ 48 w 429"/>
                <a:gd name="T1" fmla="*/ 464 h 2380"/>
                <a:gd name="T2" fmla="*/ 39 w 429"/>
                <a:gd name="T3" fmla="*/ 278 h 2380"/>
                <a:gd name="T4" fmla="*/ 121 w 429"/>
                <a:gd name="T5" fmla="*/ 25 h 2380"/>
                <a:gd name="T6" fmla="*/ 386 w 429"/>
                <a:gd name="T7" fmla="*/ 273 h 2380"/>
                <a:gd name="T8" fmla="*/ 366 w 429"/>
                <a:gd name="T9" fmla="*/ 495 h 2380"/>
                <a:gd name="T10" fmla="*/ 349 w 429"/>
                <a:gd name="T11" fmla="*/ 602 h 2380"/>
                <a:gd name="T12" fmla="*/ 366 w 429"/>
                <a:gd name="T13" fmla="*/ 1560 h 2380"/>
                <a:gd name="T14" fmla="*/ 338 w 429"/>
                <a:gd name="T15" fmla="*/ 2059 h 2380"/>
                <a:gd name="T16" fmla="*/ 160 w 429"/>
                <a:gd name="T17" fmla="*/ 2374 h 2380"/>
                <a:gd name="T18" fmla="*/ 28 w 429"/>
                <a:gd name="T19" fmla="*/ 2005 h 2380"/>
                <a:gd name="T20" fmla="*/ 33 w 429"/>
                <a:gd name="T21" fmla="*/ 1366 h 2380"/>
                <a:gd name="T22" fmla="*/ 28 w 429"/>
                <a:gd name="T23" fmla="*/ 1000 h 2380"/>
                <a:gd name="T24" fmla="*/ 253 w 429"/>
                <a:gd name="T25" fmla="*/ 1974 h 2380"/>
                <a:gd name="T26" fmla="*/ 202 w 429"/>
                <a:gd name="T27" fmla="*/ 2185 h 2380"/>
                <a:gd name="T28" fmla="*/ 152 w 429"/>
                <a:gd name="T29" fmla="*/ 2132 h 2380"/>
                <a:gd name="T30" fmla="*/ 141 w 429"/>
                <a:gd name="T31" fmla="*/ 2264 h 2380"/>
                <a:gd name="T32" fmla="*/ 186 w 429"/>
                <a:gd name="T33" fmla="*/ 2242 h 2380"/>
                <a:gd name="T34" fmla="*/ 233 w 429"/>
                <a:gd name="T35" fmla="*/ 2233 h 2380"/>
                <a:gd name="T36" fmla="*/ 290 w 429"/>
                <a:gd name="T37" fmla="*/ 2039 h 2380"/>
                <a:gd name="T38" fmla="*/ 281 w 429"/>
                <a:gd name="T39" fmla="*/ 1974 h 2380"/>
                <a:gd name="T40" fmla="*/ 146 w 429"/>
                <a:gd name="T41" fmla="*/ 45 h 2380"/>
                <a:gd name="T42" fmla="*/ 388 w 429"/>
                <a:gd name="T43" fmla="*/ 81 h 2380"/>
                <a:gd name="T44" fmla="*/ 380 w 429"/>
                <a:gd name="T45" fmla="*/ 295 h 2380"/>
                <a:gd name="T46" fmla="*/ 67 w 429"/>
                <a:gd name="T47" fmla="*/ 278 h 2380"/>
                <a:gd name="T48" fmla="*/ 104 w 429"/>
                <a:gd name="T49" fmla="*/ 340 h 2380"/>
                <a:gd name="T50" fmla="*/ 276 w 429"/>
                <a:gd name="T51" fmla="*/ 307 h 2380"/>
                <a:gd name="T52" fmla="*/ 321 w 429"/>
                <a:gd name="T53" fmla="*/ 473 h 2380"/>
                <a:gd name="T54" fmla="*/ 301 w 429"/>
                <a:gd name="T55" fmla="*/ 473 h 2380"/>
                <a:gd name="T56" fmla="*/ 36 w 429"/>
                <a:gd name="T57" fmla="*/ 532 h 2380"/>
                <a:gd name="T58" fmla="*/ 346 w 429"/>
                <a:gd name="T59" fmla="*/ 560 h 2380"/>
                <a:gd name="T60" fmla="*/ 346 w 429"/>
                <a:gd name="T61" fmla="*/ 507 h 2380"/>
                <a:gd name="T62" fmla="*/ 332 w 429"/>
                <a:gd name="T63" fmla="*/ 1763 h 2380"/>
                <a:gd name="T64" fmla="*/ 332 w 429"/>
                <a:gd name="T65" fmla="*/ 1149 h 2380"/>
                <a:gd name="T66" fmla="*/ 315 w 429"/>
                <a:gd name="T67" fmla="*/ 732 h 2380"/>
                <a:gd name="T68" fmla="*/ 62 w 429"/>
                <a:gd name="T69" fmla="*/ 766 h 2380"/>
                <a:gd name="T70" fmla="*/ 53 w 429"/>
                <a:gd name="T71" fmla="*/ 1352 h 2380"/>
                <a:gd name="T72" fmla="*/ 45 w 429"/>
                <a:gd name="T73" fmla="*/ 1768 h 2380"/>
                <a:gd name="T74" fmla="*/ 157 w 429"/>
                <a:gd name="T75" fmla="*/ 1980 h 2380"/>
                <a:gd name="T76" fmla="*/ 304 w 429"/>
                <a:gd name="T77" fmla="*/ 1999 h 2380"/>
                <a:gd name="T78" fmla="*/ 321 w 429"/>
                <a:gd name="T79" fmla="*/ 569 h 2380"/>
                <a:gd name="T80" fmla="*/ 163 w 429"/>
                <a:gd name="T81" fmla="*/ 2259 h 2380"/>
                <a:gd name="T82" fmla="*/ 205 w 429"/>
                <a:gd name="T83" fmla="*/ 2253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9" h="2380">
                  <a:moveTo>
                    <a:pt x="36" y="566"/>
                  </a:moveTo>
                  <a:cubicBezTo>
                    <a:pt x="26" y="552"/>
                    <a:pt x="9" y="544"/>
                    <a:pt x="0" y="529"/>
                  </a:cubicBezTo>
                  <a:cubicBezTo>
                    <a:pt x="4" y="487"/>
                    <a:pt x="31" y="492"/>
                    <a:pt x="48" y="464"/>
                  </a:cubicBezTo>
                  <a:cubicBezTo>
                    <a:pt x="64" y="437"/>
                    <a:pt x="58" y="370"/>
                    <a:pt x="53" y="329"/>
                  </a:cubicBezTo>
                  <a:cubicBezTo>
                    <a:pt x="52" y="320"/>
                    <a:pt x="51" y="302"/>
                    <a:pt x="50" y="298"/>
                  </a:cubicBezTo>
                  <a:cubicBezTo>
                    <a:pt x="47" y="288"/>
                    <a:pt x="39" y="288"/>
                    <a:pt x="39" y="278"/>
                  </a:cubicBezTo>
                  <a:cubicBezTo>
                    <a:pt x="40" y="263"/>
                    <a:pt x="55" y="250"/>
                    <a:pt x="62" y="239"/>
                  </a:cubicBezTo>
                  <a:cubicBezTo>
                    <a:pt x="68" y="180"/>
                    <a:pt x="36" y="124"/>
                    <a:pt x="62" y="81"/>
                  </a:cubicBezTo>
                  <a:cubicBezTo>
                    <a:pt x="76" y="57"/>
                    <a:pt x="99" y="47"/>
                    <a:pt x="121" y="25"/>
                  </a:cubicBezTo>
                  <a:cubicBezTo>
                    <a:pt x="192" y="7"/>
                    <a:pt x="254" y="0"/>
                    <a:pt x="321" y="14"/>
                  </a:cubicBezTo>
                  <a:cubicBezTo>
                    <a:pt x="358" y="41"/>
                    <a:pt x="405" y="59"/>
                    <a:pt x="425" y="104"/>
                  </a:cubicBezTo>
                  <a:cubicBezTo>
                    <a:pt x="429" y="172"/>
                    <a:pt x="394" y="209"/>
                    <a:pt x="386" y="273"/>
                  </a:cubicBezTo>
                  <a:cubicBezTo>
                    <a:pt x="403" y="291"/>
                    <a:pt x="415" y="317"/>
                    <a:pt x="405" y="340"/>
                  </a:cubicBezTo>
                  <a:cubicBezTo>
                    <a:pt x="400" y="347"/>
                    <a:pt x="385" y="344"/>
                    <a:pt x="377" y="349"/>
                  </a:cubicBezTo>
                  <a:cubicBezTo>
                    <a:pt x="364" y="394"/>
                    <a:pt x="374" y="446"/>
                    <a:pt x="366" y="495"/>
                  </a:cubicBezTo>
                  <a:cubicBezTo>
                    <a:pt x="382" y="504"/>
                    <a:pt x="392" y="518"/>
                    <a:pt x="400" y="535"/>
                  </a:cubicBezTo>
                  <a:cubicBezTo>
                    <a:pt x="390" y="556"/>
                    <a:pt x="380" y="577"/>
                    <a:pt x="346" y="574"/>
                  </a:cubicBezTo>
                  <a:cubicBezTo>
                    <a:pt x="345" y="585"/>
                    <a:pt x="343" y="593"/>
                    <a:pt x="349" y="602"/>
                  </a:cubicBezTo>
                  <a:cubicBezTo>
                    <a:pt x="330" y="665"/>
                    <a:pt x="345" y="725"/>
                    <a:pt x="349" y="791"/>
                  </a:cubicBezTo>
                  <a:cubicBezTo>
                    <a:pt x="357" y="947"/>
                    <a:pt x="354" y="1104"/>
                    <a:pt x="352" y="1256"/>
                  </a:cubicBezTo>
                  <a:cubicBezTo>
                    <a:pt x="351" y="1361"/>
                    <a:pt x="359" y="1466"/>
                    <a:pt x="366" y="1560"/>
                  </a:cubicBezTo>
                  <a:cubicBezTo>
                    <a:pt x="354" y="1582"/>
                    <a:pt x="364" y="1632"/>
                    <a:pt x="349" y="1647"/>
                  </a:cubicBezTo>
                  <a:cubicBezTo>
                    <a:pt x="363" y="1766"/>
                    <a:pt x="339" y="1917"/>
                    <a:pt x="352" y="2008"/>
                  </a:cubicBezTo>
                  <a:cubicBezTo>
                    <a:pt x="337" y="2022"/>
                    <a:pt x="343" y="2041"/>
                    <a:pt x="338" y="2059"/>
                  </a:cubicBezTo>
                  <a:cubicBezTo>
                    <a:pt x="330" y="2083"/>
                    <a:pt x="312" y="2107"/>
                    <a:pt x="301" y="2132"/>
                  </a:cubicBezTo>
                  <a:cubicBezTo>
                    <a:pt x="267" y="2209"/>
                    <a:pt x="230" y="2290"/>
                    <a:pt x="194" y="2368"/>
                  </a:cubicBezTo>
                  <a:cubicBezTo>
                    <a:pt x="180" y="2370"/>
                    <a:pt x="175" y="2380"/>
                    <a:pt x="160" y="2374"/>
                  </a:cubicBezTo>
                  <a:cubicBezTo>
                    <a:pt x="148" y="2349"/>
                    <a:pt x="148" y="2321"/>
                    <a:pt x="126" y="2298"/>
                  </a:cubicBezTo>
                  <a:cubicBezTo>
                    <a:pt x="126" y="2292"/>
                    <a:pt x="127" y="2287"/>
                    <a:pt x="129" y="2284"/>
                  </a:cubicBezTo>
                  <a:cubicBezTo>
                    <a:pt x="85" y="2203"/>
                    <a:pt x="64" y="2099"/>
                    <a:pt x="28" y="2005"/>
                  </a:cubicBezTo>
                  <a:cubicBezTo>
                    <a:pt x="45" y="1913"/>
                    <a:pt x="19" y="1813"/>
                    <a:pt x="19" y="1715"/>
                  </a:cubicBezTo>
                  <a:cubicBezTo>
                    <a:pt x="19" y="1642"/>
                    <a:pt x="30" y="1570"/>
                    <a:pt x="31" y="1498"/>
                  </a:cubicBezTo>
                  <a:cubicBezTo>
                    <a:pt x="31" y="1453"/>
                    <a:pt x="19" y="1406"/>
                    <a:pt x="33" y="1366"/>
                  </a:cubicBezTo>
                  <a:cubicBezTo>
                    <a:pt x="16" y="1302"/>
                    <a:pt x="26" y="1275"/>
                    <a:pt x="25" y="1202"/>
                  </a:cubicBezTo>
                  <a:cubicBezTo>
                    <a:pt x="24" y="1156"/>
                    <a:pt x="33" y="1109"/>
                    <a:pt x="33" y="1064"/>
                  </a:cubicBezTo>
                  <a:cubicBezTo>
                    <a:pt x="34" y="1044"/>
                    <a:pt x="28" y="1022"/>
                    <a:pt x="28" y="1000"/>
                  </a:cubicBezTo>
                  <a:cubicBezTo>
                    <a:pt x="28" y="865"/>
                    <a:pt x="20" y="691"/>
                    <a:pt x="36" y="566"/>
                  </a:cubicBezTo>
                  <a:close/>
                  <a:moveTo>
                    <a:pt x="281" y="1974"/>
                  </a:moveTo>
                  <a:cubicBezTo>
                    <a:pt x="270" y="1967"/>
                    <a:pt x="268" y="1972"/>
                    <a:pt x="253" y="1974"/>
                  </a:cubicBezTo>
                  <a:cubicBezTo>
                    <a:pt x="248" y="1988"/>
                    <a:pt x="240" y="1998"/>
                    <a:pt x="231" y="2008"/>
                  </a:cubicBezTo>
                  <a:cubicBezTo>
                    <a:pt x="236" y="2021"/>
                    <a:pt x="226" y="2033"/>
                    <a:pt x="222" y="2042"/>
                  </a:cubicBezTo>
                  <a:cubicBezTo>
                    <a:pt x="205" y="2085"/>
                    <a:pt x="214" y="2142"/>
                    <a:pt x="202" y="2185"/>
                  </a:cubicBezTo>
                  <a:cubicBezTo>
                    <a:pt x="201" y="2192"/>
                    <a:pt x="199" y="2201"/>
                    <a:pt x="188" y="2202"/>
                  </a:cubicBezTo>
                  <a:cubicBezTo>
                    <a:pt x="184" y="2133"/>
                    <a:pt x="216" y="2062"/>
                    <a:pt x="191" y="1994"/>
                  </a:cubicBezTo>
                  <a:cubicBezTo>
                    <a:pt x="132" y="2010"/>
                    <a:pt x="189" y="2096"/>
                    <a:pt x="152" y="2132"/>
                  </a:cubicBezTo>
                  <a:cubicBezTo>
                    <a:pt x="147" y="2072"/>
                    <a:pt x="147" y="2004"/>
                    <a:pt x="115" y="1963"/>
                  </a:cubicBezTo>
                  <a:cubicBezTo>
                    <a:pt x="78" y="1958"/>
                    <a:pt x="74" y="2005"/>
                    <a:pt x="62" y="2033"/>
                  </a:cubicBezTo>
                  <a:cubicBezTo>
                    <a:pt x="87" y="2101"/>
                    <a:pt x="103" y="2199"/>
                    <a:pt x="141" y="2264"/>
                  </a:cubicBezTo>
                  <a:cubicBezTo>
                    <a:pt x="154" y="2237"/>
                    <a:pt x="135" y="2203"/>
                    <a:pt x="141" y="2183"/>
                  </a:cubicBezTo>
                  <a:cubicBezTo>
                    <a:pt x="174" y="2182"/>
                    <a:pt x="155" y="2210"/>
                    <a:pt x="160" y="2230"/>
                  </a:cubicBezTo>
                  <a:cubicBezTo>
                    <a:pt x="170" y="2233"/>
                    <a:pt x="176" y="2239"/>
                    <a:pt x="186" y="2242"/>
                  </a:cubicBezTo>
                  <a:cubicBezTo>
                    <a:pt x="193" y="2232"/>
                    <a:pt x="201" y="2224"/>
                    <a:pt x="214" y="2219"/>
                  </a:cubicBezTo>
                  <a:cubicBezTo>
                    <a:pt x="223" y="2198"/>
                    <a:pt x="213" y="2162"/>
                    <a:pt x="239" y="2152"/>
                  </a:cubicBezTo>
                  <a:cubicBezTo>
                    <a:pt x="257" y="2175"/>
                    <a:pt x="218" y="2212"/>
                    <a:pt x="233" y="2233"/>
                  </a:cubicBezTo>
                  <a:cubicBezTo>
                    <a:pt x="261" y="2177"/>
                    <a:pt x="279" y="2111"/>
                    <a:pt x="310" y="2059"/>
                  </a:cubicBezTo>
                  <a:cubicBezTo>
                    <a:pt x="322" y="2055"/>
                    <a:pt x="325" y="2042"/>
                    <a:pt x="324" y="2025"/>
                  </a:cubicBezTo>
                  <a:cubicBezTo>
                    <a:pt x="312" y="2029"/>
                    <a:pt x="306" y="2039"/>
                    <a:pt x="290" y="2039"/>
                  </a:cubicBezTo>
                  <a:cubicBezTo>
                    <a:pt x="290" y="2030"/>
                    <a:pt x="278" y="2032"/>
                    <a:pt x="279" y="2022"/>
                  </a:cubicBezTo>
                  <a:cubicBezTo>
                    <a:pt x="284" y="2005"/>
                    <a:pt x="281" y="1987"/>
                    <a:pt x="279" y="1977"/>
                  </a:cubicBezTo>
                  <a:cubicBezTo>
                    <a:pt x="279" y="1980"/>
                    <a:pt x="282" y="1979"/>
                    <a:pt x="281" y="1974"/>
                  </a:cubicBezTo>
                  <a:close/>
                  <a:moveTo>
                    <a:pt x="388" y="81"/>
                  </a:moveTo>
                  <a:cubicBezTo>
                    <a:pt x="352" y="47"/>
                    <a:pt x="287" y="23"/>
                    <a:pt x="225" y="28"/>
                  </a:cubicBezTo>
                  <a:cubicBezTo>
                    <a:pt x="207" y="29"/>
                    <a:pt x="160" y="37"/>
                    <a:pt x="146" y="45"/>
                  </a:cubicBezTo>
                  <a:cubicBezTo>
                    <a:pt x="83" y="81"/>
                    <a:pt x="117" y="147"/>
                    <a:pt x="107" y="222"/>
                  </a:cubicBezTo>
                  <a:cubicBezTo>
                    <a:pt x="210" y="224"/>
                    <a:pt x="288" y="214"/>
                    <a:pt x="357" y="256"/>
                  </a:cubicBezTo>
                  <a:cubicBezTo>
                    <a:pt x="371" y="201"/>
                    <a:pt x="429" y="142"/>
                    <a:pt x="388" y="81"/>
                  </a:cubicBezTo>
                  <a:close/>
                  <a:moveTo>
                    <a:pt x="84" y="290"/>
                  </a:moveTo>
                  <a:cubicBezTo>
                    <a:pt x="176" y="247"/>
                    <a:pt x="297" y="289"/>
                    <a:pt x="383" y="323"/>
                  </a:cubicBezTo>
                  <a:cubicBezTo>
                    <a:pt x="387" y="311"/>
                    <a:pt x="383" y="307"/>
                    <a:pt x="380" y="295"/>
                  </a:cubicBezTo>
                  <a:cubicBezTo>
                    <a:pt x="360" y="298"/>
                    <a:pt x="340" y="293"/>
                    <a:pt x="343" y="270"/>
                  </a:cubicBezTo>
                  <a:cubicBezTo>
                    <a:pt x="302" y="242"/>
                    <a:pt x="242" y="238"/>
                    <a:pt x="186" y="236"/>
                  </a:cubicBezTo>
                  <a:cubicBezTo>
                    <a:pt x="136" y="235"/>
                    <a:pt x="77" y="242"/>
                    <a:pt x="67" y="278"/>
                  </a:cubicBezTo>
                  <a:cubicBezTo>
                    <a:pt x="79" y="282"/>
                    <a:pt x="78" y="284"/>
                    <a:pt x="84" y="290"/>
                  </a:cubicBezTo>
                  <a:close/>
                  <a:moveTo>
                    <a:pt x="87" y="323"/>
                  </a:moveTo>
                  <a:cubicBezTo>
                    <a:pt x="95" y="326"/>
                    <a:pt x="104" y="329"/>
                    <a:pt x="104" y="340"/>
                  </a:cubicBezTo>
                  <a:cubicBezTo>
                    <a:pt x="93" y="372"/>
                    <a:pt x="95" y="414"/>
                    <a:pt x="95" y="450"/>
                  </a:cubicBezTo>
                  <a:cubicBezTo>
                    <a:pt x="143" y="445"/>
                    <a:pt x="227" y="441"/>
                    <a:pt x="264" y="459"/>
                  </a:cubicBezTo>
                  <a:cubicBezTo>
                    <a:pt x="278" y="417"/>
                    <a:pt x="272" y="350"/>
                    <a:pt x="276" y="307"/>
                  </a:cubicBezTo>
                  <a:cubicBezTo>
                    <a:pt x="213" y="292"/>
                    <a:pt x="130" y="277"/>
                    <a:pt x="87" y="323"/>
                  </a:cubicBezTo>
                  <a:close/>
                  <a:moveTo>
                    <a:pt x="301" y="473"/>
                  </a:moveTo>
                  <a:cubicBezTo>
                    <a:pt x="310" y="469"/>
                    <a:pt x="317" y="481"/>
                    <a:pt x="321" y="473"/>
                  </a:cubicBezTo>
                  <a:cubicBezTo>
                    <a:pt x="336" y="435"/>
                    <a:pt x="330" y="378"/>
                    <a:pt x="341" y="329"/>
                  </a:cubicBezTo>
                  <a:cubicBezTo>
                    <a:pt x="327" y="320"/>
                    <a:pt x="316" y="325"/>
                    <a:pt x="304" y="318"/>
                  </a:cubicBezTo>
                  <a:cubicBezTo>
                    <a:pt x="299" y="377"/>
                    <a:pt x="292" y="426"/>
                    <a:pt x="301" y="473"/>
                  </a:cubicBezTo>
                  <a:close/>
                  <a:moveTo>
                    <a:pt x="98" y="476"/>
                  </a:moveTo>
                  <a:cubicBezTo>
                    <a:pt x="93" y="480"/>
                    <a:pt x="92" y="489"/>
                    <a:pt x="84" y="490"/>
                  </a:cubicBezTo>
                  <a:cubicBezTo>
                    <a:pt x="62" y="477"/>
                    <a:pt x="27" y="505"/>
                    <a:pt x="36" y="532"/>
                  </a:cubicBezTo>
                  <a:cubicBezTo>
                    <a:pt x="41" y="527"/>
                    <a:pt x="50" y="540"/>
                    <a:pt x="59" y="540"/>
                  </a:cubicBezTo>
                  <a:cubicBezTo>
                    <a:pt x="148" y="511"/>
                    <a:pt x="246" y="509"/>
                    <a:pt x="343" y="543"/>
                  </a:cubicBezTo>
                  <a:cubicBezTo>
                    <a:pt x="337" y="549"/>
                    <a:pt x="344" y="554"/>
                    <a:pt x="346" y="560"/>
                  </a:cubicBezTo>
                  <a:cubicBezTo>
                    <a:pt x="373" y="560"/>
                    <a:pt x="378" y="528"/>
                    <a:pt x="363" y="515"/>
                  </a:cubicBezTo>
                  <a:cubicBezTo>
                    <a:pt x="357" y="520"/>
                    <a:pt x="359" y="531"/>
                    <a:pt x="346" y="529"/>
                  </a:cubicBezTo>
                  <a:cubicBezTo>
                    <a:pt x="339" y="523"/>
                    <a:pt x="347" y="515"/>
                    <a:pt x="346" y="507"/>
                  </a:cubicBezTo>
                  <a:cubicBezTo>
                    <a:pt x="267" y="473"/>
                    <a:pt x="190" y="451"/>
                    <a:pt x="98" y="476"/>
                  </a:cubicBezTo>
                  <a:close/>
                  <a:moveTo>
                    <a:pt x="324" y="1791"/>
                  </a:moveTo>
                  <a:cubicBezTo>
                    <a:pt x="325" y="1781"/>
                    <a:pt x="331" y="1773"/>
                    <a:pt x="332" y="1763"/>
                  </a:cubicBezTo>
                  <a:cubicBezTo>
                    <a:pt x="338" y="1690"/>
                    <a:pt x="332" y="1605"/>
                    <a:pt x="326" y="1521"/>
                  </a:cubicBezTo>
                  <a:cubicBezTo>
                    <a:pt x="324" y="1490"/>
                    <a:pt x="326" y="1455"/>
                    <a:pt x="338" y="1436"/>
                  </a:cubicBezTo>
                  <a:cubicBezTo>
                    <a:pt x="321" y="1347"/>
                    <a:pt x="339" y="1238"/>
                    <a:pt x="332" y="1149"/>
                  </a:cubicBezTo>
                  <a:cubicBezTo>
                    <a:pt x="327" y="1076"/>
                    <a:pt x="337" y="996"/>
                    <a:pt x="338" y="932"/>
                  </a:cubicBezTo>
                  <a:cubicBezTo>
                    <a:pt x="338" y="895"/>
                    <a:pt x="327" y="868"/>
                    <a:pt x="324" y="839"/>
                  </a:cubicBezTo>
                  <a:cubicBezTo>
                    <a:pt x="319" y="798"/>
                    <a:pt x="329" y="762"/>
                    <a:pt x="315" y="732"/>
                  </a:cubicBezTo>
                  <a:cubicBezTo>
                    <a:pt x="319" y="692"/>
                    <a:pt x="319" y="634"/>
                    <a:pt x="321" y="585"/>
                  </a:cubicBezTo>
                  <a:cubicBezTo>
                    <a:pt x="277" y="544"/>
                    <a:pt x="158" y="533"/>
                    <a:pt x="90" y="560"/>
                  </a:cubicBezTo>
                  <a:cubicBezTo>
                    <a:pt x="72" y="613"/>
                    <a:pt x="73" y="698"/>
                    <a:pt x="62" y="766"/>
                  </a:cubicBezTo>
                  <a:cubicBezTo>
                    <a:pt x="42" y="885"/>
                    <a:pt x="53" y="1039"/>
                    <a:pt x="53" y="1169"/>
                  </a:cubicBezTo>
                  <a:cubicBezTo>
                    <a:pt x="53" y="1229"/>
                    <a:pt x="60" y="1285"/>
                    <a:pt x="62" y="1332"/>
                  </a:cubicBezTo>
                  <a:cubicBezTo>
                    <a:pt x="51" y="1337"/>
                    <a:pt x="54" y="1344"/>
                    <a:pt x="53" y="1352"/>
                  </a:cubicBezTo>
                  <a:cubicBezTo>
                    <a:pt x="50" y="1382"/>
                    <a:pt x="51" y="1407"/>
                    <a:pt x="50" y="1436"/>
                  </a:cubicBezTo>
                  <a:cubicBezTo>
                    <a:pt x="50" y="1456"/>
                    <a:pt x="54" y="1474"/>
                    <a:pt x="53" y="1495"/>
                  </a:cubicBezTo>
                  <a:cubicBezTo>
                    <a:pt x="51" y="1582"/>
                    <a:pt x="38" y="1681"/>
                    <a:pt x="45" y="1768"/>
                  </a:cubicBezTo>
                  <a:cubicBezTo>
                    <a:pt x="50" y="1840"/>
                    <a:pt x="54" y="1912"/>
                    <a:pt x="59" y="1980"/>
                  </a:cubicBezTo>
                  <a:cubicBezTo>
                    <a:pt x="69" y="1948"/>
                    <a:pt x="100" y="1931"/>
                    <a:pt x="126" y="1946"/>
                  </a:cubicBezTo>
                  <a:cubicBezTo>
                    <a:pt x="142" y="1955"/>
                    <a:pt x="139" y="1974"/>
                    <a:pt x="157" y="1980"/>
                  </a:cubicBezTo>
                  <a:cubicBezTo>
                    <a:pt x="184" y="1964"/>
                    <a:pt x="197" y="1991"/>
                    <a:pt x="214" y="1991"/>
                  </a:cubicBezTo>
                  <a:cubicBezTo>
                    <a:pt x="224" y="1964"/>
                    <a:pt x="259" y="1937"/>
                    <a:pt x="293" y="1952"/>
                  </a:cubicBezTo>
                  <a:cubicBezTo>
                    <a:pt x="299" y="1969"/>
                    <a:pt x="304" y="1981"/>
                    <a:pt x="304" y="1999"/>
                  </a:cubicBezTo>
                  <a:cubicBezTo>
                    <a:pt x="314" y="1998"/>
                    <a:pt x="311" y="1998"/>
                    <a:pt x="324" y="1997"/>
                  </a:cubicBezTo>
                  <a:cubicBezTo>
                    <a:pt x="336" y="1923"/>
                    <a:pt x="316" y="1859"/>
                    <a:pt x="324" y="1791"/>
                  </a:cubicBezTo>
                  <a:close/>
                  <a:moveTo>
                    <a:pt x="321" y="569"/>
                  </a:moveTo>
                  <a:cubicBezTo>
                    <a:pt x="313" y="569"/>
                    <a:pt x="301" y="559"/>
                    <a:pt x="295" y="566"/>
                  </a:cubicBezTo>
                  <a:cubicBezTo>
                    <a:pt x="304" y="565"/>
                    <a:pt x="314" y="577"/>
                    <a:pt x="321" y="569"/>
                  </a:cubicBezTo>
                  <a:close/>
                  <a:moveTo>
                    <a:pt x="163" y="2259"/>
                  </a:moveTo>
                  <a:cubicBezTo>
                    <a:pt x="141" y="2292"/>
                    <a:pt x="162" y="2335"/>
                    <a:pt x="180" y="2352"/>
                  </a:cubicBezTo>
                  <a:cubicBezTo>
                    <a:pt x="194" y="2322"/>
                    <a:pt x="209" y="2292"/>
                    <a:pt x="222" y="2261"/>
                  </a:cubicBezTo>
                  <a:cubicBezTo>
                    <a:pt x="216" y="2254"/>
                    <a:pt x="205" y="2268"/>
                    <a:pt x="205" y="2253"/>
                  </a:cubicBezTo>
                  <a:cubicBezTo>
                    <a:pt x="205" y="2251"/>
                    <a:pt x="205" y="2250"/>
                    <a:pt x="202" y="2250"/>
                  </a:cubicBezTo>
                  <a:cubicBezTo>
                    <a:pt x="205" y="2284"/>
                    <a:pt x="173" y="2276"/>
                    <a:pt x="163" y="22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Freeform 99"/>
            <p:cNvSpPr>
              <a:spLocks noEditPoints="1"/>
            </p:cNvSpPr>
            <p:nvPr/>
          </p:nvSpPr>
          <p:spPr bwMode="auto">
            <a:xfrm>
              <a:off x="7000875" y="2973388"/>
              <a:ext cx="60325" cy="333375"/>
            </a:xfrm>
            <a:custGeom>
              <a:avLst/>
              <a:gdLst>
                <a:gd name="T0" fmla="*/ 83 w 93"/>
                <a:gd name="T1" fmla="*/ 10 h 515"/>
                <a:gd name="T2" fmla="*/ 86 w 93"/>
                <a:gd name="T3" fmla="*/ 359 h 515"/>
                <a:gd name="T4" fmla="*/ 78 w 93"/>
                <a:gd name="T5" fmla="*/ 449 h 515"/>
                <a:gd name="T6" fmla="*/ 66 w 93"/>
                <a:gd name="T7" fmla="*/ 503 h 515"/>
                <a:gd name="T8" fmla="*/ 24 w 93"/>
                <a:gd name="T9" fmla="*/ 503 h 515"/>
                <a:gd name="T10" fmla="*/ 33 w 93"/>
                <a:gd name="T11" fmla="*/ 432 h 515"/>
                <a:gd name="T12" fmla="*/ 16 w 93"/>
                <a:gd name="T13" fmla="*/ 182 h 515"/>
                <a:gd name="T14" fmla="*/ 33 w 93"/>
                <a:gd name="T15" fmla="*/ 10 h 515"/>
                <a:gd name="T16" fmla="*/ 72 w 93"/>
                <a:gd name="T17" fmla="*/ 1 h 515"/>
                <a:gd name="T18" fmla="*/ 83 w 93"/>
                <a:gd name="T19" fmla="*/ 10 h 515"/>
                <a:gd name="T20" fmla="*/ 52 w 93"/>
                <a:gd name="T21" fmla="*/ 35 h 515"/>
                <a:gd name="T22" fmla="*/ 44 w 93"/>
                <a:gd name="T23" fmla="*/ 41 h 515"/>
                <a:gd name="T24" fmla="*/ 52 w 93"/>
                <a:gd name="T25" fmla="*/ 463 h 515"/>
                <a:gd name="T26" fmla="*/ 72 w 93"/>
                <a:gd name="T27" fmla="*/ 280 h 515"/>
                <a:gd name="T28" fmla="*/ 66 w 93"/>
                <a:gd name="T29" fmla="*/ 207 h 515"/>
                <a:gd name="T30" fmla="*/ 69 w 93"/>
                <a:gd name="T31" fmla="*/ 131 h 515"/>
                <a:gd name="T32" fmla="*/ 58 w 93"/>
                <a:gd name="T33" fmla="*/ 92 h 515"/>
                <a:gd name="T34" fmla="*/ 58 w 93"/>
                <a:gd name="T35" fmla="*/ 35 h 515"/>
                <a:gd name="T36" fmla="*/ 52 w 93"/>
                <a:gd name="T37" fmla="*/ 3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515">
                  <a:moveTo>
                    <a:pt x="83" y="10"/>
                  </a:moveTo>
                  <a:cubicBezTo>
                    <a:pt x="84" y="99"/>
                    <a:pt x="93" y="242"/>
                    <a:pt x="86" y="359"/>
                  </a:cubicBezTo>
                  <a:cubicBezTo>
                    <a:pt x="84" y="392"/>
                    <a:pt x="77" y="421"/>
                    <a:pt x="78" y="449"/>
                  </a:cubicBezTo>
                  <a:cubicBezTo>
                    <a:pt x="78" y="469"/>
                    <a:pt x="87" y="489"/>
                    <a:pt x="66" y="503"/>
                  </a:cubicBezTo>
                  <a:cubicBezTo>
                    <a:pt x="49" y="515"/>
                    <a:pt x="37" y="511"/>
                    <a:pt x="24" y="503"/>
                  </a:cubicBezTo>
                  <a:cubicBezTo>
                    <a:pt x="32" y="472"/>
                    <a:pt x="20" y="449"/>
                    <a:pt x="33" y="432"/>
                  </a:cubicBezTo>
                  <a:cubicBezTo>
                    <a:pt x="15" y="358"/>
                    <a:pt x="33" y="261"/>
                    <a:pt x="16" y="182"/>
                  </a:cubicBezTo>
                  <a:cubicBezTo>
                    <a:pt x="40" y="123"/>
                    <a:pt x="0" y="56"/>
                    <a:pt x="33" y="10"/>
                  </a:cubicBezTo>
                  <a:cubicBezTo>
                    <a:pt x="53" y="9"/>
                    <a:pt x="55" y="0"/>
                    <a:pt x="72" y="1"/>
                  </a:cubicBezTo>
                  <a:cubicBezTo>
                    <a:pt x="74" y="6"/>
                    <a:pt x="76" y="10"/>
                    <a:pt x="83" y="10"/>
                  </a:cubicBezTo>
                  <a:close/>
                  <a:moveTo>
                    <a:pt x="52" y="35"/>
                  </a:moveTo>
                  <a:cubicBezTo>
                    <a:pt x="51" y="39"/>
                    <a:pt x="49" y="41"/>
                    <a:pt x="44" y="41"/>
                  </a:cubicBezTo>
                  <a:cubicBezTo>
                    <a:pt x="41" y="169"/>
                    <a:pt x="50" y="318"/>
                    <a:pt x="52" y="463"/>
                  </a:cubicBezTo>
                  <a:cubicBezTo>
                    <a:pt x="62" y="397"/>
                    <a:pt x="68" y="335"/>
                    <a:pt x="72" y="280"/>
                  </a:cubicBezTo>
                  <a:cubicBezTo>
                    <a:pt x="74" y="257"/>
                    <a:pt x="66" y="231"/>
                    <a:pt x="66" y="207"/>
                  </a:cubicBezTo>
                  <a:cubicBezTo>
                    <a:pt x="67" y="182"/>
                    <a:pt x="72" y="155"/>
                    <a:pt x="69" y="131"/>
                  </a:cubicBezTo>
                  <a:cubicBezTo>
                    <a:pt x="67" y="117"/>
                    <a:pt x="59" y="105"/>
                    <a:pt x="58" y="92"/>
                  </a:cubicBezTo>
                  <a:cubicBezTo>
                    <a:pt x="57" y="74"/>
                    <a:pt x="70" y="47"/>
                    <a:pt x="58" y="35"/>
                  </a:cubicBezTo>
                  <a:cubicBezTo>
                    <a:pt x="56" y="35"/>
                    <a:pt x="54" y="35"/>
                    <a:pt x="5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161919" y="1935687"/>
            <a:ext cx="949698" cy="1053485"/>
            <a:chOff x="5734050" y="1673225"/>
            <a:chExt cx="896938" cy="857250"/>
          </a:xfrm>
        </p:grpSpPr>
        <p:sp>
          <p:nvSpPr>
            <p:cNvPr id="206" name="Freeform 102"/>
            <p:cNvSpPr/>
            <p:nvPr/>
          </p:nvSpPr>
          <p:spPr bwMode="auto">
            <a:xfrm>
              <a:off x="5789613" y="1949450"/>
              <a:ext cx="49213" cy="200025"/>
            </a:xfrm>
            <a:custGeom>
              <a:avLst/>
              <a:gdLst>
                <a:gd name="T0" fmla="*/ 59 w 77"/>
                <a:gd name="T1" fmla="*/ 35 h 310"/>
                <a:gd name="T2" fmla="*/ 34 w 77"/>
                <a:gd name="T3" fmla="*/ 310 h 310"/>
                <a:gd name="T4" fmla="*/ 39 w 77"/>
                <a:gd name="T5" fmla="*/ 41 h 310"/>
                <a:gd name="T6" fmla="*/ 76 w 77"/>
                <a:gd name="T7" fmla="*/ 25 h 310"/>
                <a:gd name="T8" fmla="*/ 59 w 77"/>
                <a:gd name="T9" fmla="*/ 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10">
                  <a:moveTo>
                    <a:pt x="59" y="35"/>
                  </a:moveTo>
                  <a:cubicBezTo>
                    <a:pt x="4" y="98"/>
                    <a:pt x="23" y="213"/>
                    <a:pt x="34" y="310"/>
                  </a:cubicBezTo>
                  <a:cubicBezTo>
                    <a:pt x="12" y="244"/>
                    <a:pt x="0" y="104"/>
                    <a:pt x="39" y="41"/>
                  </a:cubicBezTo>
                  <a:cubicBezTo>
                    <a:pt x="41" y="38"/>
                    <a:pt x="77" y="0"/>
                    <a:pt x="76" y="25"/>
                  </a:cubicBezTo>
                  <a:cubicBezTo>
                    <a:pt x="76" y="33"/>
                    <a:pt x="69" y="33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Freeform 103"/>
            <p:cNvSpPr>
              <a:spLocks noEditPoints="1"/>
            </p:cNvSpPr>
            <p:nvPr/>
          </p:nvSpPr>
          <p:spPr bwMode="auto">
            <a:xfrm>
              <a:off x="6280150" y="2005013"/>
              <a:ext cx="90488" cy="93663"/>
            </a:xfrm>
            <a:custGeom>
              <a:avLst/>
              <a:gdLst>
                <a:gd name="T0" fmla="*/ 36 w 138"/>
                <a:gd name="T1" fmla="*/ 1 h 145"/>
                <a:gd name="T2" fmla="*/ 119 w 138"/>
                <a:gd name="T3" fmla="*/ 61 h 145"/>
                <a:gd name="T4" fmla="*/ 129 w 138"/>
                <a:gd name="T5" fmla="*/ 122 h 145"/>
                <a:gd name="T6" fmla="*/ 85 w 138"/>
                <a:gd name="T7" fmla="*/ 144 h 145"/>
                <a:gd name="T8" fmla="*/ 33 w 138"/>
                <a:gd name="T9" fmla="*/ 111 h 145"/>
                <a:gd name="T10" fmla="*/ 7 w 138"/>
                <a:gd name="T11" fmla="*/ 57 h 145"/>
                <a:gd name="T12" fmla="*/ 0 w 138"/>
                <a:gd name="T13" fmla="*/ 39 h 145"/>
                <a:gd name="T14" fmla="*/ 17 w 138"/>
                <a:gd name="T15" fmla="*/ 3 h 145"/>
                <a:gd name="T16" fmla="*/ 36 w 138"/>
                <a:gd name="T17" fmla="*/ 1 h 145"/>
                <a:gd name="T18" fmla="*/ 23 w 138"/>
                <a:gd name="T19" fmla="*/ 23 h 145"/>
                <a:gd name="T20" fmla="*/ 96 w 138"/>
                <a:gd name="T21" fmla="*/ 124 h 145"/>
                <a:gd name="T22" fmla="*/ 23 w 138"/>
                <a:gd name="T23" fmla="*/ 23 h 145"/>
                <a:gd name="T24" fmla="*/ 106 w 138"/>
                <a:gd name="T25" fmla="*/ 111 h 145"/>
                <a:gd name="T26" fmla="*/ 55 w 138"/>
                <a:gd name="T27" fmla="*/ 26 h 145"/>
                <a:gd name="T28" fmla="*/ 106 w 138"/>
                <a:gd name="T29" fmla="*/ 1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45">
                  <a:moveTo>
                    <a:pt x="36" y="1"/>
                  </a:moveTo>
                  <a:cubicBezTo>
                    <a:pt x="71" y="7"/>
                    <a:pt x="102" y="32"/>
                    <a:pt x="119" y="61"/>
                  </a:cubicBezTo>
                  <a:cubicBezTo>
                    <a:pt x="121" y="85"/>
                    <a:pt x="138" y="100"/>
                    <a:pt x="129" y="122"/>
                  </a:cubicBezTo>
                  <a:cubicBezTo>
                    <a:pt x="124" y="136"/>
                    <a:pt x="95" y="145"/>
                    <a:pt x="85" y="144"/>
                  </a:cubicBezTo>
                  <a:cubicBezTo>
                    <a:pt x="72" y="142"/>
                    <a:pt x="46" y="125"/>
                    <a:pt x="33" y="111"/>
                  </a:cubicBezTo>
                  <a:cubicBezTo>
                    <a:pt x="18" y="93"/>
                    <a:pt x="10" y="76"/>
                    <a:pt x="7" y="57"/>
                  </a:cubicBezTo>
                  <a:cubicBezTo>
                    <a:pt x="5" y="49"/>
                    <a:pt x="0" y="43"/>
                    <a:pt x="0" y="39"/>
                  </a:cubicBezTo>
                  <a:cubicBezTo>
                    <a:pt x="0" y="27"/>
                    <a:pt x="9" y="13"/>
                    <a:pt x="17" y="3"/>
                  </a:cubicBezTo>
                  <a:cubicBezTo>
                    <a:pt x="25" y="6"/>
                    <a:pt x="26" y="0"/>
                    <a:pt x="36" y="1"/>
                  </a:cubicBezTo>
                  <a:close/>
                  <a:moveTo>
                    <a:pt x="23" y="23"/>
                  </a:moveTo>
                  <a:cubicBezTo>
                    <a:pt x="9" y="57"/>
                    <a:pt x="52" y="130"/>
                    <a:pt x="96" y="124"/>
                  </a:cubicBezTo>
                  <a:cubicBezTo>
                    <a:pt x="81" y="82"/>
                    <a:pt x="62" y="35"/>
                    <a:pt x="23" y="23"/>
                  </a:cubicBezTo>
                  <a:close/>
                  <a:moveTo>
                    <a:pt x="106" y="111"/>
                  </a:moveTo>
                  <a:cubicBezTo>
                    <a:pt x="112" y="77"/>
                    <a:pt x="86" y="33"/>
                    <a:pt x="55" y="26"/>
                  </a:cubicBezTo>
                  <a:cubicBezTo>
                    <a:pt x="78" y="48"/>
                    <a:pt x="91" y="80"/>
                    <a:pt x="106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Freeform 104"/>
            <p:cNvSpPr/>
            <p:nvPr/>
          </p:nvSpPr>
          <p:spPr bwMode="auto">
            <a:xfrm>
              <a:off x="5818188" y="2017713"/>
              <a:ext cx="15875" cy="95250"/>
            </a:xfrm>
            <a:custGeom>
              <a:avLst/>
              <a:gdLst>
                <a:gd name="T0" fmla="*/ 21 w 26"/>
                <a:gd name="T1" fmla="*/ 0 h 146"/>
                <a:gd name="T2" fmla="*/ 25 w 26"/>
                <a:gd name="T3" fmla="*/ 2 h 146"/>
                <a:gd name="T4" fmla="*/ 15 w 26"/>
                <a:gd name="T5" fmla="*/ 75 h 146"/>
                <a:gd name="T6" fmla="*/ 26 w 26"/>
                <a:gd name="T7" fmla="*/ 146 h 146"/>
                <a:gd name="T8" fmla="*/ 21 w 26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6">
                  <a:moveTo>
                    <a:pt x="21" y="0"/>
                  </a:moveTo>
                  <a:cubicBezTo>
                    <a:pt x="23" y="0"/>
                    <a:pt x="24" y="0"/>
                    <a:pt x="25" y="2"/>
                  </a:cubicBezTo>
                  <a:cubicBezTo>
                    <a:pt x="22" y="25"/>
                    <a:pt x="14" y="48"/>
                    <a:pt x="15" y="75"/>
                  </a:cubicBezTo>
                  <a:cubicBezTo>
                    <a:pt x="15" y="102"/>
                    <a:pt x="24" y="121"/>
                    <a:pt x="26" y="146"/>
                  </a:cubicBezTo>
                  <a:cubicBezTo>
                    <a:pt x="0" y="121"/>
                    <a:pt x="0" y="4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Freeform 105"/>
            <p:cNvSpPr/>
            <p:nvPr/>
          </p:nvSpPr>
          <p:spPr bwMode="auto">
            <a:xfrm>
              <a:off x="5843588" y="2068513"/>
              <a:ext cx="7938" cy="44450"/>
            </a:xfrm>
            <a:custGeom>
              <a:avLst/>
              <a:gdLst>
                <a:gd name="T0" fmla="*/ 3 w 13"/>
                <a:gd name="T1" fmla="*/ 0 h 70"/>
                <a:gd name="T2" fmla="*/ 6 w 13"/>
                <a:gd name="T3" fmla="*/ 2 h 70"/>
                <a:gd name="T4" fmla="*/ 13 w 13"/>
                <a:gd name="T5" fmla="*/ 70 h 70"/>
                <a:gd name="T6" fmla="*/ 3 w 13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0">
                  <a:moveTo>
                    <a:pt x="3" y="0"/>
                  </a:moveTo>
                  <a:cubicBezTo>
                    <a:pt x="5" y="0"/>
                    <a:pt x="6" y="0"/>
                    <a:pt x="6" y="2"/>
                  </a:cubicBezTo>
                  <a:cubicBezTo>
                    <a:pt x="11" y="20"/>
                    <a:pt x="12" y="49"/>
                    <a:pt x="13" y="70"/>
                  </a:cubicBezTo>
                  <a:cubicBezTo>
                    <a:pt x="0" y="56"/>
                    <a:pt x="0" y="23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Freeform 106"/>
            <p:cNvSpPr/>
            <p:nvPr/>
          </p:nvSpPr>
          <p:spPr bwMode="auto">
            <a:xfrm>
              <a:off x="5902325" y="2300288"/>
              <a:ext cx="88900" cy="77788"/>
            </a:xfrm>
            <a:custGeom>
              <a:avLst/>
              <a:gdLst>
                <a:gd name="T0" fmla="*/ 0 w 138"/>
                <a:gd name="T1" fmla="*/ 0 h 119"/>
                <a:gd name="T2" fmla="*/ 9 w 138"/>
                <a:gd name="T3" fmla="*/ 3 h 119"/>
                <a:gd name="T4" fmla="*/ 102 w 138"/>
                <a:gd name="T5" fmla="*/ 94 h 119"/>
                <a:gd name="T6" fmla="*/ 138 w 138"/>
                <a:gd name="T7" fmla="*/ 119 h 119"/>
                <a:gd name="T8" fmla="*/ 27 w 138"/>
                <a:gd name="T9" fmla="*/ 38 h 119"/>
                <a:gd name="T10" fmla="*/ 0 w 138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9">
                  <a:moveTo>
                    <a:pt x="0" y="0"/>
                  </a:moveTo>
                  <a:cubicBezTo>
                    <a:pt x="4" y="0"/>
                    <a:pt x="3" y="4"/>
                    <a:pt x="9" y="3"/>
                  </a:cubicBezTo>
                  <a:cubicBezTo>
                    <a:pt x="36" y="37"/>
                    <a:pt x="65" y="69"/>
                    <a:pt x="102" y="94"/>
                  </a:cubicBezTo>
                  <a:cubicBezTo>
                    <a:pt x="114" y="103"/>
                    <a:pt x="129" y="106"/>
                    <a:pt x="138" y="119"/>
                  </a:cubicBezTo>
                  <a:cubicBezTo>
                    <a:pt x="91" y="109"/>
                    <a:pt x="62" y="66"/>
                    <a:pt x="27" y="38"/>
                  </a:cubicBezTo>
                  <a:cubicBezTo>
                    <a:pt x="21" y="22"/>
                    <a:pt x="6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Freeform 107"/>
            <p:cNvSpPr/>
            <p:nvPr/>
          </p:nvSpPr>
          <p:spPr bwMode="auto">
            <a:xfrm>
              <a:off x="6038850" y="2401888"/>
              <a:ext cx="249238" cy="77788"/>
            </a:xfrm>
            <a:custGeom>
              <a:avLst/>
              <a:gdLst>
                <a:gd name="T0" fmla="*/ 0 w 386"/>
                <a:gd name="T1" fmla="*/ 2 h 119"/>
                <a:gd name="T2" fmla="*/ 4 w 386"/>
                <a:gd name="T3" fmla="*/ 0 h 119"/>
                <a:gd name="T4" fmla="*/ 311 w 386"/>
                <a:gd name="T5" fmla="*/ 97 h 119"/>
                <a:gd name="T6" fmla="*/ 386 w 386"/>
                <a:gd name="T7" fmla="*/ 103 h 119"/>
                <a:gd name="T8" fmla="*/ 0 w 386"/>
                <a:gd name="T9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19">
                  <a:moveTo>
                    <a:pt x="0" y="2"/>
                  </a:moveTo>
                  <a:cubicBezTo>
                    <a:pt x="0" y="0"/>
                    <a:pt x="2" y="1"/>
                    <a:pt x="4" y="0"/>
                  </a:cubicBezTo>
                  <a:cubicBezTo>
                    <a:pt x="94" y="43"/>
                    <a:pt x="186" y="92"/>
                    <a:pt x="311" y="97"/>
                  </a:cubicBezTo>
                  <a:cubicBezTo>
                    <a:pt x="336" y="98"/>
                    <a:pt x="366" y="89"/>
                    <a:pt x="386" y="103"/>
                  </a:cubicBezTo>
                  <a:cubicBezTo>
                    <a:pt x="241" y="119"/>
                    <a:pt x="100" y="6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Freeform 108"/>
            <p:cNvSpPr/>
            <p:nvPr/>
          </p:nvSpPr>
          <p:spPr bwMode="auto">
            <a:xfrm>
              <a:off x="6097588" y="2405063"/>
              <a:ext cx="133350" cy="39688"/>
            </a:xfrm>
            <a:custGeom>
              <a:avLst/>
              <a:gdLst>
                <a:gd name="T0" fmla="*/ 208 w 208"/>
                <a:gd name="T1" fmla="*/ 51 h 62"/>
                <a:gd name="T2" fmla="*/ 154 w 208"/>
                <a:gd name="T3" fmla="*/ 49 h 62"/>
                <a:gd name="T4" fmla="*/ 0 w 208"/>
                <a:gd name="T5" fmla="*/ 0 h 62"/>
                <a:gd name="T6" fmla="*/ 65 w 208"/>
                <a:gd name="T7" fmla="*/ 23 h 62"/>
                <a:gd name="T8" fmla="*/ 181 w 208"/>
                <a:gd name="T9" fmla="*/ 46 h 62"/>
                <a:gd name="T10" fmla="*/ 208 w 208"/>
                <a:gd name="T11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62">
                  <a:moveTo>
                    <a:pt x="208" y="51"/>
                  </a:moveTo>
                  <a:cubicBezTo>
                    <a:pt x="192" y="62"/>
                    <a:pt x="171" y="53"/>
                    <a:pt x="154" y="49"/>
                  </a:cubicBezTo>
                  <a:cubicBezTo>
                    <a:pt x="99" y="39"/>
                    <a:pt x="40" y="25"/>
                    <a:pt x="0" y="0"/>
                  </a:cubicBezTo>
                  <a:cubicBezTo>
                    <a:pt x="23" y="1"/>
                    <a:pt x="43" y="16"/>
                    <a:pt x="65" y="23"/>
                  </a:cubicBezTo>
                  <a:cubicBezTo>
                    <a:pt x="96" y="32"/>
                    <a:pt x="140" y="43"/>
                    <a:pt x="181" y="46"/>
                  </a:cubicBezTo>
                  <a:cubicBezTo>
                    <a:pt x="189" y="47"/>
                    <a:pt x="201" y="42"/>
                    <a:pt x="20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Freeform 109"/>
            <p:cNvSpPr>
              <a:spLocks noEditPoints="1"/>
            </p:cNvSpPr>
            <p:nvPr/>
          </p:nvSpPr>
          <p:spPr bwMode="auto">
            <a:xfrm>
              <a:off x="5734050" y="1673225"/>
              <a:ext cx="896938" cy="857250"/>
            </a:xfrm>
            <a:custGeom>
              <a:avLst/>
              <a:gdLst>
                <a:gd name="T0" fmla="*/ 371 w 1387"/>
                <a:gd name="T1" fmla="*/ 189 h 1326"/>
                <a:gd name="T2" fmla="*/ 461 w 1387"/>
                <a:gd name="T3" fmla="*/ 68 h 1326"/>
                <a:gd name="T4" fmla="*/ 665 w 1387"/>
                <a:gd name="T5" fmla="*/ 3 h 1326"/>
                <a:gd name="T6" fmla="*/ 877 w 1387"/>
                <a:gd name="T7" fmla="*/ 80 h 1326"/>
                <a:gd name="T8" fmla="*/ 1190 w 1387"/>
                <a:gd name="T9" fmla="*/ 329 h 1326"/>
                <a:gd name="T10" fmla="*/ 1372 w 1387"/>
                <a:gd name="T11" fmla="*/ 699 h 1326"/>
                <a:gd name="T12" fmla="*/ 1362 w 1387"/>
                <a:gd name="T13" fmla="*/ 1003 h 1326"/>
                <a:gd name="T14" fmla="*/ 1176 w 1387"/>
                <a:gd name="T15" fmla="*/ 1219 h 1326"/>
                <a:gd name="T16" fmla="*/ 517 w 1387"/>
                <a:gd name="T17" fmla="*/ 1262 h 1326"/>
                <a:gd name="T18" fmla="*/ 364 w 1387"/>
                <a:gd name="T19" fmla="*/ 1179 h 1326"/>
                <a:gd name="T20" fmla="*/ 169 w 1387"/>
                <a:gd name="T21" fmla="*/ 1033 h 1326"/>
                <a:gd name="T22" fmla="*/ 7 w 1387"/>
                <a:gd name="T23" fmla="*/ 742 h 1326"/>
                <a:gd name="T24" fmla="*/ 62 w 1387"/>
                <a:gd name="T25" fmla="*/ 460 h 1326"/>
                <a:gd name="T26" fmla="*/ 1231 w 1387"/>
                <a:gd name="T27" fmla="*/ 1142 h 1326"/>
                <a:gd name="T28" fmla="*/ 1317 w 1387"/>
                <a:gd name="T29" fmla="*/ 1069 h 1326"/>
                <a:gd name="T30" fmla="*/ 1371 w 1387"/>
                <a:gd name="T31" fmla="*/ 828 h 1326"/>
                <a:gd name="T32" fmla="*/ 1337 w 1387"/>
                <a:gd name="T33" fmla="*/ 631 h 1326"/>
                <a:gd name="T34" fmla="*/ 1130 w 1387"/>
                <a:gd name="T35" fmla="*/ 282 h 1326"/>
                <a:gd name="T36" fmla="*/ 952 w 1387"/>
                <a:gd name="T37" fmla="*/ 134 h 1326"/>
                <a:gd name="T38" fmla="*/ 783 w 1387"/>
                <a:gd name="T39" fmla="*/ 51 h 1326"/>
                <a:gd name="T40" fmla="*/ 607 w 1387"/>
                <a:gd name="T41" fmla="*/ 18 h 1326"/>
                <a:gd name="T42" fmla="*/ 354 w 1387"/>
                <a:gd name="T43" fmla="*/ 319 h 1326"/>
                <a:gd name="T44" fmla="*/ 539 w 1387"/>
                <a:gd name="T45" fmla="*/ 882 h 1326"/>
                <a:gd name="T46" fmla="*/ 652 w 1387"/>
                <a:gd name="T47" fmla="*/ 998 h 1326"/>
                <a:gd name="T48" fmla="*/ 331 w 1387"/>
                <a:gd name="T49" fmla="*/ 334 h 1326"/>
                <a:gd name="T50" fmla="*/ 331 w 1387"/>
                <a:gd name="T51" fmla="*/ 334 h 1326"/>
                <a:gd name="T52" fmla="*/ 760 w 1387"/>
                <a:gd name="T53" fmla="*/ 1139 h 1326"/>
                <a:gd name="T54" fmla="*/ 550 w 1387"/>
                <a:gd name="T55" fmla="*/ 971 h 1326"/>
                <a:gd name="T56" fmla="*/ 409 w 1387"/>
                <a:gd name="T57" fmla="*/ 767 h 1326"/>
                <a:gd name="T58" fmla="*/ 353 w 1387"/>
                <a:gd name="T59" fmla="*/ 623 h 1326"/>
                <a:gd name="T60" fmla="*/ 343 w 1387"/>
                <a:gd name="T61" fmla="*/ 569 h 1326"/>
                <a:gd name="T62" fmla="*/ 39 w 1387"/>
                <a:gd name="T63" fmla="*/ 626 h 1326"/>
                <a:gd name="T64" fmla="*/ 218 w 1387"/>
                <a:gd name="T65" fmla="*/ 1004 h 1326"/>
                <a:gd name="T66" fmla="*/ 278 w 1387"/>
                <a:gd name="T67" fmla="*/ 1063 h 1326"/>
                <a:gd name="T68" fmla="*/ 376 w 1387"/>
                <a:gd name="T69" fmla="*/ 1136 h 1326"/>
                <a:gd name="T70" fmla="*/ 549 w 1387"/>
                <a:gd name="T71" fmla="*/ 1220 h 1326"/>
                <a:gd name="T72" fmla="*/ 662 w 1387"/>
                <a:gd name="T73" fmla="*/ 1262 h 1326"/>
                <a:gd name="T74" fmla="*/ 813 w 1387"/>
                <a:gd name="T75" fmla="*/ 1278 h 1326"/>
                <a:gd name="T76" fmla="*/ 1044 w 1387"/>
                <a:gd name="T77" fmla="*/ 1244 h 1326"/>
                <a:gd name="T78" fmla="*/ 336 w 1387"/>
                <a:gd name="T79" fmla="*/ 467 h 1326"/>
                <a:gd name="T80" fmla="*/ 341 w 1387"/>
                <a:gd name="T81" fmla="*/ 501 h 1326"/>
                <a:gd name="T82" fmla="*/ 413 w 1387"/>
                <a:gd name="T83" fmla="*/ 745 h 1326"/>
                <a:gd name="T84" fmla="*/ 781 w 1387"/>
                <a:gd name="T85" fmla="*/ 1137 h 1326"/>
                <a:gd name="T86" fmla="*/ 1014 w 1387"/>
                <a:gd name="T87" fmla="*/ 1185 h 1326"/>
                <a:gd name="T88" fmla="*/ 575 w 1387"/>
                <a:gd name="T89" fmla="*/ 941 h 1326"/>
                <a:gd name="T90" fmla="*/ 340 w 1387"/>
                <a:gd name="T91" fmla="*/ 478 h 1326"/>
                <a:gd name="T92" fmla="*/ 37 w 1387"/>
                <a:gd name="T93" fmla="*/ 540 h 1326"/>
                <a:gd name="T94" fmla="*/ 16 w 1387"/>
                <a:gd name="T95" fmla="*/ 679 h 1326"/>
                <a:gd name="T96" fmla="*/ 99 w 1387"/>
                <a:gd name="T97" fmla="*/ 920 h 1326"/>
                <a:gd name="T98" fmla="*/ 129 w 1387"/>
                <a:gd name="T99" fmla="*/ 963 h 1326"/>
                <a:gd name="T100" fmla="*/ 333 w 1387"/>
                <a:gd name="T101" fmla="*/ 1147 h 1326"/>
                <a:gd name="T102" fmla="*/ 587 w 1387"/>
                <a:gd name="T103" fmla="*/ 1270 h 1326"/>
                <a:gd name="T104" fmla="*/ 1135 w 1387"/>
                <a:gd name="T105" fmla="*/ 1229 h 1326"/>
                <a:gd name="T106" fmla="*/ 1125 w 1387"/>
                <a:gd name="T107" fmla="*/ 1230 h 1326"/>
                <a:gd name="T108" fmla="*/ 897 w 1387"/>
                <a:gd name="T109" fmla="*/ 1292 h 1326"/>
                <a:gd name="T110" fmla="*/ 532 w 1387"/>
                <a:gd name="T111" fmla="*/ 1230 h 1326"/>
                <a:gd name="T112" fmla="*/ 129 w 1387"/>
                <a:gd name="T113" fmla="*/ 938 h 1326"/>
                <a:gd name="T114" fmla="*/ 56 w 1387"/>
                <a:gd name="T115" fmla="*/ 804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7" h="1326">
                  <a:moveTo>
                    <a:pt x="318" y="312"/>
                  </a:moveTo>
                  <a:cubicBezTo>
                    <a:pt x="330" y="283"/>
                    <a:pt x="333" y="253"/>
                    <a:pt x="346" y="226"/>
                  </a:cubicBezTo>
                  <a:cubicBezTo>
                    <a:pt x="353" y="212"/>
                    <a:pt x="365" y="202"/>
                    <a:pt x="371" y="189"/>
                  </a:cubicBezTo>
                  <a:cubicBezTo>
                    <a:pt x="375" y="182"/>
                    <a:pt x="375" y="174"/>
                    <a:pt x="379" y="166"/>
                  </a:cubicBezTo>
                  <a:cubicBezTo>
                    <a:pt x="394" y="139"/>
                    <a:pt x="413" y="109"/>
                    <a:pt x="433" y="90"/>
                  </a:cubicBezTo>
                  <a:cubicBezTo>
                    <a:pt x="440" y="82"/>
                    <a:pt x="452" y="76"/>
                    <a:pt x="461" y="68"/>
                  </a:cubicBezTo>
                  <a:cubicBezTo>
                    <a:pt x="481" y="50"/>
                    <a:pt x="506" y="28"/>
                    <a:pt x="534" y="17"/>
                  </a:cubicBezTo>
                  <a:cubicBezTo>
                    <a:pt x="554" y="8"/>
                    <a:pt x="592" y="2"/>
                    <a:pt x="615" y="2"/>
                  </a:cubicBezTo>
                  <a:cubicBezTo>
                    <a:pt x="632" y="1"/>
                    <a:pt x="650" y="0"/>
                    <a:pt x="665" y="3"/>
                  </a:cubicBezTo>
                  <a:cubicBezTo>
                    <a:pt x="677" y="6"/>
                    <a:pt x="689" y="14"/>
                    <a:pt x="701" y="17"/>
                  </a:cubicBezTo>
                  <a:cubicBezTo>
                    <a:pt x="729" y="22"/>
                    <a:pt x="756" y="27"/>
                    <a:pt x="781" y="36"/>
                  </a:cubicBezTo>
                  <a:cubicBezTo>
                    <a:pt x="814" y="49"/>
                    <a:pt x="846" y="65"/>
                    <a:pt x="877" y="80"/>
                  </a:cubicBezTo>
                  <a:cubicBezTo>
                    <a:pt x="894" y="87"/>
                    <a:pt x="906" y="96"/>
                    <a:pt x="927" y="101"/>
                  </a:cubicBezTo>
                  <a:cubicBezTo>
                    <a:pt x="970" y="128"/>
                    <a:pt x="1012" y="157"/>
                    <a:pt x="1053" y="188"/>
                  </a:cubicBezTo>
                  <a:cubicBezTo>
                    <a:pt x="1104" y="225"/>
                    <a:pt x="1148" y="280"/>
                    <a:pt x="1190" y="329"/>
                  </a:cubicBezTo>
                  <a:cubicBezTo>
                    <a:pt x="1209" y="351"/>
                    <a:pt x="1226" y="375"/>
                    <a:pt x="1243" y="398"/>
                  </a:cubicBezTo>
                  <a:cubicBezTo>
                    <a:pt x="1260" y="423"/>
                    <a:pt x="1274" y="448"/>
                    <a:pt x="1293" y="472"/>
                  </a:cubicBezTo>
                  <a:cubicBezTo>
                    <a:pt x="1315" y="545"/>
                    <a:pt x="1357" y="617"/>
                    <a:pt x="1372" y="699"/>
                  </a:cubicBezTo>
                  <a:cubicBezTo>
                    <a:pt x="1381" y="744"/>
                    <a:pt x="1387" y="786"/>
                    <a:pt x="1386" y="832"/>
                  </a:cubicBezTo>
                  <a:cubicBezTo>
                    <a:pt x="1384" y="873"/>
                    <a:pt x="1381" y="913"/>
                    <a:pt x="1372" y="955"/>
                  </a:cubicBezTo>
                  <a:cubicBezTo>
                    <a:pt x="1369" y="970"/>
                    <a:pt x="1362" y="987"/>
                    <a:pt x="1362" y="1003"/>
                  </a:cubicBezTo>
                  <a:cubicBezTo>
                    <a:pt x="1345" y="1066"/>
                    <a:pt x="1307" y="1121"/>
                    <a:pt x="1246" y="1151"/>
                  </a:cubicBezTo>
                  <a:cubicBezTo>
                    <a:pt x="1237" y="1164"/>
                    <a:pt x="1220" y="1170"/>
                    <a:pt x="1203" y="1176"/>
                  </a:cubicBezTo>
                  <a:cubicBezTo>
                    <a:pt x="1195" y="1190"/>
                    <a:pt x="1183" y="1202"/>
                    <a:pt x="1176" y="1219"/>
                  </a:cubicBezTo>
                  <a:cubicBezTo>
                    <a:pt x="1090" y="1298"/>
                    <a:pt x="931" y="1326"/>
                    <a:pt x="793" y="1322"/>
                  </a:cubicBezTo>
                  <a:cubicBezTo>
                    <a:pt x="746" y="1320"/>
                    <a:pt x="697" y="1308"/>
                    <a:pt x="648" y="1298"/>
                  </a:cubicBezTo>
                  <a:cubicBezTo>
                    <a:pt x="602" y="1289"/>
                    <a:pt x="556" y="1278"/>
                    <a:pt x="517" y="1262"/>
                  </a:cubicBezTo>
                  <a:cubicBezTo>
                    <a:pt x="512" y="1260"/>
                    <a:pt x="507" y="1254"/>
                    <a:pt x="501" y="1252"/>
                  </a:cubicBezTo>
                  <a:cubicBezTo>
                    <a:pt x="464" y="1237"/>
                    <a:pt x="431" y="1221"/>
                    <a:pt x="398" y="1202"/>
                  </a:cubicBezTo>
                  <a:cubicBezTo>
                    <a:pt x="386" y="1195"/>
                    <a:pt x="376" y="1186"/>
                    <a:pt x="364" y="1179"/>
                  </a:cubicBezTo>
                  <a:cubicBezTo>
                    <a:pt x="354" y="1172"/>
                    <a:pt x="341" y="1169"/>
                    <a:pt x="331" y="1162"/>
                  </a:cubicBezTo>
                  <a:cubicBezTo>
                    <a:pt x="285" y="1130"/>
                    <a:pt x="236" y="1093"/>
                    <a:pt x="193" y="1056"/>
                  </a:cubicBezTo>
                  <a:cubicBezTo>
                    <a:pt x="185" y="1048"/>
                    <a:pt x="176" y="1041"/>
                    <a:pt x="169" y="1033"/>
                  </a:cubicBezTo>
                  <a:cubicBezTo>
                    <a:pt x="157" y="1020"/>
                    <a:pt x="146" y="1010"/>
                    <a:pt x="134" y="995"/>
                  </a:cubicBezTo>
                  <a:cubicBezTo>
                    <a:pt x="82" y="930"/>
                    <a:pt x="33" y="849"/>
                    <a:pt x="14" y="755"/>
                  </a:cubicBezTo>
                  <a:cubicBezTo>
                    <a:pt x="13" y="750"/>
                    <a:pt x="10" y="746"/>
                    <a:pt x="7" y="742"/>
                  </a:cubicBezTo>
                  <a:cubicBezTo>
                    <a:pt x="1" y="693"/>
                    <a:pt x="0" y="651"/>
                    <a:pt x="6" y="604"/>
                  </a:cubicBezTo>
                  <a:cubicBezTo>
                    <a:pt x="11" y="562"/>
                    <a:pt x="19" y="526"/>
                    <a:pt x="39" y="491"/>
                  </a:cubicBezTo>
                  <a:cubicBezTo>
                    <a:pt x="45" y="481"/>
                    <a:pt x="55" y="471"/>
                    <a:pt x="62" y="460"/>
                  </a:cubicBezTo>
                  <a:cubicBezTo>
                    <a:pt x="97" y="404"/>
                    <a:pt x="153" y="366"/>
                    <a:pt x="210" y="334"/>
                  </a:cubicBezTo>
                  <a:cubicBezTo>
                    <a:pt x="252" y="325"/>
                    <a:pt x="273" y="315"/>
                    <a:pt x="318" y="312"/>
                  </a:cubicBezTo>
                  <a:close/>
                  <a:moveTo>
                    <a:pt x="1231" y="1142"/>
                  </a:moveTo>
                  <a:cubicBezTo>
                    <a:pt x="1255" y="1130"/>
                    <a:pt x="1278" y="1120"/>
                    <a:pt x="1291" y="1104"/>
                  </a:cubicBezTo>
                  <a:cubicBezTo>
                    <a:pt x="1295" y="1099"/>
                    <a:pt x="1296" y="1090"/>
                    <a:pt x="1299" y="1086"/>
                  </a:cubicBezTo>
                  <a:cubicBezTo>
                    <a:pt x="1304" y="1080"/>
                    <a:pt x="1312" y="1077"/>
                    <a:pt x="1317" y="1069"/>
                  </a:cubicBezTo>
                  <a:cubicBezTo>
                    <a:pt x="1333" y="1048"/>
                    <a:pt x="1344" y="1018"/>
                    <a:pt x="1349" y="995"/>
                  </a:cubicBezTo>
                  <a:cubicBezTo>
                    <a:pt x="1352" y="983"/>
                    <a:pt x="1350" y="970"/>
                    <a:pt x="1352" y="958"/>
                  </a:cubicBezTo>
                  <a:cubicBezTo>
                    <a:pt x="1361" y="913"/>
                    <a:pt x="1370" y="872"/>
                    <a:pt x="1371" y="828"/>
                  </a:cubicBezTo>
                  <a:cubicBezTo>
                    <a:pt x="1371" y="780"/>
                    <a:pt x="1368" y="733"/>
                    <a:pt x="1356" y="687"/>
                  </a:cubicBezTo>
                  <a:cubicBezTo>
                    <a:pt x="1353" y="679"/>
                    <a:pt x="1350" y="670"/>
                    <a:pt x="1347" y="661"/>
                  </a:cubicBezTo>
                  <a:cubicBezTo>
                    <a:pt x="1345" y="651"/>
                    <a:pt x="1341" y="641"/>
                    <a:pt x="1337" y="631"/>
                  </a:cubicBezTo>
                  <a:cubicBezTo>
                    <a:pt x="1316" y="575"/>
                    <a:pt x="1293" y="503"/>
                    <a:pt x="1261" y="455"/>
                  </a:cubicBezTo>
                  <a:cubicBezTo>
                    <a:pt x="1242" y="425"/>
                    <a:pt x="1223" y="400"/>
                    <a:pt x="1203" y="372"/>
                  </a:cubicBezTo>
                  <a:cubicBezTo>
                    <a:pt x="1180" y="341"/>
                    <a:pt x="1155" y="309"/>
                    <a:pt x="1130" y="282"/>
                  </a:cubicBezTo>
                  <a:cubicBezTo>
                    <a:pt x="1103" y="254"/>
                    <a:pt x="1077" y="225"/>
                    <a:pt x="1047" y="203"/>
                  </a:cubicBezTo>
                  <a:cubicBezTo>
                    <a:pt x="1023" y="185"/>
                    <a:pt x="999" y="168"/>
                    <a:pt x="975" y="153"/>
                  </a:cubicBezTo>
                  <a:cubicBezTo>
                    <a:pt x="967" y="147"/>
                    <a:pt x="960" y="140"/>
                    <a:pt x="952" y="134"/>
                  </a:cubicBezTo>
                  <a:cubicBezTo>
                    <a:pt x="922" y="114"/>
                    <a:pt x="876" y="94"/>
                    <a:pt x="843" y="80"/>
                  </a:cubicBezTo>
                  <a:cubicBezTo>
                    <a:pt x="830" y="74"/>
                    <a:pt x="815" y="71"/>
                    <a:pt x="803" y="65"/>
                  </a:cubicBezTo>
                  <a:cubicBezTo>
                    <a:pt x="795" y="61"/>
                    <a:pt x="790" y="55"/>
                    <a:pt x="783" y="51"/>
                  </a:cubicBezTo>
                  <a:cubicBezTo>
                    <a:pt x="751" y="37"/>
                    <a:pt x="715" y="34"/>
                    <a:pt x="685" y="27"/>
                  </a:cubicBezTo>
                  <a:cubicBezTo>
                    <a:pt x="679" y="25"/>
                    <a:pt x="674" y="21"/>
                    <a:pt x="668" y="20"/>
                  </a:cubicBezTo>
                  <a:cubicBezTo>
                    <a:pt x="651" y="16"/>
                    <a:pt x="626" y="17"/>
                    <a:pt x="607" y="18"/>
                  </a:cubicBezTo>
                  <a:cubicBezTo>
                    <a:pt x="568" y="21"/>
                    <a:pt x="535" y="34"/>
                    <a:pt x="507" y="51"/>
                  </a:cubicBezTo>
                  <a:cubicBezTo>
                    <a:pt x="440" y="95"/>
                    <a:pt x="392" y="157"/>
                    <a:pt x="364" y="237"/>
                  </a:cubicBezTo>
                  <a:cubicBezTo>
                    <a:pt x="357" y="261"/>
                    <a:pt x="357" y="291"/>
                    <a:pt x="354" y="319"/>
                  </a:cubicBezTo>
                  <a:cubicBezTo>
                    <a:pt x="347" y="397"/>
                    <a:pt x="354" y="463"/>
                    <a:pt x="373" y="543"/>
                  </a:cubicBezTo>
                  <a:cubicBezTo>
                    <a:pt x="393" y="631"/>
                    <a:pt x="431" y="715"/>
                    <a:pt x="472" y="779"/>
                  </a:cubicBezTo>
                  <a:cubicBezTo>
                    <a:pt x="496" y="815"/>
                    <a:pt x="515" y="851"/>
                    <a:pt x="539" y="882"/>
                  </a:cubicBezTo>
                  <a:cubicBezTo>
                    <a:pt x="545" y="890"/>
                    <a:pt x="555" y="897"/>
                    <a:pt x="562" y="907"/>
                  </a:cubicBezTo>
                  <a:cubicBezTo>
                    <a:pt x="579" y="928"/>
                    <a:pt x="591" y="936"/>
                    <a:pt x="607" y="953"/>
                  </a:cubicBezTo>
                  <a:cubicBezTo>
                    <a:pt x="622" y="969"/>
                    <a:pt x="634" y="985"/>
                    <a:pt x="652" y="998"/>
                  </a:cubicBezTo>
                  <a:cubicBezTo>
                    <a:pt x="669" y="1011"/>
                    <a:pt x="686" y="1024"/>
                    <a:pt x="700" y="1041"/>
                  </a:cubicBezTo>
                  <a:cubicBezTo>
                    <a:pt x="819" y="1129"/>
                    <a:pt x="1056" y="1234"/>
                    <a:pt x="1231" y="1142"/>
                  </a:cubicBezTo>
                  <a:close/>
                  <a:moveTo>
                    <a:pt x="331" y="334"/>
                  </a:moveTo>
                  <a:cubicBezTo>
                    <a:pt x="326" y="371"/>
                    <a:pt x="328" y="416"/>
                    <a:pt x="336" y="450"/>
                  </a:cubicBezTo>
                  <a:cubicBezTo>
                    <a:pt x="333" y="409"/>
                    <a:pt x="334" y="357"/>
                    <a:pt x="340" y="314"/>
                  </a:cubicBezTo>
                  <a:cubicBezTo>
                    <a:pt x="331" y="317"/>
                    <a:pt x="332" y="327"/>
                    <a:pt x="331" y="334"/>
                  </a:cubicBezTo>
                  <a:close/>
                  <a:moveTo>
                    <a:pt x="1062" y="1212"/>
                  </a:moveTo>
                  <a:cubicBezTo>
                    <a:pt x="967" y="1226"/>
                    <a:pt x="888" y="1197"/>
                    <a:pt x="813" y="1167"/>
                  </a:cubicBezTo>
                  <a:cubicBezTo>
                    <a:pt x="793" y="1160"/>
                    <a:pt x="777" y="1148"/>
                    <a:pt x="760" y="1139"/>
                  </a:cubicBezTo>
                  <a:cubicBezTo>
                    <a:pt x="739" y="1128"/>
                    <a:pt x="716" y="1120"/>
                    <a:pt x="698" y="1107"/>
                  </a:cubicBezTo>
                  <a:cubicBezTo>
                    <a:pt x="672" y="1089"/>
                    <a:pt x="647" y="1065"/>
                    <a:pt x="622" y="1043"/>
                  </a:cubicBezTo>
                  <a:cubicBezTo>
                    <a:pt x="597" y="1020"/>
                    <a:pt x="572" y="996"/>
                    <a:pt x="550" y="971"/>
                  </a:cubicBezTo>
                  <a:cubicBezTo>
                    <a:pt x="505" y="921"/>
                    <a:pt x="468" y="861"/>
                    <a:pt x="431" y="805"/>
                  </a:cubicBezTo>
                  <a:cubicBezTo>
                    <a:pt x="425" y="797"/>
                    <a:pt x="415" y="791"/>
                    <a:pt x="411" y="782"/>
                  </a:cubicBezTo>
                  <a:cubicBezTo>
                    <a:pt x="409" y="778"/>
                    <a:pt x="411" y="771"/>
                    <a:pt x="409" y="767"/>
                  </a:cubicBezTo>
                  <a:cubicBezTo>
                    <a:pt x="407" y="762"/>
                    <a:pt x="402" y="757"/>
                    <a:pt x="399" y="752"/>
                  </a:cubicBezTo>
                  <a:cubicBezTo>
                    <a:pt x="386" y="722"/>
                    <a:pt x="375" y="688"/>
                    <a:pt x="366" y="656"/>
                  </a:cubicBezTo>
                  <a:cubicBezTo>
                    <a:pt x="362" y="643"/>
                    <a:pt x="355" y="634"/>
                    <a:pt x="353" y="623"/>
                  </a:cubicBezTo>
                  <a:cubicBezTo>
                    <a:pt x="352" y="617"/>
                    <a:pt x="354" y="609"/>
                    <a:pt x="353" y="603"/>
                  </a:cubicBezTo>
                  <a:cubicBezTo>
                    <a:pt x="351" y="596"/>
                    <a:pt x="345" y="590"/>
                    <a:pt x="343" y="583"/>
                  </a:cubicBezTo>
                  <a:cubicBezTo>
                    <a:pt x="342" y="579"/>
                    <a:pt x="344" y="574"/>
                    <a:pt x="343" y="569"/>
                  </a:cubicBezTo>
                  <a:cubicBezTo>
                    <a:pt x="323" y="496"/>
                    <a:pt x="309" y="408"/>
                    <a:pt x="316" y="330"/>
                  </a:cubicBezTo>
                  <a:cubicBezTo>
                    <a:pt x="205" y="336"/>
                    <a:pt x="115" y="401"/>
                    <a:pt x="62" y="485"/>
                  </a:cubicBezTo>
                  <a:cubicBezTo>
                    <a:pt x="58" y="530"/>
                    <a:pt x="38" y="582"/>
                    <a:pt x="39" y="626"/>
                  </a:cubicBezTo>
                  <a:cubicBezTo>
                    <a:pt x="39" y="659"/>
                    <a:pt x="45" y="699"/>
                    <a:pt x="47" y="719"/>
                  </a:cubicBezTo>
                  <a:cubicBezTo>
                    <a:pt x="55" y="778"/>
                    <a:pt x="82" y="831"/>
                    <a:pt x="104" y="880"/>
                  </a:cubicBezTo>
                  <a:cubicBezTo>
                    <a:pt x="134" y="930"/>
                    <a:pt x="179" y="966"/>
                    <a:pt x="218" y="1004"/>
                  </a:cubicBezTo>
                  <a:cubicBezTo>
                    <a:pt x="225" y="1011"/>
                    <a:pt x="229" y="1020"/>
                    <a:pt x="235" y="1026"/>
                  </a:cubicBezTo>
                  <a:cubicBezTo>
                    <a:pt x="242" y="1033"/>
                    <a:pt x="250" y="1037"/>
                    <a:pt x="257" y="1044"/>
                  </a:cubicBezTo>
                  <a:cubicBezTo>
                    <a:pt x="263" y="1051"/>
                    <a:pt x="268" y="1061"/>
                    <a:pt x="278" y="1063"/>
                  </a:cubicBezTo>
                  <a:cubicBezTo>
                    <a:pt x="279" y="1070"/>
                    <a:pt x="287" y="1070"/>
                    <a:pt x="288" y="1078"/>
                  </a:cubicBezTo>
                  <a:cubicBezTo>
                    <a:pt x="306" y="1091"/>
                    <a:pt x="325" y="1101"/>
                    <a:pt x="345" y="1114"/>
                  </a:cubicBezTo>
                  <a:cubicBezTo>
                    <a:pt x="355" y="1121"/>
                    <a:pt x="365" y="1129"/>
                    <a:pt x="376" y="1136"/>
                  </a:cubicBezTo>
                  <a:cubicBezTo>
                    <a:pt x="387" y="1142"/>
                    <a:pt x="401" y="1146"/>
                    <a:pt x="413" y="1152"/>
                  </a:cubicBezTo>
                  <a:cubicBezTo>
                    <a:pt x="436" y="1164"/>
                    <a:pt x="455" y="1179"/>
                    <a:pt x="477" y="1192"/>
                  </a:cubicBezTo>
                  <a:cubicBezTo>
                    <a:pt x="502" y="1207"/>
                    <a:pt x="523" y="1210"/>
                    <a:pt x="549" y="1220"/>
                  </a:cubicBezTo>
                  <a:cubicBezTo>
                    <a:pt x="565" y="1227"/>
                    <a:pt x="580" y="1238"/>
                    <a:pt x="595" y="1242"/>
                  </a:cubicBezTo>
                  <a:cubicBezTo>
                    <a:pt x="601" y="1244"/>
                    <a:pt x="609" y="1242"/>
                    <a:pt x="615" y="1244"/>
                  </a:cubicBezTo>
                  <a:cubicBezTo>
                    <a:pt x="632" y="1248"/>
                    <a:pt x="645" y="1258"/>
                    <a:pt x="662" y="1262"/>
                  </a:cubicBezTo>
                  <a:cubicBezTo>
                    <a:pt x="678" y="1266"/>
                    <a:pt x="704" y="1269"/>
                    <a:pt x="723" y="1270"/>
                  </a:cubicBezTo>
                  <a:cubicBezTo>
                    <a:pt x="729" y="1270"/>
                    <a:pt x="734" y="1267"/>
                    <a:pt x="740" y="1267"/>
                  </a:cubicBezTo>
                  <a:cubicBezTo>
                    <a:pt x="764" y="1267"/>
                    <a:pt x="789" y="1278"/>
                    <a:pt x="813" y="1278"/>
                  </a:cubicBezTo>
                  <a:cubicBezTo>
                    <a:pt x="845" y="1279"/>
                    <a:pt x="880" y="1279"/>
                    <a:pt x="911" y="1275"/>
                  </a:cubicBezTo>
                  <a:cubicBezTo>
                    <a:pt x="930" y="1273"/>
                    <a:pt x="952" y="1266"/>
                    <a:pt x="964" y="1265"/>
                  </a:cubicBezTo>
                  <a:cubicBezTo>
                    <a:pt x="996" y="1262"/>
                    <a:pt x="1019" y="1251"/>
                    <a:pt x="1044" y="1244"/>
                  </a:cubicBezTo>
                  <a:cubicBezTo>
                    <a:pt x="1084" y="1232"/>
                    <a:pt x="1118" y="1219"/>
                    <a:pt x="1143" y="1197"/>
                  </a:cubicBezTo>
                  <a:cubicBezTo>
                    <a:pt x="1121" y="1208"/>
                    <a:pt x="1093" y="1207"/>
                    <a:pt x="1062" y="1212"/>
                  </a:cubicBezTo>
                  <a:close/>
                  <a:moveTo>
                    <a:pt x="336" y="467"/>
                  </a:moveTo>
                  <a:cubicBezTo>
                    <a:pt x="343" y="467"/>
                    <a:pt x="339" y="454"/>
                    <a:pt x="336" y="453"/>
                  </a:cubicBezTo>
                  <a:cubicBezTo>
                    <a:pt x="338" y="460"/>
                    <a:pt x="336" y="459"/>
                    <a:pt x="336" y="467"/>
                  </a:cubicBezTo>
                  <a:close/>
                  <a:moveTo>
                    <a:pt x="341" y="501"/>
                  </a:moveTo>
                  <a:cubicBezTo>
                    <a:pt x="347" y="533"/>
                    <a:pt x="357" y="570"/>
                    <a:pt x="364" y="599"/>
                  </a:cubicBezTo>
                  <a:cubicBezTo>
                    <a:pt x="371" y="626"/>
                    <a:pt x="380" y="647"/>
                    <a:pt x="388" y="671"/>
                  </a:cubicBezTo>
                  <a:cubicBezTo>
                    <a:pt x="396" y="700"/>
                    <a:pt x="403" y="722"/>
                    <a:pt x="413" y="745"/>
                  </a:cubicBezTo>
                  <a:cubicBezTo>
                    <a:pt x="426" y="776"/>
                    <a:pt x="442" y="805"/>
                    <a:pt x="459" y="830"/>
                  </a:cubicBezTo>
                  <a:cubicBezTo>
                    <a:pt x="507" y="901"/>
                    <a:pt x="557" y="966"/>
                    <a:pt x="618" y="1023"/>
                  </a:cubicBezTo>
                  <a:cubicBezTo>
                    <a:pt x="669" y="1069"/>
                    <a:pt x="718" y="1106"/>
                    <a:pt x="781" y="1137"/>
                  </a:cubicBezTo>
                  <a:cubicBezTo>
                    <a:pt x="815" y="1154"/>
                    <a:pt x="850" y="1171"/>
                    <a:pt x="889" y="1180"/>
                  </a:cubicBezTo>
                  <a:cubicBezTo>
                    <a:pt x="955" y="1197"/>
                    <a:pt x="1017" y="1209"/>
                    <a:pt x="1083" y="1194"/>
                  </a:cubicBezTo>
                  <a:cubicBezTo>
                    <a:pt x="1058" y="1193"/>
                    <a:pt x="1036" y="1188"/>
                    <a:pt x="1014" y="1185"/>
                  </a:cubicBezTo>
                  <a:cubicBezTo>
                    <a:pt x="970" y="1180"/>
                    <a:pt x="925" y="1175"/>
                    <a:pt x="877" y="1157"/>
                  </a:cubicBezTo>
                  <a:cubicBezTo>
                    <a:pt x="848" y="1146"/>
                    <a:pt x="819" y="1130"/>
                    <a:pt x="791" y="1114"/>
                  </a:cubicBezTo>
                  <a:cubicBezTo>
                    <a:pt x="709" y="1068"/>
                    <a:pt x="635" y="1009"/>
                    <a:pt x="575" y="941"/>
                  </a:cubicBezTo>
                  <a:cubicBezTo>
                    <a:pt x="555" y="919"/>
                    <a:pt x="535" y="898"/>
                    <a:pt x="517" y="873"/>
                  </a:cubicBezTo>
                  <a:cubicBezTo>
                    <a:pt x="463" y="797"/>
                    <a:pt x="418" y="710"/>
                    <a:pt x="379" y="621"/>
                  </a:cubicBezTo>
                  <a:cubicBezTo>
                    <a:pt x="360" y="571"/>
                    <a:pt x="355" y="519"/>
                    <a:pt x="340" y="478"/>
                  </a:cubicBezTo>
                  <a:cubicBezTo>
                    <a:pt x="340" y="487"/>
                    <a:pt x="340" y="494"/>
                    <a:pt x="341" y="501"/>
                  </a:cubicBezTo>
                  <a:close/>
                  <a:moveTo>
                    <a:pt x="34" y="551"/>
                  </a:moveTo>
                  <a:cubicBezTo>
                    <a:pt x="39" y="552"/>
                    <a:pt x="39" y="540"/>
                    <a:pt x="37" y="540"/>
                  </a:cubicBezTo>
                  <a:cubicBezTo>
                    <a:pt x="36" y="543"/>
                    <a:pt x="35" y="547"/>
                    <a:pt x="34" y="551"/>
                  </a:cubicBezTo>
                  <a:close/>
                  <a:moveTo>
                    <a:pt x="21" y="667"/>
                  </a:moveTo>
                  <a:cubicBezTo>
                    <a:pt x="20" y="672"/>
                    <a:pt x="16" y="675"/>
                    <a:pt x="16" y="679"/>
                  </a:cubicBezTo>
                  <a:cubicBezTo>
                    <a:pt x="14" y="700"/>
                    <a:pt x="20" y="718"/>
                    <a:pt x="26" y="737"/>
                  </a:cubicBezTo>
                  <a:cubicBezTo>
                    <a:pt x="26" y="742"/>
                    <a:pt x="21" y="733"/>
                    <a:pt x="22" y="740"/>
                  </a:cubicBezTo>
                  <a:cubicBezTo>
                    <a:pt x="42" y="814"/>
                    <a:pt x="62" y="864"/>
                    <a:pt x="99" y="920"/>
                  </a:cubicBezTo>
                  <a:cubicBezTo>
                    <a:pt x="101" y="922"/>
                    <a:pt x="107" y="921"/>
                    <a:pt x="109" y="925"/>
                  </a:cubicBezTo>
                  <a:cubicBezTo>
                    <a:pt x="113" y="937"/>
                    <a:pt x="120" y="946"/>
                    <a:pt x="129" y="953"/>
                  </a:cubicBezTo>
                  <a:cubicBezTo>
                    <a:pt x="130" y="959"/>
                    <a:pt x="126" y="960"/>
                    <a:pt x="129" y="963"/>
                  </a:cubicBezTo>
                  <a:cubicBezTo>
                    <a:pt x="150" y="989"/>
                    <a:pt x="173" y="1013"/>
                    <a:pt x="198" y="1034"/>
                  </a:cubicBezTo>
                  <a:cubicBezTo>
                    <a:pt x="220" y="1063"/>
                    <a:pt x="247" y="1086"/>
                    <a:pt x="280" y="1104"/>
                  </a:cubicBezTo>
                  <a:cubicBezTo>
                    <a:pt x="289" y="1127"/>
                    <a:pt x="322" y="1126"/>
                    <a:pt x="333" y="1147"/>
                  </a:cubicBezTo>
                  <a:cubicBezTo>
                    <a:pt x="365" y="1162"/>
                    <a:pt x="388" y="1181"/>
                    <a:pt x="418" y="1195"/>
                  </a:cubicBezTo>
                  <a:cubicBezTo>
                    <a:pt x="451" y="1212"/>
                    <a:pt x="481" y="1226"/>
                    <a:pt x="516" y="1242"/>
                  </a:cubicBezTo>
                  <a:cubicBezTo>
                    <a:pt x="538" y="1252"/>
                    <a:pt x="563" y="1263"/>
                    <a:pt x="587" y="1270"/>
                  </a:cubicBezTo>
                  <a:cubicBezTo>
                    <a:pt x="698" y="1304"/>
                    <a:pt x="823" y="1311"/>
                    <a:pt x="937" y="1297"/>
                  </a:cubicBezTo>
                  <a:cubicBezTo>
                    <a:pt x="1006" y="1288"/>
                    <a:pt x="1072" y="1269"/>
                    <a:pt x="1128" y="1237"/>
                  </a:cubicBezTo>
                  <a:cubicBezTo>
                    <a:pt x="1131" y="1234"/>
                    <a:pt x="1131" y="1230"/>
                    <a:pt x="1135" y="1229"/>
                  </a:cubicBezTo>
                  <a:cubicBezTo>
                    <a:pt x="1139" y="1225"/>
                    <a:pt x="1146" y="1225"/>
                    <a:pt x="1151" y="1222"/>
                  </a:cubicBezTo>
                  <a:cubicBezTo>
                    <a:pt x="1162" y="1215"/>
                    <a:pt x="1180" y="1193"/>
                    <a:pt x="1178" y="1185"/>
                  </a:cubicBezTo>
                  <a:cubicBezTo>
                    <a:pt x="1167" y="1207"/>
                    <a:pt x="1141" y="1214"/>
                    <a:pt x="1125" y="1230"/>
                  </a:cubicBezTo>
                  <a:cubicBezTo>
                    <a:pt x="1107" y="1233"/>
                    <a:pt x="1099" y="1242"/>
                    <a:pt x="1087" y="1247"/>
                  </a:cubicBezTo>
                  <a:cubicBezTo>
                    <a:pt x="1069" y="1254"/>
                    <a:pt x="1055" y="1258"/>
                    <a:pt x="1044" y="1262"/>
                  </a:cubicBezTo>
                  <a:cubicBezTo>
                    <a:pt x="998" y="1279"/>
                    <a:pt x="948" y="1281"/>
                    <a:pt x="897" y="1292"/>
                  </a:cubicBezTo>
                  <a:cubicBezTo>
                    <a:pt x="886" y="1288"/>
                    <a:pt x="866" y="1290"/>
                    <a:pt x="853" y="1293"/>
                  </a:cubicBezTo>
                  <a:cubicBezTo>
                    <a:pt x="783" y="1290"/>
                    <a:pt x="710" y="1288"/>
                    <a:pt x="643" y="1268"/>
                  </a:cubicBezTo>
                  <a:cubicBezTo>
                    <a:pt x="612" y="1260"/>
                    <a:pt x="572" y="1251"/>
                    <a:pt x="532" y="1230"/>
                  </a:cubicBezTo>
                  <a:cubicBezTo>
                    <a:pt x="527" y="1228"/>
                    <a:pt x="527" y="1231"/>
                    <a:pt x="521" y="1230"/>
                  </a:cubicBezTo>
                  <a:cubicBezTo>
                    <a:pt x="480" y="1210"/>
                    <a:pt x="445" y="1185"/>
                    <a:pt x="404" y="1166"/>
                  </a:cubicBezTo>
                  <a:cubicBezTo>
                    <a:pt x="289" y="1111"/>
                    <a:pt x="211" y="1022"/>
                    <a:pt x="129" y="938"/>
                  </a:cubicBezTo>
                  <a:cubicBezTo>
                    <a:pt x="108" y="908"/>
                    <a:pt x="88" y="877"/>
                    <a:pt x="69" y="845"/>
                  </a:cubicBezTo>
                  <a:cubicBezTo>
                    <a:pt x="66" y="833"/>
                    <a:pt x="62" y="823"/>
                    <a:pt x="56" y="815"/>
                  </a:cubicBezTo>
                  <a:cubicBezTo>
                    <a:pt x="53" y="810"/>
                    <a:pt x="56" y="810"/>
                    <a:pt x="56" y="804"/>
                  </a:cubicBezTo>
                  <a:cubicBezTo>
                    <a:pt x="23" y="737"/>
                    <a:pt x="25" y="668"/>
                    <a:pt x="29" y="586"/>
                  </a:cubicBezTo>
                  <a:cubicBezTo>
                    <a:pt x="17" y="611"/>
                    <a:pt x="26" y="642"/>
                    <a:pt x="21" y="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Freeform 110"/>
            <p:cNvSpPr>
              <a:spLocks noEditPoints="1"/>
            </p:cNvSpPr>
            <p:nvPr/>
          </p:nvSpPr>
          <p:spPr bwMode="auto">
            <a:xfrm>
              <a:off x="6215063" y="1930400"/>
              <a:ext cx="209550" cy="255588"/>
            </a:xfrm>
            <a:custGeom>
              <a:avLst/>
              <a:gdLst>
                <a:gd name="T0" fmla="*/ 111 w 324"/>
                <a:gd name="T1" fmla="*/ 0 h 396"/>
                <a:gd name="T2" fmla="*/ 317 w 324"/>
                <a:gd name="T3" fmla="*/ 239 h 396"/>
                <a:gd name="T4" fmla="*/ 275 w 324"/>
                <a:gd name="T5" fmla="*/ 368 h 396"/>
                <a:gd name="T6" fmla="*/ 249 w 324"/>
                <a:gd name="T7" fmla="*/ 380 h 396"/>
                <a:gd name="T8" fmla="*/ 6 w 324"/>
                <a:gd name="T9" fmla="*/ 129 h 396"/>
                <a:gd name="T10" fmla="*/ 8 w 324"/>
                <a:gd name="T11" fmla="*/ 60 h 396"/>
                <a:gd name="T12" fmla="*/ 36 w 324"/>
                <a:gd name="T13" fmla="*/ 16 h 396"/>
                <a:gd name="T14" fmla="*/ 111 w 324"/>
                <a:gd name="T15" fmla="*/ 0 h 396"/>
                <a:gd name="T16" fmla="*/ 114 w 324"/>
                <a:gd name="T17" fmla="*/ 20 h 396"/>
                <a:gd name="T18" fmla="*/ 48 w 324"/>
                <a:gd name="T19" fmla="*/ 35 h 396"/>
                <a:gd name="T20" fmla="*/ 61 w 324"/>
                <a:gd name="T21" fmla="*/ 224 h 396"/>
                <a:gd name="T22" fmla="*/ 101 w 324"/>
                <a:gd name="T23" fmla="*/ 290 h 396"/>
                <a:gd name="T24" fmla="*/ 144 w 324"/>
                <a:gd name="T25" fmla="*/ 337 h 396"/>
                <a:gd name="T26" fmla="*/ 196 w 324"/>
                <a:gd name="T27" fmla="*/ 362 h 396"/>
                <a:gd name="T28" fmla="*/ 282 w 324"/>
                <a:gd name="T29" fmla="*/ 345 h 396"/>
                <a:gd name="T30" fmla="*/ 289 w 324"/>
                <a:gd name="T31" fmla="*/ 194 h 396"/>
                <a:gd name="T32" fmla="*/ 242 w 324"/>
                <a:gd name="T33" fmla="*/ 111 h 396"/>
                <a:gd name="T34" fmla="*/ 239 w 324"/>
                <a:gd name="T35" fmla="*/ 99 h 396"/>
                <a:gd name="T36" fmla="*/ 114 w 324"/>
                <a:gd name="T37" fmla="*/ 2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396">
                  <a:moveTo>
                    <a:pt x="111" y="0"/>
                  </a:moveTo>
                  <a:cubicBezTo>
                    <a:pt x="226" y="31"/>
                    <a:pt x="287" y="128"/>
                    <a:pt x="317" y="239"/>
                  </a:cubicBezTo>
                  <a:cubicBezTo>
                    <a:pt x="324" y="294"/>
                    <a:pt x="318" y="344"/>
                    <a:pt x="275" y="368"/>
                  </a:cubicBezTo>
                  <a:cubicBezTo>
                    <a:pt x="267" y="373"/>
                    <a:pt x="260" y="378"/>
                    <a:pt x="249" y="380"/>
                  </a:cubicBezTo>
                  <a:cubicBezTo>
                    <a:pt x="138" y="396"/>
                    <a:pt x="24" y="252"/>
                    <a:pt x="6" y="129"/>
                  </a:cubicBezTo>
                  <a:cubicBezTo>
                    <a:pt x="2" y="101"/>
                    <a:pt x="0" y="85"/>
                    <a:pt x="8" y="60"/>
                  </a:cubicBezTo>
                  <a:cubicBezTo>
                    <a:pt x="13" y="46"/>
                    <a:pt x="26" y="23"/>
                    <a:pt x="36" y="16"/>
                  </a:cubicBezTo>
                  <a:cubicBezTo>
                    <a:pt x="54" y="5"/>
                    <a:pt x="87" y="3"/>
                    <a:pt x="111" y="0"/>
                  </a:cubicBezTo>
                  <a:close/>
                  <a:moveTo>
                    <a:pt x="114" y="20"/>
                  </a:moveTo>
                  <a:cubicBezTo>
                    <a:pt x="90" y="20"/>
                    <a:pt x="65" y="17"/>
                    <a:pt x="48" y="35"/>
                  </a:cubicBezTo>
                  <a:cubicBezTo>
                    <a:pt x="15" y="87"/>
                    <a:pt x="28" y="183"/>
                    <a:pt x="61" y="224"/>
                  </a:cubicBezTo>
                  <a:cubicBezTo>
                    <a:pt x="68" y="252"/>
                    <a:pt x="83" y="268"/>
                    <a:pt x="101" y="290"/>
                  </a:cubicBezTo>
                  <a:cubicBezTo>
                    <a:pt x="115" y="308"/>
                    <a:pt x="129" y="327"/>
                    <a:pt x="144" y="337"/>
                  </a:cubicBezTo>
                  <a:cubicBezTo>
                    <a:pt x="154" y="344"/>
                    <a:pt x="179" y="356"/>
                    <a:pt x="196" y="362"/>
                  </a:cubicBezTo>
                  <a:cubicBezTo>
                    <a:pt x="230" y="374"/>
                    <a:pt x="263" y="363"/>
                    <a:pt x="282" y="345"/>
                  </a:cubicBezTo>
                  <a:cubicBezTo>
                    <a:pt x="319" y="312"/>
                    <a:pt x="297" y="239"/>
                    <a:pt x="289" y="194"/>
                  </a:cubicBezTo>
                  <a:cubicBezTo>
                    <a:pt x="275" y="164"/>
                    <a:pt x="265" y="135"/>
                    <a:pt x="242" y="111"/>
                  </a:cubicBezTo>
                  <a:cubicBezTo>
                    <a:pt x="240" y="108"/>
                    <a:pt x="240" y="103"/>
                    <a:pt x="239" y="99"/>
                  </a:cubicBezTo>
                  <a:cubicBezTo>
                    <a:pt x="207" y="69"/>
                    <a:pt x="167" y="19"/>
                    <a:pt x="1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578894" y="5353675"/>
            <a:ext cx="430714" cy="1180714"/>
            <a:chOff x="4560888" y="5092700"/>
            <a:chExt cx="500063" cy="1219200"/>
          </a:xfrm>
        </p:grpSpPr>
        <p:sp>
          <p:nvSpPr>
            <p:cNvPr id="202" name="Freeform 115"/>
            <p:cNvSpPr/>
            <p:nvPr/>
          </p:nvSpPr>
          <p:spPr bwMode="auto">
            <a:xfrm>
              <a:off x="4905375" y="5153025"/>
              <a:ext cx="11113" cy="28575"/>
            </a:xfrm>
            <a:custGeom>
              <a:avLst/>
              <a:gdLst>
                <a:gd name="T0" fmla="*/ 19 w 19"/>
                <a:gd name="T1" fmla="*/ 0 h 45"/>
                <a:gd name="T2" fmla="*/ 9 w 19"/>
                <a:gd name="T3" fmla="*/ 45 h 45"/>
                <a:gd name="T4" fmla="*/ 0 w 19"/>
                <a:gd name="T5" fmla="*/ 39 h 45"/>
                <a:gd name="T6" fmla="*/ 19 w 1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5">
                  <a:moveTo>
                    <a:pt x="19" y="0"/>
                  </a:moveTo>
                  <a:cubicBezTo>
                    <a:pt x="19" y="18"/>
                    <a:pt x="17" y="34"/>
                    <a:pt x="9" y="45"/>
                  </a:cubicBezTo>
                  <a:cubicBezTo>
                    <a:pt x="4" y="45"/>
                    <a:pt x="2" y="41"/>
                    <a:pt x="0" y="39"/>
                  </a:cubicBezTo>
                  <a:cubicBezTo>
                    <a:pt x="8" y="27"/>
                    <a:pt x="8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Freeform 116"/>
            <p:cNvSpPr/>
            <p:nvPr/>
          </p:nvSpPr>
          <p:spPr bwMode="auto">
            <a:xfrm>
              <a:off x="4614863" y="5184775"/>
              <a:ext cx="22225" cy="38100"/>
            </a:xfrm>
            <a:custGeom>
              <a:avLst/>
              <a:gdLst>
                <a:gd name="T0" fmla="*/ 31 w 34"/>
                <a:gd name="T1" fmla="*/ 59 h 59"/>
                <a:gd name="T2" fmla="*/ 0 w 34"/>
                <a:gd name="T3" fmla="*/ 0 h 59"/>
                <a:gd name="T4" fmla="*/ 31 w 34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9">
                  <a:moveTo>
                    <a:pt x="31" y="59"/>
                  </a:moveTo>
                  <a:cubicBezTo>
                    <a:pt x="14" y="48"/>
                    <a:pt x="10" y="20"/>
                    <a:pt x="0" y="0"/>
                  </a:cubicBezTo>
                  <a:cubicBezTo>
                    <a:pt x="14" y="6"/>
                    <a:pt x="34" y="40"/>
                    <a:pt x="3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Freeform 117"/>
            <p:cNvSpPr>
              <a:spLocks noEditPoints="1"/>
            </p:cNvSpPr>
            <p:nvPr/>
          </p:nvSpPr>
          <p:spPr bwMode="auto">
            <a:xfrm>
              <a:off x="4846638" y="5092700"/>
              <a:ext cx="214313" cy="1201738"/>
            </a:xfrm>
            <a:custGeom>
              <a:avLst/>
              <a:gdLst>
                <a:gd name="T0" fmla="*/ 150 w 333"/>
                <a:gd name="T1" fmla="*/ 1832 h 1859"/>
                <a:gd name="T2" fmla="*/ 112 w 333"/>
                <a:gd name="T3" fmla="*/ 1801 h 1859"/>
                <a:gd name="T4" fmla="*/ 105 w 333"/>
                <a:gd name="T5" fmla="*/ 1725 h 1859"/>
                <a:gd name="T6" fmla="*/ 80 w 333"/>
                <a:gd name="T7" fmla="*/ 1383 h 1859"/>
                <a:gd name="T8" fmla="*/ 60 w 333"/>
                <a:gd name="T9" fmla="*/ 1035 h 1859"/>
                <a:gd name="T10" fmla="*/ 53 w 333"/>
                <a:gd name="T11" fmla="*/ 929 h 1859"/>
                <a:gd name="T12" fmla="*/ 51 w 333"/>
                <a:gd name="T13" fmla="*/ 865 h 1859"/>
                <a:gd name="T14" fmla="*/ 10 w 333"/>
                <a:gd name="T15" fmla="*/ 362 h 1859"/>
                <a:gd name="T16" fmla="*/ 27 w 333"/>
                <a:gd name="T17" fmla="*/ 265 h 1859"/>
                <a:gd name="T18" fmla="*/ 100 w 333"/>
                <a:gd name="T19" fmla="*/ 7 h 1859"/>
                <a:gd name="T20" fmla="*/ 167 w 333"/>
                <a:gd name="T21" fmla="*/ 131 h 1859"/>
                <a:gd name="T22" fmla="*/ 212 w 333"/>
                <a:gd name="T23" fmla="*/ 266 h 1859"/>
                <a:gd name="T24" fmla="*/ 247 w 333"/>
                <a:gd name="T25" fmla="*/ 481 h 1859"/>
                <a:gd name="T26" fmla="*/ 253 w 333"/>
                <a:gd name="T27" fmla="*/ 577 h 1859"/>
                <a:gd name="T28" fmla="*/ 293 w 333"/>
                <a:gd name="T29" fmla="*/ 1061 h 1859"/>
                <a:gd name="T30" fmla="*/ 307 w 333"/>
                <a:gd name="T31" fmla="*/ 1161 h 1859"/>
                <a:gd name="T32" fmla="*/ 310 w 333"/>
                <a:gd name="T33" fmla="*/ 1313 h 1859"/>
                <a:gd name="T34" fmla="*/ 332 w 333"/>
                <a:gd name="T35" fmla="*/ 1642 h 1859"/>
                <a:gd name="T36" fmla="*/ 330 w 333"/>
                <a:gd name="T37" fmla="*/ 1763 h 1859"/>
                <a:gd name="T38" fmla="*/ 216 w 333"/>
                <a:gd name="T39" fmla="*/ 301 h 1859"/>
                <a:gd name="T40" fmla="*/ 24 w 333"/>
                <a:gd name="T41" fmla="*/ 304 h 1859"/>
                <a:gd name="T42" fmla="*/ 31 w 333"/>
                <a:gd name="T43" fmla="*/ 479 h 1859"/>
                <a:gd name="T44" fmla="*/ 49 w 333"/>
                <a:gd name="T45" fmla="*/ 650 h 1859"/>
                <a:gd name="T46" fmla="*/ 81 w 333"/>
                <a:gd name="T47" fmla="*/ 1084 h 1859"/>
                <a:gd name="T48" fmla="*/ 95 w 333"/>
                <a:gd name="T49" fmla="*/ 1205 h 1859"/>
                <a:gd name="T50" fmla="*/ 122 w 333"/>
                <a:gd name="T51" fmla="*/ 1596 h 1859"/>
                <a:gd name="T52" fmla="*/ 131 w 333"/>
                <a:gd name="T53" fmla="*/ 1795 h 1859"/>
                <a:gd name="T54" fmla="*/ 308 w 333"/>
                <a:gd name="T55" fmla="*/ 1792 h 1859"/>
                <a:gd name="T56" fmla="*/ 308 w 333"/>
                <a:gd name="T57" fmla="*/ 1572 h 1859"/>
                <a:gd name="T58" fmla="*/ 297 w 333"/>
                <a:gd name="T59" fmla="*/ 1331 h 1859"/>
                <a:gd name="T60" fmla="*/ 165 w 333"/>
                <a:gd name="T61" fmla="*/ 1258 h 1859"/>
                <a:gd name="T62" fmla="*/ 150 w 333"/>
                <a:gd name="T63" fmla="*/ 962 h 1859"/>
                <a:gd name="T64" fmla="*/ 115 w 333"/>
                <a:gd name="T65" fmla="*/ 550 h 1859"/>
                <a:gd name="T66" fmla="*/ 111 w 333"/>
                <a:gd name="T67" fmla="*/ 414 h 1859"/>
                <a:gd name="T68" fmla="*/ 221 w 333"/>
                <a:gd name="T69" fmla="*/ 399 h 1859"/>
                <a:gd name="T70" fmla="*/ 216 w 333"/>
                <a:gd name="T71" fmla="*/ 301 h 1859"/>
                <a:gd name="T72" fmla="*/ 89 w 333"/>
                <a:gd name="T73" fmla="*/ 296 h 1859"/>
                <a:gd name="T74" fmla="*/ 158 w 333"/>
                <a:gd name="T75" fmla="*/ 290 h 1859"/>
                <a:gd name="T76" fmla="*/ 278 w 333"/>
                <a:gd name="T77" fmla="*/ 1039 h 1859"/>
                <a:gd name="T78" fmla="*/ 267 w 333"/>
                <a:gd name="T79" fmla="*/ 963 h 1859"/>
                <a:gd name="T80" fmla="*/ 248 w 333"/>
                <a:gd name="T81" fmla="*/ 733 h 1859"/>
                <a:gd name="T82" fmla="*/ 244 w 333"/>
                <a:gd name="T83" fmla="*/ 618 h 1859"/>
                <a:gd name="T84" fmla="*/ 222 w 333"/>
                <a:gd name="T85" fmla="*/ 425 h 1859"/>
                <a:gd name="T86" fmla="*/ 136 w 333"/>
                <a:gd name="T87" fmla="*/ 605 h 1859"/>
                <a:gd name="T88" fmla="*/ 180 w 333"/>
                <a:gd name="T89" fmla="*/ 1323 h 1859"/>
                <a:gd name="T90" fmla="*/ 282 w 333"/>
                <a:gd name="T91" fmla="*/ 1080 h 1859"/>
                <a:gd name="T92" fmla="*/ 111 w 333"/>
                <a:gd name="T93" fmla="*/ 28 h 1859"/>
                <a:gd name="T94" fmla="*/ 61 w 333"/>
                <a:gd name="T95" fmla="*/ 238 h 1859"/>
                <a:gd name="T96" fmla="*/ 64 w 333"/>
                <a:gd name="T97" fmla="*/ 270 h 1859"/>
                <a:gd name="T98" fmla="*/ 151 w 333"/>
                <a:gd name="T99" fmla="*/ 121 h 1859"/>
                <a:gd name="T100" fmla="*/ 147 w 333"/>
                <a:gd name="T101" fmla="*/ 119 h 1859"/>
                <a:gd name="T102" fmla="*/ 39 w 333"/>
                <a:gd name="T103" fmla="*/ 281 h 1859"/>
                <a:gd name="T104" fmla="*/ 85 w 333"/>
                <a:gd name="T105" fmla="*/ 293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1859">
                  <a:moveTo>
                    <a:pt x="324" y="1804"/>
                  </a:moveTo>
                  <a:cubicBezTo>
                    <a:pt x="274" y="1841"/>
                    <a:pt x="205" y="1859"/>
                    <a:pt x="150" y="1832"/>
                  </a:cubicBezTo>
                  <a:cubicBezTo>
                    <a:pt x="146" y="1830"/>
                    <a:pt x="149" y="1828"/>
                    <a:pt x="145" y="1827"/>
                  </a:cubicBezTo>
                  <a:cubicBezTo>
                    <a:pt x="135" y="1825"/>
                    <a:pt x="117" y="1814"/>
                    <a:pt x="112" y="1801"/>
                  </a:cubicBezTo>
                  <a:cubicBezTo>
                    <a:pt x="109" y="1794"/>
                    <a:pt x="113" y="1786"/>
                    <a:pt x="112" y="1776"/>
                  </a:cubicBezTo>
                  <a:cubicBezTo>
                    <a:pt x="112" y="1759"/>
                    <a:pt x="106" y="1739"/>
                    <a:pt x="105" y="1725"/>
                  </a:cubicBezTo>
                  <a:cubicBezTo>
                    <a:pt x="105" y="1706"/>
                    <a:pt x="107" y="1675"/>
                    <a:pt x="107" y="1658"/>
                  </a:cubicBezTo>
                  <a:cubicBezTo>
                    <a:pt x="106" y="1562"/>
                    <a:pt x="91" y="1469"/>
                    <a:pt x="80" y="1383"/>
                  </a:cubicBezTo>
                  <a:cubicBezTo>
                    <a:pt x="78" y="1368"/>
                    <a:pt x="73" y="1352"/>
                    <a:pt x="80" y="1338"/>
                  </a:cubicBezTo>
                  <a:cubicBezTo>
                    <a:pt x="83" y="1242"/>
                    <a:pt x="63" y="1145"/>
                    <a:pt x="60" y="1035"/>
                  </a:cubicBezTo>
                  <a:cubicBezTo>
                    <a:pt x="60" y="1019"/>
                    <a:pt x="60" y="1005"/>
                    <a:pt x="59" y="990"/>
                  </a:cubicBezTo>
                  <a:cubicBezTo>
                    <a:pt x="57" y="970"/>
                    <a:pt x="53" y="949"/>
                    <a:pt x="53" y="929"/>
                  </a:cubicBezTo>
                  <a:cubicBezTo>
                    <a:pt x="53" y="918"/>
                    <a:pt x="56" y="907"/>
                    <a:pt x="56" y="897"/>
                  </a:cubicBezTo>
                  <a:cubicBezTo>
                    <a:pt x="56" y="886"/>
                    <a:pt x="52" y="876"/>
                    <a:pt x="51" y="865"/>
                  </a:cubicBezTo>
                  <a:cubicBezTo>
                    <a:pt x="50" y="845"/>
                    <a:pt x="51" y="824"/>
                    <a:pt x="50" y="804"/>
                  </a:cubicBezTo>
                  <a:cubicBezTo>
                    <a:pt x="38" y="661"/>
                    <a:pt x="13" y="517"/>
                    <a:pt x="10" y="362"/>
                  </a:cubicBezTo>
                  <a:cubicBezTo>
                    <a:pt x="10" y="332"/>
                    <a:pt x="14" y="303"/>
                    <a:pt x="0" y="281"/>
                  </a:cubicBezTo>
                  <a:cubicBezTo>
                    <a:pt x="3" y="271"/>
                    <a:pt x="17" y="270"/>
                    <a:pt x="27" y="265"/>
                  </a:cubicBezTo>
                  <a:cubicBezTo>
                    <a:pt x="46" y="200"/>
                    <a:pt x="61" y="115"/>
                    <a:pt x="86" y="44"/>
                  </a:cubicBezTo>
                  <a:cubicBezTo>
                    <a:pt x="90" y="32"/>
                    <a:pt x="94" y="12"/>
                    <a:pt x="100" y="7"/>
                  </a:cubicBezTo>
                  <a:cubicBezTo>
                    <a:pt x="110" y="0"/>
                    <a:pt x="118" y="6"/>
                    <a:pt x="127" y="5"/>
                  </a:cubicBezTo>
                  <a:cubicBezTo>
                    <a:pt x="152" y="32"/>
                    <a:pt x="155" y="85"/>
                    <a:pt x="167" y="131"/>
                  </a:cubicBezTo>
                  <a:cubicBezTo>
                    <a:pt x="171" y="149"/>
                    <a:pt x="181" y="167"/>
                    <a:pt x="186" y="185"/>
                  </a:cubicBezTo>
                  <a:cubicBezTo>
                    <a:pt x="193" y="216"/>
                    <a:pt x="196" y="244"/>
                    <a:pt x="212" y="266"/>
                  </a:cubicBezTo>
                  <a:cubicBezTo>
                    <a:pt x="220" y="268"/>
                    <a:pt x="231" y="274"/>
                    <a:pt x="232" y="277"/>
                  </a:cubicBezTo>
                  <a:cubicBezTo>
                    <a:pt x="230" y="329"/>
                    <a:pt x="238" y="404"/>
                    <a:pt x="247" y="481"/>
                  </a:cubicBezTo>
                  <a:cubicBezTo>
                    <a:pt x="248" y="492"/>
                    <a:pt x="252" y="503"/>
                    <a:pt x="253" y="514"/>
                  </a:cubicBezTo>
                  <a:cubicBezTo>
                    <a:pt x="255" y="534"/>
                    <a:pt x="252" y="555"/>
                    <a:pt x="253" y="577"/>
                  </a:cubicBezTo>
                  <a:cubicBezTo>
                    <a:pt x="258" y="682"/>
                    <a:pt x="278" y="837"/>
                    <a:pt x="285" y="966"/>
                  </a:cubicBezTo>
                  <a:cubicBezTo>
                    <a:pt x="287" y="997"/>
                    <a:pt x="289" y="1029"/>
                    <a:pt x="293" y="1061"/>
                  </a:cubicBezTo>
                  <a:cubicBezTo>
                    <a:pt x="298" y="1088"/>
                    <a:pt x="295" y="1116"/>
                    <a:pt x="300" y="1140"/>
                  </a:cubicBezTo>
                  <a:cubicBezTo>
                    <a:pt x="301" y="1147"/>
                    <a:pt x="306" y="1154"/>
                    <a:pt x="307" y="1161"/>
                  </a:cubicBezTo>
                  <a:cubicBezTo>
                    <a:pt x="310" y="1174"/>
                    <a:pt x="306" y="1187"/>
                    <a:pt x="306" y="1199"/>
                  </a:cubicBezTo>
                  <a:cubicBezTo>
                    <a:pt x="307" y="1236"/>
                    <a:pt x="309" y="1274"/>
                    <a:pt x="310" y="1313"/>
                  </a:cubicBezTo>
                  <a:cubicBezTo>
                    <a:pt x="311" y="1390"/>
                    <a:pt x="326" y="1461"/>
                    <a:pt x="326" y="1535"/>
                  </a:cubicBezTo>
                  <a:cubicBezTo>
                    <a:pt x="326" y="1570"/>
                    <a:pt x="333" y="1606"/>
                    <a:pt x="332" y="1642"/>
                  </a:cubicBezTo>
                  <a:cubicBezTo>
                    <a:pt x="332" y="1684"/>
                    <a:pt x="332" y="1709"/>
                    <a:pt x="330" y="1750"/>
                  </a:cubicBezTo>
                  <a:cubicBezTo>
                    <a:pt x="330" y="1754"/>
                    <a:pt x="331" y="1758"/>
                    <a:pt x="330" y="1763"/>
                  </a:cubicBezTo>
                  <a:cubicBezTo>
                    <a:pt x="329" y="1771"/>
                    <a:pt x="328" y="1790"/>
                    <a:pt x="324" y="1804"/>
                  </a:cubicBezTo>
                  <a:close/>
                  <a:moveTo>
                    <a:pt x="216" y="301"/>
                  </a:moveTo>
                  <a:cubicBezTo>
                    <a:pt x="195" y="302"/>
                    <a:pt x="175" y="314"/>
                    <a:pt x="151" y="316"/>
                  </a:cubicBezTo>
                  <a:cubicBezTo>
                    <a:pt x="108" y="318"/>
                    <a:pt x="60" y="307"/>
                    <a:pt x="24" y="304"/>
                  </a:cubicBezTo>
                  <a:cubicBezTo>
                    <a:pt x="18" y="350"/>
                    <a:pt x="32" y="397"/>
                    <a:pt x="34" y="445"/>
                  </a:cubicBezTo>
                  <a:cubicBezTo>
                    <a:pt x="35" y="456"/>
                    <a:pt x="30" y="467"/>
                    <a:pt x="31" y="479"/>
                  </a:cubicBezTo>
                  <a:cubicBezTo>
                    <a:pt x="32" y="505"/>
                    <a:pt x="39" y="533"/>
                    <a:pt x="41" y="561"/>
                  </a:cubicBezTo>
                  <a:cubicBezTo>
                    <a:pt x="43" y="591"/>
                    <a:pt x="45" y="621"/>
                    <a:pt x="49" y="650"/>
                  </a:cubicBezTo>
                  <a:cubicBezTo>
                    <a:pt x="64" y="782"/>
                    <a:pt x="76" y="916"/>
                    <a:pt x="78" y="1041"/>
                  </a:cubicBezTo>
                  <a:cubicBezTo>
                    <a:pt x="78" y="1055"/>
                    <a:pt x="80" y="1070"/>
                    <a:pt x="81" y="1084"/>
                  </a:cubicBezTo>
                  <a:cubicBezTo>
                    <a:pt x="82" y="1099"/>
                    <a:pt x="86" y="1113"/>
                    <a:pt x="87" y="1127"/>
                  </a:cubicBezTo>
                  <a:cubicBezTo>
                    <a:pt x="89" y="1156"/>
                    <a:pt x="82" y="1186"/>
                    <a:pt x="95" y="1205"/>
                  </a:cubicBezTo>
                  <a:cubicBezTo>
                    <a:pt x="93" y="1264"/>
                    <a:pt x="97" y="1332"/>
                    <a:pt x="102" y="1386"/>
                  </a:cubicBezTo>
                  <a:cubicBezTo>
                    <a:pt x="108" y="1453"/>
                    <a:pt x="119" y="1525"/>
                    <a:pt x="122" y="1596"/>
                  </a:cubicBezTo>
                  <a:cubicBezTo>
                    <a:pt x="123" y="1604"/>
                    <a:pt x="119" y="1613"/>
                    <a:pt x="120" y="1621"/>
                  </a:cubicBezTo>
                  <a:cubicBezTo>
                    <a:pt x="122" y="1675"/>
                    <a:pt x="123" y="1735"/>
                    <a:pt x="131" y="1795"/>
                  </a:cubicBezTo>
                  <a:cubicBezTo>
                    <a:pt x="154" y="1816"/>
                    <a:pt x="187" y="1826"/>
                    <a:pt x="215" y="1830"/>
                  </a:cubicBezTo>
                  <a:cubicBezTo>
                    <a:pt x="250" y="1825"/>
                    <a:pt x="286" y="1812"/>
                    <a:pt x="308" y="1792"/>
                  </a:cubicBezTo>
                  <a:cubicBezTo>
                    <a:pt x="316" y="1734"/>
                    <a:pt x="318" y="1655"/>
                    <a:pt x="301" y="1584"/>
                  </a:cubicBezTo>
                  <a:cubicBezTo>
                    <a:pt x="302" y="1579"/>
                    <a:pt x="307" y="1576"/>
                    <a:pt x="308" y="1572"/>
                  </a:cubicBezTo>
                  <a:cubicBezTo>
                    <a:pt x="302" y="1558"/>
                    <a:pt x="308" y="1545"/>
                    <a:pt x="307" y="1532"/>
                  </a:cubicBezTo>
                  <a:cubicBezTo>
                    <a:pt x="305" y="1467"/>
                    <a:pt x="296" y="1398"/>
                    <a:pt x="297" y="1331"/>
                  </a:cubicBezTo>
                  <a:cubicBezTo>
                    <a:pt x="267" y="1347"/>
                    <a:pt x="199" y="1362"/>
                    <a:pt x="171" y="1332"/>
                  </a:cubicBezTo>
                  <a:cubicBezTo>
                    <a:pt x="156" y="1315"/>
                    <a:pt x="166" y="1285"/>
                    <a:pt x="165" y="1258"/>
                  </a:cubicBezTo>
                  <a:cubicBezTo>
                    <a:pt x="163" y="1196"/>
                    <a:pt x="153" y="1128"/>
                    <a:pt x="152" y="1064"/>
                  </a:cubicBezTo>
                  <a:cubicBezTo>
                    <a:pt x="151" y="1028"/>
                    <a:pt x="152" y="997"/>
                    <a:pt x="150" y="962"/>
                  </a:cubicBezTo>
                  <a:cubicBezTo>
                    <a:pt x="142" y="846"/>
                    <a:pt x="132" y="704"/>
                    <a:pt x="121" y="588"/>
                  </a:cubicBezTo>
                  <a:cubicBezTo>
                    <a:pt x="119" y="575"/>
                    <a:pt x="116" y="562"/>
                    <a:pt x="115" y="550"/>
                  </a:cubicBezTo>
                  <a:cubicBezTo>
                    <a:pt x="115" y="537"/>
                    <a:pt x="117" y="524"/>
                    <a:pt x="116" y="511"/>
                  </a:cubicBezTo>
                  <a:cubicBezTo>
                    <a:pt x="112" y="474"/>
                    <a:pt x="96" y="431"/>
                    <a:pt x="111" y="414"/>
                  </a:cubicBezTo>
                  <a:cubicBezTo>
                    <a:pt x="118" y="413"/>
                    <a:pt x="121" y="421"/>
                    <a:pt x="129" y="423"/>
                  </a:cubicBezTo>
                  <a:cubicBezTo>
                    <a:pt x="155" y="431"/>
                    <a:pt x="215" y="422"/>
                    <a:pt x="221" y="399"/>
                  </a:cubicBezTo>
                  <a:cubicBezTo>
                    <a:pt x="219" y="367"/>
                    <a:pt x="218" y="328"/>
                    <a:pt x="221" y="300"/>
                  </a:cubicBezTo>
                  <a:cubicBezTo>
                    <a:pt x="219" y="300"/>
                    <a:pt x="218" y="301"/>
                    <a:pt x="216" y="301"/>
                  </a:cubicBezTo>
                  <a:close/>
                  <a:moveTo>
                    <a:pt x="158" y="290"/>
                  </a:moveTo>
                  <a:cubicBezTo>
                    <a:pt x="132" y="294"/>
                    <a:pt x="103" y="287"/>
                    <a:pt x="89" y="296"/>
                  </a:cubicBezTo>
                  <a:cubicBezTo>
                    <a:pt x="131" y="299"/>
                    <a:pt x="180" y="304"/>
                    <a:pt x="211" y="283"/>
                  </a:cubicBezTo>
                  <a:cubicBezTo>
                    <a:pt x="192" y="272"/>
                    <a:pt x="179" y="287"/>
                    <a:pt x="158" y="290"/>
                  </a:cubicBezTo>
                  <a:close/>
                  <a:moveTo>
                    <a:pt x="282" y="1080"/>
                  </a:moveTo>
                  <a:cubicBezTo>
                    <a:pt x="282" y="1067"/>
                    <a:pt x="279" y="1053"/>
                    <a:pt x="278" y="1039"/>
                  </a:cubicBezTo>
                  <a:cubicBezTo>
                    <a:pt x="275" y="1016"/>
                    <a:pt x="276" y="998"/>
                    <a:pt x="274" y="986"/>
                  </a:cubicBezTo>
                  <a:cubicBezTo>
                    <a:pt x="272" y="978"/>
                    <a:pt x="268" y="971"/>
                    <a:pt x="267" y="963"/>
                  </a:cubicBezTo>
                  <a:cubicBezTo>
                    <a:pt x="264" y="949"/>
                    <a:pt x="266" y="933"/>
                    <a:pt x="265" y="917"/>
                  </a:cubicBezTo>
                  <a:cubicBezTo>
                    <a:pt x="260" y="852"/>
                    <a:pt x="255" y="806"/>
                    <a:pt x="248" y="733"/>
                  </a:cubicBezTo>
                  <a:cubicBezTo>
                    <a:pt x="245" y="712"/>
                    <a:pt x="241" y="691"/>
                    <a:pt x="240" y="672"/>
                  </a:cubicBezTo>
                  <a:cubicBezTo>
                    <a:pt x="238" y="652"/>
                    <a:pt x="243" y="634"/>
                    <a:pt x="244" y="618"/>
                  </a:cubicBezTo>
                  <a:cubicBezTo>
                    <a:pt x="246" y="598"/>
                    <a:pt x="237" y="574"/>
                    <a:pt x="235" y="551"/>
                  </a:cubicBezTo>
                  <a:cubicBezTo>
                    <a:pt x="231" y="500"/>
                    <a:pt x="230" y="459"/>
                    <a:pt x="222" y="425"/>
                  </a:cubicBezTo>
                  <a:cubicBezTo>
                    <a:pt x="192" y="441"/>
                    <a:pt x="150" y="440"/>
                    <a:pt x="120" y="439"/>
                  </a:cubicBezTo>
                  <a:cubicBezTo>
                    <a:pt x="123" y="485"/>
                    <a:pt x="132" y="550"/>
                    <a:pt x="136" y="605"/>
                  </a:cubicBezTo>
                  <a:cubicBezTo>
                    <a:pt x="142" y="682"/>
                    <a:pt x="155" y="767"/>
                    <a:pt x="157" y="824"/>
                  </a:cubicBezTo>
                  <a:cubicBezTo>
                    <a:pt x="163" y="984"/>
                    <a:pt x="171" y="1179"/>
                    <a:pt x="180" y="1323"/>
                  </a:cubicBezTo>
                  <a:cubicBezTo>
                    <a:pt x="216" y="1341"/>
                    <a:pt x="265" y="1334"/>
                    <a:pt x="296" y="1311"/>
                  </a:cubicBezTo>
                  <a:cubicBezTo>
                    <a:pt x="296" y="1225"/>
                    <a:pt x="284" y="1142"/>
                    <a:pt x="282" y="1080"/>
                  </a:cubicBezTo>
                  <a:close/>
                  <a:moveTo>
                    <a:pt x="147" y="119"/>
                  </a:moveTo>
                  <a:cubicBezTo>
                    <a:pt x="136" y="82"/>
                    <a:pt x="138" y="43"/>
                    <a:pt x="111" y="28"/>
                  </a:cubicBezTo>
                  <a:cubicBezTo>
                    <a:pt x="81" y="99"/>
                    <a:pt x="63" y="188"/>
                    <a:pt x="47" y="265"/>
                  </a:cubicBezTo>
                  <a:cubicBezTo>
                    <a:pt x="57" y="260"/>
                    <a:pt x="53" y="245"/>
                    <a:pt x="61" y="238"/>
                  </a:cubicBezTo>
                  <a:cubicBezTo>
                    <a:pt x="66" y="220"/>
                    <a:pt x="64" y="197"/>
                    <a:pt x="77" y="185"/>
                  </a:cubicBezTo>
                  <a:cubicBezTo>
                    <a:pt x="76" y="215"/>
                    <a:pt x="63" y="242"/>
                    <a:pt x="64" y="270"/>
                  </a:cubicBezTo>
                  <a:cubicBezTo>
                    <a:pt x="98" y="274"/>
                    <a:pt x="146" y="279"/>
                    <a:pt x="187" y="264"/>
                  </a:cubicBezTo>
                  <a:cubicBezTo>
                    <a:pt x="184" y="212"/>
                    <a:pt x="159" y="175"/>
                    <a:pt x="151" y="121"/>
                  </a:cubicBezTo>
                  <a:cubicBezTo>
                    <a:pt x="151" y="121"/>
                    <a:pt x="152" y="122"/>
                    <a:pt x="152" y="120"/>
                  </a:cubicBezTo>
                  <a:cubicBezTo>
                    <a:pt x="150" y="121"/>
                    <a:pt x="150" y="119"/>
                    <a:pt x="147" y="119"/>
                  </a:cubicBezTo>
                  <a:close/>
                  <a:moveTo>
                    <a:pt x="41" y="286"/>
                  </a:moveTo>
                  <a:cubicBezTo>
                    <a:pt x="40" y="284"/>
                    <a:pt x="41" y="281"/>
                    <a:pt x="39" y="281"/>
                  </a:cubicBezTo>
                  <a:cubicBezTo>
                    <a:pt x="35" y="287"/>
                    <a:pt x="27" y="273"/>
                    <a:pt x="24" y="282"/>
                  </a:cubicBezTo>
                  <a:cubicBezTo>
                    <a:pt x="42" y="291"/>
                    <a:pt x="68" y="294"/>
                    <a:pt x="85" y="293"/>
                  </a:cubicBezTo>
                  <a:cubicBezTo>
                    <a:pt x="67" y="291"/>
                    <a:pt x="53" y="281"/>
                    <a:pt x="41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Freeform 118"/>
            <p:cNvSpPr>
              <a:spLocks noEditPoints="1"/>
            </p:cNvSpPr>
            <p:nvPr/>
          </p:nvSpPr>
          <p:spPr bwMode="auto">
            <a:xfrm>
              <a:off x="4560888" y="5137150"/>
              <a:ext cx="355600" cy="1174750"/>
            </a:xfrm>
            <a:custGeom>
              <a:avLst/>
              <a:gdLst>
                <a:gd name="T0" fmla="*/ 35 w 552"/>
                <a:gd name="T1" fmla="*/ 287 h 1817"/>
                <a:gd name="T2" fmla="*/ 40 w 552"/>
                <a:gd name="T3" fmla="*/ 54 h 1817"/>
                <a:gd name="T4" fmla="*/ 85 w 552"/>
                <a:gd name="T5" fmla="*/ 28 h 1817"/>
                <a:gd name="T6" fmla="*/ 189 w 552"/>
                <a:gd name="T7" fmla="*/ 190 h 1817"/>
                <a:gd name="T8" fmla="*/ 240 w 552"/>
                <a:gd name="T9" fmla="*/ 244 h 1817"/>
                <a:gd name="T10" fmla="*/ 268 w 552"/>
                <a:gd name="T11" fmla="*/ 321 h 1817"/>
                <a:gd name="T12" fmla="*/ 302 w 552"/>
                <a:gd name="T13" fmla="*/ 479 h 1817"/>
                <a:gd name="T14" fmla="*/ 426 w 552"/>
                <a:gd name="T15" fmla="*/ 955 h 1817"/>
                <a:gd name="T16" fmla="*/ 485 w 552"/>
                <a:gd name="T17" fmla="*/ 1305 h 1817"/>
                <a:gd name="T18" fmla="*/ 535 w 552"/>
                <a:gd name="T19" fmla="*/ 1595 h 1817"/>
                <a:gd name="T20" fmla="*/ 533 w 552"/>
                <a:gd name="T21" fmla="*/ 1752 h 1817"/>
                <a:gd name="T22" fmla="*/ 368 w 552"/>
                <a:gd name="T23" fmla="*/ 1803 h 1817"/>
                <a:gd name="T24" fmla="*/ 320 w 552"/>
                <a:gd name="T25" fmla="*/ 1789 h 1817"/>
                <a:gd name="T26" fmla="*/ 290 w 552"/>
                <a:gd name="T27" fmla="*/ 1542 h 1817"/>
                <a:gd name="T28" fmla="*/ 249 w 552"/>
                <a:gd name="T29" fmla="*/ 1324 h 1817"/>
                <a:gd name="T30" fmla="*/ 169 w 552"/>
                <a:gd name="T31" fmla="*/ 977 h 1817"/>
                <a:gd name="T32" fmla="*/ 99 w 552"/>
                <a:gd name="T33" fmla="*/ 706 h 1817"/>
                <a:gd name="T34" fmla="*/ 49 w 552"/>
                <a:gd name="T35" fmla="*/ 484 h 1817"/>
                <a:gd name="T36" fmla="*/ 12 w 552"/>
                <a:gd name="T37" fmla="*/ 346 h 1817"/>
                <a:gd name="T38" fmla="*/ 92 w 552"/>
                <a:gd name="T39" fmla="*/ 591 h 1817"/>
                <a:gd name="T40" fmla="*/ 118 w 552"/>
                <a:gd name="T41" fmla="*/ 710 h 1817"/>
                <a:gd name="T42" fmla="*/ 234 w 552"/>
                <a:gd name="T43" fmla="*/ 1199 h 1817"/>
                <a:gd name="T44" fmla="*/ 276 w 552"/>
                <a:gd name="T45" fmla="*/ 1400 h 1817"/>
                <a:gd name="T46" fmla="*/ 332 w 552"/>
                <a:gd name="T47" fmla="*/ 1773 h 1817"/>
                <a:gd name="T48" fmla="*/ 393 w 552"/>
                <a:gd name="T49" fmla="*/ 1795 h 1817"/>
                <a:gd name="T50" fmla="*/ 524 w 552"/>
                <a:gd name="T51" fmla="*/ 1738 h 1817"/>
                <a:gd name="T52" fmla="*/ 522 w 552"/>
                <a:gd name="T53" fmla="*/ 1628 h 1817"/>
                <a:gd name="T54" fmla="*/ 357 w 552"/>
                <a:gd name="T55" fmla="*/ 1402 h 1817"/>
                <a:gd name="T56" fmla="*/ 317 w 552"/>
                <a:gd name="T57" fmla="*/ 1359 h 1817"/>
                <a:gd name="T58" fmla="*/ 268 w 552"/>
                <a:gd name="T59" fmla="*/ 1074 h 1817"/>
                <a:gd name="T60" fmla="*/ 131 w 552"/>
                <a:gd name="T61" fmla="*/ 545 h 1817"/>
                <a:gd name="T62" fmla="*/ 94 w 552"/>
                <a:gd name="T63" fmla="*/ 386 h 1817"/>
                <a:gd name="T64" fmla="*/ 232 w 552"/>
                <a:gd name="T65" fmla="*/ 265 h 1817"/>
                <a:gd name="T66" fmla="*/ 92 w 552"/>
                <a:gd name="T67" fmla="*/ 591 h 1817"/>
                <a:gd name="T68" fmla="*/ 237 w 552"/>
                <a:gd name="T69" fmla="*/ 895 h 1817"/>
                <a:gd name="T70" fmla="*/ 337 w 552"/>
                <a:gd name="T71" fmla="*/ 1354 h 1817"/>
                <a:gd name="T72" fmla="*/ 470 w 552"/>
                <a:gd name="T73" fmla="*/ 1350 h 1817"/>
                <a:gd name="T74" fmla="*/ 434 w 552"/>
                <a:gd name="T75" fmla="*/ 1083 h 1817"/>
                <a:gd name="T76" fmla="*/ 409 w 552"/>
                <a:gd name="T77" fmla="*/ 957 h 1817"/>
                <a:gd name="T78" fmla="*/ 331 w 552"/>
                <a:gd name="T79" fmla="*/ 661 h 1817"/>
                <a:gd name="T80" fmla="*/ 229 w 552"/>
                <a:gd name="T81" fmla="*/ 363 h 1817"/>
                <a:gd name="T82" fmla="*/ 197 w 552"/>
                <a:gd name="T83" fmla="*/ 729 h 1817"/>
                <a:gd name="T84" fmla="*/ 42 w 552"/>
                <a:gd name="T85" fmla="*/ 301 h 1817"/>
                <a:gd name="T86" fmla="*/ 220 w 552"/>
                <a:gd name="T87" fmla="*/ 252 h 1817"/>
                <a:gd name="T88" fmla="*/ 181 w 552"/>
                <a:gd name="T89" fmla="*/ 210 h 1817"/>
                <a:gd name="T90" fmla="*/ 75 w 552"/>
                <a:gd name="T91" fmla="*/ 37 h 1817"/>
                <a:gd name="T92" fmla="*/ 51 w 552"/>
                <a:gd name="T93" fmla="*/ 278 h 1817"/>
                <a:gd name="T94" fmla="*/ 135 w 552"/>
                <a:gd name="T95" fmla="*/ 154 h 1817"/>
                <a:gd name="T96" fmla="*/ 181 w 552"/>
                <a:gd name="T97" fmla="*/ 21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2" h="1817">
                  <a:moveTo>
                    <a:pt x="0" y="315"/>
                  </a:moveTo>
                  <a:cubicBezTo>
                    <a:pt x="10" y="304"/>
                    <a:pt x="25" y="297"/>
                    <a:pt x="35" y="287"/>
                  </a:cubicBezTo>
                  <a:cubicBezTo>
                    <a:pt x="42" y="238"/>
                    <a:pt x="38" y="192"/>
                    <a:pt x="36" y="128"/>
                  </a:cubicBezTo>
                  <a:cubicBezTo>
                    <a:pt x="35" y="100"/>
                    <a:pt x="38" y="74"/>
                    <a:pt x="40" y="54"/>
                  </a:cubicBezTo>
                  <a:cubicBezTo>
                    <a:pt x="41" y="35"/>
                    <a:pt x="36" y="9"/>
                    <a:pt x="53" y="4"/>
                  </a:cubicBezTo>
                  <a:cubicBezTo>
                    <a:pt x="68" y="0"/>
                    <a:pt x="77" y="18"/>
                    <a:pt x="85" y="28"/>
                  </a:cubicBezTo>
                  <a:cubicBezTo>
                    <a:pt x="109" y="57"/>
                    <a:pt x="127" y="84"/>
                    <a:pt x="149" y="125"/>
                  </a:cubicBezTo>
                  <a:cubicBezTo>
                    <a:pt x="162" y="149"/>
                    <a:pt x="179" y="172"/>
                    <a:pt x="189" y="190"/>
                  </a:cubicBezTo>
                  <a:cubicBezTo>
                    <a:pt x="195" y="201"/>
                    <a:pt x="194" y="211"/>
                    <a:pt x="200" y="218"/>
                  </a:cubicBezTo>
                  <a:cubicBezTo>
                    <a:pt x="208" y="226"/>
                    <a:pt x="230" y="235"/>
                    <a:pt x="240" y="244"/>
                  </a:cubicBezTo>
                  <a:cubicBezTo>
                    <a:pt x="243" y="247"/>
                    <a:pt x="241" y="255"/>
                    <a:pt x="249" y="254"/>
                  </a:cubicBezTo>
                  <a:cubicBezTo>
                    <a:pt x="253" y="279"/>
                    <a:pt x="254" y="306"/>
                    <a:pt x="268" y="321"/>
                  </a:cubicBezTo>
                  <a:cubicBezTo>
                    <a:pt x="263" y="346"/>
                    <a:pt x="278" y="378"/>
                    <a:pt x="285" y="409"/>
                  </a:cubicBezTo>
                  <a:cubicBezTo>
                    <a:pt x="291" y="432"/>
                    <a:pt x="296" y="456"/>
                    <a:pt x="302" y="479"/>
                  </a:cubicBezTo>
                  <a:cubicBezTo>
                    <a:pt x="314" y="522"/>
                    <a:pt x="329" y="566"/>
                    <a:pt x="338" y="611"/>
                  </a:cubicBezTo>
                  <a:cubicBezTo>
                    <a:pt x="360" y="726"/>
                    <a:pt x="399" y="834"/>
                    <a:pt x="426" y="955"/>
                  </a:cubicBezTo>
                  <a:cubicBezTo>
                    <a:pt x="440" y="1023"/>
                    <a:pt x="452" y="1101"/>
                    <a:pt x="468" y="1183"/>
                  </a:cubicBezTo>
                  <a:cubicBezTo>
                    <a:pt x="475" y="1224"/>
                    <a:pt x="478" y="1265"/>
                    <a:pt x="485" y="1305"/>
                  </a:cubicBezTo>
                  <a:cubicBezTo>
                    <a:pt x="492" y="1343"/>
                    <a:pt x="497" y="1381"/>
                    <a:pt x="504" y="1418"/>
                  </a:cubicBezTo>
                  <a:cubicBezTo>
                    <a:pt x="515" y="1480"/>
                    <a:pt x="527" y="1537"/>
                    <a:pt x="535" y="1595"/>
                  </a:cubicBezTo>
                  <a:cubicBezTo>
                    <a:pt x="541" y="1631"/>
                    <a:pt x="544" y="1672"/>
                    <a:pt x="548" y="1704"/>
                  </a:cubicBezTo>
                  <a:cubicBezTo>
                    <a:pt x="552" y="1728"/>
                    <a:pt x="539" y="1733"/>
                    <a:pt x="533" y="1752"/>
                  </a:cubicBezTo>
                  <a:cubicBezTo>
                    <a:pt x="503" y="1779"/>
                    <a:pt x="453" y="1817"/>
                    <a:pt x="391" y="1810"/>
                  </a:cubicBezTo>
                  <a:cubicBezTo>
                    <a:pt x="384" y="1810"/>
                    <a:pt x="377" y="1804"/>
                    <a:pt x="368" y="1803"/>
                  </a:cubicBezTo>
                  <a:cubicBezTo>
                    <a:pt x="360" y="1801"/>
                    <a:pt x="352" y="1804"/>
                    <a:pt x="345" y="1802"/>
                  </a:cubicBezTo>
                  <a:cubicBezTo>
                    <a:pt x="339" y="1800"/>
                    <a:pt x="325" y="1795"/>
                    <a:pt x="320" y="1789"/>
                  </a:cubicBezTo>
                  <a:cubicBezTo>
                    <a:pt x="314" y="1781"/>
                    <a:pt x="312" y="1745"/>
                    <a:pt x="310" y="1727"/>
                  </a:cubicBezTo>
                  <a:cubicBezTo>
                    <a:pt x="307" y="1683"/>
                    <a:pt x="297" y="1592"/>
                    <a:pt x="290" y="1542"/>
                  </a:cubicBezTo>
                  <a:cubicBezTo>
                    <a:pt x="288" y="1530"/>
                    <a:pt x="283" y="1518"/>
                    <a:pt x="281" y="1506"/>
                  </a:cubicBezTo>
                  <a:cubicBezTo>
                    <a:pt x="270" y="1443"/>
                    <a:pt x="261" y="1384"/>
                    <a:pt x="249" y="1324"/>
                  </a:cubicBezTo>
                  <a:cubicBezTo>
                    <a:pt x="236" y="1266"/>
                    <a:pt x="222" y="1209"/>
                    <a:pt x="212" y="1150"/>
                  </a:cubicBezTo>
                  <a:cubicBezTo>
                    <a:pt x="202" y="1092"/>
                    <a:pt x="188" y="1034"/>
                    <a:pt x="169" y="977"/>
                  </a:cubicBezTo>
                  <a:cubicBezTo>
                    <a:pt x="149" y="917"/>
                    <a:pt x="141" y="852"/>
                    <a:pt x="125" y="791"/>
                  </a:cubicBezTo>
                  <a:cubicBezTo>
                    <a:pt x="117" y="762"/>
                    <a:pt x="106" y="734"/>
                    <a:pt x="99" y="706"/>
                  </a:cubicBezTo>
                  <a:cubicBezTo>
                    <a:pt x="92" y="678"/>
                    <a:pt x="89" y="649"/>
                    <a:pt x="83" y="620"/>
                  </a:cubicBezTo>
                  <a:cubicBezTo>
                    <a:pt x="74" y="574"/>
                    <a:pt x="65" y="524"/>
                    <a:pt x="49" y="484"/>
                  </a:cubicBezTo>
                  <a:cubicBezTo>
                    <a:pt x="38" y="455"/>
                    <a:pt x="30" y="424"/>
                    <a:pt x="22" y="395"/>
                  </a:cubicBezTo>
                  <a:cubicBezTo>
                    <a:pt x="17" y="378"/>
                    <a:pt x="16" y="361"/>
                    <a:pt x="12" y="346"/>
                  </a:cubicBezTo>
                  <a:cubicBezTo>
                    <a:pt x="8" y="333"/>
                    <a:pt x="0" y="329"/>
                    <a:pt x="0" y="315"/>
                  </a:cubicBezTo>
                  <a:close/>
                  <a:moveTo>
                    <a:pt x="92" y="591"/>
                  </a:moveTo>
                  <a:cubicBezTo>
                    <a:pt x="95" y="605"/>
                    <a:pt x="102" y="618"/>
                    <a:pt x="105" y="632"/>
                  </a:cubicBezTo>
                  <a:cubicBezTo>
                    <a:pt x="110" y="658"/>
                    <a:pt x="111" y="685"/>
                    <a:pt x="118" y="710"/>
                  </a:cubicBezTo>
                  <a:cubicBezTo>
                    <a:pt x="137" y="784"/>
                    <a:pt x="160" y="873"/>
                    <a:pt x="180" y="958"/>
                  </a:cubicBezTo>
                  <a:cubicBezTo>
                    <a:pt x="199" y="1037"/>
                    <a:pt x="218" y="1113"/>
                    <a:pt x="234" y="1199"/>
                  </a:cubicBezTo>
                  <a:cubicBezTo>
                    <a:pt x="239" y="1227"/>
                    <a:pt x="246" y="1252"/>
                    <a:pt x="254" y="1279"/>
                  </a:cubicBezTo>
                  <a:cubicBezTo>
                    <a:pt x="265" y="1318"/>
                    <a:pt x="269" y="1360"/>
                    <a:pt x="276" y="1400"/>
                  </a:cubicBezTo>
                  <a:cubicBezTo>
                    <a:pt x="289" y="1462"/>
                    <a:pt x="295" y="1521"/>
                    <a:pt x="308" y="1590"/>
                  </a:cubicBezTo>
                  <a:cubicBezTo>
                    <a:pt x="319" y="1653"/>
                    <a:pt x="322" y="1719"/>
                    <a:pt x="332" y="1773"/>
                  </a:cubicBezTo>
                  <a:cubicBezTo>
                    <a:pt x="339" y="1779"/>
                    <a:pt x="348" y="1783"/>
                    <a:pt x="354" y="1789"/>
                  </a:cubicBezTo>
                  <a:cubicBezTo>
                    <a:pt x="373" y="1785"/>
                    <a:pt x="377" y="1794"/>
                    <a:pt x="393" y="1795"/>
                  </a:cubicBezTo>
                  <a:cubicBezTo>
                    <a:pt x="431" y="1797"/>
                    <a:pt x="464" y="1782"/>
                    <a:pt x="488" y="1767"/>
                  </a:cubicBezTo>
                  <a:cubicBezTo>
                    <a:pt x="500" y="1759"/>
                    <a:pt x="518" y="1748"/>
                    <a:pt x="524" y="1738"/>
                  </a:cubicBezTo>
                  <a:cubicBezTo>
                    <a:pt x="535" y="1719"/>
                    <a:pt x="528" y="1696"/>
                    <a:pt x="525" y="1673"/>
                  </a:cubicBezTo>
                  <a:cubicBezTo>
                    <a:pt x="524" y="1658"/>
                    <a:pt x="523" y="1643"/>
                    <a:pt x="522" y="1628"/>
                  </a:cubicBezTo>
                  <a:cubicBezTo>
                    <a:pt x="515" y="1546"/>
                    <a:pt x="490" y="1453"/>
                    <a:pt x="480" y="1369"/>
                  </a:cubicBezTo>
                  <a:cubicBezTo>
                    <a:pt x="453" y="1381"/>
                    <a:pt x="399" y="1404"/>
                    <a:pt x="357" y="1402"/>
                  </a:cubicBezTo>
                  <a:cubicBezTo>
                    <a:pt x="344" y="1401"/>
                    <a:pt x="319" y="1395"/>
                    <a:pt x="315" y="1386"/>
                  </a:cubicBezTo>
                  <a:cubicBezTo>
                    <a:pt x="312" y="1379"/>
                    <a:pt x="317" y="1367"/>
                    <a:pt x="317" y="1359"/>
                  </a:cubicBezTo>
                  <a:cubicBezTo>
                    <a:pt x="317" y="1324"/>
                    <a:pt x="308" y="1288"/>
                    <a:pt x="303" y="1250"/>
                  </a:cubicBezTo>
                  <a:cubicBezTo>
                    <a:pt x="294" y="1190"/>
                    <a:pt x="280" y="1134"/>
                    <a:pt x="268" y="1074"/>
                  </a:cubicBezTo>
                  <a:cubicBezTo>
                    <a:pt x="238" y="935"/>
                    <a:pt x="208" y="789"/>
                    <a:pt x="160" y="648"/>
                  </a:cubicBezTo>
                  <a:cubicBezTo>
                    <a:pt x="149" y="615"/>
                    <a:pt x="138" y="579"/>
                    <a:pt x="131" y="545"/>
                  </a:cubicBezTo>
                  <a:cubicBezTo>
                    <a:pt x="121" y="504"/>
                    <a:pt x="118" y="462"/>
                    <a:pt x="104" y="428"/>
                  </a:cubicBezTo>
                  <a:cubicBezTo>
                    <a:pt x="98" y="415"/>
                    <a:pt x="84" y="403"/>
                    <a:pt x="94" y="386"/>
                  </a:cubicBezTo>
                  <a:cubicBezTo>
                    <a:pt x="153" y="397"/>
                    <a:pt x="220" y="364"/>
                    <a:pt x="249" y="321"/>
                  </a:cubicBezTo>
                  <a:cubicBezTo>
                    <a:pt x="243" y="304"/>
                    <a:pt x="241" y="283"/>
                    <a:pt x="232" y="265"/>
                  </a:cubicBezTo>
                  <a:cubicBezTo>
                    <a:pt x="173" y="309"/>
                    <a:pt x="103" y="326"/>
                    <a:pt x="24" y="336"/>
                  </a:cubicBezTo>
                  <a:cubicBezTo>
                    <a:pt x="37" y="421"/>
                    <a:pt x="71" y="502"/>
                    <a:pt x="92" y="591"/>
                  </a:cubicBezTo>
                  <a:close/>
                  <a:moveTo>
                    <a:pt x="197" y="729"/>
                  </a:moveTo>
                  <a:cubicBezTo>
                    <a:pt x="214" y="783"/>
                    <a:pt x="223" y="839"/>
                    <a:pt x="237" y="895"/>
                  </a:cubicBezTo>
                  <a:cubicBezTo>
                    <a:pt x="254" y="958"/>
                    <a:pt x="271" y="1026"/>
                    <a:pt x="284" y="1087"/>
                  </a:cubicBezTo>
                  <a:cubicBezTo>
                    <a:pt x="303" y="1176"/>
                    <a:pt x="314" y="1265"/>
                    <a:pt x="337" y="1354"/>
                  </a:cubicBezTo>
                  <a:cubicBezTo>
                    <a:pt x="316" y="1385"/>
                    <a:pt x="366" y="1386"/>
                    <a:pt x="396" y="1383"/>
                  </a:cubicBezTo>
                  <a:cubicBezTo>
                    <a:pt x="419" y="1380"/>
                    <a:pt x="463" y="1367"/>
                    <a:pt x="470" y="1350"/>
                  </a:cubicBezTo>
                  <a:cubicBezTo>
                    <a:pt x="474" y="1339"/>
                    <a:pt x="470" y="1326"/>
                    <a:pt x="468" y="1315"/>
                  </a:cubicBezTo>
                  <a:cubicBezTo>
                    <a:pt x="453" y="1240"/>
                    <a:pt x="445" y="1156"/>
                    <a:pt x="434" y="1083"/>
                  </a:cubicBezTo>
                  <a:cubicBezTo>
                    <a:pt x="431" y="1066"/>
                    <a:pt x="424" y="1050"/>
                    <a:pt x="420" y="1033"/>
                  </a:cubicBezTo>
                  <a:cubicBezTo>
                    <a:pt x="415" y="1008"/>
                    <a:pt x="414" y="982"/>
                    <a:pt x="409" y="957"/>
                  </a:cubicBezTo>
                  <a:cubicBezTo>
                    <a:pt x="393" y="879"/>
                    <a:pt x="373" y="813"/>
                    <a:pt x="350" y="741"/>
                  </a:cubicBezTo>
                  <a:cubicBezTo>
                    <a:pt x="342" y="716"/>
                    <a:pt x="338" y="688"/>
                    <a:pt x="331" y="661"/>
                  </a:cubicBezTo>
                  <a:cubicBezTo>
                    <a:pt x="306" y="562"/>
                    <a:pt x="286" y="446"/>
                    <a:pt x="254" y="346"/>
                  </a:cubicBezTo>
                  <a:cubicBezTo>
                    <a:pt x="244" y="348"/>
                    <a:pt x="237" y="357"/>
                    <a:pt x="229" y="363"/>
                  </a:cubicBezTo>
                  <a:cubicBezTo>
                    <a:pt x="191" y="391"/>
                    <a:pt x="150" y="406"/>
                    <a:pt x="113" y="407"/>
                  </a:cubicBezTo>
                  <a:cubicBezTo>
                    <a:pt x="132" y="511"/>
                    <a:pt x="162" y="622"/>
                    <a:pt x="197" y="729"/>
                  </a:cubicBezTo>
                  <a:close/>
                  <a:moveTo>
                    <a:pt x="191" y="255"/>
                  </a:moveTo>
                  <a:cubicBezTo>
                    <a:pt x="150" y="279"/>
                    <a:pt x="71" y="291"/>
                    <a:pt x="42" y="301"/>
                  </a:cubicBezTo>
                  <a:cubicBezTo>
                    <a:pt x="39" y="309"/>
                    <a:pt x="28" y="308"/>
                    <a:pt x="25" y="319"/>
                  </a:cubicBezTo>
                  <a:cubicBezTo>
                    <a:pt x="98" y="310"/>
                    <a:pt x="169" y="294"/>
                    <a:pt x="220" y="252"/>
                  </a:cubicBezTo>
                  <a:cubicBezTo>
                    <a:pt x="210" y="234"/>
                    <a:pt x="204" y="248"/>
                    <a:pt x="191" y="255"/>
                  </a:cubicBezTo>
                  <a:close/>
                  <a:moveTo>
                    <a:pt x="181" y="210"/>
                  </a:moveTo>
                  <a:cubicBezTo>
                    <a:pt x="162" y="174"/>
                    <a:pt x="135" y="130"/>
                    <a:pt x="121" y="97"/>
                  </a:cubicBezTo>
                  <a:cubicBezTo>
                    <a:pt x="103" y="80"/>
                    <a:pt x="95" y="51"/>
                    <a:pt x="75" y="37"/>
                  </a:cubicBezTo>
                  <a:cubicBezTo>
                    <a:pt x="72" y="27"/>
                    <a:pt x="67" y="22"/>
                    <a:pt x="56" y="22"/>
                  </a:cubicBezTo>
                  <a:cubicBezTo>
                    <a:pt x="37" y="105"/>
                    <a:pt x="59" y="192"/>
                    <a:pt x="51" y="278"/>
                  </a:cubicBezTo>
                  <a:cubicBezTo>
                    <a:pt x="95" y="273"/>
                    <a:pt x="120" y="260"/>
                    <a:pt x="165" y="250"/>
                  </a:cubicBezTo>
                  <a:cubicBezTo>
                    <a:pt x="163" y="210"/>
                    <a:pt x="136" y="188"/>
                    <a:pt x="135" y="154"/>
                  </a:cubicBezTo>
                  <a:cubicBezTo>
                    <a:pt x="152" y="181"/>
                    <a:pt x="167" y="210"/>
                    <a:pt x="178" y="243"/>
                  </a:cubicBezTo>
                  <a:cubicBezTo>
                    <a:pt x="203" y="236"/>
                    <a:pt x="189" y="225"/>
                    <a:pt x="18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837416" y="5662780"/>
            <a:ext cx="1035841" cy="837748"/>
            <a:chOff x="3136900" y="5457825"/>
            <a:chExt cx="1235075" cy="863600"/>
          </a:xfrm>
        </p:grpSpPr>
        <p:sp>
          <p:nvSpPr>
            <p:cNvPr id="198" name="Freeform 120"/>
            <p:cNvSpPr/>
            <p:nvPr/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Freeform 121"/>
            <p:cNvSpPr/>
            <p:nvPr/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Freeform 122"/>
            <p:cNvSpPr/>
            <p:nvPr/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Freeform 123"/>
            <p:cNvSpPr>
              <a:spLocks noEditPoints="1"/>
            </p:cNvSpPr>
            <p:nvPr/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186165" y="1967648"/>
            <a:ext cx="469532" cy="1146909"/>
            <a:chOff x="4529138" y="1957388"/>
            <a:chExt cx="561975" cy="1184275"/>
          </a:xfrm>
        </p:grpSpPr>
        <p:sp>
          <p:nvSpPr>
            <p:cNvPr id="194" name="Freeform 127"/>
            <p:cNvSpPr/>
            <p:nvPr/>
          </p:nvSpPr>
          <p:spPr bwMode="auto">
            <a:xfrm>
              <a:off x="4832350" y="3030538"/>
              <a:ext cx="41275" cy="88900"/>
            </a:xfrm>
            <a:custGeom>
              <a:avLst/>
              <a:gdLst>
                <a:gd name="T0" fmla="*/ 64 w 64"/>
                <a:gd name="T1" fmla="*/ 99 h 137"/>
                <a:gd name="T2" fmla="*/ 60 w 64"/>
                <a:gd name="T3" fmla="*/ 118 h 137"/>
                <a:gd name="T4" fmla="*/ 8 w 64"/>
                <a:gd name="T5" fmla="*/ 51 h 137"/>
                <a:gd name="T6" fmla="*/ 41 w 64"/>
                <a:gd name="T7" fmla="*/ 103 h 137"/>
                <a:gd name="T8" fmla="*/ 18 w 64"/>
                <a:gd name="T9" fmla="*/ 2 h 137"/>
                <a:gd name="T10" fmla="*/ 27 w 64"/>
                <a:gd name="T11" fmla="*/ 6 h 137"/>
                <a:gd name="T12" fmla="*/ 64 w 64"/>
                <a:gd name="T13" fmla="*/ 9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7">
                  <a:moveTo>
                    <a:pt x="64" y="99"/>
                  </a:moveTo>
                  <a:cubicBezTo>
                    <a:pt x="60" y="104"/>
                    <a:pt x="60" y="111"/>
                    <a:pt x="60" y="118"/>
                  </a:cubicBezTo>
                  <a:cubicBezTo>
                    <a:pt x="30" y="137"/>
                    <a:pt x="2" y="80"/>
                    <a:pt x="8" y="51"/>
                  </a:cubicBezTo>
                  <a:cubicBezTo>
                    <a:pt x="21" y="66"/>
                    <a:pt x="21" y="95"/>
                    <a:pt x="41" y="103"/>
                  </a:cubicBezTo>
                  <a:cubicBezTo>
                    <a:pt x="45" y="68"/>
                    <a:pt x="0" y="34"/>
                    <a:pt x="18" y="2"/>
                  </a:cubicBezTo>
                  <a:cubicBezTo>
                    <a:pt x="23" y="0"/>
                    <a:pt x="25" y="12"/>
                    <a:pt x="27" y="6"/>
                  </a:cubicBezTo>
                  <a:cubicBezTo>
                    <a:pt x="30" y="34"/>
                    <a:pt x="43" y="74"/>
                    <a:pt x="64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Freeform 128"/>
            <p:cNvSpPr/>
            <p:nvPr/>
          </p:nvSpPr>
          <p:spPr bwMode="auto">
            <a:xfrm>
              <a:off x="4722813" y="2359025"/>
              <a:ext cx="80963" cy="214313"/>
            </a:xfrm>
            <a:custGeom>
              <a:avLst/>
              <a:gdLst>
                <a:gd name="T0" fmla="*/ 118 w 127"/>
                <a:gd name="T1" fmla="*/ 331 h 331"/>
                <a:gd name="T2" fmla="*/ 83 w 127"/>
                <a:gd name="T3" fmla="*/ 252 h 331"/>
                <a:gd name="T4" fmla="*/ 14 w 127"/>
                <a:gd name="T5" fmla="*/ 40 h 331"/>
                <a:gd name="T6" fmla="*/ 14 w 127"/>
                <a:gd name="T7" fmla="*/ 0 h 331"/>
                <a:gd name="T8" fmla="*/ 25 w 127"/>
                <a:gd name="T9" fmla="*/ 25 h 331"/>
                <a:gd name="T10" fmla="*/ 50 w 127"/>
                <a:gd name="T11" fmla="*/ 97 h 331"/>
                <a:gd name="T12" fmla="*/ 70 w 127"/>
                <a:gd name="T13" fmla="*/ 172 h 331"/>
                <a:gd name="T14" fmla="*/ 118 w 127"/>
                <a:gd name="T15" fmla="*/ 310 h 331"/>
                <a:gd name="T16" fmla="*/ 118 w 127"/>
                <a:gd name="T1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31">
                  <a:moveTo>
                    <a:pt x="118" y="331"/>
                  </a:moveTo>
                  <a:cubicBezTo>
                    <a:pt x="101" y="309"/>
                    <a:pt x="94" y="280"/>
                    <a:pt x="83" y="252"/>
                  </a:cubicBezTo>
                  <a:cubicBezTo>
                    <a:pt x="58" y="182"/>
                    <a:pt x="39" y="110"/>
                    <a:pt x="14" y="40"/>
                  </a:cubicBezTo>
                  <a:cubicBezTo>
                    <a:pt x="9" y="29"/>
                    <a:pt x="0" y="11"/>
                    <a:pt x="14" y="0"/>
                  </a:cubicBezTo>
                  <a:cubicBezTo>
                    <a:pt x="28" y="6"/>
                    <a:pt x="23" y="16"/>
                    <a:pt x="25" y="25"/>
                  </a:cubicBezTo>
                  <a:cubicBezTo>
                    <a:pt x="31" y="47"/>
                    <a:pt x="41" y="71"/>
                    <a:pt x="50" y="97"/>
                  </a:cubicBezTo>
                  <a:cubicBezTo>
                    <a:pt x="59" y="121"/>
                    <a:pt x="62" y="148"/>
                    <a:pt x="70" y="172"/>
                  </a:cubicBezTo>
                  <a:cubicBezTo>
                    <a:pt x="86" y="223"/>
                    <a:pt x="106" y="273"/>
                    <a:pt x="118" y="310"/>
                  </a:cubicBezTo>
                  <a:cubicBezTo>
                    <a:pt x="119" y="312"/>
                    <a:pt x="127" y="323"/>
                    <a:pt x="11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Freeform 129"/>
            <p:cNvSpPr>
              <a:spLocks noEditPoints="1"/>
            </p:cNvSpPr>
            <p:nvPr/>
          </p:nvSpPr>
          <p:spPr bwMode="auto">
            <a:xfrm>
              <a:off x="4529138" y="1957388"/>
              <a:ext cx="561975" cy="1184275"/>
            </a:xfrm>
            <a:custGeom>
              <a:avLst/>
              <a:gdLst>
                <a:gd name="T0" fmla="*/ 91 w 871"/>
                <a:gd name="T1" fmla="*/ 540 h 1831"/>
                <a:gd name="T2" fmla="*/ 0 w 871"/>
                <a:gd name="T3" fmla="*/ 248 h 1831"/>
                <a:gd name="T4" fmla="*/ 356 w 871"/>
                <a:gd name="T5" fmla="*/ 355 h 1831"/>
                <a:gd name="T6" fmla="*/ 234 w 871"/>
                <a:gd name="T7" fmla="*/ 271 h 1831"/>
                <a:gd name="T8" fmla="*/ 525 w 871"/>
                <a:gd name="T9" fmla="*/ 657 h 1831"/>
                <a:gd name="T10" fmla="*/ 648 w 871"/>
                <a:gd name="T11" fmla="*/ 1175 h 1831"/>
                <a:gd name="T12" fmla="*/ 871 w 871"/>
                <a:gd name="T13" fmla="*/ 1592 h 1831"/>
                <a:gd name="T14" fmla="*/ 743 w 871"/>
                <a:gd name="T15" fmla="*/ 1776 h 1831"/>
                <a:gd name="T16" fmla="*/ 467 w 871"/>
                <a:gd name="T17" fmla="*/ 1795 h 1831"/>
                <a:gd name="T18" fmla="*/ 360 w 871"/>
                <a:gd name="T19" fmla="*/ 1493 h 1831"/>
                <a:gd name="T20" fmla="*/ 304 w 871"/>
                <a:gd name="T21" fmla="*/ 1371 h 1831"/>
                <a:gd name="T22" fmla="*/ 271 w 871"/>
                <a:gd name="T23" fmla="*/ 1222 h 1831"/>
                <a:gd name="T24" fmla="*/ 159 w 871"/>
                <a:gd name="T25" fmla="*/ 883 h 1831"/>
                <a:gd name="T26" fmla="*/ 126 w 871"/>
                <a:gd name="T27" fmla="*/ 750 h 1831"/>
                <a:gd name="T28" fmla="*/ 314 w 871"/>
                <a:gd name="T29" fmla="*/ 1307 h 1831"/>
                <a:gd name="T30" fmla="*/ 379 w 871"/>
                <a:gd name="T31" fmla="*/ 1412 h 1831"/>
                <a:gd name="T32" fmla="*/ 412 w 871"/>
                <a:gd name="T33" fmla="*/ 1607 h 1831"/>
                <a:gd name="T34" fmla="*/ 757 w 871"/>
                <a:gd name="T35" fmla="*/ 1760 h 1831"/>
                <a:gd name="T36" fmla="*/ 732 w 871"/>
                <a:gd name="T37" fmla="*/ 1431 h 1831"/>
                <a:gd name="T38" fmla="*/ 594 w 871"/>
                <a:gd name="T39" fmla="*/ 1077 h 1831"/>
                <a:gd name="T40" fmla="*/ 370 w 871"/>
                <a:gd name="T41" fmla="*/ 422 h 1831"/>
                <a:gd name="T42" fmla="*/ 201 w 871"/>
                <a:gd name="T43" fmla="*/ 434 h 1831"/>
                <a:gd name="T44" fmla="*/ 172 w 871"/>
                <a:gd name="T45" fmla="*/ 730 h 1831"/>
                <a:gd name="T46" fmla="*/ 199 w 871"/>
                <a:gd name="T47" fmla="*/ 825 h 1831"/>
                <a:gd name="T48" fmla="*/ 550 w 871"/>
                <a:gd name="T49" fmla="*/ 1646 h 1831"/>
                <a:gd name="T50" fmla="*/ 569 w 871"/>
                <a:gd name="T51" fmla="*/ 1656 h 1831"/>
                <a:gd name="T52" fmla="*/ 569 w 871"/>
                <a:gd name="T53" fmla="*/ 1717 h 1831"/>
                <a:gd name="T54" fmla="*/ 612 w 871"/>
                <a:gd name="T55" fmla="*/ 1772 h 1831"/>
                <a:gd name="T56" fmla="*/ 428 w 871"/>
                <a:gd name="T57" fmla="*/ 1630 h 1831"/>
                <a:gd name="T58" fmla="*/ 594 w 871"/>
                <a:gd name="T59" fmla="*/ 1776 h 1831"/>
                <a:gd name="T60" fmla="*/ 358 w 871"/>
                <a:gd name="T61" fmla="*/ 1460 h 1831"/>
                <a:gd name="T62" fmla="*/ 341 w 871"/>
                <a:gd name="T63" fmla="*/ 1392 h 1831"/>
                <a:gd name="T64" fmla="*/ 317 w 871"/>
                <a:gd name="T65" fmla="*/ 1328 h 1831"/>
                <a:gd name="T66" fmla="*/ 302 w 871"/>
                <a:gd name="T67" fmla="*/ 1253 h 1831"/>
                <a:gd name="T68" fmla="*/ 226 w 871"/>
                <a:gd name="T69" fmla="*/ 254 h 1831"/>
                <a:gd name="T70" fmla="*/ 254 w 871"/>
                <a:gd name="T71" fmla="*/ 368 h 1831"/>
                <a:gd name="T72" fmla="*/ 74 w 871"/>
                <a:gd name="T73" fmla="*/ 424 h 1831"/>
                <a:gd name="T74" fmla="*/ 118 w 871"/>
                <a:gd name="T75" fmla="*/ 422 h 1831"/>
                <a:gd name="T76" fmla="*/ 159 w 871"/>
                <a:gd name="T77" fmla="*/ 399 h 1831"/>
                <a:gd name="T78" fmla="*/ 199 w 871"/>
                <a:gd name="T79" fmla="*/ 399 h 1831"/>
                <a:gd name="T80" fmla="*/ 77 w 871"/>
                <a:gd name="T81" fmla="*/ 194 h 1831"/>
                <a:gd name="T82" fmla="*/ 46 w 871"/>
                <a:gd name="T83" fmla="*/ 326 h 1831"/>
                <a:gd name="T84" fmla="*/ 101 w 871"/>
                <a:gd name="T85" fmla="*/ 223 h 1831"/>
                <a:gd name="T86" fmla="*/ 124 w 871"/>
                <a:gd name="T87" fmla="*/ 219 h 1831"/>
                <a:gd name="T88" fmla="*/ 135 w 871"/>
                <a:gd name="T89" fmla="*/ 277 h 1831"/>
                <a:gd name="T90" fmla="*/ 182 w 871"/>
                <a:gd name="T91" fmla="*/ 211 h 1831"/>
                <a:gd name="T92" fmla="*/ 215 w 871"/>
                <a:gd name="T93" fmla="*/ 258 h 1831"/>
                <a:gd name="T94" fmla="*/ 184 w 871"/>
                <a:gd name="T95" fmla="*/ 897 h 1831"/>
                <a:gd name="T96" fmla="*/ 168 w 871"/>
                <a:gd name="T97" fmla="*/ 841 h 1831"/>
                <a:gd name="T98" fmla="*/ 143 w 871"/>
                <a:gd name="T99" fmla="*/ 721 h 1831"/>
                <a:gd name="T100" fmla="*/ 143 w 871"/>
                <a:gd name="T101" fmla="*/ 72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1" h="1831">
                  <a:moveTo>
                    <a:pt x="126" y="750"/>
                  </a:moveTo>
                  <a:cubicBezTo>
                    <a:pt x="120" y="728"/>
                    <a:pt x="114" y="709"/>
                    <a:pt x="97" y="703"/>
                  </a:cubicBezTo>
                  <a:cubicBezTo>
                    <a:pt x="91" y="662"/>
                    <a:pt x="77" y="622"/>
                    <a:pt x="64" y="581"/>
                  </a:cubicBezTo>
                  <a:cubicBezTo>
                    <a:pt x="71" y="568"/>
                    <a:pt x="90" y="556"/>
                    <a:pt x="91" y="540"/>
                  </a:cubicBezTo>
                  <a:cubicBezTo>
                    <a:pt x="92" y="531"/>
                    <a:pt x="86" y="513"/>
                    <a:pt x="83" y="502"/>
                  </a:cubicBezTo>
                  <a:cubicBezTo>
                    <a:pt x="77" y="472"/>
                    <a:pt x="64" y="435"/>
                    <a:pt x="52" y="397"/>
                  </a:cubicBezTo>
                  <a:cubicBezTo>
                    <a:pt x="45" y="374"/>
                    <a:pt x="36" y="348"/>
                    <a:pt x="27" y="326"/>
                  </a:cubicBezTo>
                  <a:cubicBezTo>
                    <a:pt x="15" y="295"/>
                    <a:pt x="0" y="271"/>
                    <a:pt x="0" y="248"/>
                  </a:cubicBezTo>
                  <a:cubicBezTo>
                    <a:pt x="75" y="177"/>
                    <a:pt x="147" y="103"/>
                    <a:pt x="211" y="22"/>
                  </a:cubicBezTo>
                  <a:cubicBezTo>
                    <a:pt x="215" y="13"/>
                    <a:pt x="214" y="4"/>
                    <a:pt x="226" y="0"/>
                  </a:cubicBezTo>
                  <a:cubicBezTo>
                    <a:pt x="235" y="4"/>
                    <a:pt x="239" y="12"/>
                    <a:pt x="238" y="26"/>
                  </a:cubicBezTo>
                  <a:cubicBezTo>
                    <a:pt x="277" y="135"/>
                    <a:pt x="320" y="245"/>
                    <a:pt x="356" y="355"/>
                  </a:cubicBezTo>
                  <a:cubicBezTo>
                    <a:pt x="360" y="366"/>
                    <a:pt x="371" y="377"/>
                    <a:pt x="360" y="390"/>
                  </a:cubicBezTo>
                  <a:cubicBezTo>
                    <a:pt x="337" y="382"/>
                    <a:pt x="345" y="344"/>
                    <a:pt x="329" y="330"/>
                  </a:cubicBezTo>
                  <a:cubicBezTo>
                    <a:pt x="324" y="293"/>
                    <a:pt x="303" y="262"/>
                    <a:pt x="294" y="223"/>
                  </a:cubicBezTo>
                  <a:cubicBezTo>
                    <a:pt x="277" y="234"/>
                    <a:pt x="257" y="259"/>
                    <a:pt x="234" y="271"/>
                  </a:cubicBezTo>
                  <a:cubicBezTo>
                    <a:pt x="244" y="304"/>
                    <a:pt x="257" y="332"/>
                    <a:pt x="271" y="368"/>
                  </a:cubicBezTo>
                  <a:cubicBezTo>
                    <a:pt x="307" y="372"/>
                    <a:pt x="352" y="384"/>
                    <a:pt x="372" y="401"/>
                  </a:cubicBezTo>
                  <a:cubicBezTo>
                    <a:pt x="421" y="449"/>
                    <a:pt x="418" y="536"/>
                    <a:pt x="453" y="595"/>
                  </a:cubicBezTo>
                  <a:cubicBezTo>
                    <a:pt x="469" y="621"/>
                    <a:pt x="506" y="631"/>
                    <a:pt x="525" y="657"/>
                  </a:cubicBezTo>
                  <a:cubicBezTo>
                    <a:pt x="533" y="668"/>
                    <a:pt x="543" y="695"/>
                    <a:pt x="544" y="709"/>
                  </a:cubicBezTo>
                  <a:cubicBezTo>
                    <a:pt x="547" y="740"/>
                    <a:pt x="526" y="765"/>
                    <a:pt x="530" y="802"/>
                  </a:cubicBezTo>
                  <a:cubicBezTo>
                    <a:pt x="535" y="843"/>
                    <a:pt x="549" y="888"/>
                    <a:pt x="561" y="930"/>
                  </a:cubicBezTo>
                  <a:cubicBezTo>
                    <a:pt x="587" y="1014"/>
                    <a:pt x="618" y="1093"/>
                    <a:pt x="648" y="1175"/>
                  </a:cubicBezTo>
                  <a:cubicBezTo>
                    <a:pt x="674" y="1246"/>
                    <a:pt x="691" y="1320"/>
                    <a:pt x="722" y="1383"/>
                  </a:cubicBezTo>
                  <a:cubicBezTo>
                    <a:pt x="721" y="1390"/>
                    <a:pt x="724" y="1392"/>
                    <a:pt x="724" y="1398"/>
                  </a:cubicBezTo>
                  <a:cubicBezTo>
                    <a:pt x="745" y="1426"/>
                    <a:pt x="777" y="1454"/>
                    <a:pt x="805" y="1481"/>
                  </a:cubicBezTo>
                  <a:cubicBezTo>
                    <a:pt x="832" y="1507"/>
                    <a:pt x="870" y="1540"/>
                    <a:pt x="871" y="1592"/>
                  </a:cubicBezTo>
                  <a:cubicBezTo>
                    <a:pt x="871" y="1612"/>
                    <a:pt x="861" y="1648"/>
                    <a:pt x="856" y="1671"/>
                  </a:cubicBezTo>
                  <a:cubicBezTo>
                    <a:pt x="848" y="1703"/>
                    <a:pt x="834" y="1729"/>
                    <a:pt x="819" y="1754"/>
                  </a:cubicBezTo>
                  <a:cubicBezTo>
                    <a:pt x="804" y="1777"/>
                    <a:pt x="778" y="1794"/>
                    <a:pt x="745" y="1783"/>
                  </a:cubicBezTo>
                  <a:cubicBezTo>
                    <a:pt x="737" y="1784"/>
                    <a:pt x="744" y="1779"/>
                    <a:pt x="743" y="1776"/>
                  </a:cubicBezTo>
                  <a:cubicBezTo>
                    <a:pt x="719" y="1775"/>
                    <a:pt x="716" y="1754"/>
                    <a:pt x="703" y="1743"/>
                  </a:cubicBezTo>
                  <a:cubicBezTo>
                    <a:pt x="686" y="1755"/>
                    <a:pt x="673" y="1772"/>
                    <a:pt x="645" y="1774"/>
                  </a:cubicBezTo>
                  <a:cubicBezTo>
                    <a:pt x="640" y="1779"/>
                    <a:pt x="633" y="1782"/>
                    <a:pt x="629" y="1787"/>
                  </a:cubicBezTo>
                  <a:cubicBezTo>
                    <a:pt x="581" y="1793"/>
                    <a:pt x="512" y="1831"/>
                    <a:pt x="467" y="1795"/>
                  </a:cubicBezTo>
                  <a:cubicBezTo>
                    <a:pt x="438" y="1746"/>
                    <a:pt x="427" y="1683"/>
                    <a:pt x="408" y="1626"/>
                  </a:cubicBezTo>
                  <a:cubicBezTo>
                    <a:pt x="380" y="1613"/>
                    <a:pt x="376" y="1569"/>
                    <a:pt x="360" y="1535"/>
                  </a:cubicBezTo>
                  <a:cubicBezTo>
                    <a:pt x="353" y="1521"/>
                    <a:pt x="340" y="1515"/>
                    <a:pt x="346" y="1501"/>
                  </a:cubicBezTo>
                  <a:cubicBezTo>
                    <a:pt x="349" y="1497"/>
                    <a:pt x="350" y="1493"/>
                    <a:pt x="360" y="1493"/>
                  </a:cubicBezTo>
                  <a:cubicBezTo>
                    <a:pt x="351" y="1483"/>
                    <a:pt x="348" y="1467"/>
                    <a:pt x="343" y="1454"/>
                  </a:cubicBezTo>
                  <a:cubicBezTo>
                    <a:pt x="327" y="1460"/>
                    <a:pt x="316" y="1431"/>
                    <a:pt x="339" y="1421"/>
                  </a:cubicBezTo>
                  <a:cubicBezTo>
                    <a:pt x="335" y="1411"/>
                    <a:pt x="326" y="1397"/>
                    <a:pt x="329" y="1386"/>
                  </a:cubicBezTo>
                  <a:cubicBezTo>
                    <a:pt x="321" y="1381"/>
                    <a:pt x="307" y="1381"/>
                    <a:pt x="304" y="1371"/>
                  </a:cubicBezTo>
                  <a:cubicBezTo>
                    <a:pt x="303" y="1362"/>
                    <a:pt x="307" y="1358"/>
                    <a:pt x="312" y="1354"/>
                  </a:cubicBezTo>
                  <a:cubicBezTo>
                    <a:pt x="307" y="1339"/>
                    <a:pt x="305" y="1318"/>
                    <a:pt x="288" y="1321"/>
                  </a:cubicBezTo>
                  <a:cubicBezTo>
                    <a:pt x="283" y="1297"/>
                    <a:pt x="310" y="1250"/>
                    <a:pt x="267" y="1243"/>
                  </a:cubicBezTo>
                  <a:cubicBezTo>
                    <a:pt x="267" y="1231"/>
                    <a:pt x="270" y="1229"/>
                    <a:pt x="271" y="1222"/>
                  </a:cubicBezTo>
                  <a:cubicBezTo>
                    <a:pt x="246" y="1144"/>
                    <a:pt x="214" y="1056"/>
                    <a:pt x="190" y="982"/>
                  </a:cubicBezTo>
                  <a:cubicBezTo>
                    <a:pt x="186" y="970"/>
                    <a:pt x="170" y="958"/>
                    <a:pt x="172" y="943"/>
                  </a:cubicBezTo>
                  <a:cubicBezTo>
                    <a:pt x="174" y="936"/>
                    <a:pt x="180" y="933"/>
                    <a:pt x="186" y="930"/>
                  </a:cubicBezTo>
                  <a:cubicBezTo>
                    <a:pt x="173" y="918"/>
                    <a:pt x="175" y="891"/>
                    <a:pt x="159" y="883"/>
                  </a:cubicBezTo>
                  <a:cubicBezTo>
                    <a:pt x="167" y="865"/>
                    <a:pt x="160" y="849"/>
                    <a:pt x="153" y="835"/>
                  </a:cubicBezTo>
                  <a:cubicBezTo>
                    <a:pt x="145" y="836"/>
                    <a:pt x="147" y="834"/>
                    <a:pt x="139" y="833"/>
                  </a:cubicBezTo>
                  <a:cubicBezTo>
                    <a:pt x="138" y="814"/>
                    <a:pt x="144" y="785"/>
                    <a:pt x="124" y="781"/>
                  </a:cubicBezTo>
                  <a:cubicBezTo>
                    <a:pt x="116" y="774"/>
                    <a:pt x="118" y="751"/>
                    <a:pt x="126" y="750"/>
                  </a:cubicBezTo>
                  <a:close/>
                  <a:moveTo>
                    <a:pt x="199" y="943"/>
                  </a:moveTo>
                  <a:cubicBezTo>
                    <a:pt x="216" y="1033"/>
                    <a:pt x="259" y="1129"/>
                    <a:pt x="286" y="1222"/>
                  </a:cubicBezTo>
                  <a:cubicBezTo>
                    <a:pt x="299" y="1230"/>
                    <a:pt x="311" y="1238"/>
                    <a:pt x="329" y="1239"/>
                  </a:cubicBezTo>
                  <a:cubicBezTo>
                    <a:pt x="343" y="1268"/>
                    <a:pt x="307" y="1281"/>
                    <a:pt x="314" y="1307"/>
                  </a:cubicBezTo>
                  <a:cubicBezTo>
                    <a:pt x="332" y="1309"/>
                    <a:pt x="345" y="1304"/>
                    <a:pt x="354" y="1315"/>
                  </a:cubicBezTo>
                  <a:cubicBezTo>
                    <a:pt x="366" y="1345"/>
                    <a:pt x="333" y="1347"/>
                    <a:pt x="327" y="1365"/>
                  </a:cubicBezTo>
                  <a:cubicBezTo>
                    <a:pt x="347" y="1373"/>
                    <a:pt x="367" y="1384"/>
                    <a:pt x="379" y="1394"/>
                  </a:cubicBezTo>
                  <a:cubicBezTo>
                    <a:pt x="379" y="1400"/>
                    <a:pt x="379" y="1406"/>
                    <a:pt x="379" y="1412"/>
                  </a:cubicBezTo>
                  <a:cubicBezTo>
                    <a:pt x="368" y="1418"/>
                    <a:pt x="354" y="1422"/>
                    <a:pt x="350" y="1437"/>
                  </a:cubicBezTo>
                  <a:cubicBezTo>
                    <a:pt x="373" y="1458"/>
                    <a:pt x="413" y="1450"/>
                    <a:pt x="395" y="1491"/>
                  </a:cubicBezTo>
                  <a:cubicBezTo>
                    <a:pt x="387" y="1488"/>
                    <a:pt x="376" y="1494"/>
                    <a:pt x="374" y="1503"/>
                  </a:cubicBezTo>
                  <a:cubicBezTo>
                    <a:pt x="375" y="1531"/>
                    <a:pt x="383" y="1586"/>
                    <a:pt x="412" y="1607"/>
                  </a:cubicBezTo>
                  <a:cubicBezTo>
                    <a:pt x="433" y="1622"/>
                    <a:pt x="471" y="1617"/>
                    <a:pt x="490" y="1619"/>
                  </a:cubicBezTo>
                  <a:cubicBezTo>
                    <a:pt x="573" y="1628"/>
                    <a:pt x="652" y="1644"/>
                    <a:pt x="691" y="1690"/>
                  </a:cubicBezTo>
                  <a:cubicBezTo>
                    <a:pt x="703" y="1705"/>
                    <a:pt x="712" y="1725"/>
                    <a:pt x="722" y="1743"/>
                  </a:cubicBezTo>
                  <a:cubicBezTo>
                    <a:pt x="735" y="1747"/>
                    <a:pt x="737" y="1762"/>
                    <a:pt x="757" y="1760"/>
                  </a:cubicBezTo>
                  <a:cubicBezTo>
                    <a:pt x="759" y="1763"/>
                    <a:pt x="764" y="1767"/>
                    <a:pt x="770" y="1772"/>
                  </a:cubicBezTo>
                  <a:cubicBezTo>
                    <a:pt x="831" y="1738"/>
                    <a:pt x="840" y="1657"/>
                    <a:pt x="854" y="1582"/>
                  </a:cubicBezTo>
                  <a:cubicBezTo>
                    <a:pt x="848" y="1563"/>
                    <a:pt x="833" y="1542"/>
                    <a:pt x="823" y="1522"/>
                  </a:cubicBezTo>
                  <a:cubicBezTo>
                    <a:pt x="793" y="1491"/>
                    <a:pt x="757" y="1467"/>
                    <a:pt x="732" y="1431"/>
                  </a:cubicBezTo>
                  <a:cubicBezTo>
                    <a:pt x="719" y="1425"/>
                    <a:pt x="712" y="1415"/>
                    <a:pt x="705" y="1404"/>
                  </a:cubicBezTo>
                  <a:cubicBezTo>
                    <a:pt x="701" y="1387"/>
                    <a:pt x="690" y="1365"/>
                    <a:pt x="681" y="1348"/>
                  </a:cubicBezTo>
                  <a:cubicBezTo>
                    <a:pt x="683" y="1345"/>
                    <a:pt x="684" y="1343"/>
                    <a:pt x="683" y="1338"/>
                  </a:cubicBezTo>
                  <a:cubicBezTo>
                    <a:pt x="661" y="1260"/>
                    <a:pt x="630" y="1157"/>
                    <a:pt x="594" y="1077"/>
                  </a:cubicBezTo>
                  <a:cubicBezTo>
                    <a:pt x="566" y="995"/>
                    <a:pt x="532" y="897"/>
                    <a:pt x="513" y="802"/>
                  </a:cubicBezTo>
                  <a:cubicBezTo>
                    <a:pt x="506" y="764"/>
                    <a:pt x="526" y="746"/>
                    <a:pt x="527" y="719"/>
                  </a:cubicBezTo>
                  <a:cubicBezTo>
                    <a:pt x="529" y="655"/>
                    <a:pt x="469" y="646"/>
                    <a:pt x="437" y="606"/>
                  </a:cubicBezTo>
                  <a:cubicBezTo>
                    <a:pt x="408" y="547"/>
                    <a:pt x="404" y="475"/>
                    <a:pt x="370" y="422"/>
                  </a:cubicBezTo>
                  <a:cubicBezTo>
                    <a:pt x="340" y="400"/>
                    <a:pt x="271" y="375"/>
                    <a:pt x="230" y="393"/>
                  </a:cubicBezTo>
                  <a:cubicBezTo>
                    <a:pt x="231" y="403"/>
                    <a:pt x="230" y="413"/>
                    <a:pt x="223" y="415"/>
                  </a:cubicBezTo>
                  <a:cubicBezTo>
                    <a:pt x="214" y="418"/>
                    <a:pt x="223" y="404"/>
                    <a:pt x="215" y="407"/>
                  </a:cubicBezTo>
                  <a:cubicBezTo>
                    <a:pt x="207" y="416"/>
                    <a:pt x="207" y="423"/>
                    <a:pt x="201" y="434"/>
                  </a:cubicBezTo>
                  <a:cubicBezTo>
                    <a:pt x="193" y="433"/>
                    <a:pt x="190" y="445"/>
                    <a:pt x="184" y="440"/>
                  </a:cubicBezTo>
                  <a:cubicBezTo>
                    <a:pt x="145" y="486"/>
                    <a:pt x="119" y="545"/>
                    <a:pt x="85" y="587"/>
                  </a:cubicBezTo>
                  <a:cubicBezTo>
                    <a:pt x="93" y="620"/>
                    <a:pt x="103" y="669"/>
                    <a:pt x="122" y="691"/>
                  </a:cubicBezTo>
                  <a:cubicBezTo>
                    <a:pt x="144" y="698"/>
                    <a:pt x="164" y="704"/>
                    <a:pt x="172" y="730"/>
                  </a:cubicBezTo>
                  <a:cubicBezTo>
                    <a:pt x="168" y="746"/>
                    <a:pt x="142" y="752"/>
                    <a:pt x="149" y="767"/>
                  </a:cubicBezTo>
                  <a:cubicBezTo>
                    <a:pt x="164" y="768"/>
                    <a:pt x="178" y="770"/>
                    <a:pt x="182" y="786"/>
                  </a:cubicBezTo>
                  <a:cubicBezTo>
                    <a:pt x="179" y="801"/>
                    <a:pt x="164" y="805"/>
                    <a:pt x="161" y="819"/>
                  </a:cubicBezTo>
                  <a:cubicBezTo>
                    <a:pt x="172" y="823"/>
                    <a:pt x="183" y="826"/>
                    <a:pt x="199" y="825"/>
                  </a:cubicBezTo>
                  <a:cubicBezTo>
                    <a:pt x="225" y="842"/>
                    <a:pt x="195" y="862"/>
                    <a:pt x="188" y="877"/>
                  </a:cubicBezTo>
                  <a:cubicBezTo>
                    <a:pt x="209" y="883"/>
                    <a:pt x="229" y="890"/>
                    <a:pt x="232" y="914"/>
                  </a:cubicBezTo>
                  <a:cubicBezTo>
                    <a:pt x="221" y="924"/>
                    <a:pt x="208" y="931"/>
                    <a:pt x="199" y="943"/>
                  </a:cubicBezTo>
                  <a:close/>
                  <a:moveTo>
                    <a:pt x="550" y="1646"/>
                  </a:moveTo>
                  <a:cubicBezTo>
                    <a:pt x="549" y="1657"/>
                    <a:pt x="551" y="1664"/>
                    <a:pt x="552" y="1673"/>
                  </a:cubicBezTo>
                  <a:cubicBezTo>
                    <a:pt x="598" y="1693"/>
                    <a:pt x="640" y="1718"/>
                    <a:pt x="685" y="1739"/>
                  </a:cubicBezTo>
                  <a:cubicBezTo>
                    <a:pt x="687" y="1734"/>
                    <a:pt x="691" y="1733"/>
                    <a:pt x="695" y="1731"/>
                  </a:cubicBezTo>
                  <a:cubicBezTo>
                    <a:pt x="663" y="1696"/>
                    <a:pt x="601" y="1690"/>
                    <a:pt x="569" y="1656"/>
                  </a:cubicBezTo>
                  <a:cubicBezTo>
                    <a:pt x="604" y="1667"/>
                    <a:pt x="641" y="1688"/>
                    <a:pt x="672" y="1698"/>
                  </a:cubicBezTo>
                  <a:cubicBezTo>
                    <a:pt x="645" y="1667"/>
                    <a:pt x="598" y="1650"/>
                    <a:pt x="550" y="1646"/>
                  </a:cubicBezTo>
                  <a:close/>
                  <a:moveTo>
                    <a:pt x="556" y="1688"/>
                  </a:moveTo>
                  <a:cubicBezTo>
                    <a:pt x="561" y="1697"/>
                    <a:pt x="563" y="1709"/>
                    <a:pt x="569" y="1717"/>
                  </a:cubicBezTo>
                  <a:cubicBezTo>
                    <a:pt x="598" y="1714"/>
                    <a:pt x="638" y="1756"/>
                    <a:pt x="668" y="1747"/>
                  </a:cubicBezTo>
                  <a:cubicBezTo>
                    <a:pt x="634" y="1725"/>
                    <a:pt x="593" y="1700"/>
                    <a:pt x="556" y="1688"/>
                  </a:cubicBezTo>
                  <a:close/>
                  <a:moveTo>
                    <a:pt x="569" y="1719"/>
                  </a:moveTo>
                  <a:cubicBezTo>
                    <a:pt x="576" y="1744"/>
                    <a:pt x="600" y="1759"/>
                    <a:pt x="612" y="1772"/>
                  </a:cubicBezTo>
                  <a:cubicBezTo>
                    <a:pt x="621" y="1767"/>
                    <a:pt x="635" y="1768"/>
                    <a:pt x="637" y="1756"/>
                  </a:cubicBezTo>
                  <a:cubicBezTo>
                    <a:pt x="614" y="1745"/>
                    <a:pt x="589" y="1734"/>
                    <a:pt x="569" y="1719"/>
                  </a:cubicBezTo>
                  <a:close/>
                  <a:moveTo>
                    <a:pt x="532" y="1642"/>
                  </a:moveTo>
                  <a:cubicBezTo>
                    <a:pt x="497" y="1635"/>
                    <a:pt x="456" y="1640"/>
                    <a:pt x="428" y="1630"/>
                  </a:cubicBezTo>
                  <a:cubicBezTo>
                    <a:pt x="433" y="1659"/>
                    <a:pt x="445" y="1690"/>
                    <a:pt x="455" y="1721"/>
                  </a:cubicBezTo>
                  <a:cubicBezTo>
                    <a:pt x="461" y="1740"/>
                    <a:pt x="467" y="1773"/>
                    <a:pt x="484" y="1785"/>
                  </a:cubicBezTo>
                  <a:cubicBezTo>
                    <a:pt x="486" y="1787"/>
                    <a:pt x="497" y="1790"/>
                    <a:pt x="503" y="1793"/>
                  </a:cubicBezTo>
                  <a:cubicBezTo>
                    <a:pt x="525" y="1804"/>
                    <a:pt x="572" y="1784"/>
                    <a:pt x="594" y="1776"/>
                  </a:cubicBezTo>
                  <a:cubicBezTo>
                    <a:pt x="557" y="1748"/>
                    <a:pt x="543" y="1697"/>
                    <a:pt x="532" y="1642"/>
                  </a:cubicBezTo>
                  <a:close/>
                  <a:moveTo>
                    <a:pt x="358" y="1460"/>
                  </a:moveTo>
                  <a:cubicBezTo>
                    <a:pt x="361" y="1468"/>
                    <a:pt x="358" y="1482"/>
                    <a:pt x="364" y="1487"/>
                  </a:cubicBezTo>
                  <a:cubicBezTo>
                    <a:pt x="375" y="1480"/>
                    <a:pt x="373" y="1462"/>
                    <a:pt x="358" y="1460"/>
                  </a:cubicBezTo>
                  <a:close/>
                  <a:moveTo>
                    <a:pt x="341" y="1392"/>
                  </a:moveTo>
                  <a:cubicBezTo>
                    <a:pt x="347" y="1395"/>
                    <a:pt x="341" y="1410"/>
                    <a:pt x="348" y="1412"/>
                  </a:cubicBezTo>
                  <a:cubicBezTo>
                    <a:pt x="350" y="1407"/>
                    <a:pt x="356" y="1407"/>
                    <a:pt x="356" y="1402"/>
                  </a:cubicBezTo>
                  <a:cubicBezTo>
                    <a:pt x="351" y="1400"/>
                    <a:pt x="346" y="1388"/>
                    <a:pt x="341" y="1392"/>
                  </a:cubicBezTo>
                  <a:close/>
                  <a:moveTo>
                    <a:pt x="317" y="1328"/>
                  </a:moveTo>
                  <a:cubicBezTo>
                    <a:pt x="321" y="1328"/>
                    <a:pt x="317" y="1340"/>
                    <a:pt x="321" y="1344"/>
                  </a:cubicBezTo>
                  <a:cubicBezTo>
                    <a:pt x="324" y="1338"/>
                    <a:pt x="331" y="1336"/>
                    <a:pt x="333" y="1328"/>
                  </a:cubicBezTo>
                  <a:cubicBezTo>
                    <a:pt x="328" y="1329"/>
                    <a:pt x="321" y="1323"/>
                    <a:pt x="317" y="1328"/>
                  </a:cubicBezTo>
                  <a:close/>
                  <a:moveTo>
                    <a:pt x="302" y="1253"/>
                  </a:moveTo>
                  <a:cubicBezTo>
                    <a:pt x="304" y="1258"/>
                    <a:pt x="298" y="1271"/>
                    <a:pt x="306" y="1270"/>
                  </a:cubicBezTo>
                  <a:cubicBezTo>
                    <a:pt x="312" y="1269"/>
                    <a:pt x="310" y="1261"/>
                    <a:pt x="314" y="1257"/>
                  </a:cubicBezTo>
                  <a:cubicBezTo>
                    <a:pt x="312" y="1253"/>
                    <a:pt x="308" y="1252"/>
                    <a:pt x="302" y="1253"/>
                  </a:cubicBezTo>
                  <a:close/>
                  <a:moveTo>
                    <a:pt x="286" y="202"/>
                  </a:moveTo>
                  <a:cubicBezTo>
                    <a:pt x="263" y="151"/>
                    <a:pt x="246" y="94"/>
                    <a:pt x="228" y="37"/>
                  </a:cubicBezTo>
                  <a:cubicBezTo>
                    <a:pt x="209" y="50"/>
                    <a:pt x="193" y="78"/>
                    <a:pt x="174" y="97"/>
                  </a:cubicBezTo>
                  <a:cubicBezTo>
                    <a:pt x="186" y="149"/>
                    <a:pt x="212" y="200"/>
                    <a:pt x="226" y="254"/>
                  </a:cubicBezTo>
                  <a:cubicBezTo>
                    <a:pt x="249" y="246"/>
                    <a:pt x="269" y="220"/>
                    <a:pt x="286" y="202"/>
                  </a:cubicBezTo>
                  <a:close/>
                  <a:moveTo>
                    <a:pt x="244" y="339"/>
                  </a:moveTo>
                  <a:cubicBezTo>
                    <a:pt x="243" y="350"/>
                    <a:pt x="233" y="362"/>
                    <a:pt x="238" y="372"/>
                  </a:cubicBezTo>
                  <a:cubicBezTo>
                    <a:pt x="240" y="368"/>
                    <a:pt x="247" y="368"/>
                    <a:pt x="254" y="368"/>
                  </a:cubicBezTo>
                  <a:cubicBezTo>
                    <a:pt x="250" y="359"/>
                    <a:pt x="249" y="347"/>
                    <a:pt x="244" y="339"/>
                  </a:cubicBezTo>
                  <a:close/>
                  <a:moveTo>
                    <a:pt x="225" y="374"/>
                  </a:moveTo>
                  <a:cubicBezTo>
                    <a:pt x="230" y="343"/>
                    <a:pt x="235" y="306"/>
                    <a:pt x="221" y="281"/>
                  </a:cubicBezTo>
                  <a:cubicBezTo>
                    <a:pt x="167" y="316"/>
                    <a:pt x="120" y="375"/>
                    <a:pt x="74" y="424"/>
                  </a:cubicBezTo>
                  <a:cubicBezTo>
                    <a:pt x="76" y="432"/>
                    <a:pt x="80" y="438"/>
                    <a:pt x="83" y="446"/>
                  </a:cubicBezTo>
                  <a:cubicBezTo>
                    <a:pt x="85" y="442"/>
                    <a:pt x="84" y="432"/>
                    <a:pt x="91" y="428"/>
                  </a:cubicBezTo>
                  <a:cubicBezTo>
                    <a:pt x="96" y="460"/>
                    <a:pt x="88" y="489"/>
                    <a:pt x="103" y="508"/>
                  </a:cubicBezTo>
                  <a:cubicBezTo>
                    <a:pt x="105" y="477"/>
                    <a:pt x="109" y="440"/>
                    <a:pt x="118" y="422"/>
                  </a:cubicBezTo>
                  <a:cubicBezTo>
                    <a:pt x="119" y="445"/>
                    <a:pt x="116" y="469"/>
                    <a:pt x="114" y="496"/>
                  </a:cubicBezTo>
                  <a:cubicBezTo>
                    <a:pt x="138" y="478"/>
                    <a:pt x="125" y="424"/>
                    <a:pt x="145" y="403"/>
                  </a:cubicBezTo>
                  <a:cubicBezTo>
                    <a:pt x="145" y="426"/>
                    <a:pt x="139" y="452"/>
                    <a:pt x="139" y="473"/>
                  </a:cubicBezTo>
                  <a:cubicBezTo>
                    <a:pt x="150" y="454"/>
                    <a:pt x="156" y="424"/>
                    <a:pt x="159" y="399"/>
                  </a:cubicBezTo>
                  <a:cubicBezTo>
                    <a:pt x="160" y="386"/>
                    <a:pt x="158" y="366"/>
                    <a:pt x="168" y="362"/>
                  </a:cubicBezTo>
                  <a:cubicBezTo>
                    <a:pt x="167" y="395"/>
                    <a:pt x="163" y="415"/>
                    <a:pt x="165" y="442"/>
                  </a:cubicBezTo>
                  <a:cubicBezTo>
                    <a:pt x="193" y="420"/>
                    <a:pt x="184" y="369"/>
                    <a:pt x="194" y="341"/>
                  </a:cubicBezTo>
                  <a:cubicBezTo>
                    <a:pt x="202" y="354"/>
                    <a:pt x="193" y="390"/>
                    <a:pt x="199" y="399"/>
                  </a:cubicBezTo>
                  <a:cubicBezTo>
                    <a:pt x="207" y="390"/>
                    <a:pt x="211" y="378"/>
                    <a:pt x="225" y="374"/>
                  </a:cubicBezTo>
                  <a:close/>
                  <a:moveTo>
                    <a:pt x="215" y="258"/>
                  </a:moveTo>
                  <a:cubicBezTo>
                    <a:pt x="195" y="207"/>
                    <a:pt x="182" y="160"/>
                    <a:pt x="159" y="111"/>
                  </a:cubicBezTo>
                  <a:cubicBezTo>
                    <a:pt x="135" y="142"/>
                    <a:pt x="105" y="167"/>
                    <a:pt x="77" y="194"/>
                  </a:cubicBezTo>
                  <a:cubicBezTo>
                    <a:pt x="62" y="210"/>
                    <a:pt x="52" y="232"/>
                    <a:pt x="31" y="242"/>
                  </a:cubicBezTo>
                  <a:cubicBezTo>
                    <a:pt x="28" y="259"/>
                    <a:pt x="17" y="270"/>
                    <a:pt x="31" y="287"/>
                  </a:cubicBezTo>
                  <a:cubicBezTo>
                    <a:pt x="35" y="275"/>
                    <a:pt x="34" y="259"/>
                    <a:pt x="45" y="254"/>
                  </a:cubicBezTo>
                  <a:cubicBezTo>
                    <a:pt x="50" y="277"/>
                    <a:pt x="25" y="309"/>
                    <a:pt x="46" y="326"/>
                  </a:cubicBezTo>
                  <a:cubicBezTo>
                    <a:pt x="49" y="291"/>
                    <a:pt x="53" y="249"/>
                    <a:pt x="70" y="235"/>
                  </a:cubicBezTo>
                  <a:cubicBezTo>
                    <a:pt x="61" y="273"/>
                    <a:pt x="57" y="316"/>
                    <a:pt x="54" y="360"/>
                  </a:cubicBezTo>
                  <a:cubicBezTo>
                    <a:pt x="62" y="365"/>
                    <a:pt x="60" y="389"/>
                    <a:pt x="68" y="388"/>
                  </a:cubicBezTo>
                  <a:cubicBezTo>
                    <a:pt x="69" y="331"/>
                    <a:pt x="84" y="271"/>
                    <a:pt x="101" y="223"/>
                  </a:cubicBezTo>
                  <a:cubicBezTo>
                    <a:pt x="99" y="280"/>
                    <a:pt x="72" y="337"/>
                    <a:pt x="81" y="395"/>
                  </a:cubicBezTo>
                  <a:cubicBezTo>
                    <a:pt x="83" y="388"/>
                    <a:pt x="87" y="382"/>
                    <a:pt x="93" y="378"/>
                  </a:cubicBezTo>
                  <a:cubicBezTo>
                    <a:pt x="100" y="334"/>
                    <a:pt x="107" y="287"/>
                    <a:pt x="112" y="250"/>
                  </a:cubicBezTo>
                  <a:cubicBezTo>
                    <a:pt x="114" y="239"/>
                    <a:pt x="114" y="222"/>
                    <a:pt x="124" y="219"/>
                  </a:cubicBezTo>
                  <a:cubicBezTo>
                    <a:pt x="123" y="269"/>
                    <a:pt x="112" y="309"/>
                    <a:pt x="108" y="357"/>
                  </a:cubicBezTo>
                  <a:cubicBezTo>
                    <a:pt x="117" y="355"/>
                    <a:pt x="116" y="343"/>
                    <a:pt x="126" y="343"/>
                  </a:cubicBezTo>
                  <a:cubicBezTo>
                    <a:pt x="125" y="339"/>
                    <a:pt x="123" y="336"/>
                    <a:pt x="124" y="330"/>
                  </a:cubicBezTo>
                  <a:cubicBezTo>
                    <a:pt x="133" y="317"/>
                    <a:pt x="132" y="297"/>
                    <a:pt x="135" y="277"/>
                  </a:cubicBezTo>
                  <a:cubicBezTo>
                    <a:pt x="140" y="253"/>
                    <a:pt x="147" y="230"/>
                    <a:pt x="151" y="202"/>
                  </a:cubicBezTo>
                  <a:cubicBezTo>
                    <a:pt x="152" y="192"/>
                    <a:pt x="152" y="175"/>
                    <a:pt x="163" y="171"/>
                  </a:cubicBezTo>
                  <a:cubicBezTo>
                    <a:pt x="166" y="215"/>
                    <a:pt x="143" y="267"/>
                    <a:pt x="141" y="324"/>
                  </a:cubicBezTo>
                  <a:cubicBezTo>
                    <a:pt x="169" y="311"/>
                    <a:pt x="157" y="239"/>
                    <a:pt x="182" y="211"/>
                  </a:cubicBezTo>
                  <a:cubicBezTo>
                    <a:pt x="179" y="240"/>
                    <a:pt x="170" y="269"/>
                    <a:pt x="170" y="295"/>
                  </a:cubicBezTo>
                  <a:cubicBezTo>
                    <a:pt x="196" y="290"/>
                    <a:pt x="186" y="251"/>
                    <a:pt x="199" y="235"/>
                  </a:cubicBezTo>
                  <a:cubicBezTo>
                    <a:pt x="203" y="245"/>
                    <a:pt x="204" y="256"/>
                    <a:pt x="201" y="268"/>
                  </a:cubicBezTo>
                  <a:cubicBezTo>
                    <a:pt x="205" y="270"/>
                    <a:pt x="213" y="264"/>
                    <a:pt x="215" y="258"/>
                  </a:cubicBezTo>
                  <a:close/>
                  <a:moveTo>
                    <a:pt x="184" y="897"/>
                  </a:moveTo>
                  <a:cubicBezTo>
                    <a:pt x="192" y="904"/>
                    <a:pt x="185" y="916"/>
                    <a:pt x="194" y="924"/>
                  </a:cubicBezTo>
                  <a:cubicBezTo>
                    <a:pt x="199" y="918"/>
                    <a:pt x="203" y="914"/>
                    <a:pt x="203" y="906"/>
                  </a:cubicBezTo>
                  <a:cubicBezTo>
                    <a:pt x="194" y="907"/>
                    <a:pt x="191" y="892"/>
                    <a:pt x="184" y="897"/>
                  </a:cubicBezTo>
                  <a:close/>
                  <a:moveTo>
                    <a:pt x="168" y="841"/>
                  </a:moveTo>
                  <a:cubicBezTo>
                    <a:pt x="172" y="843"/>
                    <a:pt x="168" y="856"/>
                    <a:pt x="172" y="862"/>
                  </a:cubicBezTo>
                  <a:cubicBezTo>
                    <a:pt x="176" y="855"/>
                    <a:pt x="184" y="853"/>
                    <a:pt x="182" y="841"/>
                  </a:cubicBezTo>
                  <a:cubicBezTo>
                    <a:pt x="176" y="843"/>
                    <a:pt x="169" y="837"/>
                    <a:pt x="168" y="841"/>
                  </a:cubicBezTo>
                  <a:close/>
                  <a:moveTo>
                    <a:pt x="155" y="786"/>
                  </a:moveTo>
                  <a:cubicBezTo>
                    <a:pt x="147" y="784"/>
                    <a:pt x="147" y="798"/>
                    <a:pt x="155" y="796"/>
                  </a:cubicBezTo>
                  <a:cubicBezTo>
                    <a:pt x="155" y="791"/>
                    <a:pt x="158" y="790"/>
                    <a:pt x="155" y="786"/>
                  </a:cubicBezTo>
                  <a:close/>
                  <a:moveTo>
                    <a:pt x="143" y="721"/>
                  </a:moveTo>
                  <a:cubicBezTo>
                    <a:pt x="139" y="724"/>
                    <a:pt x="134" y="712"/>
                    <a:pt x="126" y="713"/>
                  </a:cubicBezTo>
                  <a:cubicBezTo>
                    <a:pt x="127" y="723"/>
                    <a:pt x="131" y="730"/>
                    <a:pt x="134" y="738"/>
                  </a:cubicBezTo>
                  <a:cubicBezTo>
                    <a:pt x="140" y="736"/>
                    <a:pt x="143" y="732"/>
                    <a:pt x="147" y="728"/>
                  </a:cubicBezTo>
                  <a:cubicBezTo>
                    <a:pt x="142" y="730"/>
                    <a:pt x="148" y="719"/>
                    <a:pt x="143" y="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Freeform 130"/>
            <p:cNvSpPr/>
            <p:nvPr/>
          </p:nvSpPr>
          <p:spPr bwMode="auto">
            <a:xfrm>
              <a:off x="4619625" y="2259013"/>
              <a:ext cx="312738" cy="731838"/>
            </a:xfrm>
            <a:custGeom>
              <a:avLst/>
              <a:gdLst>
                <a:gd name="T0" fmla="*/ 476 w 486"/>
                <a:gd name="T1" fmla="*/ 1130 h 1132"/>
                <a:gd name="T2" fmla="*/ 325 w 486"/>
                <a:gd name="T3" fmla="*/ 1080 h 1132"/>
                <a:gd name="T4" fmla="*/ 278 w 486"/>
                <a:gd name="T5" fmla="*/ 941 h 1132"/>
                <a:gd name="T6" fmla="*/ 203 w 486"/>
                <a:gd name="T7" fmla="*/ 683 h 1132"/>
                <a:gd name="T8" fmla="*/ 143 w 486"/>
                <a:gd name="T9" fmla="*/ 519 h 1132"/>
                <a:gd name="T10" fmla="*/ 90 w 486"/>
                <a:gd name="T11" fmla="*/ 347 h 1132"/>
                <a:gd name="T12" fmla="*/ 69 w 486"/>
                <a:gd name="T13" fmla="*/ 288 h 1132"/>
                <a:gd name="T14" fmla="*/ 50 w 486"/>
                <a:gd name="T15" fmla="*/ 230 h 1132"/>
                <a:gd name="T16" fmla="*/ 32 w 486"/>
                <a:gd name="T17" fmla="*/ 174 h 1132"/>
                <a:gd name="T18" fmla="*/ 19 w 486"/>
                <a:gd name="T19" fmla="*/ 83 h 1132"/>
                <a:gd name="T20" fmla="*/ 63 w 486"/>
                <a:gd name="T21" fmla="*/ 27 h 1132"/>
                <a:gd name="T22" fmla="*/ 106 w 486"/>
                <a:gd name="T23" fmla="*/ 0 h 1132"/>
                <a:gd name="T24" fmla="*/ 141 w 486"/>
                <a:gd name="T25" fmla="*/ 58 h 1132"/>
                <a:gd name="T26" fmla="*/ 148 w 486"/>
                <a:gd name="T27" fmla="*/ 126 h 1132"/>
                <a:gd name="T28" fmla="*/ 110 w 486"/>
                <a:gd name="T29" fmla="*/ 25 h 1132"/>
                <a:gd name="T30" fmla="*/ 38 w 486"/>
                <a:gd name="T31" fmla="*/ 85 h 1132"/>
                <a:gd name="T32" fmla="*/ 61 w 486"/>
                <a:gd name="T33" fmla="*/ 217 h 1132"/>
                <a:gd name="T34" fmla="*/ 86 w 486"/>
                <a:gd name="T35" fmla="*/ 304 h 1132"/>
                <a:gd name="T36" fmla="*/ 106 w 486"/>
                <a:gd name="T37" fmla="*/ 345 h 1132"/>
                <a:gd name="T38" fmla="*/ 160 w 486"/>
                <a:gd name="T39" fmla="*/ 519 h 1132"/>
                <a:gd name="T40" fmla="*/ 297 w 486"/>
                <a:gd name="T41" fmla="*/ 960 h 1132"/>
                <a:gd name="T42" fmla="*/ 323 w 486"/>
                <a:gd name="T43" fmla="*/ 1045 h 1132"/>
                <a:gd name="T44" fmla="*/ 369 w 486"/>
                <a:gd name="T45" fmla="*/ 1080 h 1132"/>
                <a:gd name="T46" fmla="*/ 458 w 486"/>
                <a:gd name="T47" fmla="*/ 1113 h 1132"/>
                <a:gd name="T48" fmla="*/ 431 w 486"/>
                <a:gd name="T49" fmla="*/ 974 h 1132"/>
                <a:gd name="T50" fmla="*/ 344 w 486"/>
                <a:gd name="T51" fmla="*/ 707 h 1132"/>
                <a:gd name="T52" fmla="*/ 319 w 486"/>
                <a:gd name="T53" fmla="*/ 643 h 1132"/>
                <a:gd name="T54" fmla="*/ 305 w 486"/>
                <a:gd name="T55" fmla="*/ 573 h 1132"/>
                <a:gd name="T56" fmla="*/ 299 w 486"/>
                <a:gd name="T57" fmla="*/ 534 h 1132"/>
                <a:gd name="T58" fmla="*/ 336 w 486"/>
                <a:gd name="T59" fmla="*/ 648 h 1132"/>
                <a:gd name="T60" fmla="*/ 477 w 486"/>
                <a:gd name="T61" fmla="*/ 1109 h 1132"/>
                <a:gd name="T62" fmla="*/ 476 w 486"/>
                <a:gd name="T63" fmla="*/ 113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6" h="1132">
                  <a:moveTo>
                    <a:pt x="476" y="1130"/>
                  </a:moveTo>
                  <a:cubicBezTo>
                    <a:pt x="415" y="1132"/>
                    <a:pt x="370" y="1099"/>
                    <a:pt x="325" y="1080"/>
                  </a:cubicBezTo>
                  <a:cubicBezTo>
                    <a:pt x="309" y="1044"/>
                    <a:pt x="293" y="989"/>
                    <a:pt x="278" y="941"/>
                  </a:cubicBezTo>
                  <a:cubicBezTo>
                    <a:pt x="253" y="858"/>
                    <a:pt x="230" y="769"/>
                    <a:pt x="203" y="683"/>
                  </a:cubicBezTo>
                  <a:cubicBezTo>
                    <a:pt x="184" y="626"/>
                    <a:pt x="162" y="573"/>
                    <a:pt x="143" y="519"/>
                  </a:cubicBezTo>
                  <a:cubicBezTo>
                    <a:pt x="122" y="461"/>
                    <a:pt x="110" y="402"/>
                    <a:pt x="90" y="347"/>
                  </a:cubicBezTo>
                  <a:cubicBezTo>
                    <a:pt x="84" y="328"/>
                    <a:pt x="75" y="310"/>
                    <a:pt x="69" y="288"/>
                  </a:cubicBezTo>
                  <a:cubicBezTo>
                    <a:pt x="64" y="269"/>
                    <a:pt x="56" y="250"/>
                    <a:pt x="50" y="230"/>
                  </a:cubicBezTo>
                  <a:cubicBezTo>
                    <a:pt x="45" y="214"/>
                    <a:pt x="39" y="193"/>
                    <a:pt x="32" y="174"/>
                  </a:cubicBezTo>
                  <a:cubicBezTo>
                    <a:pt x="20" y="142"/>
                    <a:pt x="0" y="122"/>
                    <a:pt x="19" y="83"/>
                  </a:cubicBezTo>
                  <a:cubicBezTo>
                    <a:pt x="24" y="73"/>
                    <a:pt x="52" y="37"/>
                    <a:pt x="63" y="27"/>
                  </a:cubicBezTo>
                  <a:cubicBezTo>
                    <a:pt x="73" y="18"/>
                    <a:pt x="103" y="0"/>
                    <a:pt x="106" y="0"/>
                  </a:cubicBezTo>
                  <a:cubicBezTo>
                    <a:pt x="126" y="2"/>
                    <a:pt x="135" y="36"/>
                    <a:pt x="141" y="58"/>
                  </a:cubicBezTo>
                  <a:cubicBezTo>
                    <a:pt x="147" y="83"/>
                    <a:pt x="162" y="111"/>
                    <a:pt x="148" y="126"/>
                  </a:cubicBezTo>
                  <a:cubicBezTo>
                    <a:pt x="126" y="98"/>
                    <a:pt x="129" y="50"/>
                    <a:pt x="110" y="25"/>
                  </a:cubicBezTo>
                  <a:cubicBezTo>
                    <a:pt x="80" y="24"/>
                    <a:pt x="52" y="60"/>
                    <a:pt x="38" y="85"/>
                  </a:cubicBezTo>
                  <a:cubicBezTo>
                    <a:pt x="18" y="122"/>
                    <a:pt x="47" y="172"/>
                    <a:pt x="61" y="217"/>
                  </a:cubicBezTo>
                  <a:cubicBezTo>
                    <a:pt x="71" y="247"/>
                    <a:pt x="78" y="277"/>
                    <a:pt x="86" y="304"/>
                  </a:cubicBezTo>
                  <a:cubicBezTo>
                    <a:pt x="91" y="318"/>
                    <a:pt x="101" y="330"/>
                    <a:pt x="106" y="345"/>
                  </a:cubicBezTo>
                  <a:cubicBezTo>
                    <a:pt x="125" y="400"/>
                    <a:pt x="137" y="460"/>
                    <a:pt x="160" y="519"/>
                  </a:cubicBezTo>
                  <a:cubicBezTo>
                    <a:pt x="214" y="659"/>
                    <a:pt x="251" y="813"/>
                    <a:pt x="297" y="960"/>
                  </a:cubicBezTo>
                  <a:cubicBezTo>
                    <a:pt x="307" y="989"/>
                    <a:pt x="318" y="1016"/>
                    <a:pt x="323" y="1045"/>
                  </a:cubicBezTo>
                  <a:cubicBezTo>
                    <a:pt x="334" y="1061"/>
                    <a:pt x="351" y="1071"/>
                    <a:pt x="369" y="1080"/>
                  </a:cubicBezTo>
                  <a:cubicBezTo>
                    <a:pt x="395" y="1093"/>
                    <a:pt x="418" y="1113"/>
                    <a:pt x="458" y="1113"/>
                  </a:cubicBezTo>
                  <a:cubicBezTo>
                    <a:pt x="463" y="1065"/>
                    <a:pt x="442" y="1019"/>
                    <a:pt x="431" y="974"/>
                  </a:cubicBezTo>
                  <a:cubicBezTo>
                    <a:pt x="408" y="882"/>
                    <a:pt x="375" y="793"/>
                    <a:pt x="344" y="707"/>
                  </a:cubicBezTo>
                  <a:cubicBezTo>
                    <a:pt x="336" y="685"/>
                    <a:pt x="326" y="664"/>
                    <a:pt x="319" y="643"/>
                  </a:cubicBezTo>
                  <a:cubicBezTo>
                    <a:pt x="311" y="620"/>
                    <a:pt x="311" y="596"/>
                    <a:pt x="305" y="573"/>
                  </a:cubicBezTo>
                  <a:cubicBezTo>
                    <a:pt x="302" y="560"/>
                    <a:pt x="288" y="546"/>
                    <a:pt x="299" y="534"/>
                  </a:cubicBezTo>
                  <a:cubicBezTo>
                    <a:pt x="323" y="564"/>
                    <a:pt x="322" y="610"/>
                    <a:pt x="336" y="648"/>
                  </a:cubicBezTo>
                  <a:cubicBezTo>
                    <a:pt x="389" y="792"/>
                    <a:pt x="449" y="949"/>
                    <a:pt x="477" y="1109"/>
                  </a:cubicBezTo>
                  <a:cubicBezTo>
                    <a:pt x="486" y="1109"/>
                    <a:pt x="479" y="1125"/>
                    <a:pt x="476" y="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431582" y="734518"/>
            <a:ext cx="962935" cy="902658"/>
            <a:chOff x="7280275" y="3238500"/>
            <a:chExt cx="515938" cy="455613"/>
          </a:xfrm>
        </p:grpSpPr>
        <p:sp>
          <p:nvSpPr>
            <p:cNvPr id="191" name="Freeform 137"/>
            <p:cNvSpPr>
              <a:spLocks noEditPoints="1"/>
            </p:cNvSpPr>
            <p:nvPr/>
          </p:nvSpPr>
          <p:spPr bwMode="auto">
            <a:xfrm>
              <a:off x="7280275" y="3238500"/>
              <a:ext cx="515938" cy="455613"/>
            </a:xfrm>
            <a:custGeom>
              <a:avLst/>
              <a:gdLst>
                <a:gd name="T0" fmla="*/ 706 w 797"/>
                <a:gd name="T1" fmla="*/ 355 h 706"/>
                <a:gd name="T2" fmla="*/ 619 w 797"/>
                <a:gd name="T3" fmla="*/ 410 h 706"/>
                <a:gd name="T4" fmla="*/ 560 w 797"/>
                <a:gd name="T5" fmla="*/ 468 h 706"/>
                <a:gd name="T6" fmla="*/ 401 w 797"/>
                <a:gd name="T7" fmla="*/ 705 h 706"/>
                <a:gd name="T8" fmla="*/ 193 w 797"/>
                <a:gd name="T9" fmla="*/ 631 h 706"/>
                <a:gd name="T10" fmla="*/ 61 w 797"/>
                <a:gd name="T11" fmla="*/ 584 h 706"/>
                <a:gd name="T12" fmla="*/ 3 w 797"/>
                <a:gd name="T13" fmla="*/ 413 h 706"/>
                <a:gd name="T14" fmla="*/ 133 w 797"/>
                <a:gd name="T15" fmla="*/ 230 h 706"/>
                <a:gd name="T16" fmla="*/ 249 w 797"/>
                <a:gd name="T17" fmla="*/ 176 h 706"/>
                <a:gd name="T18" fmla="*/ 314 w 797"/>
                <a:gd name="T19" fmla="*/ 99 h 706"/>
                <a:gd name="T20" fmla="*/ 418 w 797"/>
                <a:gd name="T21" fmla="*/ 12 h 706"/>
                <a:gd name="T22" fmla="*/ 558 w 797"/>
                <a:gd name="T23" fmla="*/ 70 h 706"/>
                <a:gd name="T24" fmla="*/ 602 w 797"/>
                <a:gd name="T25" fmla="*/ 82 h 706"/>
                <a:gd name="T26" fmla="*/ 691 w 797"/>
                <a:gd name="T27" fmla="*/ 350 h 706"/>
                <a:gd name="T28" fmla="*/ 778 w 797"/>
                <a:gd name="T29" fmla="*/ 183 h 706"/>
                <a:gd name="T30" fmla="*/ 771 w 797"/>
                <a:gd name="T31" fmla="*/ 160 h 706"/>
                <a:gd name="T32" fmla="*/ 655 w 797"/>
                <a:gd name="T33" fmla="*/ 165 h 706"/>
                <a:gd name="T34" fmla="*/ 548 w 797"/>
                <a:gd name="T35" fmla="*/ 280 h 706"/>
                <a:gd name="T36" fmla="*/ 353 w 797"/>
                <a:gd name="T37" fmla="*/ 418 h 706"/>
                <a:gd name="T38" fmla="*/ 234 w 797"/>
                <a:gd name="T39" fmla="*/ 276 h 706"/>
                <a:gd name="T40" fmla="*/ 493 w 797"/>
                <a:gd name="T41" fmla="*/ 46 h 706"/>
                <a:gd name="T42" fmla="*/ 372 w 797"/>
                <a:gd name="T43" fmla="*/ 31 h 706"/>
                <a:gd name="T44" fmla="*/ 305 w 797"/>
                <a:gd name="T45" fmla="*/ 121 h 706"/>
                <a:gd name="T46" fmla="*/ 210 w 797"/>
                <a:gd name="T47" fmla="*/ 220 h 706"/>
                <a:gd name="T48" fmla="*/ 239 w 797"/>
                <a:gd name="T49" fmla="*/ 423 h 706"/>
                <a:gd name="T50" fmla="*/ 471 w 797"/>
                <a:gd name="T51" fmla="*/ 452 h 706"/>
                <a:gd name="T52" fmla="*/ 502 w 797"/>
                <a:gd name="T53" fmla="*/ 413 h 706"/>
                <a:gd name="T54" fmla="*/ 551 w 797"/>
                <a:gd name="T55" fmla="*/ 309 h 706"/>
                <a:gd name="T56" fmla="*/ 637 w 797"/>
                <a:gd name="T57" fmla="*/ 254 h 706"/>
                <a:gd name="T58" fmla="*/ 650 w 797"/>
                <a:gd name="T59" fmla="*/ 282 h 706"/>
                <a:gd name="T60" fmla="*/ 652 w 797"/>
                <a:gd name="T61" fmla="*/ 270 h 706"/>
                <a:gd name="T62" fmla="*/ 485 w 797"/>
                <a:gd name="T63" fmla="*/ 164 h 706"/>
                <a:gd name="T64" fmla="*/ 249 w 797"/>
                <a:gd name="T65" fmla="*/ 377 h 706"/>
                <a:gd name="T66" fmla="*/ 418 w 797"/>
                <a:gd name="T67" fmla="*/ 377 h 706"/>
                <a:gd name="T68" fmla="*/ 674 w 797"/>
                <a:gd name="T69" fmla="*/ 130 h 706"/>
                <a:gd name="T70" fmla="*/ 635 w 797"/>
                <a:gd name="T71" fmla="*/ 290 h 706"/>
                <a:gd name="T72" fmla="*/ 640 w 797"/>
                <a:gd name="T73" fmla="*/ 370 h 706"/>
                <a:gd name="T74" fmla="*/ 587 w 797"/>
                <a:gd name="T75" fmla="*/ 300 h 706"/>
                <a:gd name="T76" fmla="*/ 575 w 797"/>
                <a:gd name="T77" fmla="*/ 319 h 706"/>
                <a:gd name="T78" fmla="*/ 589 w 797"/>
                <a:gd name="T79" fmla="*/ 416 h 706"/>
                <a:gd name="T80" fmla="*/ 527 w 797"/>
                <a:gd name="T81" fmla="*/ 375 h 706"/>
                <a:gd name="T82" fmla="*/ 375 w 797"/>
                <a:gd name="T83" fmla="*/ 230 h 706"/>
                <a:gd name="T84" fmla="*/ 468 w 797"/>
                <a:gd name="T85" fmla="*/ 155 h 706"/>
                <a:gd name="T86" fmla="*/ 500 w 797"/>
                <a:gd name="T87" fmla="*/ 123 h 706"/>
                <a:gd name="T88" fmla="*/ 510 w 797"/>
                <a:gd name="T89" fmla="*/ 60 h 706"/>
                <a:gd name="T90" fmla="*/ 374 w 797"/>
                <a:gd name="T91" fmla="*/ 174 h 706"/>
                <a:gd name="T92" fmla="*/ 246 w 797"/>
                <a:gd name="T93" fmla="*/ 290 h 706"/>
                <a:gd name="T94" fmla="*/ 268 w 797"/>
                <a:gd name="T95" fmla="*/ 312 h 706"/>
                <a:gd name="T96" fmla="*/ 324 w 797"/>
                <a:gd name="T97" fmla="*/ 266 h 706"/>
                <a:gd name="T98" fmla="*/ 370 w 797"/>
                <a:gd name="T99" fmla="*/ 205 h 706"/>
                <a:gd name="T100" fmla="*/ 507 w 797"/>
                <a:gd name="T101" fmla="*/ 427 h 706"/>
                <a:gd name="T102" fmla="*/ 459 w 797"/>
                <a:gd name="T103" fmla="*/ 631 h 706"/>
                <a:gd name="T104" fmla="*/ 500 w 797"/>
                <a:gd name="T105" fmla="*/ 452 h 706"/>
                <a:gd name="T106" fmla="*/ 210 w 797"/>
                <a:gd name="T107" fmla="*/ 439 h 706"/>
                <a:gd name="T108" fmla="*/ 29 w 797"/>
                <a:gd name="T109" fmla="*/ 546 h 706"/>
                <a:gd name="T110" fmla="*/ 285 w 797"/>
                <a:gd name="T111" fmla="*/ 659 h 706"/>
                <a:gd name="T112" fmla="*/ 399 w 797"/>
                <a:gd name="T113" fmla="*/ 584 h 706"/>
                <a:gd name="T114" fmla="*/ 408 w 797"/>
                <a:gd name="T115" fmla="*/ 686 h 706"/>
                <a:gd name="T116" fmla="*/ 227 w 797"/>
                <a:gd name="T117" fmla="*/ 312 h 706"/>
                <a:gd name="T118" fmla="*/ 223 w 797"/>
                <a:gd name="T119" fmla="*/ 319 h 706"/>
                <a:gd name="T120" fmla="*/ 223 w 797"/>
                <a:gd name="T121" fmla="*/ 31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7" h="706">
                  <a:moveTo>
                    <a:pt x="794" y="154"/>
                  </a:moveTo>
                  <a:cubicBezTo>
                    <a:pt x="787" y="201"/>
                    <a:pt x="797" y="242"/>
                    <a:pt x="785" y="280"/>
                  </a:cubicBezTo>
                  <a:cubicBezTo>
                    <a:pt x="758" y="304"/>
                    <a:pt x="727" y="324"/>
                    <a:pt x="706" y="355"/>
                  </a:cubicBezTo>
                  <a:cubicBezTo>
                    <a:pt x="699" y="357"/>
                    <a:pt x="696" y="364"/>
                    <a:pt x="688" y="365"/>
                  </a:cubicBezTo>
                  <a:cubicBezTo>
                    <a:pt x="685" y="372"/>
                    <a:pt x="679" y="376"/>
                    <a:pt x="674" y="381"/>
                  </a:cubicBezTo>
                  <a:cubicBezTo>
                    <a:pt x="648" y="376"/>
                    <a:pt x="634" y="393"/>
                    <a:pt x="619" y="410"/>
                  </a:cubicBezTo>
                  <a:cubicBezTo>
                    <a:pt x="616" y="410"/>
                    <a:pt x="613" y="410"/>
                    <a:pt x="609" y="410"/>
                  </a:cubicBezTo>
                  <a:cubicBezTo>
                    <a:pt x="600" y="420"/>
                    <a:pt x="599" y="437"/>
                    <a:pt x="580" y="437"/>
                  </a:cubicBezTo>
                  <a:cubicBezTo>
                    <a:pt x="578" y="451"/>
                    <a:pt x="574" y="465"/>
                    <a:pt x="560" y="468"/>
                  </a:cubicBezTo>
                  <a:cubicBezTo>
                    <a:pt x="560" y="486"/>
                    <a:pt x="549" y="515"/>
                    <a:pt x="538" y="532"/>
                  </a:cubicBezTo>
                  <a:cubicBezTo>
                    <a:pt x="542" y="549"/>
                    <a:pt x="533" y="556"/>
                    <a:pt x="529" y="573"/>
                  </a:cubicBezTo>
                  <a:cubicBezTo>
                    <a:pt x="481" y="612"/>
                    <a:pt x="454" y="671"/>
                    <a:pt x="401" y="705"/>
                  </a:cubicBezTo>
                  <a:cubicBezTo>
                    <a:pt x="389" y="706"/>
                    <a:pt x="375" y="700"/>
                    <a:pt x="365" y="705"/>
                  </a:cubicBezTo>
                  <a:cubicBezTo>
                    <a:pt x="333" y="685"/>
                    <a:pt x="294" y="675"/>
                    <a:pt x="258" y="660"/>
                  </a:cubicBezTo>
                  <a:cubicBezTo>
                    <a:pt x="236" y="652"/>
                    <a:pt x="214" y="641"/>
                    <a:pt x="193" y="631"/>
                  </a:cubicBezTo>
                  <a:cubicBezTo>
                    <a:pt x="187" y="629"/>
                    <a:pt x="182" y="622"/>
                    <a:pt x="176" y="620"/>
                  </a:cubicBezTo>
                  <a:cubicBezTo>
                    <a:pt x="159" y="613"/>
                    <a:pt x="139" y="612"/>
                    <a:pt x="123" y="604"/>
                  </a:cubicBezTo>
                  <a:cubicBezTo>
                    <a:pt x="108" y="598"/>
                    <a:pt x="83" y="588"/>
                    <a:pt x="61" y="584"/>
                  </a:cubicBezTo>
                  <a:cubicBezTo>
                    <a:pt x="43" y="566"/>
                    <a:pt x="17" y="560"/>
                    <a:pt x="8" y="536"/>
                  </a:cubicBezTo>
                  <a:cubicBezTo>
                    <a:pt x="0" y="511"/>
                    <a:pt x="1" y="455"/>
                    <a:pt x="0" y="430"/>
                  </a:cubicBezTo>
                  <a:cubicBezTo>
                    <a:pt x="0" y="425"/>
                    <a:pt x="3" y="418"/>
                    <a:pt x="3" y="413"/>
                  </a:cubicBezTo>
                  <a:cubicBezTo>
                    <a:pt x="3" y="389"/>
                    <a:pt x="0" y="368"/>
                    <a:pt x="5" y="348"/>
                  </a:cubicBezTo>
                  <a:cubicBezTo>
                    <a:pt x="7" y="346"/>
                    <a:pt x="15" y="346"/>
                    <a:pt x="17" y="348"/>
                  </a:cubicBezTo>
                  <a:cubicBezTo>
                    <a:pt x="48" y="302"/>
                    <a:pt x="97" y="265"/>
                    <a:pt x="133" y="230"/>
                  </a:cubicBezTo>
                  <a:cubicBezTo>
                    <a:pt x="161" y="226"/>
                    <a:pt x="185" y="239"/>
                    <a:pt x="196" y="212"/>
                  </a:cubicBezTo>
                  <a:cubicBezTo>
                    <a:pt x="215" y="212"/>
                    <a:pt x="228" y="200"/>
                    <a:pt x="232" y="177"/>
                  </a:cubicBezTo>
                  <a:cubicBezTo>
                    <a:pt x="239" y="176"/>
                    <a:pt x="245" y="177"/>
                    <a:pt x="249" y="176"/>
                  </a:cubicBezTo>
                  <a:cubicBezTo>
                    <a:pt x="257" y="170"/>
                    <a:pt x="256" y="157"/>
                    <a:pt x="261" y="148"/>
                  </a:cubicBezTo>
                  <a:cubicBezTo>
                    <a:pt x="292" y="148"/>
                    <a:pt x="290" y="124"/>
                    <a:pt x="299" y="102"/>
                  </a:cubicBezTo>
                  <a:cubicBezTo>
                    <a:pt x="305" y="102"/>
                    <a:pt x="307" y="100"/>
                    <a:pt x="314" y="99"/>
                  </a:cubicBezTo>
                  <a:cubicBezTo>
                    <a:pt x="317" y="83"/>
                    <a:pt x="317" y="75"/>
                    <a:pt x="316" y="60"/>
                  </a:cubicBezTo>
                  <a:cubicBezTo>
                    <a:pt x="336" y="36"/>
                    <a:pt x="365" y="22"/>
                    <a:pt x="387" y="0"/>
                  </a:cubicBezTo>
                  <a:cubicBezTo>
                    <a:pt x="396" y="4"/>
                    <a:pt x="412" y="0"/>
                    <a:pt x="418" y="12"/>
                  </a:cubicBezTo>
                  <a:cubicBezTo>
                    <a:pt x="447" y="19"/>
                    <a:pt x="483" y="23"/>
                    <a:pt x="510" y="41"/>
                  </a:cubicBezTo>
                  <a:cubicBezTo>
                    <a:pt x="518" y="41"/>
                    <a:pt x="519" y="33"/>
                    <a:pt x="527" y="32"/>
                  </a:cubicBezTo>
                  <a:cubicBezTo>
                    <a:pt x="541" y="43"/>
                    <a:pt x="542" y="59"/>
                    <a:pt x="558" y="70"/>
                  </a:cubicBezTo>
                  <a:cubicBezTo>
                    <a:pt x="562" y="70"/>
                    <a:pt x="563" y="67"/>
                    <a:pt x="568" y="68"/>
                  </a:cubicBezTo>
                  <a:cubicBezTo>
                    <a:pt x="578" y="79"/>
                    <a:pt x="591" y="79"/>
                    <a:pt x="604" y="84"/>
                  </a:cubicBezTo>
                  <a:cubicBezTo>
                    <a:pt x="604" y="82"/>
                    <a:pt x="603" y="82"/>
                    <a:pt x="602" y="82"/>
                  </a:cubicBezTo>
                  <a:cubicBezTo>
                    <a:pt x="653" y="100"/>
                    <a:pt x="729" y="123"/>
                    <a:pt x="794" y="154"/>
                  </a:cubicBezTo>
                  <a:close/>
                  <a:moveTo>
                    <a:pt x="683" y="271"/>
                  </a:moveTo>
                  <a:cubicBezTo>
                    <a:pt x="691" y="299"/>
                    <a:pt x="677" y="328"/>
                    <a:pt x="691" y="350"/>
                  </a:cubicBezTo>
                  <a:cubicBezTo>
                    <a:pt x="708" y="337"/>
                    <a:pt x="718" y="317"/>
                    <a:pt x="736" y="302"/>
                  </a:cubicBezTo>
                  <a:cubicBezTo>
                    <a:pt x="746" y="293"/>
                    <a:pt x="760" y="290"/>
                    <a:pt x="768" y="280"/>
                  </a:cubicBezTo>
                  <a:cubicBezTo>
                    <a:pt x="786" y="256"/>
                    <a:pt x="777" y="212"/>
                    <a:pt x="778" y="183"/>
                  </a:cubicBezTo>
                  <a:cubicBezTo>
                    <a:pt x="751" y="217"/>
                    <a:pt x="722" y="249"/>
                    <a:pt x="683" y="271"/>
                  </a:cubicBezTo>
                  <a:close/>
                  <a:moveTo>
                    <a:pt x="720" y="225"/>
                  </a:moveTo>
                  <a:cubicBezTo>
                    <a:pt x="740" y="204"/>
                    <a:pt x="768" y="193"/>
                    <a:pt x="771" y="160"/>
                  </a:cubicBezTo>
                  <a:cubicBezTo>
                    <a:pt x="747" y="150"/>
                    <a:pt x="725" y="137"/>
                    <a:pt x="696" y="131"/>
                  </a:cubicBezTo>
                  <a:cubicBezTo>
                    <a:pt x="694" y="137"/>
                    <a:pt x="686" y="139"/>
                    <a:pt x="686" y="147"/>
                  </a:cubicBezTo>
                  <a:cubicBezTo>
                    <a:pt x="675" y="148"/>
                    <a:pt x="663" y="157"/>
                    <a:pt x="655" y="165"/>
                  </a:cubicBezTo>
                  <a:cubicBezTo>
                    <a:pt x="644" y="177"/>
                    <a:pt x="637" y="194"/>
                    <a:pt x="626" y="205"/>
                  </a:cubicBezTo>
                  <a:cubicBezTo>
                    <a:pt x="621" y="204"/>
                    <a:pt x="620" y="207"/>
                    <a:pt x="616" y="208"/>
                  </a:cubicBezTo>
                  <a:cubicBezTo>
                    <a:pt x="596" y="235"/>
                    <a:pt x="574" y="259"/>
                    <a:pt x="548" y="280"/>
                  </a:cubicBezTo>
                  <a:cubicBezTo>
                    <a:pt x="528" y="300"/>
                    <a:pt x="515" y="327"/>
                    <a:pt x="488" y="340"/>
                  </a:cubicBezTo>
                  <a:cubicBezTo>
                    <a:pt x="482" y="358"/>
                    <a:pt x="462" y="362"/>
                    <a:pt x="452" y="375"/>
                  </a:cubicBezTo>
                  <a:cubicBezTo>
                    <a:pt x="421" y="395"/>
                    <a:pt x="397" y="417"/>
                    <a:pt x="353" y="418"/>
                  </a:cubicBezTo>
                  <a:cubicBezTo>
                    <a:pt x="315" y="419"/>
                    <a:pt x="285" y="411"/>
                    <a:pt x="251" y="399"/>
                  </a:cubicBezTo>
                  <a:cubicBezTo>
                    <a:pt x="235" y="386"/>
                    <a:pt x="218" y="374"/>
                    <a:pt x="203" y="360"/>
                  </a:cubicBezTo>
                  <a:cubicBezTo>
                    <a:pt x="184" y="324"/>
                    <a:pt x="224" y="298"/>
                    <a:pt x="234" y="276"/>
                  </a:cubicBezTo>
                  <a:cubicBezTo>
                    <a:pt x="290" y="233"/>
                    <a:pt x="336" y="180"/>
                    <a:pt x="398" y="142"/>
                  </a:cubicBezTo>
                  <a:cubicBezTo>
                    <a:pt x="414" y="126"/>
                    <a:pt x="432" y="112"/>
                    <a:pt x="449" y="97"/>
                  </a:cubicBezTo>
                  <a:cubicBezTo>
                    <a:pt x="465" y="83"/>
                    <a:pt x="488" y="70"/>
                    <a:pt x="493" y="46"/>
                  </a:cubicBezTo>
                  <a:cubicBezTo>
                    <a:pt x="482" y="38"/>
                    <a:pt x="469" y="41"/>
                    <a:pt x="454" y="37"/>
                  </a:cubicBezTo>
                  <a:cubicBezTo>
                    <a:pt x="435" y="33"/>
                    <a:pt x="402" y="16"/>
                    <a:pt x="389" y="19"/>
                  </a:cubicBezTo>
                  <a:cubicBezTo>
                    <a:pt x="383" y="20"/>
                    <a:pt x="379" y="26"/>
                    <a:pt x="372" y="31"/>
                  </a:cubicBezTo>
                  <a:cubicBezTo>
                    <a:pt x="355" y="43"/>
                    <a:pt x="341" y="52"/>
                    <a:pt x="331" y="66"/>
                  </a:cubicBezTo>
                  <a:cubicBezTo>
                    <a:pt x="332" y="85"/>
                    <a:pt x="327" y="93"/>
                    <a:pt x="324" y="111"/>
                  </a:cubicBezTo>
                  <a:cubicBezTo>
                    <a:pt x="318" y="117"/>
                    <a:pt x="312" y="118"/>
                    <a:pt x="305" y="121"/>
                  </a:cubicBezTo>
                  <a:cubicBezTo>
                    <a:pt x="310" y="142"/>
                    <a:pt x="293" y="154"/>
                    <a:pt x="275" y="157"/>
                  </a:cubicBezTo>
                  <a:cubicBezTo>
                    <a:pt x="266" y="169"/>
                    <a:pt x="269" y="193"/>
                    <a:pt x="242" y="188"/>
                  </a:cubicBezTo>
                  <a:cubicBezTo>
                    <a:pt x="236" y="202"/>
                    <a:pt x="227" y="222"/>
                    <a:pt x="210" y="220"/>
                  </a:cubicBezTo>
                  <a:cubicBezTo>
                    <a:pt x="200" y="240"/>
                    <a:pt x="167" y="242"/>
                    <a:pt x="143" y="242"/>
                  </a:cubicBezTo>
                  <a:cubicBezTo>
                    <a:pt x="100" y="274"/>
                    <a:pt x="62" y="310"/>
                    <a:pt x="29" y="352"/>
                  </a:cubicBezTo>
                  <a:cubicBezTo>
                    <a:pt x="95" y="372"/>
                    <a:pt x="166" y="404"/>
                    <a:pt x="239" y="423"/>
                  </a:cubicBezTo>
                  <a:cubicBezTo>
                    <a:pt x="242" y="427"/>
                    <a:pt x="245" y="430"/>
                    <a:pt x="251" y="432"/>
                  </a:cubicBezTo>
                  <a:cubicBezTo>
                    <a:pt x="300" y="448"/>
                    <a:pt x="365" y="471"/>
                    <a:pt x="416" y="485"/>
                  </a:cubicBezTo>
                  <a:cubicBezTo>
                    <a:pt x="433" y="473"/>
                    <a:pt x="456" y="468"/>
                    <a:pt x="471" y="452"/>
                  </a:cubicBezTo>
                  <a:cubicBezTo>
                    <a:pt x="476" y="447"/>
                    <a:pt x="478" y="439"/>
                    <a:pt x="483" y="435"/>
                  </a:cubicBezTo>
                  <a:cubicBezTo>
                    <a:pt x="486" y="433"/>
                    <a:pt x="489" y="436"/>
                    <a:pt x="491" y="433"/>
                  </a:cubicBezTo>
                  <a:cubicBezTo>
                    <a:pt x="496" y="429"/>
                    <a:pt x="501" y="418"/>
                    <a:pt x="502" y="413"/>
                  </a:cubicBezTo>
                  <a:cubicBezTo>
                    <a:pt x="503" y="403"/>
                    <a:pt x="496" y="393"/>
                    <a:pt x="498" y="384"/>
                  </a:cubicBezTo>
                  <a:cubicBezTo>
                    <a:pt x="501" y="371"/>
                    <a:pt x="514" y="369"/>
                    <a:pt x="527" y="363"/>
                  </a:cubicBezTo>
                  <a:cubicBezTo>
                    <a:pt x="538" y="345"/>
                    <a:pt x="532" y="320"/>
                    <a:pt x="551" y="309"/>
                  </a:cubicBezTo>
                  <a:cubicBezTo>
                    <a:pt x="555" y="309"/>
                    <a:pt x="559" y="309"/>
                    <a:pt x="563" y="309"/>
                  </a:cubicBezTo>
                  <a:cubicBezTo>
                    <a:pt x="575" y="298"/>
                    <a:pt x="585" y="276"/>
                    <a:pt x="609" y="282"/>
                  </a:cubicBezTo>
                  <a:cubicBezTo>
                    <a:pt x="619" y="273"/>
                    <a:pt x="622" y="258"/>
                    <a:pt x="637" y="254"/>
                  </a:cubicBezTo>
                  <a:cubicBezTo>
                    <a:pt x="648" y="258"/>
                    <a:pt x="665" y="251"/>
                    <a:pt x="681" y="259"/>
                  </a:cubicBezTo>
                  <a:cubicBezTo>
                    <a:pt x="694" y="252"/>
                    <a:pt x="707" y="239"/>
                    <a:pt x="720" y="225"/>
                  </a:cubicBezTo>
                  <a:close/>
                  <a:moveTo>
                    <a:pt x="650" y="282"/>
                  </a:moveTo>
                  <a:cubicBezTo>
                    <a:pt x="644" y="305"/>
                    <a:pt x="663" y="338"/>
                    <a:pt x="667" y="365"/>
                  </a:cubicBezTo>
                  <a:cubicBezTo>
                    <a:pt x="674" y="367"/>
                    <a:pt x="672" y="360"/>
                    <a:pt x="679" y="362"/>
                  </a:cubicBezTo>
                  <a:cubicBezTo>
                    <a:pt x="662" y="336"/>
                    <a:pt x="694" y="262"/>
                    <a:pt x="652" y="270"/>
                  </a:cubicBezTo>
                  <a:cubicBezTo>
                    <a:pt x="651" y="274"/>
                    <a:pt x="651" y="278"/>
                    <a:pt x="650" y="282"/>
                  </a:cubicBezTo>
                  <a:close/>
                  <a:moveTo>
                    <a:pt x="558" y="89"/>
                  </a:moveTo>
                  <a:cubicBezTo>
                    <a:pt x="535" y="115"/>
                    <a:pt x="502" y="138"/>
                    <a:pt x="485" y="164"/>
                  </a:cubicBezTo>
                  <a:cubicBezTo>
                    <a:pt x="454" y="180"/>
                    <a:pt x="429" y="202"/>
                    <a:pt x="408" y="227"/>
                  </a:cubicBezTo>
                  <a:cubicBezTo>
                    <a:pt x="357" y="259"/>
                    <a:pt x="313" y="298"/>
                    <a:pt x="266" y="333"/>
                  </a:cubicBezTo>
                  <a:cubicBezTo>
                    <a:pt x="257" y="344"/>
                    <a:pt x="253" y="360"/>
                    <a:pt x="249" y="377"/>
                  </a:cubicBezTo>
                  <a:cubicBezTo>
                    <a:pt x="268" y="393"/>
                    <a:pt x="292" y="402"/>
                    <a:pt x="319" y="404"/>
                  </a:cubicBezTo>
                  <a:cubicBezTo>
                    <a:pt x="346" y="407"/>
                    <a:pt x="380" y="405"/>
                    <a:pt x="403" y="391"/>
                  </a:cubicBezTo>
                  <a:cubicBezTo>
                    <a:pt x="408" y="387"/>
                    <a:pt x="413" y="381"/>
                    <a:pt x="418" y="377"/>
                  </a:cubicBezTo>
                  <a:cubicBezTo>
                    <a:pt x="430" y="369"/>
                    <a:pt x="444" y="364"/>
                    <a:pt x="456" y="357"/>
                  </a:cubicBezTo>
                  <a:cubicBezTo>
                    <a:pt x="474" y="344"/>
                    <a:pt x="483" y="323"/>
                    <a:pt x="502" y="314"/>
                  </a:cubicBezTo>
                  <a:cubicBezTo>
                    <a:pt x="555" y="249"/>
                    <a:pt x="619" y="194"/>
                    <a:pt x="674" y="130"/>
                  </a:cubicBezTo>
                  <a:cubicBezTo>
                    <a:pt x="675" y="130"/>
                    <a:pt x="676" y="129"/>
                    <a:pt x="676" y="128"/>
                  </a:cubicBezTo>
                  <a:cubicBezTo>
                    <a:pt x="636" y="116"/>
                    <a:pt x="607" y="95"/>
                    <a:pt x="558" y="89"/>
                  </a:cubicBezTo>
                  <a:close/>
                  <a:moveTo>
                    <a:pt x="635" y="290"/>
                  </a:moveTo>
                  <a:cubicBezTo>
                    <a:pt x="631" y="291"/>
                    <a:pt x="631" y="288"/>
                    <a:pt x="630" y="287"/>
                  </a:cubicBezTo>
                  <a:cubicBezTo>
                    <a:pt x="626" y="289"/>
                    <a:pt x="624" y="291"/>
                    <a:pt x="619" y="292"/>
                  </a:cubicBezTo>
                  <a:cubicBezTo>
                    <a:pt x="625" y="316"/>
                    <a:pt x="624" y="352"/>
                    <a:pt x="640" y="370"/>
                  </a:cubicBezTo>
                  <a:cubicBezTo>
                    <a:pt x="661" y="345"/>
                    <a:pt x="635" y="323"/>
                    <a:pt x="635" y="290"/>
                  </a:cubicBezTo>
                  <a:close/>
                  <a:moveTo>
                    <a:pt x="604" y="293"/>
                  </a:moveTo>
                  <a:cubicBezTo>
                    <a:pt x="600" y="294"/>
                    <a:pt x="591" y="295"/>
                    <a:pt x="587" y="300"/>
                  </a:cubicBezTo>
                  <a:cubicBezTo>
                    <a:pt x="585" y="337"/>
                    <a:pt x="589" y="378"/>
                    <a:pt x="613" y="394"/>
                  </a:cubicBezTo>
                  <a:cubicBezTo>
                    <a:pt x="632" y="365"/>
                    <a:pt x="611" y="327"/>
                    <a:pt x="604" y="293"/>
                  </a:cubicBezTo>
                  <a:close/>
                  <a:moveTo>
                    <a:pt x="575" y="319"/>
                  </a:moveTo>
                  <a:cubicBezTo>
                    <a:pt x="567" y="321"/>
                    <a:pt x="559" y="321"/>
                    <a:pt x="553" y="324"/>
                  </a:cubicBezTo>
                  <a:cubicBezTo>
                    <a:pt x="547" y="359"/>
                    <a:pt x="565" y="394"/>
                    <a:pt x="578" y="420"/>
                  </a:cubicBezTo>
                  <a:cubicBezTo>
                    <a:pt x="585" y="422"/>
                    <a:pt x="583" y="416"/>
                    <a:pt x="589" y="416"/>
                  </a:cubicBezTo>
                  <a:cubicBezTo>
                    <a:pt x="597" y="384"/>
                    <a:pt x="573" y="359"/>
                    <a:pt x="575" y="319"/>
                  </a:cubicBezTo>
                  <a:close/>
                  <a:moveTo>
                    <a:pt x="544" y="362"/>
                  </a:moveTo>
                  <a:cubicBezTo>
                    <a:pt x="538" y="360"/>
                    <a:pt x="532" y="370"/>
                    <a:pt x="527" y="375"/>
                  </a:cubicBezTo>
                  <a:cubicBezTo>
                    <a:pt x="536" y="402"/>
                    <a:pt x="540" y="434"/>
                    <a:pt x="556" y="452"/>
                  </a:cubicBezTo>
                  <a:cubicBezTo>
                    <a:pt x="579" y="428"/>
                    <a:pt x="547" y="392"/>
                    <a:pt x="544" y="362"/>
                  </a:cubicBezTo>
                  <a:close/>
                  <a:moveTo>
                    <a:pt x="375" y="230"/>
                  </a:moveTo>
                  <a:cubicBezTo>
                    <a:pt x="399" y="208"/>
                    <a:pt x="426" y="187"/>
                    <a:pt x="454" y="165"/>
                  </a:cubicBezTo>
                  <a:cubicBezTo>
                    <a:pt x="461" y="153"/>
                    <a:pt x="454" y="131"/>
                    <a:pt x="461" y="123"/>
                  </a:cubicBezTo>
                  <a:cubicBezTo>
                    <a:pt x="469" y="131"/>
                    <a:pt x="466" y="141"/>
                    <a:pt x="468" y="155"/>
                  </a:cubicBezTo>
                  <a:cubicBezTo>
                    <a:pt x="479" y="153"/>
                    <a:pt x="478" y="137"/>
                    <a:pt x="490" y="135"/>
                  </a:cubicBezTo>
                  <a:cubicBezTo>
                    <a:pt x="487" y="123"/>
                    <a:pt x="488" y="97"/>
                    <a:pt x="493" y="85"/>
                  </a:cubicBezTo>
                  <a:cubicBezTo>
                    <a:pt x="498" y="98"/>
                    <a:pt x="501" y="111"/>
                    <a:pt x="500" y="123"/>
                  </a:cubicBezTo>
                  <a:cubicBezTo>
                    <a:pt x="517" y="111"/>
                    <a:pt x="528" y="93"/>
                    <a:pt x="544" y="80"/>
                  </a:cubicBezTo>
                  <a:cubicBezTo>
                    <a:pt x="541" y="71"/>
                    <a:pt x="532" y="68"/>
                    <a:pt x="527" y="60"/>
                  </a:cubicBezTo>
                  <a:cubicBezTo>
                    <a:pt x="521" y="60"/>
                    <a:pt x="514" y="57"/>
                    <a:pt x="510" y="60"/>
                  </a:cubicBezTo>
                  <a:cubicBezTo>
                    <a:pt x="493" y="71"/>
                    <a:pt x="475" y="93"/>
                    <a:pt x="454" y="111"/>
                  </a:cubicBezTo>
                  <a:cubicBezTo>
                    <a:pt x="428" y="134"/>
                    <a:pt x="402" y="153"/>
                    <a:pt x="380" y="172"/>
                  </a:cubicBezTo>
                  <a:cubicBezTo>
                    <a:pt x="379" y="174"/>
                    <a:pt x="376" y="172"/>
                    <a:pt x="374" y="174"/>
                  </a:cubicBezTo>
                  <a:cubicBezTo>
                    <a:pt x="364" y="181"/>
                    <a:pt x="358" y="192"/>
                    <a:pt x="348" y="200"/>
                  </a:cubicBezTo>
                  <a:cubicBezTo>
                    <a:pt x="323" y="221"/>
                    <a:pt x="297" y="240"/>
                    <a:pt x="276" y="261"/>
                  </a:cubicBezTo>
                  <a:cubicBezTo>
                    <a:pt x="266" y="271"/>
                    <a:pt x="254" y="279"/>
                    <a:pt x="246" y="290"/>
                  </a:cubicBezTo>
                  <a:cubicBezTo>
                    <a:pt x="247" y="309"/>
                    <a:pt x="246" y="317"/>
                    <a:pt x="252" y="331"/>
                  </a:cubicBezTo>
                  <a:cubicBezTo>
                    <a:pt x="265" y="323"/>
                    <a:pt x="250" y="288"/>
                    <a:pt x="264" y="283"/>
                  </a:cubicBezTo>
                  <a:cubicBezTo>
                    <a:pt x="267" y="292"/>
                    <a:pt x="268" y="301"/>
                    <a:pt x="268" y="312"/>
                  </a:cubicBezTo>
                  <a:cubicBezTo>
                    <a:pt x="283" y="301"/>
                    <a:pt x="296" y="288"/>
                    <a:pt x="312" y="278"/>
                  </a:cubicBezTo>
                  <a:cubicBezTo>
                    <a:pt x="315" y="266"/>
                    <a:pt x="312" y="247"/>
                    <a:pt x="322" y="242"/>
                  </a:cubicBezTo>
                  <a:cubicBezTo>
                    <a:pt x="324" y="249"/>
                    <a:pt x="328" y="260"/>
                    <a:pt x="324" y="266"/>
                  </a:cubicBezTo>
                  <a:cubicBezTo>
                    <a:pt x="347" y="265"/>
                    <a:pt x="328" y="227"/>
                    <a:pt x="338" y="220"/>
                  </a:cubicBezTo>
                  <a:cubicBezTo>
                    <a:pt x="345" y="225"/>
                    <a:pt x="345" y="237"/>
                    <a:pt x="346" y="247"/>
                  </a:cubicBezTo>
                  <a:cubicBezTo>
                    <a:pt x="374" y="245"/>
                    <a:pt x="356" y="214"/>
                    <a:pt x="370" y="205"/>
                  </a:cubicBezTo>
                  <a:cubicBezTo>
                    <a:pt x="374" y="211"/>
                    <a:pt x="373" y="227"/>
                    <a:pt x="375" y="230"/>
                  </a:cubicBezTo>
                  <a:close/>
                  <a:moveTo>
                    <a:pt x="515" y="379"/>
                  </a:moveTo>
                  <a:cubicBezTo>
                    <a:pt x="501" y="390"/>
                    <a:pt x="520" y="414"/>
                    <a:pt x="507" y="427"/>
                  </a:cubicBezTo>
                  <a:cubicBezTo>
                    <a:pt x="513" y="455"/>
                    <a:pt x="525" y="484"/>
                    <a:pt x="534" y="510"/>
                  </a:cubicBezTo>
                  <a:cubicBezTo>
                    <a:pt x="559" y="471"/>
                    <a:pt x="524" y="415"/>
                    <a:pt x="515" y="379"/>
                  </a:cubicBezTo>
                  <a:close/>
                  <a:moveTo>
                    <a:pt x="459" y="631"/>
                  </a:moveTo>
                  <a:cubicBezTo>
                    <a:pt x="466" y="623"/>
                    <a:pt x="471" y="614"/>
                    <a:pt x="478" y="606"/>
                  </a:cubicBezTo>
                  <a:cubicBezTo>
                    <a:pt x="492" y="589"/>
                    <a:pt x="512" y="575"/>
                    <a:pt x="519" y="558"/>
                  </a:cubicBezTo>
                  <a:cubicBezTo>
                    <a:pt x="533" y="527"/>
                    <a:pt x="508" y="489"/>
                    <a:pt x="500" y="452"/>
                  </a:cubicBezTo>
                  <a:cubicBezTo>
                    <a:pt x="487" y="454"/>
                    <a:pt x="480" y="467"/>
                    <a:pt x="471" y="468"/>
                  </a:cubicBezTo>
                  <a:cubicBezTo>
                    <a:pt x="461" y="492"/>
                    <a:pt x="431" y="504"/>
                    <a:pt x="404" y="502"/>
                  </a:cubicBezTo>
                  <a:cubicBezTo>
                    <a:pt x="340" y="473"/>
                    <a:pt x="280" y="459"/>
                    <a:pt x="210" y="439"/>
                  </a:cubicBezTo>
                  <a:cubicBezTo>
                    <a:pt x="209" y="436"/>
                    <a:pt x="212" y="430"/>
                    <a:pt x="206" y="432"/>
                  </a:cubicBezTo>
                  <a:cubicBezTo>
                    <a:pt x="150" y="412"/>
                    <a:pt x="78" y="388"/>
                    <a:pt x="15" y="362"/>
                  </a:cubicBezTo>
                  <a:cubicBezTo>
                    <a:pt x="17" y="429"/>
                    <a:pt x="8" y="494"/>
                    <a:pt x="29" y="546"/>
                  </a:cubicBezTo>
                  <a:cubicBezTo>
                    <a:pt x="60" y="569"/>
                    <a:pt x="97" y="578"/>
                    <a:pt x="131" y="592"/>
                  </a:cubicBezTo>
                  <a:cubicBezTo>
                    <a:pt x="146" y="598"/>
                    <a:pt x="161" y="600"/>
                    <a:pt x="176" y="606"/>
                  </a:cubicBezTo>
                  <a:cubicBezTo>
                    <a:pt x="214" y="620"/>
                    <a:pt x="247" y="648"/>
                    <a:pt x="285" y="659"/>
                  </a:cubicBezTo>
                  <a:cubicBezTo>
                    <a:pt x="289" y="659"/>
                    <a:pt x="293" y="659"/>
                    <a:pt x="297" y="659"/>
                  </a:cubicBezTo>
                  <a:cubicBezTo>
                    <a:pt x="325" y="670"/>
                    <a:pt x="352" y="685"/>
                    <a:pt x="386" y="690"/>
                  </a:cubicBezTo>
                  <a:cubicBezTo>
                    <a:pt x="406" y="667"/>
                    <a:pt x="396" y="620"/>
                    <a:pt x="399" y="584"/>
                  </a:cubicBezTo>
                  <a:cubicBezTo>
                    <a:pt x="401" y="566"/>
                    <a:pt x="404" y="550"/>
                    <a:pt x="408" y="536"/>
                  </a:cubicBezTo>
                  <a:cubicBezTo>
                    <a:pt x="419" y="565"/>
                    <a:pt x="401" y="620"/>
                    <a:pt x="411" y="657"/>
                  </a:cubicBezTo>
                  <a:cubicBezTo>
                    <a:pt x="406" y="666"/>
                    <a:pt x="405" y="677"/>
                    <a:pt x="408" y="686"/>
                  </a:cubicBezTo>
                  <a:cubicBezTo>
                    <a:pt x="426" y="669"/>
                    <a:pt x="443" y="650"/>
                    <a:pt x="459" y="631"/>
                  </a:cubicBezTo>
                  <a:close/>
                  <a:moveTo>
                    <a:pt x="237" y="300"/>
                  </a:moveTo>
                  <a:cubicBezTo>
                    <a:pt x="231" y="302"/>
                    <a:pt x="231" y="309"/>
                    <a:pt x="227" y="312"/>
                  </a:cubicBezTo>
                  <a:cubicBezTo>
                    <a:pt x="238" y="312"/>
                    <a:pt x="231" y="330"/>
                    <a:pt x="239" y="333"/>
                  </a:cubicBezTo>
                  <a:cubicBezTo>
                    <a:pt x="237" y="322"/>
                    <a:pt x="236" y="310"/>
                    <a:pt x="237" y="300"/>
                  </a:cubicBezTo>
                  <a:close/>
                  <a:moveTo>
                    <a:pt x="223" y="319"/>
                  </a:moveTo>
                  <a:cubicBezTo>
                    <a:pt x="220" y="324"/>
                    <a:pt x="218" y="334"/>
                    <a:pt x="210" y="329"/>
                  </a:cubicBezTo>
                  <a:cubicBezTo>
                    <a:pt x="211" y="348"/>
                    <a:pt x="216" y="356"/>
                    <a:pt x="229" y="365"/>
                  </a:cubicBezTo>
                  <a:cubicBezTo>
                    <a:pt x="229" y="348"/>
                    <a:pt x="230" y="330"/>
                    <a:pt x="223" y="3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Freeform 138"/>
            <p:cNvSpPr>
              <a:spLocks noEditPoints="1"/>
            </p:cNvSpPr>
            <p:nvPr/>
          </p:nvSpPr>
          <p:spPr bwMode="auto">
            <a:xfrm>
              <a:off x="7551738" y="3370263"/>
              <a:ext cx="82550" cy="58738"/>
            </a:xfrm>
            <a:custGeom>
              <a:avLst/>
              <a:gdLst>
                <a:gd name="T0" fmla="*/ 95 w 127"/>
                <a:gd name="T1" fmla="*/ 0 h 92"/>
                <a:gd name="T2" fmla="*/ 118 w 127"/>
                <a:gd name="T3" fmla="*/ 56 h 92"/>
                <a:gd name="T4" fmla="*/ 5 w 127"/>
                <a:gd name="T5" fmla="*/ 65 h 92"/>
                <a:gd name="T6" fmla="*/ 0 w 127"/>
                <a:gd name="T7" fmla="*/ 34 h 92"/>
                <a:gd name="T8" fmla="*/ 95 w 127"/>
                <a:gd name="T9" fmla="*/ 0 h 92"/>
                <a:gd name="T10" fmla="*/ 71 w 127"/>
                <a:gd name="T11" fmla="*/ 41 h 92"/>
                <a:gd name="T12" fmla="*/ 82 w 127"/>
                <a:gd name="T13" fmla="*/ 56 h 92"/>
                <a:gd name="T14" fmla="*/ 97 w 127"/>
                <a:gd name="T15" fmla="*/ 46 h 92"/>
                <a:gd name="T16" fmla="*/ 97 w 127"/>
                <a:gd name="T17" fmla="*/ 36 h 92"/>
                <a:gd name="T18" fmla="*/ 99 w 127"/>
                <a:gd name="T19" fmla="*/ 34 h 92"/>
                <a:gd name="T20" fmla="*/ 71 w 127"/>
                <a:gd name="T21" fmla="*/ 41 h 92"/>
                <a:gd name="T22" fmla="*/ 68 w 127"/>
                <a:gd name="T23" fmla="*/ 21 h 92"/>
                <a:gd name="T24" fmla="*/ 68 w 127"/>
                <a:gd name="T25" fmla="*/ 31 h 92"/>
                <a:gd name="T26" fmla="*/ 89 w 127"/>
                <a:gd name="T27" fmla="*/ 21 h 92"/>
                <a:gd name="T28" fmla="*/ 68 w 127"/>
                <a:gd name="T29" fmla="*/ 21 h 92"/>
                <a:gd name="T30" fmla="*/ 54 w 127"/>
                <a:gd name="T31" fmla="*/ 44 h 92"/>
                <a:gd name="T32" fmla="*/ 37 w 127"/>
                <a:gd name="T33" fmla="*/ 58 h 92"/>
                <a:gd name="T34" fmla="*/ 63 w 127"/>
                <a:gd name="T35" fmla="*/ 60 h 92"/>
                <a:gd name="T36" fmla="*/ 54 w 127"/>
                <a:gd name="T37" fmla="*/ 44 h 92"/>
                <a:gd name="T38" fmla="*/ 56 w 127"/>
                <a:gd name="T39" fmla="*/ 19 h 92"/>
                <a:gd name="T40" fmla="*/ 13 w 127"/>
                <a:gd name="T41" fmla="*/ 50 h 92"/>
                <a:gd name="T42" fmla="*/ 58 w 127"/>
                <a:gd name="T43" fmla="*/ 32 h 92"/>
                <a:gd name="T44" fmla="*/ 56 w 127"/>
                <a:gd name="T45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92">
                  <a:moveTo>
                    <a:pt x="95" y="0"/>
                  </a:moveTo>
                  <a:cubicBezTo>
                    <a:pt x="118" y="12"/>
                    <a:pt x="127" y="35"/>
                    <a:pt x="118" y="56"/>
                  </a:cubicBezTo>
                  <a:cubicBezTo>
                    <a:pt x="102" y="91"/>
                    <a:pt x="23" y="92"/>
                    <a:pt x="5" y="65"/>
                  </a:cubicBezTo>
                  <a:cubicBezTo>
                    <a:pt x="0" y="57"/>
                    <a:pt x="0" y="46"/>
                    <a:pt x="0" y="34"/>
                  </a:cubicBezTo>
                  <a:cubicBezTo>
                    <a:pt x="17" y="4"/>
                    <a:pt x="63" y="3"/>
                    <a:pt x="95" y="0"/>
                  </a:cubicBezTo>
                  <a:close/>
                  <a:moveTo>
                    <a:pt x="71" y="41"/>
                  </a:moveTo>
                  <a:cubicBezTo>
                    <a:pt x="71" y="50"/>
                    <a:pt x="75" y="55"/>
                    <a:pt x="82" y="56"/>
                  </a:cubicBezTo>
                  <a:cubicBezTo>
                    <a:pt x="87" y="53"/>
                    <a:pt x="93" y="50"/>
                    <a:pt x="97" y="46"/>
                  </a:cubicBezTo>
                  <a:cubicBezTo>
                    <a:pt x="99" y="41"/>
                    <a:pt x="92" y="37"/>
                    <a:pt x="97" y="36"/>
                  </a:cubicBezTo>
                  <a:cubicBezTo>
                    <a:pt x="97" y="38"/>
                    <a:pt x="99" y="37"/>
                    <a:pt x="99" y="34"/>
                  </a:cubicBezTo>
                  <a:cubicBezTo>
                    <a:pt x="87" y="34"/>
                    <a:pt x="80" y="39"/>
                    <a:pt x="71" y="41"/>
                  </a:cubicBezTo>
                  <a:close/>
                  <a:moveTo>
                    <a:pt x="68" y="21"/>
                  </a:moveTo>
                  <a:cubicBezTo>
                    <a:pt x="68" y="24"/>
                    <a:pt x="68" y="27"/>
                    <a:pt x="68" y="31"/>
                  </a:cubicBezTo>
                  <a:cubicBezTo>
                    <a:pt x="75" y="27"/>
                    <a:pt x="85" y="27"/>
                    <a:pt x="89" y="21"/>
                  </a:cubicBezTo>
                  <a:cubicBezTo>
                    <a:pt x="86" y="15"/>
                    <a:pt x="75" y="17"/>
                    <a:pt x="68" y="21"/>
                  </a:cubicBezTo>
                  <a:close/>
                  <a:moveTo>
                    <a:pt x="54" y="44"/>
                  </a:moveTo>
                  <a:cubicBezTo>
                    <a:pt x="49" y="53"/>
                    <a:pt x="40" y="47"/>
                    <a:pt x="37" y="58"/>
                  </a:cubicBezTo>
                  <a:cubicBezTo>
                    <a:pt x="49" y="58"/>
                    <a:pt x="50" y="59"/>
                    <a:pt x="63" y="60"/>
                  </a:cubicBezTo>
                  <a:cubicBezTo>
                    <a:pt x="64" y="51"/>
                    <a:pt x="60" y="47"/>
                    <a:pt x="54" y="44"/>
                  </a:cubicBezTo>
                  <a:close/>
                  <a:moveTo>
                    <a:pt x="56" y="19"/>
                  </a:moveTo>
                  <a:cubicBezTo>
                    <a:pt x="36" y="25"/>
                    <a:pt x="14" y="30"/>
                    <a:pt x="13" y="50"/>
                  </a:cubicBezTo>
                  <a:cubicBezTo>
                    <a:pt x="30" y="42"/>
                    <a:pt x="41" y="38"/>
                    <a:pt x="58" y="32"/>
                  </a:cubicBezTo>
                  <a:cubicBezTo>
                    <a:pt x="57" y="28"/>
                    <a:pt x="55" y="25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Freeform 139"/>
            <p:cNvSpPr>
              <a:spLocks noEditPoints="1"/>
            </p:cNvSpPr>
            <p:nvPr/>
          </p:nvSpPr>
          <p:spPr bwMode="auto">
            <a:xfrm>
              <a:off x="7294563" y="3516313"/>
              <a:ext cx="165100" cy="103188"/>
            </a:xfrm>
            <a:custGeom>
              <a:avLst/>
              <a:gdLst>
                <a:gd name="T0" fmla="*/ 206 w 256"/>
                <a:gd name="T1" fmla="*/ 147 h 160"/>
                <a:gd name="T2" fmla="*/ 134 w 256"/>
                <a:gd name="T3" fmla="*/ 155 h 160"/>
                <a:gd name="T4" fmla="*/ 33 w 256"/>
                <a:gd name="T5" fmla="*/ 104 h 160"/>
                <a:gd name="T6" fmla="*/ 20 w 256"/>
                <a:gd name="T7" fmla="*/ 29 h 160"/>
                <a:gd name="T8" fmla="*/ 73 w 256"/>
                <a:gd name="T9" fmla="*/ 0 h 160"/>
                <a:gd name="T10" fmla="*/ 175 w 256"/>
                <a:gd name="T11" fmla="*/ 38 h 160"/>
                <a:gd name="T12" fmla="*/ 206 w 256"/>
                <a:gd name="T13" fmla="*/ 147 h 160"/>
                <a:gd name="T14" fmla="*/ 209 w 256"/>
                <a:gd name="T15" fmla="*/ 99 h 160"/>
                <a:gd name="T16" fmla="*/ 173 w 256"/>
                <a:gd name="T17" fmla="*/ 120 h 160"/>
                <a:gd name="T18" fmla="*/ 213 w 256"/>
                <a:gd name="T19" fmla="*/ 104 h 160"/>
                <a:gd name="T20" fmla="*/ 209 w 256"/>
                <a:gd name="T21" fmla="*/ 99 h 160"/>
                <a:gd name="T22" fmla="*/ 197 w 256"/>
                <a:gd name="T23" fmla="*/ 79 h 160"/>
                <a:gd name="T24" fmla="*/ 146 w 256"/>
                <a:gd name="T25" fmla="*/ 111 h 160"/>
                <a:gd name="T26" fmla="*/ 204 w 256"/>
                <a:gd name="T27" fmla="*/ 82 h 160"/>
                <a:gd name="T28" fmla="*/ 197 w 256"/>
                <a:gd name="T29" fmla="*/ 79 h 160"/>
                <a:gd name="T30" fmla="*/ 177 w 256"/>
                <a:gd name="T31" fmla="*/ 60 h 160"/>
                <a:gd name="T32" fmla="*/ 119 w 256"/>
                <a:gd name="T33" fmla="*/ 97 h 160"/>
                <a:gd name="T34" fmla="*/ 189 w 256"/>
                <a:gd name="T35" fmla="*/ 67 h 160"/>
                <a:gd name="T36" fmla="*/ 177 w 256"/>
                <a:gd name="T37" fmla="*/ 60 h 160"/>
                <a:gd name="T38" fmla="*/ 76 w 256"/>
                <a:gd name="T39" fmla="*/ 50 h 160"/>
                <a:gd name="T40" fmla="*/ 103 w 256"/>
                <a:gd name="T41" fmla="*/ 22 h 160"/>
                <a:gd name="T42" fmla="*/ 30 w 256"/>
                <a:gd name="T43" fmla="*/ 70 h 160"/>
                <a:gd name="T44" fmla="*/ 83 w 256"/>
                <a:gd name="T45" fmla="*/ 123 h 160"/>
                <a:gd name="T46" fmla="*/ 93 w 256"/>
                <a:gd name="T47" fmla="*/ 123 h 160"/>
                <a:gd name="T48" fmla="*/ 97 w 256"/>
                <a:gd name="T49" fmla="*/ 128 h 160"/>
                <a:gd name="T50" fmla="*/ 179 w 256"/>
                <a:gd name="T51" fmla="*/ 135 h 160"/>
                <a:gd name="T52" fmla="*/ 76 w 256"/>
                <a:gd name="T53" fmla="*/ 50 h 160"/>
                <a:gd name="T54" fmla="*/ 151 w 256"/>
                <a:gd name="T55" fmla="*/ 41 h 160"/>
                <a:gd name="T56" fmla="*/ 95 w 256"/>
                <a:gd name="T57" fmla="*/ 77 h 160"/>
                <a:gd name="T58" fmla="*/ 102 w 256"/>
                <a:gd name="T59" fmla="*/ 85 h 160"/>
                <a:gd name="T60" fmla="*/ 163 w 256"/>
                <a:gd name="T61" fmla="*/ 48 h 160"/>
                <a:gd name="T62" fmla="*/ 151 w 256"/>
                <a:gd name="T63" fmla="*/ 41 h 160"/>
                <a:gd name="T64" fmla="*/ 126 w 256"/>
                <a:gd name="T65" fmla="*/ 44 h 160"/>
                <a:gd name="T66" fmla="*/ 134 w 256"/>
                <a:gd name="T67" fmla="*/ 32 h 160"/>
                <a:gd name="T68" fmla="*/ 129 w 256"/>
                <a:gd name="T69" fmla="*/ 38 h 160"/>
                <a:gd name="T70" fmla="*/ 93 w 256"/>
                <a:gd name="T71" fmla="*/ 67 h 160"/>
                <a:gd name="T72" fmla="*/ 126 w 256"/>
                <a:gd name="T73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60">
                  <a:moveTo>
                    <a:pt x="206" y="147"/>
                  </a:moveTo>
                  <a:cubicBezTo>
                    <a:pt x="184" y="151"/>
                    <a:pt x="161" y="160"/>
                    <a:pt x="134" y="155"/>
                  </a:cubicBezTo>
                  <a:cubicBezTo>
                    <a:pt x="98" y="149"/>
                    <a:pt x="57" y="127"/>
                    <a:pt x="33" y="104"/>
                  </a:cubicBezTo>
                  <a:cubicBezTo>
                    <a:pt x="16" y="87"/>
                    <a:pt x="0" y="56"/>
                    <a:pt x="20" y="29"/>
                  </a:cubicBezTo>
                  <a:cubicBezTo>
                    <a:pt x="32" y="13"/>
                    <a:pt x="48" y="9"/>
                    <a:pt x="73" y="0"/>
                  </a:cubicBezTo>
                  <a:cubicBezTo>
                    <a:pt x="111" y="2"/>
                    <a:pt x="138" y="25"/>
                    <a:pt x="175" y="38"/>
                  </a:cubicBezTo>
                  <a:cubicBezTo>
                    <a:pt x="202" y="61"/>
                    <a:pt x="256" y="114"/>
                    <a:pt x="206" y="147"/>
                  </a:cubicBezTo>
                  <a:close/>
                  <a:moveTo>
                    <a:pt x="209" y="99"/>
                  </a:moveTo>
                  <a:cubicBezTo>
                    <a:pt x="198" y="107"/>
                    <a:pt x="182" y="109"/>
                    <a:pt x="173" y="120"/>
                  </a:cubicBezTo>
                  <a:cubicBezTo>
                    <a:pt x="188" y="121"/>
                    <a:pt x="202" y="112"/>
                    <a:pt x="213" y="104"/>
                  </a:cubicBezTo>
                  <a:cubicBezTo>
                    <a:pt x="210" y="104"/>
                    <a:pt x="212" y="99"/>
                    <a:pt x="209" y="99"/>
                  </a:cubicBezTo>
                  <a:close/>
                  <a:moveTo>
                    <a:pt x="197" y="79"/>
                  </a:moveTo>
                  <a:cubicBezTo>
                    <a:pt x="182" y="90"/>
                    <a:pt x="161" y="95"/>
                    <a:pt x="146" y="111"/>
                  </a:cubicBezTo>
                  <a:cubicBezTo>
                    <a:pt x="174" y="113"/>
                    <a:pt x="188" y="92"/>
                    <a:pt x="204" y="82"/>
                  </a:cubicBezTo>
                  <a:cubicBezTo>
                    <a:pt x="201" y="82"/>
                    <a:pt x="202" y="77"/>
                    <a:pt x="197" y="79"/>
                  </a:cubicBezTo>
                  <a:close/>
                  <a:moveTo>
                    <a:pt x="177" y="60"/>
                  </a:moveTo>
                  <a:cubicBezTo>
                    <a:pt x="157" y="72"/>
                    <a:pt x="137" y="84"/>
                    <a:pt x="119" y="97"/>
                  </a:cubicBezTo>
                  <a:cubicBezTo>
                    <a:pt x="150" y="107"/>
                    <a:pt x="171" y="81"/>
                    <a:pt x="189" y="67"/>
                  </a:cubicBezTo>
                  <a:cubicBezTo>
                    <a:pt x="185" y="65"/>
                    <a:pt x="183" y="60"/>
                    <a:pt x="177" y="60"/>
                  </a:cubicBezTo>
                  <a:close/>
                  <a:moveTo>
                    <a:pt x="76" y="50"/>
                  </a:moveTo>
                  <a:cubicBezTo>
                    <a:pt x="79" y="35"/>
                    <a:pt x="94" y="33"/>
                    <a:pt x="103" y="22"/>
                  </a:cubicBezTo>
                  <a:cubicBezTo>
                    <a:pt x="75" y="17"/>
                    <a:pt x="21" y="23"/>
                    <a:pt x="30" y="70"/>
                  </a:cubicBezTo>
                  <a:cubicBezTo>
                    <a:pt x="46" y="85"/>
                    <a:pt x="58" y="111"/>
                    <a:pt x="83" y="123"/>
                  </a:cubicBezTo>
                  <a:cubicBezTo>
                    <a:pt x="86" y="124"/>
                    <a:pt x="90" y="122"/>
                    <a:pt x="93" y="123"/>
                  </a:cubicBezTo>
                  <a:cubicBezTo>
                    <a:pt x="94" y="123"/>
                    <a:pt x="95" y="127"/>
                    <a:pt x="97" y="128"/>
                  </a:cubicBezTo>
                  <a:cubicBezTo>
                    <a:pt x="121" y="137"/>
                    <a:pt x="154" y="148"/>
                    <a:pt x="179" y="135"/>
                  </a:cubicBezTo>
                  <a:cubicBezTo>
                    <a:pt x="139" y="128"/>
                    <a:pt x="65" y="98"/>
                    <a:pt x="76" y="50"/>
                  </a:cubicBezTo>
                  <a:close/>
                  <a:moveTo>
                    <a:pt x="151" y="41"/>
                  </a:moveTo>
                  <a:cubicBezTo>
                    <a:pt x="136" y="56"/>
                    <a:pt x="112" y="63"/>
                    <a:pt x="95" y="77"/>
                  </a:cubicBezTo>
                  <a:cubicBezTo>
                    <a:pt x="99" y="78"/>
                    <a:pt x="99" y="83"/>
                    <a:pt x="102" y="85"/>
                  </a:cubicBezTo>
                  <a:cubicBezTo>
                    <a:pt x="130" y="81"/>
                    <a:pt x="145" y="63"/>
                    <a:pt x="163" y="48"/>
                  </a:cubicBezTo>
                  <a:cubicBezTo>
                    <a:pt x="159" y="46"/>
                    <a:pt x="157" y="42"/>
                    <a:pt x="151" y="41"/>
                  </a:cubicBezTo>
                  <a:close/>
                  <a:moveTo>
                    <a:pt x="126" y="44"/>
                  </a:moveTo>
                  <a:cubicBezTo>
                    <a:pt x="129" y="41"/>
                    <a:pt x="142" y="36"/>
                    <a:pt x="134" y="32"/>
                  </a:cubicBezTo>
                  <a:cubicBezTo>
                    <a:pt x="132" y="34"/>
                    <a:pt x="134" y="39"/>
                    <a:pt x="129" y="38"/>
                  </a:cubicBezTo>
                  <a:cubicBezTo>
                    <a:pt x="111" y="31"/>
                    <a:pt x="83" y="47"/>
                    <a:pt x="93" y="67"/>
                  </a:cubicBezTo>
                  <a:cubicBezTo>
                    <a:pt x="103" y="58"/>
                    <a:pt x="117" y="54"/>
                    <a:pt x="1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84110" y="1800467"/>
            <a:ext cx="1304905" cy="799641"/>
            <a:chOff x="3243263" y="1501775"/>
            <a:chExt cx="995363" cy="528638"/>
          </a:xfrm>
        </p:grpSpPr>
        <p:sp>
          <p:nvSpPr>
            <p:cNvPr id="184" name="Freeform 149"/>
            <p:cNvSpPr/>
            <p:nvPr/>
          </p:nvSpPr>
          <p:spPr bwMode="auto">
            <a:xfrm>
              <a:off x="3484563" y="1622425"/>
              <a:ext cx="146050" cy="138113"/>
            </a:xfrm>
            <a:custGeom>
              <a:avLst/>
              <a:gdLst>
                <a:gd name="T0" fmla="*/ 226 w 227"/>
                <a:gd name="T1" fmla="*/ 42 h 214"/>
                <a:gd name="T2" fmla="*/ 202 w 227"/>
                <a:gd name="T3" fmla="*/ 33 h 214"/>
                <a:gd name="T4" fmla="*/ 167 w 227"/>
                <a:gd name="T5" fmla="*/ 26 h 214"/>
                <a:gd name="T6" fmla="*/ 109 w 227"/>
                <a:gd name="T7" fmla="*/ 30 h 214"/>
                <a:gd name="T8" fmla="*/ 97 w 227"/>
                <a:gd name="T9" fmla="*/ 45 h 214"/>
                <a:gd name="T10" fmla="*/ 74 w 227"/>
                <a:gd name="T11" fmla="*/ 77 h 214"/>
                <a:gd name="T12" fmla="*/ 118 w 227"/>
                <a:gd name="T13" fmla="*/ 86 h 214"/>
                <a:gd name="T14" fmla="*/ 146 w 227"/>
                <a:gd name="T15" fmla="*/ 107 h 214"/>
                <a:gd name="T16" fmla="*/ 62 w 227"/>
                <a:gd name="T17" fmla="*/ 92 h 214"/>
                <a:gd name="T18" fmla="*/ 44 w 227"/>
                <a:gd name="T19" fmla="*/ 116 h 214"/>
                <a:gd name="T20" fmla="*/ 28 w 227"/>
                <a:gd name="T21" fmla="*/ 141 h 214"/>
                <a:gd name="T22" fmla="*/ 140 w 227"/>
                <a:gd name="T23" fmla="*/ 201 h 214"/>
                <a:gd name="T24" fmla="*/ 100 w 227"/>
                <a:gd name="T25" fmla="*/ 207 h 214"/>
                <a:gd name="T26" fmla="*/ 41 w 227"/>
                <a:gd name="T27" fmla="*/ 195 h 214"/>
                <a:gd name="T28" fmla="*/ 16 w 227"/>
                <a:gd name="T29" fmla="*/ 139 h 214"/>
                <a:gd name="T30" fmla="*/ 34 w 227"/>
                <a:gd name="T31" fmla="*/ 113 h 214"/>
                <a:gd name="T32" fmla="*/ 66 w 227"/>
                <a:gd name="T33" fmla="*/ 61 h 214"/>
                <a:gd name="T34" fmla="*/ 93 w 227"/>
                <a:gd name="T35" fmla="*/ 30 h 214"/>
                <a:gd name="T36" fmla="*/ 140 w 227"/>
                <a:gd name="T37" fmla="*/ 5 h 214"/>
                <a:gd name="T38" fmla="*/ 165 w 227"/>
                <a:gd name="T39" fmla="*/ 12 h 214"/>
                <a:gd name="T40" fmla="*/ 226 w 227"/>
                <a:gd name="T4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214">
                  <a:moveTo>
                    <a:pt x="226" y="42"/>
                  </a:moveTo>
                  <a:cubicBezTo>
                    <a:pt x="217" y="46"/>
                    <a:pt x="210" y="35"/>
                    <a:pt x="202" y="33"/>
                  </a:cubicBezTo>
                  <a:cubicBezTo>
                    <a:pt x="193" y="30"/>
                    <a:pt x="179" y="28"/>
                    <a:pt x="167" y="26"/>
                  </a:cubicBezTo>
                  <a:cubicBezTo>
                    <a:pt x="142" y="20"/>
                    <a:pt x="125" y="16"/>
                    <a:pt x="109" y="30"/>
                  </a:cubicBezTo>
                  <a:cubicBezTo>
                    <a:pt x="105" y="33"/>
                    <a:pt x="102" y="40"/>
                    <a:pt x="97" y="45"/>
                  </a:cubicBezTo>
                  <a:cubicBezTo>
                    <a:pt x="89" y="55"/>
                    <a:pt x="79" y="63"/>
                    <a:pt x="74" y="77"/>
                  </a:cubicBezTo>
                  <a:cubicBezTo>
                    <a:pt x="85" y="84"/>
                    <a:pt x="103" y="82"/>
                    <a:pt x="118" y="86"/>
                  </a:cubicBezTo>
                  <a:cubicBezTo>
                    <a:pt x="129" y="89"/>
                    <a:pt x="147" y="93"/>
                    <a:pt x="146" y="107"/>
                  </a:cubicBezTo>
                  <a:cubicBezTo>
                    <a:pt x="119" y="100"/>
                    <a:pt x="95" y="88"/>
                    <a:pt x="62" y="92"/>
                  </a:cubicBezTo>
                  <a:cubicBezTo>
                    <a:pt x="57" y="99"/>
                    <a:pt x="50" y="107"/>
                    <a:pt x="44" y="116"/>
                  </a:cubicBezTo>
                  <a:cubicBezTo>
                    <a:pt x="38" y="124"/>
                    <a:pt x="31" y="134"/>
                    <a:pt x="28" y="141"/>
                  </a:cubicBezTo>
                  <a:cubicBezTo>
                    <a:pt x="0" y="198"/>
                    <a:pt x="104" y="193"/>
                    <a:pt x="140" y="201"/>
                  </a:cubicBezTo>
                  <a:cubicBezTo>
                    <a:pt x="137" y="214"/>
                    <a:pt x="115" y="209"/>
                    <a:pt x="100" y="207"/>
                  </a:cubicBezTo>
                  <a:cubicBezTo>
                    <a:pt x="81" y="205"/>
                    <a:pt x="60" y="204"/>
                    <a:pt x="41" y="195"/>
                  </a:cubicBezTo>
                  <a:cubicBezTo>
                    <a:pt x="12" y="182"/>
                    <a:pt x="4" y="172"/>
                    <a:pt x="16" y="139"/>
                  </a:cubicBezTo>
                  <a:cubicBezTo>
                    <a:pt x="20" y="129"/>
                    <a:pt x="26" y="117"/>
                    <a:pt x="34" y="113"/>
                  </a:cubicBezTo>
                  <a:cubicBezTo>
                    <a:pt x="40" y="95"/>
                    <a:pt x="55" y="77"/>
                    <a:pt x="66" y="61"/>
                  </a:cubicBezTo>
                  <a:cubicBezTo>
                    <a:pt x="75" y="48"/>
                    <a:pt x="82" y="42"/>
                    <a:pt x="93" y="30"/>
                  </a:cubicBezTo>
                  <a:cubicBezTo>
                    <a:pt x="105" y="17"/>
                    <a:pt x="113" y="0"/>
                    <a:pt x="140" y="5"/>
                  </a:cubicBezTo>
                  <a:cubicBezTo>
                    <a:pt x="146" y="6"/>
                    <a:pt x="156" y="10"/>
                    <a:pt x="165" y="12"/>
                  </a:cubicBezTo>
                  <a:cubicBezTo>
                    <a:pt x="187" y="17"/>
                    <a:pt x="227" y="21"/>
                    <a:pt x="22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50"/>
            <p:cNvSpPr/>
            <p:nvPr/>
          </p:nvSpPr>
          <p:spPr bwMode="auto">
            <a:xfrm>
              <a:off x="3624263" y="1679575"/>
              <a:ext cx="65088" cy="20638"/>
            </a:xfrm>
            <a:custGeom>
              <a:avLst/>
              <a:gdLst>
                <a:gd name="T0" fmla="*/ 101 w 101"/>
                <a:gd name="T1" fmla="*/ 25 h 32"/>
                <a:gd name="T2" fmla="*/ 100 w 101"/>
                <a:gd name="T3" fmla="*/ 30 h 32"/>
                <a:gd name="T4" fmla="*/ 33 w 101"/>
                <a:gd name="T5" fmla="*/ 13 h 32"/>
                <a:gd name="T6" fmla="*/ 1 w 101"/>
                <a:gd name="T7" fmla="*/ 6 h 32"/>
                <a:gd name="T8" fmla="*/ 2 w 101"/>
                <a:gd name="T9" fmla="*/ 1 h 32"/>
                <a:gd name="T10" fmla="*/ 5 w 101"/>
                <a:gd name="T11" fmla="*/ 1 h 32"/>
                <a:gd name="T12" fmla="*/ 85 w 101"/>
                <a:gd name="T13" fmla="*/ 18 h 32"/>
                <a:gd name="T14" fmla="*/ 101 w 101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2">
                  <a:moveTo>
                    <a:pt x="101" y="25"/>
                  </a:moveTo>
                  <a:cubicBezTo>
                    <a:pt x="100" y="25"/>
                    <a:pt x="100" y="28"/>
                    <a:pt x="100" y="30"/>
                  </a:cubicBezTo>
                  <a:cubicBezTo>
                    <a:pt x="75" y="32"/>
                    <a:pt x="55" y="18"/>
                    <a:pt x="33" y="13"/>
                  </a:cubicBezTo>
                  <a:cubicBezTo>
                    <a:pt x="22" y="16"/>
                    <a:pt x="11" y="12"/>
                    <a:pt x="1" y="6"/>
                  </a:cubicBezTo>
                  <a:cubicBezTo>
                    <a:pt x="0" y="4"/>
                    <a:pt x="2" y="3"/>
                    <a:pt x="2" y="1"/>
                  </a:cubicBezTo>
                  <a:cubicBezTo>
                    <a:pt x="4" y="1"/>
                    <a:pt x="5" y="0"/>
                    <a:pt x="5" y="1"/>
                  </a:cubicBezTo>
                  <a:cubicBezTo>
                    <a:pt x="30" y="2"/>
                    <a:pt x="63" y="6"/>
                    <a:pt x="85" y="18"/>
                  </a:cubicBezTo>
                  <a:cubicBezTo>
                    <a:pt x="92" y="15"/>
                    <a:pt x="100" y="18"/>
                    <a:pt x="1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151"/>
            <p:cNvSpPr/>
            <p:nvPr/>
          </p:nvSpPr>
          <p:spPr bwMode="auto">
            <a:xfrm>
              <a:off x="3981450" y="1687513"/>
              <a:ext cx="76200" cy="79375"/>
            </a:xfrm>
            <a:custGeom>
              <a:avLst/>
              <a:gdLst>
                <a:gd name="T0" fmla="*/ 21 w 116"/>
                <a:gd name="T1" fmla="*/ 86 h 124"/>
                <a:gd name="T2" fmla="*/ 20 w 116"/>
                <a:gd name="T3" fmla="*/ 98 h 124"/>
                <a:gd name="T4" fmla="*/ 77 w 116"/>
                <a:gd name="T5" fmla="*/ 107 h 124"/>
                <a:gd name="T6" fmla="*/ 98 w 116"/>
                <a:gd name="T7" fmla="*/ 112 h 124"/>
                <a:gd name="T8" fmla="*/ 1 w 116"/>
                <a:gd name="T9" fmla="*/ 103 h 124"/>
                <a:gd name="T10" fmla="*/ 14 w 116"/>
                <a:gd name="T11" fmla="*/ 73 h 124"/>
                <a:gd name="T12" fmla="*/ 92 w 116"/>
                <a:gd name="T13" fmla="*/ 23 h 124"/>
                <a:gd name="T14" fmla="*/ 75 w 116"/>
                <a:gd name="T15" fmla="*/ 20 h 124"/>
                <a:gd name="T16" fmla="*/ 42 w 116"/>
                <a:gd name="T17" fmla="*/ 38 h 124"/>
                <a:gd name="T18" fmla="*/ 104 w 116"/>
                <a:gd name="T19" fmla="*/ 16 h 124"/>
                <a:gd name="T20" fmla="*/ 111 w 116"/>
                <a:gd name="T21" fmla="*/ 42 h 124"/>
                <a:gd name="T22" fmla="*/ 21 w 116"/>
                <a:gd name="T23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24">
                  <a:moveTo>
                    <a:pt x="21" y="86"/>
                  </a:moveTo>
                  <a:cubicBezTo>
                    <a:pt x="23" y="92"/>
                    <a:pt x="20" y="94"/>
                    <a:pt x="20" y="98"/>
                  </a:cubicBezTo>
                  <a:cubicBezTo>
                    <a:pt x="34" y="104"/>
                    <a:pt x="58" y="107"/>
                    <a:pt x="77" y="107"/>
                  </a:cubicBezTo>
                  <a:cubicBezTo>
                    <a:pt x="85" y="107"/>
                    <a:pt x="95" y="102"/>
                    <a:pt x="98" y="112"/>
                  </a:cubicBezTo>
                  <a:cubicBezTo>
                    <a:pt x="72" y="124"/>
                    <a:pt x="24" y="119"/>
                    <a:pt x="1" y="103"/>
                  </a:cubicBezTo>
                  <a:cubicBezTo>
                    <a:pt x="0" y="91"/>
                    <a:pt x="8" y="82"/>
                    <a:pt x="14" y="73"/>
                  </a:cubicBezTo>
                  <a:cubicBezTo>
                    <a:pt x="42" y="67"/>
                    <a:pt x="116" y="70"/>
                    <a:pt x="92" y="23"/>
                  </a:cubicBezTo>
                  <a:cubicBezTo>
                    <a:pt x="84" y="22"/>
                    <a:pt x="80" y="19"/>
                    <a:pt x="75" y="20"/>
                  </a:cubicBezTo>
                  <a:cubicBezTo>
                    <a:pt x="59" y="22"/>
                    <a:pt x="56" y="41"/>
                    <a:pt x="42" y="38"/>
                  </a:cubicBezTo>
                  <a:cubicBezTo>
                    <a:pt x="38" y="11"/>
                    <a:pt x="83" y="0"/>
                    <a:pt x="104" y="16"/>
                  </a:cubicBezTo>
                  <a:cubicBezTo>
                    <a:pt x="107" y="27"/>
                    <a:pt x="112" y="33"/>
                    <a:pt x="111" y="42"/>
                  </a:cubicBezTo>
                  <a:cubicBezTo>
                    <a:pt x="108" y="80"/>
                    <a:pt x="54" y="79"/>
                    <a:pt x="2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Freeform 152"/>
            <p:cNvSpPr/>
            <p:nvPr/>
          </p:nvSpPr>
          <p:spPr bwMode="auto">
            <a:xfrm>
              <a:off x="3709988" y="1697038"/>
              <a:ext cx="138113" cy="104775"/>
            </a:xfrm>
            <a:custGeom>
              <a:avLst/>
              <a:gdLst>
                <a:gd name="T0" fmla="*/ 55 w 215"/>
                <a:gd name="T1" fmla="*/ 8 h 162"/>
                <a:gd name="T2" fmla="*/ 45 w 215"/>
                <a:gd name="T3" fmla="*/ 42 h 162"/>
                <a:gd name="T4" fmla="*/ 130 w 215"/>
                <a:gd name="T5" fmla="*/ 54 h 162"/>
                <a:gd name="T6" fmla="*/ 200 w 215"/>
                <a:gd name="T7" fmla="*/ 79 h 162"/>
                <a:gd name="T8" fmla="*/ 183 w 215"/>
                <a:gd name="T9" fmla="*/ 113 h 162"/>
                <a:gd name="T10" fmla="*/ 164 w 215"/>
                <a:gd name="T11" fmla="*/ 159 h 162"/>
                <a:gd name="T12" fmla="*/ 154 w 215"/>
                <a:gd name="T13" fmla="*/ 162 h 162"/>
                <a:gd name="T14" fmla="*/ 158 w 215"/>
                <a:gd name="T15" fmla="*/ 142 h 162"/>
                <a:gd name="T16" fmla="*/ 188 w 215"/>
                <a:gd name="T17" fmla="*/ 79 h 162"/>
                <a:gd name="T18" fmla="*/ 185 w 215"/>
                <a:gd name="T19" fmla="*/ 54 h 162"/>
                <a:gd name="T20" fmla="*/ 124 w 215"/>
                <a:gd name="T21" fmla="*/ 73 h 162"/>
                <a:gd name="T22" fmla="*/ 104 w 215"/>
                <a:gd name="T23" fmla="*/ 110 h 162"/>
                <a:gd name="T24" fmla="*/ 80 w 215"/>
                <a:gd name="T25" fmla="*/ 131 h 162"/>
                <a:gd name="T26" fmla="*/ 115 w 215"/>
                <a:gd name="T27" fmla="*/ 32 h 162"/>
                <a:gd name="T28" fmla="*/ 37 w 215"/>
                <a:gd name="T29" fmla="*/ 63 h 162"/>
                <a:gd name="T30" fmla="*/ 8 w 215"/>
                <a:gd name="T31" fmla="*/ 116 h 162"/>
                <a:gd name="T32" fmla="*/ 0 w 215"/>
                <a:gd name="T33" fmla="*/ 113 h 162"/>
                <a:gd name="T34" fmla="*/ 43 w 215"/>
                <a:gd name="T35" fmla="*/ 8 h 162"/>
                <a:gd name="T36" fmla="*/ 48 w 215"/>
                <a:gd name="T37" fmla="*/ 5 h 162"/>
                <a:gd name="T38" fmla="*/ 55 w 215"/>
                <a:gd name="T39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62">
                  <a:moveTo>
                    <a:pt x="55" y="8"/>
                  </a:moveTo>
                  <a:cubicBezTo>
                    <a:pt x="55" y="20"/>
                    <a:pt x="48" y="29"/>
                    <a:pt x="45" y="42"/>
                  </a:cubicBezTo>
                  <a:cubicBezTo>
                    <a:pt x="61" y="25"/>
                    <a:pt x="146" y="0"/>
                    <a:pt x="130" y="54"/>
                  </a:cubicBezTo>
                  <a:cubicBezTo>
                    <a:pt x="155" y="41"/>
                    <a:pt x="215" y="27"/>
                    <a:pt x="200" y="79"/>
                  </a:cubicBezTo>
                  <a:cubicBezTo>
                    <a:pt x="197" y="88"/>
                    <a:pt x="189" y="101"/>
                    <a:pt x="183" y="113"/>
                  </a:cubicBezTo>
                  <a:cubicBezTo>
                    <a:pt x="176" y="129"/>
                    <a:pt x="168" y="143"/>
                    <a:pt x="164" y="159"/>
                  </a:cubicBezTo>
                  <a:cubicBezTo>
                    <a:pt x="159" y="158"/>
                    <a:pt x="159" y="162"/>
                    <a:pt x="154" y="162"/>
                  </a:cubicBezTo>
                  <a:cubicBezTo>
                    <a:pt x="144" y="154"/>
                    <a:pt x="152" y="151"/>
                    <a:pt x="158" y="142"/>
                  </a:cubicBezTo>
                  <a:cubicBezTo>
                    <a:pt x="168" y="127"/>
                    <a:pt x="177" y="91"/>
                    <a:pt x="188" y="79"/>
                  </a:cubicBezTo>
                  <a:cubicBezTo>
                    <a:pt x="189" y="69"/>
                    <a:pt x="187" y="61"/>
                    <a:pt x="185" y="54"/>
                  </a:cubicBezTo>
                  <a:cubicBezTo>
                    <a:pt x="165" y="45"/>
                    <a:pt x="141" y="64"/>
                    <a:pt x="124" y="73"/>
                  </a:cubicBezTo>
                  <a:cubicBezTo>
                    <a:pt x="121" y="85"/>
                    <a:pt x="111" y="98"/>
                    <a:pt x="104" y="110"/>
                  </a:cubicBezTo>
                  <a:cubicBezTo>
                    <a:pt x="99" y="118"/>
                    <a:pt x="97" y="138"/>
                    <a:pt x="80" y="131"/>
                  </a:cubicBezTo>
                  <a:cubicBezTo>
                    <a:pt x="90" y="98"/>
                    <a:pt x="127" y="71"/>
                    <a:pt x="115" y="32"/>
                  </a:cubicBezTo>
                  <a:cubicBezTo>
                    <a:pt x="74" y="29"/>
                    <a:pt x="65" y="47"/>
                    <a:pt x="37" y="63"/>
                  </a:cubicBezTo>
                  <a:cubicBezTo>
                    <a:pt x="28" y="81"/>
                    <a:pt x="24" y="105"/>
                    <a:pt x="8" y="116"/>
                  </a:cubicBezTo>
                  <a:cubicBezTo>
                    <a:pt x="4" y="116"/>
                    <a:pt x="3" y="113"/>
                    <a:pt x="0" y="113"/>
                  </a:cubicBezTo>
                  <a:cubicBezTo>
                    <a:pt x="14" y="78"/>
                    <a:pt x="34" y="48"/>
                    <a:pt x="43" y="8"/>
                  </a:cubicBezTo>
                  <a:cubicBezTo>
                    <a:pt x="44" y="7"/>
                    <a:pt x="47" y="7"/>
                    <a:pt x="48" y="5"/>
                  </a:cubicBezTo>
                  <a:cubicBezTo>
                    <a:pt x="51" y="5"/>
                    <a:pt x="52" y="7"/>
                    <a:pt x="5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Freeform 153"/>
            <p:cNvSpPr/>
            <p:nvPr/>
          </p:nvSpPr>
          <p:spPr bwMode="auto">
            <a:xfrm>
              <a:off x="3616325" y="1708150"/>
              <a:ext cx="63500" cy="22225"/>
            </a:xfrm>
            <a:custGeom>
              <a:avLst/>
              <a:gdLst>
                <a:gd name="T0" fmla="*/ 99 w 99"/>
                <a:gd name="T1" fmla="*/ 27 h 34"/>
                <a:gd name="T2" fmla="*/ 75 w 99"/>
                <a:gd name="T3" fmla="*/ 22 h 34"/>
                <a:gd name="T4" fmla="*/ 62 w 99"/>
                <a:gd name="T5" fmla="*/ 24 h 34"/>
                <a:gd name="T6" fmla="*/ 42 w 99"/>
                <a:gd name="T7" fmla="*/ 18 h 34"/>
                <a:gd name="T8" fmla="*/ 0 w 99"/>
                <a:gd name="T9" fmla="*/ 5 h 34"/>
                <a:gd name="T10" fmla="*/ 3 w 99"/>
                <a:gd name="T11" fmla="*/ 5 h 34"/>
                <a:gd name="T12" fmla="*/ 76 w 99"/>
                <a:gd name="T13" fmla="*/ 14 h 34"/>
                <a:gd name="T14" fmla="*/ 99 w 99"/>
                <a:gd name="T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34">
                  <a:moveTo>
                    <a:pt x="99" y="27"/>
                  </a:moveTo>
                  <a:cubicBezTo>
                    <a:pt x="91" y="34"/>
                    <a:pt x="84" y="24"/>
                    <a:pt x="75" y="22"/>
                  </a:cubicBezTo>
                  <a:cubicBezTo>
                    <a:pt x="71" y="22"/>
                    <a:pt x="66" y="24"/>
                    <a:pt x="62" y="24"/>
                  </a:cubicBezTo>
                  <a:cubicBezTo>
                    <a:pt x="55" y="23"/>
                    <a:pt x="49" y="20"/>
                    <a:pt x="42" y="18"/>
                  </a:cubicBezTo>
                  <a:cubicBezTo>
                    <a:pt x="27" y="15"/>
                    <a:pt x="5" y="18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29" y="0"/>
                    <a:pt x="54" y="11"/>
                    <a:pt x="76" y="14"/>
                  </a:cubicBezTo>
                  <a:cubicBezTo>
                    <a:pt x="87" y="15"/>
                    <a:pt x="99" y="14"/>
                    <a:pt x="9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Freeform 154"/>
            <p:cNvSpPr/>
            <p:nvPr/>
          </p:nvSpPr>
          <p:spPr bwMode="auto">
            <a:xfrm>
              <a:off x="3860800" y="1739900"/>
              <a:ext cx="82550" cy="88900"/>
            </a:xfrm>
            <a:custGeom>
              <a:avLst/>
              <a:gdLst>
                <a:gd name="T0" fmla="*/ 114 w 127"/>
                <a:gd name="T1" fmla="*/ 27 h 137"/>
                <a:gd name="T2" fmla="*/ 103 w 127"/>
                <a:gd name="T3" fmla="*/ 33 h 137"/>
                <a:gd name="T4" fmla="*/ 95 w 127"/>
                <a:gd name="T5" fmla="*/ 18 h 137"/>
                <a:gd name="T6" fmla="*/ 92 w 127"/>
                <a:gd name="T7" fmla="*/ 16 h 137"/>
                <a:gd name="T8" fmla="*/ 36 w 127"/>
                <a:gd name="T9" fmla="*/ 30 h 137"/>
                <a:gd name="T10" fmla="*/ 36 w 127"/>
                <a:gd name="T11" fmla="*/ 114 h 137"/>
                <a:gd name="T12" fmla="*/ 112 w 127"/>
                <a:gd name="T13" fmla="*/ 90 h 137"/>
                <a:gd name="T14" fmla="*/ 75 w 127"/>
                <a:gd name="T15" fmla="*/ 129 h 137"/>
                <a:gd name="T16" fmla="*/ 5 w 127"/>
                <a:gd name="T17" fmla="*/ 67 h 137"/>
                <a:gd name="T18" fmla="*/ 41 w 127"/>
                <a:gd name="T19" fmla="*/ 13 h 137"/>
                <a:gd name="T20" fmla="*/ 114 w 127"/>
                <a:gd name="T21" fmla="*/ 2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37">
                  <a:moveTo>
                    <a:pt x="114" y="27"/>
                  </a:moveTo>
                  <a:cubicBezTo>
                    <a:pt x="113" y="31"/>
                    <a:pt x="109" y="33"/>
                    <a:pt x="103" y="33"/>
                  </a:cubicBezTo>
                  <a:cubicBezTo>
                    <a:pt x="97" y="29"/>
                    <a:pt x="101" y="22"/>
                    <a:pt x="95" y="18"/>
                  </a:cubicBezTo>
                  <a:cubicBezTo>
                    <a:pt x="93" y="18"/>
                    <a:pt x="92" y="17"/>
                    <a:pt x="92" y="16"/>
                  </a:cubicBezTo>
                  <a:cubicBezTo>
                    <a:pt x="67" y="17"/>
                    <a:pt x="51" y="17"/>
                    <a:pt x="36" y="30"/>
                  </a:cubicBezTo>
                  <a:cubicBezTo>
                    <a:pt x="15" y="46"/>
                    <a:pt x="6" y="101"/>
                    <a:pt x="36" y="114"/>
                  </a:cubicBezTo>
                  <a:cubicBezTo>
                    <a:pt x="62" y="125"/>
                    <a:pt x="100" y="112"/>
                    <a:pt x="112" y="90"/>
                  </a:cubicBezTo>
                  <a:cubicBezTo>
                    <a:pt x="127" y="108"/>
                    <a:pt x="90" y="126"/>
                    <a:pt x="75" y="129"/>
                  </a:cubicBezTo>
                  <a:cubicBezTo>
                    <a:pt x="33" y="137"/>
                    <a:pt x="0" y="114"/>
                    <a:pt x="5" y="67"/>
                  </a:cubicBezTo>
                  <a:cubicBezTo>
                    <a:pt x="6" y="48"/>
                    <a:pt x="21" y="23"/>
                    <a:pt x="41" y="13"/>
                  </a:cubicBezTo>
                  <a:cubicBezTo>
                    <a:pt x="65" y="2"/>
                    <a:pt x="110" y="0"/>
                    <a:pt x="11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Freeform 155"/>
            <p:cNvSpPr>
              <a:spLocks noEditPoints="1"/>
            </p:cNvSpPr>
            <p:nvPr/>
          </p:nvSpPr>
          <p:spPr bwMode="auto">
            <a:xfrm>
              <a:off x="3243263" y="1501775"/>
              <a:ext cx="995363" cy="528638"/>
            </a:xfrm>
            <a:custGeom>
              <a:avLst/>
              <a:gdLst>
                <a:gd name="T0" fmla="*/ 190 w 1541"/>
                <a:gd name="T1" fmla="*/ 319 h 818"/>
                <a:gd name="T2" fmla="*/ 120 w 1541"/>
                <a:gd name="T3" fmla="*/ 314 h 818"/>
                <a:gd name="T4" fmla="*/ 132 w 1541"/>
                <a:gd name="T5" fmla="*/ 214 h 818"/>
                <a:gd name="T6" fmla="*/ 221 w 1541"/>
                <a:gd name="T7" fmla="*/ 189 h 818"/>
                <a:gd name="T8" fmla="*/ 138 w 1541"/>
                <a:gd name="T9" fmla="*/ 183 h 818"/>
                <a:gd name="T10" fmla="*/ 200 w 1541"/>
                <a:gd name="T11" fmla="*/ 117 h 818"/>
                <a:gd name="T12" fmla="*/ 249 w 1541"/>
                <a:gd name="T13" fmla="*/ 74 h 818"/>
                <a:gd name="T14" fmla="*/ 200 w 1541"/>
                <a:gd name="T15" fmla="*/ 56 h 818"/>
                <a:gd name="T16" fmla="*/ 616 w 1541"/>
                <a:gd name="T17" fmla="*/ 75 h 818"/>
                <a:gd name="T18" fmla="*/ 1031 w 1541"/>
                <a:gd name="T19" fmla="*/ 149 h 818"/>
                <a:gd name="T20" fmla="*/ 1529 w 1541"/>
                <a:gd name="T21" fmla="*/ 309 h 818"/>
                <a:gd name="T22" fmla="*/ 1328 w 1541"/>
                <a:gd name="T23" fmla="*/ 704 h 818"/>
                <a:gd name="T24" fmla="*/ 1142 w 1541"/>
                <a:gd name="T25" fmla="*/ 800 h 818"/>
                <a:gd name="T26" fmla="*/ 692 w 1541"/>
                <a:gd name="T27" fmla="*/ 718 h 818"/>
                <a:gd name="T28" fmla="*/ 286 w 1541"/>
                <a:gd name="T29" fmla="*/ 635 h 818"/>
                <a:gd name="T30" fmla="*/ 2 w 1541"/>
                <a:gd name="T31" fmla="*/ 558 h 818"/>
                <a:gd name="T32" fmla="*/ 107 w 1541"/>
                <a:gd name="T33" fmla="*/ 464 h 818"/>
                <a:gd name="T34" fmla="*/ 113 w 1541"/>
                <a:gd name="T35" fmla="*/ 441 h 818"/>
                <a:gd name="T36" fmla="*/ 61 w 1541"/>
                <a:gd name="T37" fmla="*/ 409 h 818"/>
                <a:gd name="T38" fmla="*/ 79 w 1541"/>
                <a:gd name="T39" fmla="*/ 412 h 818"/>
                <a:gd name="T40" fmla="*/ 162 w 1541"/>
                <a:gd name="T41" fmla="*/ 450 h 818"/>
                <a:gd name="T42" fmla="*/ 24 w 1541"/>
                <a:gd name="T43" fmla="*/ 549 h 818"/>
                <a:gd name="T44" fmla="*/ 408 w 1541"/>
                <a:gd name="T45" fmla="*/ 645 h 818"/>
                <a:gd name="T46" fmla="*/ 835 w 1541"/>
                <a:gd name="T47" fmla="*/ 738 h 818"/>
                <a:gd name="T48" fmla="*/ 1315 w 1541"/>
                <a:gd name="T49" fmla="*/ 700 h 818"/>
                <a:gd name="T50" fmla="*/ 1154 w 1541"/>
                <a:gd name="T51" fmla="*/ 737 h 818"/>
                <a:gd name="T52" fmla="*/ 1070 w 1541"/>
                <a:gd name="T53" fmla="*/ 688 h 818"/>
                <a:gd name="T54" fmla="*/ 958 w 1541"/>
                <a:gd name="T55" fmla="*/ 676 h 818"/>
                <a:gd name="T56" fmla="*/ 890 w 1541"/>
                <a:gd name="T57" fmla="*/ 626 h 818"/>
                <a:gd name="T58" fmla="*/ 1002 w 1541"/>
                <a:gd name="T59" fmla="*/ 599 h 818"/>
                <a:gd name="T60" fmla="*/ 989 w 1541"/>
                <a:gd name="T61" fmla="*/ 633 h 818"/>
                <a:gd name="T62" fmla="*/ 1151 w 1541"/>
                <a:gd name="T63" fmla="*/ 567 h 818"/>
                <a:gd name="T64" fmla="*/ 1200 w 1541"/>
                <a:gd name="T65" fmla="*/ 518 h 818"/>
                <a:gd name="T66" fmla="*/ 1315 w 1541"/>
                <a:gd name="T67" fmla="*/ 499 h 818"/>
                <a:gd name="T68" fmla="*/ 1356 w 1541"/>
                <a:gd name="T69" fmla="*/ 456 h 818"/>
                <a:gd name="T70" fmla="*/ 1516 w 1541"/>
                <a:gd name="T71" fmla="*/ 303 h 818"/>
                <a:gd name="T72" fmla="*/ 1376 w 1541"/>
                <a:gd name="T73" fmla="*/ 254 h 818"/>
                <a:gd name="T74" fmla="*/ 1305 w 1541"/>
                <a:gd name="T75" fmla="*/ 227 h 818"/>
                <a:gd name="T76" fmla="*/ 1192 w 1541"/>
                <a:gd name="T77" fmla="*/ 199 h 818"/>
                <a:gd name="T78" fmla="*/ 956 w 1541"/>
                <a:gd name="T79" fmla="*/ 152 h 818"/>
                <a:gd name="T80" fmla="*/ 729 w 1541"/>
                <a:gd name="T81" fmla="*/ 111 h 818"/>
                <a:gd name="T82" fmla="*/ 494 w 1541"/>
                <a:gd name="T83" fmla="*/ 57 h 818"/>
                <a:gd name="T84" fmla="*/ 222 w 1541"/>
                <a:gd name="T85" fmla="*/ 80 h 818"/>
                <a:gd name="T86" fmla="*/ 224 w 1541"/>
                <a:gd name="T87" fmla="*/ 152 h 818"/>
                <a:gd name="T88" fmla="*/ 162 w 1541"/>
                <a:gd name="T89" fmla="*/ 173 h 818"/>
                <a:gd name="T90" fmla="*/ 240 w 1541"/>
                <a:gd name="T91" fmla="*/ 235 h 818"/>
                <a:gd name="T92" fmla="*/ 145 w 1541"/>
                <a:gd name="T93" fmla="*/ 226 h 818"/>
                <a:gd name="T94" fmla="*/ 154 w 1541"/>
                <a:gd name="T95" fmla="*/ 291 h 818"/>
                <a:gd name="T96" fmla="*/ 128 w 1541"/>
                <a:gd name="T97" fmla="*/ 353 h 818"/>
                <a:gd name="T98" fmla="*/ 1325 w 1541"/>
                <a:gd name="T99" fmla="*/ 502 h 818"/>
                <a:gd name="T100" fmla="*/ 1405 w 1541"/>
                <a:gd name="T101" fmla="*/ 523 h 818"/>
                <a:gd name="T102" fmla="*/ 1104 w 1541"/>
                <a:gd name="T103" fmla="*/ 656 h 818"/>
                <a:gd name="T104" fmla="*/ 1161 w 1541"/>
                <a:gd name="T105" fmla="*/ 574 h 818"/>
                <a:gd name="T106" fmla="*/ 1215 w 1541"/>
                <a:gd name="T107" fmla="*/ 675 h 818"/>
                <a:gd name="T108" fmla="*/ 1263 w 1541"/>
                <a:gd name="T109" fmla="*/ 59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1" h="818">
                  <a:moveTo>
                    <a:pt x="94" y="332"/>
                  </a:moveTo>
                  <a:cubicBezTo>
                    <a:pt x="112" y="331"/>
                    <a:pt x="127" y="337"/>
                    <a:pt x="145" y="342"/>
                  </a:cubicBezTo>
                  <a:cubicBezTo>
                    <a:pt x="135" y="391"/>
                    <a:pt x="200" y="350"/>
                    <a:pt x="190" y="319"/>
                  </a:cubicBezTo>
                  <a:cubicBezTo>
                    <a:pt x="187" y="310"/>
                    <a:pt x="179" y="307"/>
                    <a:pt x="170" y="300"/>
                  </a:cubicBezTo>
                  <a:cubicBezTo>
                    <a:pt x="158" y="304"/>
                    <a:pt x="153" y="315"/>
                    <a:pt x="145" y="325"/>
                  </a:cubicBezTo>
                  <a:cubicBezTo>
                    <a:pt x="133" y="327"/>
                    <a:pt x="129" y="316"/>
                    <a:pt x="120" y="314"/>
                  </a:cubicBezTo>
                  <a:cubicBezTo>
                    <a:pt x="111" y="313"/>
                    <a:pt x="102" y="321"/>
                    <a:pt x="94" y="313"/>
                  </a:cubicBezTo>
                  <a:cubicBezTo>
                    <a:pt x="92" y="304"/>
                    <a:pt x="98" y="297"/>
                    <a:pt x="95" y="288"/>
                  </a:cubicBezTo>
                  <a:cubicBezTo>
                    <a:pt x="116" y="272"/>
                    <a:pt x="121" y="240"/>
                    <a:pt x="132" y="214"/>
                  </a:cubicBezTo>
                  <a:cubicBezTo>
                    <a:pt x="148" y="218"/>
                    <a:pt x="170" y="220"/>
                    <a:pt x="190" y="223"/>
                  </a:cubicBezTo>
                  <a:cubicBezTo>
                    <a:pt x="174" y="239"/>
                    <a:pt x="184" y="260"/>
                    <a:pt x="207" y="252"/>
                  </a:cubicBezTo>
                  <a:cubicBezTo>
                    <a:pt x="230" y="245"/>
                    <a:pt x="241" y="197"/>
                    <a:pt x="221" y="189"/>
                  </a:cubicBezTo>
                  <a:cubicBezTo>
                    <a:pt x="210" y="184"/>
                    <a:pt x="204" y="198"/>
                    <a:pt x="191" y="201"/>
                  </a:cubicBezTo>
                  <a:cubicBezTo>
                    <a:pt x="180" y="203"/>
                    <a:pt x="175" y="194"/>
                    <a:pt x="163" y="192"/>
                  </a:cubicBezTo>
                  <a:cubicBezTo>
                    <a:pt x="154" y="190"/>
                    <a:pt x="140" y="200"/>
                    <a:pt x="138" y="183"/>
                  </a:cubicBezTo>
                  <a:cubicBezTo>
                    <a:pt x="137" y="175"/>
                    <a:pt x="142" y="175"/>
                    <a:pt x="150" y="170"/>
                  </a:cubicBezTo>
                  <a:cubicBezTo>
                    <a:pt x="156" y="150"/>
                    <a:pt x="169" y="136"/>
                    <a:pt x="170" y="115"/>
                  </a:cubicBezTo>
                  <a:cubicBezTo>
                    <a:pt x="177" y="107"/>
                    <a:pt x="188" y="117"/>
                    <a:pt x="200" y="117"/>
                  </a:cubicBezTo>
                  <a:cubicBezTo>
                    <a:pt x="208" y="116"/>
                    <a:pt x="217" y="109"/>
                    <a:pt x="224" y="112"/>
                  </a:cubicBezTo>
                  <a:cubicBezTo>
                    <a:pt x="236" y="118"/>
                    <a:pt x="223" y="131"/>
                    <a:pt x="232" y="142"/>
                  </a:cubicBezTo>
                  <a:cubicBezTo>
                    <a:pt x="269" y="142"/>
                    <a:pt x="276" y="87"/>
                    <a:pt x="249" y="74"/>
                  </a:cubicBezTo>
                  <a:cubicBezTo>
                    <a:pt x="238" y="76"/>
                    <a:pt x="237" y="87"/>
                    <a:pt x="229" y="93"/>
                  </a:cubicBezTo>
                  <a:cubicBezTo>
                    <a:pt x="212" y="89"/>
                    <a:pt x="198" y="88"/>
                    <a:pt x="185" y="83"/>
                  </a:cubicBezTo>
                  <a:cubicBezTo>
                    <a:pt x="187" y="68"/>
                    <a:pt x="195" y="64"/>
                    <a:pt x="200" y="56"/>
                  </a:cubicBezTo>
                  <a:cubicBezTo>
                    <a:pt x="206" y="30"/>
                    <a:pt x="213" y="21"/>
                    <a:pt x="219" y="0"/>
                  </a:cubicBezTo>
                  <a:cubicBezTo>
                    <a:pt x="307" y="10"/>
                    <a:pt x="395" y="29"/>
                    <a:pt x="482" y="44"/>
                  </a:cubicBezTo>
                  <a:cubicBezTo>
                    <a:pt x="528" y="52"/>
                    <a:pt x="572" y="67"/>
                    <a:pt x="616" y="75"/>
                  </a:cubicBezTo>
                  <a:cubicBezTo>
                    <a:pt x="662" y="83"/>
                    <a:pt x="707" y="94"/>
                    <a:pt x="751" y="103"/>
                  </a:cubicBezTo>
                  <a:cubicBezTo>
                    <a:pt x="766" y="106"/>
                    <a:pt x="781" y="103"/>
                    <a:pt x="795" y="112"/>
                  </a:cubicBezTo>
                  <a:cubicBezTo>
                    <a:pt x="872" y="120"/>
                    <a:pt x="952" y="142"/>
                    <a:pt x="1031" y="149"/>
                  </a:cubicBezTo>
                  <a:cubicBezTo>
                    <a:pt x="1194" y="182"/>
                    <a:pt x="1351" y="237"/>
                    <a:pt x="1508" y="280"/>
                  </a:cubicBezTo>
                  <a:cubicBezTo>
                    <a:pt x="1519" y="289"/>
                    <a:pt x="1536" y="286"/>
                    <a:pt x="1541" y="298"/>
                  </a:cubicBezTo>
                  <a:cubicBezTo>
                    <a:pt x="1539" y="303"/>
                    <a:pt x="1535" y="307"/>
                    <a:pt x="1529" y="309"/>
                  </a:cubicBezTo>
                  <a:cubicBezTo>
                    <a:pt x="1482" y="397"/>
                    <a:pt x="1438" y="483"/>
                    <a:pt x="1393" y="577"/>
                  </a:cubicBezTo>
                  <a:cubicBezTo>
                    <a:pt x="1386" y="592"/>
                    <a:pt x="1378" y="605"/>
                    <a:pt x="1370" y="619"/>
                  </a:cubicBezTo>
                  <a:cubicBezTo>
                    <a:pt x="1354" y="646"/>
                    <a:pt x="1344" y="677"/>
                    <a:pt x="1328" y="704"/>
                  </a:cubicBezTo>
                  <a:cubicBezTo>
                    <a:pt x="1320" y="718"/>
                    <a:pt x="1312" y="731"/>
                    <a:pt x="1305" y="746"/>
                  </a:cubicBezTo>
                  <a:cubicBezTo>
                    <a:pt x="1291" y="774"/>
                    <a:pt x="1283" y="799"/>
                    <a:pt x="1262" y="818"/>
                  </a:cubicBezTo>
                  <a:cubicBezTo>
                    <a:pt x="1226" y="814"/>
                    <a:pt x="1175" y="799"/>
                    <a:pt x="1142" y="800"/>
                  </a:cubicBezTo>
                  <a:cubicBezTo>
                    <a:pt x="1044" y="769"/>
                    <a:pt x="939" y="771"/>
                    <a:pt x="829" y="750"/>
                  </a:cubicBezTo>
                  <a:cubicBezTo>
                    <a:pt x="788" y="742"/>
                    <a:pt x="747" y="726"/>
                    <a:pt x="705" y="718"/>
                  </a:cubicBezTo>
                  <a:cubicBezTo>
                    <a:pt x="701" y="717"/>
                    <a:pt x="696" y="718"/>
                    <a:pt x="692" y="718"/>
                  </a:cubicBezTo>
                  <a:cubicBezTo>
                    <a:pt x="644" y="710"/>
                    <a:pt x="596" y="698"/>
                    <a:pt x="547" y="690"/>
                  </a:cubicBezTo>
                  <a:cubicBezTo>
                    <a:pt x="523" y="686"/>
                    <a:pt x="502" y="680"/>
                    <a:pt x="478" y="675"/>
                  </a:cubicBezTo>
                  <a:cubicBezTo>
                    <a:pt x="415" y="661"/>
                    <a:pt x="352" y="646"/>
                    <a:pt x="286" y="635"/>
                  </a:cubicBezTo>
                  <a:cubicBezTo>
                    <a:pt x="264" y="631"/>
                    <a:pt x="244" y="623"/>
                    <a:pt x="224" y="619"/>
                  </a:cubicBezTo>
                  <a:cubicBezTo>
                    <a:pt x="152" y="602"/>
                    <a:pt x="83" y="585"/>
                    <a:pt x="21" y="560"/>
                  </a:cubicBezTo>
                  <a:cubicBezTo>
                    <a:pt x="14" y="560"/>
                    <a:pt x="8" y="559"/>
                    <a:pt x="2" y="558"/>
                  </a:cubicBezTo>
                  <a:cubicBezTo>
                    <a:pt x="0" y="545"/>
                    <a:pt x="8" y="541"/>
                    <a:pt x="14" y="536"/>
                  </a:cubicBezTo>
                  <a:cubicBezTo>
                    <a:pt x="27" y="508"/>
                    <a:pt x="51" y="491"/>
                    <a:pt x="58" y="458"/>
                  </a:cubicBezTo>
                  <a:cubicBezTo>
                    <a:pt x="78" y="458"/>
                    <a:pt x="96" y="452"/>
                    <a:pt x="107" y="464"/>
                  </a:cubicBezTo>
                  <a:cubicBezTo>
                    <a:pt x="106" y="471"/>
                    <a:pt x="100" y="474"/>
                    <a:pt x="98" y="481"/>
                  </a:cubicBezTo>
                  <a:cubicBezTo>
                    <a:pt x="115" y="496"/>
                    <a:pt x="151" y="475"/>
                    <a:pt x="148" y="452"/>
                  </a:cubicBezTo>
                  <a:cubicBezTo>
                    <a:pt x="147" y="438"/>
                    <a:pt x="114" y="408"/>
                    <a:pt x="113" y="441"/>
                  </a:cubicBezTo>
                  <a:cubicBezTo>
                    <a:pt x="107" y="442"/>
                    <a:pt x="102" y="443"/>
                    <a:pt x="97" y="444"/>
                  </a:cubicBezTo>
                  <a:cubicBezTo>
                    <a:pt x="90" y="429"/>
                    <a:pt x="75" y="427"/>
                    <a:pt x="60" y="424"/>
                  </a:cubicBezTo>
                  <a:cubicBezTo>
                    <a:pt x="56" y="419"/>
                    <a:pt x="55" y="407"/>
                    <a:pt x="61" y="409"/>
                  </a:cubicBezTo>
                  <a:cubicBezTo>
                    <a:pt x="62" y="408"/>
                    <a:pt x="61" y="405"/>
                    <a:pt x="63" y="400"/>
                  </a:cubicBezTo>
                  <a:cubicBezTo>
                    <a:pt x="82" y="382"/>
                    <a:pt x="90" y="357"/>
                    <a:pt x="94" y="332"/>
                  </a:cubicBezTo>
                  <a:close/>
                  <a:moveTo>
                    <a:pt x="79" y="412"/>
                  </a:moveTo>
                  <a:cubicBezTo>
                    <a:pt x="84" y="418"/>
                    <a:pt x="93" y="421"/>
                    <a:pt x="101" y="425"/>
                  </a:cubicBezTo>
                  <a:cubicBezTo>
                    <a:pt x="111" y="414"/>
                    <a:pt x="121" y="411"/>
                    <a:pt x="138" y="416"/>
                  </a:cubicBezTo>
                  <a:cubicBezTo>
                    <a:pt x="142" y="432"/>
                    <a:pt x="160" y="435"/>
                    <a:pt x="162" y="450"/>
                  </a:cubicBezTo>
                  <a:cubicBezTo>
                    <a:pt x="165" y="486"/>
                    <a:pt x="92" y="527"/>
                    <a:pt x="83" y="474"/>
                  </a:cubicBezTo>
                  <a:cubicBezTo>
                    <a:pt x="80" y="472"/>
                    <a:pt x="76" y="471"/>
                    <a:pt x="71" y="471"/>
                  </a:cubicBezTo>
                  <a:cubicBezTo>
                    <a:pt x="58" y="499"/>
                    <a:pt x="33" y="516"/>
                    <a:pt x="24" y="549"/>
                  </a:cubicBezTo>
                  <a:cubicBezTo>
                    <a:pt x="29" y="551"/>
                    <a:pt x="35" y="552"/>
                    <a:pt x="40" y="554"/>
                  </a:cubicBezTo>
                  <a:cubicBezTo>
                    <a:pt x="42" y="555"/>
                    <a:pt x="43" y="557"/>
                    <a:pt x="45" y="558"/>
                  </a:cubicBezTo>
                  <a:cubicBezTo>
                    <a:pt x="161" y="596"/>
                    <a:pt x="284" y="621"/>
                    <a:pt x="408" y="645"/>
                  </a:cubicBezTo>
                  <a:cubicBezTo>
                    <a:pt x="445" y="652"/>
                    <a:pt x="480" y="665"/>
                    <a:pt x="516" y="673"/>
                  </a:cubicBezTo>
                  <a:cubicBezTo>
                    <a:pt x="578" y="687"/>
                    <a:pt x="640" y="693"/>
                    <a:pt x="698" y="703"/>
                  </a:cubicBezTo>
                  <a:cubicBezTo>
                    <a:pt x="744" y="711"/>
                    <a:pt x="789" y="730"/>
                    <a:pt x="835" y="738"/>
                  </a:cubicBezTo>
                  <a:cubicBezTo>
                    <a:pt x="885" y="747"/>
                    <a:pt x="939" y="752"/>
                    <a:pt x="993" y="759"/>
                  </a:cubicBezTo>
                  <a:cubicBezTo>
                    <a:pt x="1086" y="770"/>
                    <a:pt x="1177" y="795"/>
                    <a:pt x="1256" y="805"/>
                  </a:cubicBezTo>
                  <a:cubicBezTo>
                    <a:pt x="1277" y="769"/>
                    <a:pt x="1295" y="738"/>
                    <a:pt x="1315" y="700"/>
                  </a:cubicBezTo>
                  <a:cubicBezTo>
                    <a:pt x="1278" y="695"/>
                    <a:pt x="1244" y="690"/>
                    <a:pt x="1204" y="685"/>
                  </a:cubicBezTo>
                  <a:cubicBezTo>
                    <a:pt x="1198" y="695"/>
                    <a:pt x="1191" y="705"/>
                    <a:pt x="1182" y="715"/>
                  </a:cubicBezTo>
                  <a:cubicBezTo>
                    <a:pt x="1175" y="723"/>
                    <a:pt x="1168" y="739"/>
                    <a:pt x="1154" y="737"/>
                  </a:cubicBezTo>
                  <a:cubicBezTo>
                    <a:pt x="1167" y="718"/>
                    <a:pt x="1184" y="703"/>
                    <a:pt x="1195" y="684"/>
                  </a:cubicBezTo>
                  <a:cubicBezTo>
                    <a:pt x="1168" y="674"/>
                    <a:pt x="1124" y="671"/>
                    <a:pt x="1096" y="663"/>
                  </a:cubicBezTo>
                  <a:cubicBezTo>
                    <a:pt x="1088" y="672"/>
                    <a:pt x="1083" y="684"/>
                    <a:pt x="1070" y="688"/>
                  </a:cubicBezTo>
                  <a:cubicBezTo>
                    <a:pt x="1073" y="679"/>
                    <a:pt x="1088" y="667"/>
                    <a:pt x="1085" y="661"/>
                  </a:cubicBezTo>
                  <a:cubicBezTo>
                    <a:pt x="1053" y="651"/>
                    <a:pt x="1018" y="648"/>
                    <a:pt x="983" y="641"/>
                  </a:cubicBezTo>
                  <a:cubicBezTo>
                    <a:pt x="975" y="653"/>
                    <a:pt x="966" y="664"/>
                    <a:pt x="958" y="676"/>
                  </a:cubicBezTo>
                  <a:cubicBezTo>
                    <a:pt x="949" y="687"/>
                    <a:pt x="944" y="703"/>
                    <a:pt x="930" y="709"/>
                  </a:cubicBezTo>
                  <a:cubicBezTo>
                    <a:pt x="941" y="682"/>
                    <a:pt x="961" y="665"/>
                    <a:pt x="974" y="639"/>
                  </a:cubicBezTo>
                  <a:cubicBezTo>
                    <a:pt x="944" y="635"/>
                    <a:pt x="917" y="639"/>
                    <a:pt x="890" y="626"/>
                  </a:cubicBezTo>
                  <a:cubicBezTo>
                    <a:pt x="895" y="618"/>
                    <a:pt x="906" y="624"/>
                    <a:pt x="913" y="625"/>
                  </a:cubicBezTo>
                  <a:cubicBezTo>
                    <a:pt x="934" y="627"/>
                    <a:pt x="959" y="629"/>
                    <a:pt x="980" y="632"/>
                  </a:cubicBezTo>
                  <a:cubicBezTo>
                    <a:pt x="988" y="622"/>
                    <a:pt x="994" y="610"/>
                    <a:pt x="1002" y="599"/>
                  </a:cubicBezTo>
                  <a:cubicBezTo>
                    <a:pt x="1009" y="589"/>
                    <a:pt x="1016" y="576"/>
                    <a:pt x="1028" y="571"/>
                  </a:cubicBezTo>
                  <a:cubicBezTo>
                    <a:pt x="1032" y="583"/>
                    <a:pt x="1018" y="591"/>
                    <a:pt x="1011" y="601"/>
                  </a:cubicBezTo>
                  <a:cubicBezTo>
                    <a:pt x="1003" y="612"/>
                    <a:pt x="995" y="623"/>
                    <a:pt x="989" y="633"/>
                  </a:cubicBezTo>
                  <a:cubicBezTo>
                    <a:pt x="1024" y="639"/>
                    <a:pt x="1060" y="646"/>
                    <a:pt x="1093" y="654"/>
                  </a:cubicBezTo>
                  <a:cubicBezTo>
                    <a:pt x="1116" y="631"/>
                    <a:pt x="1132" y="602"/>
                    <a:pt x="1151" y="576"/>
                  </a:cubicBezTo>
                  <a:cubicBezTo>
                    <a:pt x="1155" y="571"/>
                    <a:pt x="1149" y="569"/>
                    <a:pt x="1151" y="567"/>
                  </a:cubicBezTo>
                  <a:cubicBezTo>
                    <a:pt x="1153" y="569"/>
                    <a:pt x="1155" y="569"/>
                    <a:pt x="1157" y="567"/>
                  </a:cubicBezTo>
                  <a:cubicBezTo>
                    <a:pt x="1160" y="557"/>
                    <a:pt x="1169" y="548"/>
                    <a:pt x="1176" y="539"/>
                  </a:cubicBezTo>
                  <a:cubicBezTo>
                    <a:pt x="1182" y="531"/>
                    <a:pt x="1188" y="517"/>
                    <a:pt x="1200" y="518"/>
                  </a:cubicBezTo>
                  <a:cubicBezTo>
                    <a:pt x="1192" y="539"/>
                    <a:pt x="1175" y="549"/>
                    <a:pt x="1166" y="568"/>
                  </a:cubicBezTo>
                  <a:cubicBezTo>
                    <a:pt x="1196" y="575"/>
                    <a:pt x="1233" y="574"/>
                    <a:pt x="1260" y="583"/>
                  </a:cubicBezTo>
                  <a:cubicBezTo>
                    <a:pt x="1277" y="553"/>
                    <a:pt x="1297" y="527"/>
                    <a:pt x="1315" y="499"/>
                  </a:cubicBezTo>
                  <a:cubicBezTo>
                    <a:pt x="1294" y="495"/>
                    <a:pt x="1265" y="492"/>
                    <a:pt x="1243" y="484"/>
                  </a:cubicBezTo>
                  <a:cubicBezTo>
                    <a:pt x="1267" y="477"/>
                    <a:pt x="1295" y="490"/>
                    <a:pt x="1319" y="493"/>
                  </a:cubicBezTo>
                  <a:cubicBezTo>
                    <a:pt x="1333" y="483"/>
                    <a:pt x="1340" y="458"/>
                    <a:pt x="1356" y="456"/>
                  </a:cubicBezTo>
                  <a:cubicBezTo>
                    <a:pt x="1355" y="474"/>
                    <a:pt x="1332" y="484"/>
                    <a:pt x="1334" y="495"/>
                  </a:cubicBezTo>
                  <a:cubicBezTo>
                    <a:pt x="1360" y="499"/>
                    <a:pt x="1385" y="510"/>
                    <a:pt x="1411" y="509"/>
                  </a:cubicBezTo>
                  <a:cubicBezTo>
                    <a:pt x="1445" y="440"/>
                    <a:pt x="1489" y="380"/>
                    <a:pt x="1516" y="303"/>
                  </a:cubicBezTo>
                  <a:cubicBezTo>
                    <a:pt x="1508" y="299"/>
                    <a:pt x="1499" y="296"/>
                    <a:pt x="1498" y="289"/>
                  </a:cubicBezTo>
                  <a:cubicBezTo>
                    <a:pt x="1465" y="279"/>
                    <a:pt x="1418" y="270"/>
                    <a:pt x="1387" y="254"/>
                  </a:cubicBezTo>
                  <a:cubicBezTo>
                    <a:pt x="1381" y="256"/>
                    <a:pt x="1383" y="251"/>
                    <a:pt x="1376" y="254"/>
                  </a:cubicBezTo>
                  <a:cubicBezTo>
                    <a:pt x="1369" y="246"/>
                    <a:pt x="1344" y="246"/>
                    <a:pt x="1346" y="239"/>
                  </a:cubicBezTo>
                  <a:cubicBezTo>
                    <a:pt x="1341" y="238"/>
                    <a:pt x="1343" y="243"/>
                    <a:pt x="1339" y="242"/>
                  </a:cubicBezTo>
                  <a:cubicBezTo>
                    <a:pt x="1327" y="237"/>
                    <a:pt x="1316" y="231"/>
                    <a:pt x="1305" y="227"/>
                  </a:cubicBezTo>
                  <a:cubicBezTo>
                    <a:pt x="1292" y="223"/>
                    <a:pt x="1277" y="224"/>
                    <a:pt x="1262" y="220"/>
                  </a:cubicBezTo>
                  <a:cubicBezTo>
                    <a:pt x="1251" y="217"/>
                    <a:pt x="1241" y="209"/>
                    <a:pt x="1229" y="207"/>
                  </a:cubicBezTo>
                  <a:cubicBezTo>
                    <a:pt x="1217" y="204"/>
                    <a:pt x="1205" y="202"/>
                    <a:pt x="1192" y="199"/>
                  </a:cubicBezTo>
                  <a:cubicBezTo>
                    <a:pt x="1166" y="192"/>
                    <a:pt x="1139" y="181"/>
                    <a:pt x="1111" y="181"/>
                  </a:cubicBezTo>
                  <a:cubicBezTo>
                    <a:pt x="1111" y="175"/>
                    <a:pt x="1097" y="177"/>
                    <a:pt x="1088" y="176"/>
                  </a:cubicBezTo>
                  <a:cubicBezTo>
                    <a:pt x="1044" y="162"/>
                    <a:pt x="1000" y="161"/>
                    <a:pt x="956" y="152"/>
                  </a:cubicBezTo>
                  <a:cubicBezTo>
                    <a:pt x="932" y="147"/>
                    <a:pt x="899" y="142"/>
                    <a:pt x="870" y="137"/>
                  </a:cubicBezTo>
                  <a:cubicBezTo>
                    <a:pt x="854" y="134"/>
                    <a:pt x="838" y="128"/>
                    <a:pt x="823" y="125"/>
                  </a:cubicBezTo>
                  <a:cubicBezTo>
                    <a:pt x="791" y="120"/>
                    <a:pt x="758" y="114"/>
                    <a:pt x="729" y="111"/>
                  </a:cubicBezTo>
                  <a:cubicBezTo>
                    <a:pt x="717" y="109"/>
                    <a:pt x="705" y="103"/>
                    <a:pt x="693" y="100"/>
                  </a:cubicBezTo>
                  <a:cubicBezTo>
                    <a:pt x="658" y="91"/>
                    <a:pt x="622" y="89"/>
                    <a:pt x="587" y="81"/>
                  </a:cubicBezTo>
                  <a:cubicBezTo>
                    <a:pt x="555" y="74"/>
                    <a:pt x="523" y="62"/>
                    <a:pt x="494" y="57"/>
                  </a:cubicBezTo>
                  <a:cubicBezTo>
                    <a:pt x="407" y="43"/>
                    <a:pt x="320" y="28"/>
                    <a:pt x="231" y="10"/>
                  </a:cubicBezTo>
                  <a:cubicBezTo>
                    <a:pt x="221" y="30"/>
                    <a:pt x="211" y="52"/>
                    <a:pt x="204" y="72"/>
                  </a:cubicBezTo>
                  <a:cubicBezTo>
                    <a:pt x="209" y="76"/>
                    <a:pt x="216" y="77"/>
                    <a:pt x="222" y="80"/>
                  </a:cubicBezTo>
                  <a:cubicBezTo>
                    <a:pt x="226" y="73"/>
                    <a:pt x="232" y="69"/>
                    <a:pt x="235" y="62"/>
                  </a:cubicBezTo>
                  <a:cubicBezTo>
                    <a:pt x="271" y="43"/>
                    <a:pt x="296" y="100"/>
                    <a:pt x="274" y="133"/>
                  </a:cubicBezTo>
                  <a:cubicBezTo>
                    <a:pt x="265" y="146"/>
                    <a:pt x="240" y="158"/>
                    <a:pt x="224" y="152"/>
                  </a:cubicBezTo>
                  <a:cubicBezTo>
                    <a:pt x="217" y="146"/>
                    <a:pt x="210" y="139"/>
                    <a:pt x="207" y="128"/>
                  </a:cubicBezTo>
                  <a:cubicBezTo>
                    <a:pt x="197" y="129"/>
                    <a:pt x="194" y="124"/>
                    <a:pt x="184" y="125"/>
                  </a:cubicBezTo>
                  <a:cubicBezTo>
                    <a:pt x="174" y="139"/>
                    <a:pt x="169" y="157"/>
                    <a:pt x="162" y="173"/>
                  </a:cubicBezTo>
                  <a:cubicBezTo>
                    <a:pt x="164" y="175"/>
                    <a:pt x="169" y="172"/>
                    <a:pt x="178" y="173"/>
                  </a:cubicBezTo>
                  <a:cubicBezTo>
                    <a:pt x="192" y="193"/>
                    <a:pt x="220" y="164"/>
                    <a:pt x="237" y="184"/>
                  </a:cubicBezTo>
                  <a:cubicBezTo>
                    <a:pt x="246" y="196"/>
                    <a:pt x="243" y="215"/>
                    <a:pt x="240" y="235"/>
                  </a:cubicBezTo>
                  <a:cubicBezTo>
                    <a:pt x="230" y="241"/>
                    <a:pt x="228" y="258"/>
                    <a:pt x="215" y="263"/>
                  </a:cubicBezTo>
                  <a:cubicBezTo>
                    <a:pt x="193" y="271"/>
                    <a:pt x="169" y="259"/>
                    <a:pt x="169" y="232"/>
                  </a:cubicBezTo>
                  <a:cubicBezTo>
                    <a:pt x="164" y="231"/>
                    <a:pt x="153" y="228"/>
                    <a:pt x="145" y="226"/>
                  </a:cubicBezTo>
                  <a:cubicBezTo>
                    <a:pt x="131" y="248"/>
                    <a:pt x="120" y="277"/>
                    <a:pt x="114" y="303"/>
                  </a:cubicBezTo>
                  <a:cubicBezTo>
                    <a:pt x="122" y="304"/>
                    <a:pt x="129" y="308"/>
                    <a:pt x="136" y="310"/>
                  </a:cubicBezTo>
                  <a:cubicBezTo>
                    <a:pt x="143" y="305"/>
                    <a:pt x="149" y="298"/>
                    <a:pt x="154" y="291"/>
                  </a:cubicBezTo>
                  <a:cubicBezTo>
                    <a:pt x="179" y="282"/>
                    <a:pt x="191" y="298"/>
                    <a:pt x="201" y="311"/>
                  </a:cubicBezTo>
                  <a:cubicBezTo>
                    <a:pt x="210" y="352"/>
                    <a:pt x="168" y="394"/>
                    <a:pt x="135" y="373"/>
                  </a:cubicBezTo>
                  <a:cubicBezTo>
                    <a:pt x="133" y="366"/>
                    <a:pt x="129" y="360"/>
                    <a:pt x="128" y="353"/>
                  </a:cubicBezTo>
                  <a:cubicBezTo>
                    <a:pt x="123" y="351"/>
                    <a:pt x="110" y="349"/>
                    <a:pt x="107" y="350"/>
                  </a:cubicBezTo>
                  <a:cubicBezTo>
                    <a:pt x="100" y="363"/>
                    <a:pt x="86" y="389"/>
                    <a:pt x="79" y="412"/>
                  </a:cubicBezTo>
                  <a:close/>
                  <a:moveTo>
                    <a:pt x="1325" y="502"/>
                  </a:moveTo>
                  <a:cubicBezTo>
                    <a:pt x="1305" y="528"/>
                    <a:pt x="1287" y="555"/>
                    <a:pt x="1271" y="585"/>
                  </a:cubicBezTo>
                  <a:cubicBezTo>
                    <a:pt x="1306" y="586"/>
                    <a:pt x="1336" y="597"/>
                    <a:pt x="1368" y="596"/>
                  </a:cubicBezTo>
                  <a:cubicBezTo>
                    <a:pt x="1381" y="573"/>
                    <a:pt x="1394" y="549"/>
                    <a:pt x="1405" y="523"/>
                  </a:cubicBezTo>
                  <a:cubicBezTo>
                    <a:pt x="1381" y="513"/>
                    <a:pt x="1354" y="507"/>
                    <a:pt x="1325" y="502"/>
                  </a:cubicBezTo>
                  <a:close/>
                  <a:moveTo>
                    <a:pt x="1161" y="574"/>
                  </a:moveTo>
                  <a:cubicBezTo>
                    <a:pt x="1142" y="601"/>
                    <a:pt x="1124" y="629"/>
                    <a:pt x="1104" y="656"/>
                  </a:cubicBezTo>
                  <a:cubicBezTo>
                    <a:pt x="1134" y="664"/>
                    <a:pt x="1169" y="667"/>
                    <a:pt x="1201" y="673"/>
                  </a:cubicBezTo>
                  <a:cubicBezTo>
                    <a:pt x="1224" y="650"/>
                    <a:pt x="1233" y="615"/>
                    <a:pt x="1254" y="591"/>
                  </a:cubicBezTo>
                  <a:cubicBezTo>
                    <a:pt x="1227" y="583"/>
                    <a:pt x="1192" y="579"/>
                    <a:pt x="1161" y="574"/>
                  </a:cubicBezTo>
                  <a:close/>
                  <a:moveTo>
                    <a:pt x="1263" y="594"/>
                  </a:moveTo>
                  <a:cubicBezTo>
                    <a:pt x="1250" y="613"/>
                    <a:pt x="1237" y="636"/>
                    <a:pt x="1225" y="657"/>
                  </a:cubicBezTo>
                  <a:cubicBezTo>
                    <a:pt x="1221" y="664"/>
                    <a:pt x="1212" y="670"/>
                    <a:pt x="1215" y="675"/>
                  </a:cubicBezTo>
                  <a:cubicBezTo>
                    <a:pt x="1246" y="684"/>
                    <a:pt x="1285" y="682"/>
                    <a:pt x="1319" y="692"/>
                  </a:cubicBezTo>
                  <a:cubicBezTo>
                    <a:pt x="1331" y="664"/>
                    <a:pt x="1349" y="641"/>
                    <a:pt x="1359" y="611"/>
                  </a:cubicBezTo>
                  <a:cubicBezTo>
                    <a:pt x="1327" y="599"/>
                    <a:pt x="1301" y="598"/>
                    <a:pt x="1263" y="5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65435" y="2964587"/>
            <a:ext cx="1199087" cy="729572"/>
            <a:chOff x="3168650" y="2200275"/>
            <a:chExt cx="1123950" cy="588963"/>
          </a:xfrm>
        </p:grpSpPr>
        <p:sp>
          <p:nvSpPr>
            <p:cNvPr id="182" name="Freeform 156"/>
            <p:cNvSpPr/>
            <p:nvPr/>
          </p:nvSpPr>
          <p:spPr bwMode="auto">
            <a:xfrm>
              <a:off x="3300413" y="2438400"/>
              <a:ext cx="128588" cy="31750"/>
            </a:xfrm>
            <a:custGeom>
              <a:avLst/>
              <a:gdLst>
                <a:gd name="T0" fmla="*/ 199 w 199"/>
                <a:gd name="T1" fmla="*/ 38 h 49"/>
                <a:gd name="T2" fmla="*/ 82 w 199"/>
                <a:gd name="T3" fmla="*/ 32 h 49"/>
                <a:gd name="T4" fmla="*/ 0 w 199"/>
                <a:gd name="T5" fmla="*/ 2 h 49"/>
                <a:gd name="T6" fmla="*/ 199 w 199"/>
                <a:gd name="T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49">
                  <a:moveTo>
                    <a:pt x="199" y="38"/>
                  </a:moveTo>
                  <a:cubicBezTo>
                    <a:pt x="177" y="49"/>
                    <a:pt x="125" y="38"/>
                    <a:pt x="82" y="32"/>
                  </a:cubicBezTo>
                  <a:cubicBezTo>
                    <a:pt x="52" y="27"/>
                    <a:pt x="11" y="24"/>
                    <a:pt x="0" y="2"/>
                  </a:cubicBezTo>
                  <a:cubicBezTo>
                    <a:pt x="58" y="0"/>
                    <a:pt x="144" y="18"/>
                    <a:pt x="19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57"/>
            <p:cNvSpPr>
              <a:spLocks noEditPoints="1"/>
            </p:cNvSpPr>
            <p:nvPr/>
          </p:nvSpPr>
          <p:spPr bwMode="auto">
            <a:xfrm>
              <a:off x="3168650" y="2200275"/>
              <a:ext cx="1123950" cy="588963"/>
            </a:xfrm>
            <a:custGeom>
              <a:avLst/>
              <a:gdLst>
                <a:gd name="T0" fmla="*/ 1728 w 1740"/>
                <a:gd name="T1" fmla="*/ 243 h 912"/>
                <a:gd name="T2" fmla="*/ 1646 w 1740"/>
                <a:gd name="T3" fmla="*/ 354 h 912"/>
                <a:gd name="T4" fmla="*/ 1239 w 1740"/>
                <a:gd name="T5" fmla="*/ 623 h 912"/>
                <a:gd name="T6" fmla="*/ 1010 w 1740"/>
                <a:gd name="T7" fmla="*/ 773 h 912"/>
                <a:gd name="T8" fmla="*/ 718 w 1740"/>
                <a:gd name="T9" fmla="*/ 776 h 912"/>
                <a:gd name="T10" fmla="*/ 615 w 1740"/>
                <a:gd name="T11" fmla="*/ 902 h 912"/>
                <a:gd name="T12" fmla="*/ 624 w 1740"/>
                <a:gd name="T13" fmla="*/ 820 h 912"/>
                <a:gd name="T14" fmla="*/ 545 w 1740"/>
                <a:gd name="T15" fmla="*/ 732 h 912"/>
                <a:gd name="T16" fmla="*/ 9 w 1740"/>
                <a:gd name="T17" fmla="*/ 594 h 912"/>
                <a:gd name="T18" fmla="*/ 9 w 1740"/>
                <a:gd name="T19" fmla="*/ 550 h 912"/>
                <a:gd name="T20" fmla="*/ 114 w 1740"/>
                <a:gd name="T21" fmla="*/ 497 h 912"/>
                <a:gd name="T22" fmla="*/ 94 w 1740"/>
                <a:gd name="T23" fmla="*/ 427 h 912"/>
                <a:gd name="T24" fmla="*/ 47 w 1740"/>
                <a:gd name="T25" fmla="*/ 374 h 912"/>
                <a:gd name="T26" fmla="*/ 392 w 1740"/>
                <a:gd name="T27" fmla="*/ 207 h 912"/>
                <a:gd name="T28" fmla="*/ 641 w 1740"/>
                <a:gd name="T29" fmla="*/ 96 h 912"/>
                <a:gd name="T30" fmla="*/ 741 w 1740"/>
                <a:gd name="T31" fmla="*/ 46 h 912"/>
                <a:gd name="T32" fmla="*/ 975 w 1740"/>
                <a:gd name="T33" fmla="*/ 20 h 912"/>
                <a:gd name="T34" fmla="*/ 1388 w 1740"/>
                <a:gd name="T35" fmla="*/ 67 h 912"/>
                <a:gd name="T36" fmla="*/ 1614 w 1740"/>
                <a:gd name="T37" fmla="*/ 114 h 912"/>
                <a:gd name="T38" fmla="*/ 873 w 1740"/>
                <a:gd name="T39" fmla="*/ 38 h 912"/>
                <a:gd name="T40" fmla="*/ 662 w 1740"/>
                <a:gd name="T41" fmla="*/ 114 h 912"/>
                <a:gd name="T42" fmla="*/ 501 w 1740"/>
                <a:gd name="T43" fmla="*/ 184 h 912"/>
                <a:gd name="T44" fmla="*/ 234 w 1740"/>
                <a:gd name="T45" fmla="*/ 404 h 912"/>
                <a:gd name="T46" fmla="*/ 498 w 1740"/>
                <a:gd name="T47" fmla="*/ 448 h 912"/>
                <a:gd name="T48" fmla="*/ 972 w 1740"/>
                <a:gd name="T49" fmla="*/ 582 h 912"/>
                <a:gd name="T50" fmla="*/ 914 w 1740"/>
                <a:gd name="T51" fmla="*/ 743 h 912"/>
                <a:gd name="T52" fmla="*/ 750 w 1740"/>
                <a:gd name="T53" fmla="*/ 755 h 912"/>
                <a:gd name="T54" fmla="*/ 978 w 1740"/>
                <a:gd name="T55" fmla="*/ 758 h 912"/>
                <a:gd name="T56" fmla="*/ 970 w 1740"/>
                <a:gd name="T57" fmla="*/ 506 h 912"/>
                <a:gd name="T58" fmla="*/ 618 w 1740"/>
                <a:gd name="T59" fmla="*/ 433 h 912"/>
                <a:gd name="T60" fmla="*/ 993 w 1740"/>
                <a:gd name="T61" fmla="*/ 494 h 912"/>
                <a:gd name="T62" fmla="*/ 1057 w 1740"/>
                <a:gd name="T63" fmla="*/ 64 h 912"/>
                <a:gd name="T64" fmla="*/ 1034 w 1740"/>
                <a:gd name="T65" fmla="*/ 720 h 912"/>
                <a:gd name="T66" fmla="*/ 1681 w 1740"/>
                <a:gd name="T67" fmla="*/ 289 h 912"/>
                <a:gd name="T68" fmla="*/ 1582 w 1740"/>
                <a:gd name="T69" fmla="*/ 178 h 912"/>
                <a:gd name="T70" fmla="*/ 1268 w 1740"/>
                <a:gd name="T71" fmla="*/ 377 h 912"/>
                <a:gd name="T72" fmla="*/ 1131 w 1740"/>
                <a:gd name="T73" fmla="*/ 453 h 912"/>
                <a:gd name="T74" fmla="*/ 1034 w 1740"/>
                <a:gd name="T75" fmla="*/ 717 h 912"/>
                <a:gd name="T76" fmla="*/ 337 w 1740"/>
                <a:gd name="T77" fmla="*/ 486 h 912"/>
                <a:gd name="T78" fmla="*/ 135 w 1740"/>
                <a:gd name="T79" fmla="*/ 480 h 912"/>
                <a:gd name="T80" fmla="*/ 193 w 1740"/>
                <a:gd name="T81" fmla="*/ 515 h 912"/>
                <a:gd name="T82" fmla="*/ 164 w 1740"/>
                <a:gd name="T83" fmla="*/ 530 h 912"/>
                <a:gd name="T84" fmla="*/ 164 w 1740"/>
                <a:gd name="T85" fmla="*/ 544 h 912"/>
                <a:gd name="T86" fmla="*/ 592 w 1740"/>
                <a:gd name="T87" fmla="*/ 574 h 912"/>
                <a:gd name="T88" fmla="*/ 665 w 1740"/>
                <a:gd name="T89" fmla="*/ 568 h 912"/>
                <a:gd name="T90" fmla="*/ 785 w 1740"/>
                <a:gd name="T91" fmla="*/ 585 h 912"/>
                <a:gd name="T92" fmla="*/ 797 w 1740"/>
                <a:gd name="T93" fmla="*/ 609 h 912"/>
                <a:gd name="T94" fmla="*/ 946 w 1740"/>
                <a:gd name="T95" fmla="*/ 688 h 912"/>
                <a:gd name="T96" fmla="*/ 964 w 1740"/>
                <a:gd name="T97" fmla="*/ 650 h 912"/>
                <a:gd name="T98" fmla="*/ 961 w 1740"/>
                <a:gd name="T99" fmla="*/ 626 h 912"/>
                <a:gd name="T100" fmla="*/ 108 w 1740"/>
                <a:gd name="T101" fmla="*/ 410 h 912"/>
                <a:gd name="T102" fmla="*/ 299 w 1740"/>
                <a:gd name="T103" fmla="*/ 606 h 912"/>
                <a:gd name="T104" fmla="*/ 29 w 1740"/>
                <a:gd name="T105" fmla="*/ 576 h 912"/>
                <a:gd name="T106" fmla="*/ 554 w 1740"/>
                <a:gd name="T107" fmla="*/ 667 h 912"/>
                <a:gd name="T108" fmla="*/ 586 w 1740"/>
                <a:gd name="T109" fmla="*/ 612 h 912"/>
                <a:gd name="T110" fmla="*/ 568 w 1740"/>
                <a:gd name="T111" fmla="*/ 732 h 912"/>
                <a:gd name="T112" fmla="*/ 521 w 1740"/>
                <a:gd name="T113" fmla="*/ 840 h 912"/>
                <a:gd name="T114" fmla="*/ 633 w 1740"/>
                <a:gd name="T115" fmla="*/ 746 h 912"/>
                <a:gd name="T116" fmla="*/ 677 w 1740"/>
                <a:gd name="T117" fmla="*/ 837 h 912"/>
                <a:gd name="T118" fmla="*/ 764 w 1740"/>
                <a:gd name="T119" fmla="*/ 603 h 912"/>
                <a:gd name="T120" fmla="*/ 586 w 1740"/>
                <a:gd name="T121" fmla="*/ 6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912">
                  <a:moveTo>
                    <a:pt x="1614" y="114"/>
                  </a:moveTo>
                  <a:cubicBezTo>
                    <a:pt x="1680" y="59"/>
                    <a:pt x="1740" y="185"/>
                    <a:pt x="1728" y="243"/>
                  </a:cubicBezTo>
                  <a:cubicBezTo>
                    <a:pt x="1725" y="255"/>
                    <a:pt x="1714" y="271"/>
                    <a:pt x="1705" y="286"/>
                  </a:cubicBezTo>
                  <a:cubicBezTo>
                    <a:pt x="1685" y="319"/>
                    <a:pt x="1674" y="334"/>
                    <a:pt x="1646" y="354"/>
                  </a:cubicBezTo>
                  <a:cubicBezTo>
                    <a:pt x="1610" y="380"/>
                    <a:pt x="1553" y="405"/>
                    <a:pt x="1523" y="430"/>
                  </a:cubicBezTo>
                  <a:cubicBezTo>
                    <a:pt x="1444" y="510"/>
                    <a:pt x="1325" y="550"/>
                    <a:pt x="1239" y="623"/>
                  </a:cubicBezTo>
                  <a:cubicBezTo>
                    <a:pt x="1192" y="637"/>
                    <a:pt x="1160" y="666"/>
                    <a:pt x="1128" y="694"/>
                  </a:cubicBezTo>
                  <a:cubicBezTo>
                    <a:pt x="1081" y="712"/>
                    <a:pt x="1043" y="739"/>
                    <a:pt x="1010" y="773"/>
                  </a:cubicBezTo>
                  <a:cubicBezTo>
                    <a:pt x="982" y="784"/>
                    <a:pt x="952" y="798"/>
                    <a:pt x="899" y="796"/>
                  </a:cubicBezTo>
                  <a:cubicBezTo>
                    <a:pt x="833" y="793"/>
                    <a:pt x="764" y="787"/>
                    <a:pt x="718" y="776"/>
                  </a:cubicBezTo>
                  <a:cubicBezTo>
                    <a:pt x="724" y="824"/>
                    <a:pt x="694" y="861"/>
                    <a:pt x="662" y="887"/>
                  </a:cubicBezTo>
                  <a:cubicBezTo>
                    <a:pt x="648" y="898"/>
                    <a:pt x="628" y="912"/>
                    <a:pt x="615" y="902"/>
                  </a:cubicBezTo>
                  <a:cubicBezTo>
                    <a:pt x="602" y="859"/>
                    <a:pt x="655" y="843"/>
                    <a:pt x="633" y="799"/>
                  </a:cubicBezTo>
                  <a:cubicBezTo>
                    <a:pt x="628" y="804"/>
                    <a:pt x="629" y="815"/>
                    <a:pt x="624" y="820"/>
                  </a:cubicBezTo>
                  <a:cubicBezTo>
                    <a:pt x="597" y="866"/>
                    <a:pt x="406" y="900"/>
                    <a:pt x="504" y="823"/>
                  </a:cubicBezTo>
                  <a:cubicBezTo>
                    <a:pt x="512" y="786"/>
                    <a:pt x="541" y="763"/>
                    <a:pt x="545" y="732"/>
                  </a:cubicBezTo>
                  <a:cubicBezTo>
                    <a:pt x="535" y="719"/>
                    <a:pt x="511" y="720"/>
                    <a:pt x="501" y="708"/>
                  </a:cubicBezTo>
                  <a:cubicBezTo>
                    <a:pt x="333" y="668"/>
                    <a:pt x="170" y="640"/>
                    <a:pt x="9" y="594"/>
                  </a:cubicBezTo>
                  <a:cubicBezTo>
                    <a:pt x="9" y="589"/>
                    <a:pt x="7" y="586"/>
                    <a:pt x="3" y="585"/>
                  </a:cubicBezTo>
                  <a:cubicBezTo>
                    <a:pt x="0" y="568"/>
                    <a:pt x="8" y="563"/>
                    <a:pt x="9" y="550"/>
                  </a:cubicBezTo>
                  <a:cubicBezTo>
                    <a:pt x="34" y="538"/>
                    <a:pt x="55" y="530"/>
                    <a:pt x="91" y="538"/>
                  </a:cubicBezTo>
                  <a:cubicBezTo>
                    <a:pt x="91" y="527"/>
                    <a:pt x="100" y="505"/>
                    <a:pt x="114" y="497"/>
                  </a:cubicBezTo>
                  <a:cubicBezTo>
                    <a:pt x="85" y="491"/>
                    <a:pt x="92" y="448"/>
                    <a:pt x="117" y="442"/>
                  </a:cubicBezTo>
                  <a:cubicBezTo>
                    <a:pt x="116" y="430"/>
                    <a:pt x="98" y="436"/>
                    <a:pt x="94" y="427"/>
                  </a:cubicBezTo>
                  <a:cubicBezTo>
                    <a:pt x="90" y="418"/>
                    <a:pt x="91" y="412"/>
                    <a:pt x="97" y="407"/>
                  </a:cubicBezTo>
                  <a:cubicBezTo>
                    <a:pt x="74" y="397"/>
                    <a:pt x="46" y="403"/>
                    <a:pt x="47" y="374"/>
                  </a:cubicBezTo>
                  <a:cubicBezTo>
                    <a:pt x="48" y="356"/>
                    <a:pt x="67" y="355"/>
                    <a:pt x="82" y="348"/>
                  </a:cubicBezTo>
                  <a:cubicBezTo>
                    <a:pt x="175" y="303"/>
                    <a:pt x="284" y="256"/>
                    <a:pt x="392" y="207"/>
                  </a:cubicBezTo>
                  <a:cubicBezTo>
                    <a:pt x="458" y="178"/>
                    <a:pt x="517" y="147"/>
                    <a:pt x="583" y="120"/>
                  </a:cubicBezTo>
                  <a:cubicBezTo>
                    <a:pt x="603" y="111"/>
                    <a:pt x="622" y="105"/>
                    <a:pt x="641" y="96"/>
                  </a:cubicBezTo>
                  <a:cubicBezTo>
                    <a:pt x="670" y="83"/>
                    <a:pt x="693" y="67"/>
                    <a:pt x="729" y="58"/>
                  </a:cubicBezTo>
                  <a:cubicBezTo>
                    <a:pt x="733" y="54"/>
                    <a:pt x="737" y="50"/>
                    <a:pt x="741" y="46"/>
                  </a:cubicBezTo>
                  <a:cubicBezTo>
                    <a:pt x="765" y="47"/>
                    <a:pt x="777" y="28"/>
                    <a:pt x="797" y="20"/>
                  </a:cubicBezTo>
                  <a:cubicBezTo>
                    <a:pt x="844" y="0"/>
                    <a:pt x="919" y="14"/>
                    <a:pt x="975" y="20"/>
                  </a:cubicBezTo>
                  <a:cubicBezTo>
                    <a:pt x="1074" y="30"/>
                    <a:pt x="1180" y="53"/>
                    <a:pt x="1280" y="64"/>
                  </a:cubicBezTo>
                  <a:cubicBezTo>
                    <a:pt x="1317" y="68"/>
                    <a:pt x="1353" y="63"/>
                    <a:pt x="1388" y="67"/>
                  </a:cubicBezTo>
                  <a:cubicBezTo>
                    <a:pt x="1468" y="75"/>
                    <a:pt x="1546" y="103"/>
                    <a:pt x="1608" y="105"/>
                  </a:cubicBezTo>
                  <a:cubicBezTo>
                    <a:pt x="1614" y="103"/>
                    <a:pt x="1614" y="109"/>
                    <a:pt x="1614" y="114"/>
                  </a:cubicBezTo>
                  <a:close/>
                  <a:moveTo>
                    <a:pt x="1057" y="64"/>
                  </a:moveTo>
                  <a:cubicBezTo>
                    <a:pt x="994" y="58"/>
                    <a:pt x="933" y="44"/>
                    <a:pt x="873" y="38"/>
                  </a:cubicBezTo>
                  <a:cubicBezTo>
                    <a:pt x="835" y="34"/>
                    <a:pt x="798" y="52"/>
                    <a:pt x="770" y="64"/>
                  </a:cubicBezTo>
                  <a:cubicBezTo>
                    <a:pt x="734" y="80"/>
                    <a:pt x="698" y="97"/>
                    <a:pt x="662" y="114"/>
                  </a:cubicBezTo>
                  <a:cubicBezTo>
                    <a:pt x="621" y="133"/>
                    <a:pt x="575" y="144"/>
                    <a:pt x="533" y="163"/>
                  </a:cubicBezTo>
                  <a:cubicBezTo>
                    <a:pt x="522" y="169"/>
                    <a:pt x="513" y="178"/>
                    <a:pt x="501" y="184"/>
                  </a:cubicBezTo>
                  <a:cubicBezTo>
                    <a:pt x="357" y="250"/>
                    <a:pt x="204" y="303"/>
                    <a:pt x="67" y="380"/>
                  </a:cubicBezTo>
                  <a:cubicBezTo>
                    <a:pt x="125" y="398"/>
                    <a:pt x="182" y="398"/>
                    <a:pt x="234" y="404"/>
                  </a:cubicBezTo>
                  <a:cubicBezTo>
                    <a:pt x="265" y="407"/>
                    <a:pt x="293" y="417"/>
                    <a:pt x="322" y="421"/>
                  </a:cubicBezTo>
                  <a:cubicBezTo>
                    <a:pt x="380" y="430"/>
                    <a:pt x="440" y="437"/>
                    <a:pt x="498" y="448"/>
                  </a:cubicBezTo>
                  <a:cubicBezTo>
                    <a:pt x="561" y="459"/>
                    <a:pt x="618" y="478"/>
                    <a:pt x="677" y="492"/>
                  </a:cubicBezTo>
                  <a:cubicBezTo>
                    <a:pt x="778" y="516"/>
                    <a:pt x="894" y="513"/>
                    <a:pt x="972" y="582"/>
                  </a:cubicBezTo>
                  <a:cubicBezTo>
                    <a:pt x="994" y="610"/>
                    <a:pt x="989" y="653"/>
                    <a:pt x="987" y="685"/>
                  </a:cubicBezTo>
                  <a:cubicBezTo>
                    <a:pt x="964" y="709"/>
                    <a:pt x="953" y="741"/>
                    <a:pt x="914" y="743"/>
                  </a:cubicBezTo>
                  <a:cubicBezTo>
                    <a:pt x="855" y="748"/>
                    <a:pt x="763" y="718"/>
                    <a:pt x="712" y="729"/>
                  </a:cubicBezTo>
                  <a:cubicBezTo>
                    <a:pt x="704" y="753"/>
                    <a:pt x="737" y="752"/>
                    <a:pt x="750" y="755"/>
                  </a:cubicBezTo>
                  <a:cubicBezTo>
                    <a:pt x="785" y="763"/>
                    <a:pt x="809" y="762"/>
                    <a:pt x="844" y="764"/>
                  </a:cubicBezTo>
                  <a:cubicBezTo>
                    <a:pt x="892" y="766"/>
                    <a:pt x="937" y="782"/>
                    <a:pt x="978" y="758"/>
                  </a:cubicBezTo>
                  <a:cubicBezTo>
                    <a:pt x="999" y="728"/>
                    <a:pt x="1025" y="692"/>
                    <a:pt x="1028" y="658"/>
                  </a:cubicBezTo>
                  <a:cubicBezTo>
                    <a:pt x="1032" y="604"/>
                    <a:pt x="1012" y="527"/>
                    <a:pt x="970" y="506"/>
                  </a:cubicBezTo>
                  <a:cubicBezTo>
                    <a:pt x="909" y="477"/>
                    <a:pt x="805" y="473"/>
                    <a:pt x="718" y="465"/>
                  </a:cubicBezTo>
                  <a:cubicBezTo>
                    <a:pt x="685" y="462"/>
                    <a:pt x="638" y="465"/>
                    <a:pt x="618" y="433"/>
                  </a:cubicBezTo>
                  <a:cubicBezTo>
                    <a:pt x="637" y="427"/>
                    <a:pt x="651" y="439"/>
                    <a:pt x="671" y="442"/>
                  </a:cubicBezTo>
                  <a:cubicBezTo>
                    <a:pt x="772" y="458"/>
                    <a:pt x="923" y="445"/>
                    <a:pt x="993" y="494"/>
                  </a:cubicBezTo>
                  <a:cubicBezTo>
                    <a:pt x="1206" y="387"/>
                    <a:pt x="1417" y="278"/>
                    <a:pt x="1590" y="131"/>
                  </a:cubicBezTo>
                  <a:cubicBezTo>
                    <a:pt x="1421" y="118"/>
                    <a:pt x="1248" y="81"/>
                    <a:pt x="1057" y="64"/>
                  </a:cubicBezTo>
                  <a:close/>
                  <a:moveTo>
                    <a:pt x="1034" y="717"/>
                  </a:moveTo>
                  <a:cubicBezTo>
                    <a:pt x="1033" y="720"/>
                    <a:pt x="1030" y="724"/>
                    <a:pt x="1034" y="720"/>
                  </a:cubicBezTo>
                  <a:cubicBezTo>
                    <a:pt x="1222" y="599"/>
                    <a:pt x="1422" y="491"/>
                    <a:pt x="1593" y="354"/>
                  </a:cubicBezTo>
                  <a:cubicBezTo>
                    <a:pt x="1619" y="339"/>
                    <a:pt x="1659" y="318"/>
                    <a:pt x="1681" y="289"/>
                  </a:cubicBezTo>
                  <a:cubicBezTo>
                    <a:pt x="1723" y="238"/>
                    <a:pt x="1693" y="168"/>
                    <a:pt x="1655" y="134"/>
                  </a:cubicBezTo>
                  <a:cubicBezTo>
                    <a:pt x="1619" y="132"/>
                    <a:pt x="1603" y="162"/>
                    <a:pt x="1582" y="178"/>
                  </a:cubicBezTo>
                  <a:cubicBezTo>
                    <a:pt x="1547" y="206"/>
                    <a:pt x="1505" y="224"/>
                    <a:pt x="1473" y="254"/>
                  </a:cubicBezTo>
                  <a:cubicBezTo>
                    <a:pt x="1401" y="293"/>
                    <a:pt x="1337" y="337"/>
                    <a:pt x="1268" y="377"/>
                  </a:cubicBezTo>
                  <a:cubicBezTo>
                    <a:pt x="1234" y="398"/>
                    <a:pt x="1197" y="411"/>
                    <a:pt x="1163" y="430"/>
                  </a:cubicBezTo>
                  <a:cubicBezTo>
                    <a:pt x="1151" y="437"/>
                    <a:pt x="1143" y="447"/>
                    <a:pt x="1131" y="453"/>
                  </a:cubicBezTo>
                  <a:cubicBezTo>
                    <a:pt x="1091" y="473"/>
                    <a:pt x="1049" y="485"/>
                    <a:pt x="1016" y="515"/>
                  </a:cubicBezTo>
                  <a:cubicBezTo>
                    <a:pt x="1061" y="570"/>
                    <a:pt x="1067" y="664"/>
                    <a:pt x="1034" y="717"/>
                  </a:cubicBezTo>
                  <a:close/>
                  <a:moveTo>
                    <a:pt x="138" y="459"/>
                  </a:moveTo>
                  <a:cubicBezTo>
                    <a:pt x="199" y="473"/>
                    <a:pt x="278" y="479"/>
                    <a:pt x="337" y="486"/>
                  </a:cubicBezTo>
                  <a:cubicBezTo>
                    <a:pt x="364" y="489"/>
                    <a:pt x="404" y="487"/>
                    <a:pt x="413" y="512"/>
                  </a:cubicBezTo>
                  <a:cubicBezTo>
                    <a:pt x="327" y="499"/>
                    <a:pt x="225" y="494"/>
                    <a:pt x="135" y="480"/>
                  </a:cubicBezTo>
                  <a:cubicBezTo>
                    <a:pt x="135" y="489"/>
                    <a:pt x="141" y="493"/>
                    <a:pt x="141" y="503"/>
                  </a:cubicBezTo>
                  <a:cubicBezTo>
                    <a:pt x="156" y="503"/>
                    <a:pt x="173" y="512"/>
                    <a:pt x="193" y="515"/>
                  </a:cubicBezTo>
                  <a:cubicBezTo>
                    <a:pt x="240" y="522"/>
                    <a:pt x="299" y="511"/>
                    <a:pt x="322" y="538"/>
                  </a:cubicBezTo>
                  <a:cubicBezTo>
                    <a:pt x="264" y="536"/>
                    <a:pt x="211" y="538"/>
                    <a:pt x="164" y="530"/>
                  </a:cubicBezTo>
                  <a:cubicBezTo>
                    <a:pt x="148" y="527"/>
                    <a:pt x="132" y="512"/>
                    <a:pt x="117" y="524"/>
                  </a:cubicBezTo>
                  <a:cubicBezTo>
                    <a:pt x="113" y="549"/>
                    <a:pt x="150" y="547"/>
                    <a:pt x="164" y="544"/>
                  </a:cubicBezTo>
                  <a:cubicBezTo>
                    <a:pt x="299" y="579"/>
                    <a:pt x="425" y="616"/>
                    <a:pt x="554" y="641"/>
                  </a:cubicBezTo>
                  <a:cubicBezTo>
                    <a:pt x="553" y="619"/>
                    <a:pt x="565" y="585"/>
                    <a:pt x="592" y="574"/>
                  </a:cubicBezTo>
                  <a:cubicBezTo>
                    <a:pt x="554" y="562"/>
                    <a:pt x="507" y="575"/>
                    <a:pt x="489" y="547"/>
                  </a:cubicBezTo>
                  <a:cubicBezTo>
                    <a:pt x="545" y="533"/>
                    <a:pt x="606" y="559"/>
                    <a:pt x="665" y="568"/>
                  </a:cubicBezTo>
                  <a:cubicBezTo>
                    <a:pt x="686" y="571"/>
                    <a:pt x="709" y="567"/>
                    <a:pt x="729" y="571"/>
                  </a:cubicBezTo>
                  <a:cubicBezTo>
                    <a:pt x="747" y="574"/>
                    <a:pt x="766" y="582"/>
                    <a:pt x="785" y="585"/>
                  </a:cubicBezTo>
                  <a:cubicBezTo>
                    <a:pt x="808" y="589"/>
                    <a:pt x="835" y="583"/>
                    <a:pt x="852" y="600"/>
                  </a:cubicBezTo>
                  <a:cubicBezTo>
                    <a:pt x="845" y="621"/>
                    <a:pt x="817" y="608"/>
                    <a:pt x="797" y="609"/>
                  </a:cubicBezTo>
                  <a:cubicBezTo>
                    <a:pt x="770" y="643"/>
                    <a:pt x="713" y="646"/>
                    <a:pt x="712" y="705"/>
                  </a:cubicBezTo>
                  <a:cubicBezTo>
                    <a:pt x="780" y="698"/>
                    <a:pt x="904" y="752"/>
                    <a:pt x="946" y="688"/>
                  </a:cubicBezTo>
                  <a:cubicBezTo>
                    <a:pt x="916" y="678"/>
                    <a:pt x="883" y="688"/>
                    <a:pt x="864" y="667"/>
                  </a:cubicBezTo>
                  <a:cubicBezTo>
                    <a:pt x="894" y="664"/>
                    <a:pt x="966" y="676"/>
                    <a:pt x="964" y="650"/>
                  </a:cubicBezTo>
                  <a:cubicBezTo>
                    <a:pt x="940" y="640"/>
                    <a:pt x="887" y="655"/>
                    <a:pt x="864" y="629"/>
                  </a:cubicBezTo>
                  <a:cubicBezTo>
                    <a:pt x="896" y="624"/>
                    <a:pt x="939" y="626"/>
                    <a:pt x="961" y="626"/>
                  </a:cubicBezTo>
                  <a:cubicBezTo>
                    <a:pt x="950" y="563"/>
                    <a:pt x="885" y="558"/>
                    <a:pt x="826" y="544"/>
                  </a:cubicBezTo>
                  <a:cubicBezTo>
                    <a:pt x="596" y="491"/>
                    <a:pt x="354" y="435"/>
                    <a:pt x="108" y="410"/>
                  </a:cubicBezTo>
                  <a:cubicBezTo>
                    <a:pt x="131" y="412"/>
                    <a:pt x="144" y="437"/>
                    <a:pt x="138" y="459"/>
                  </a:cubicBezTo>
                  <a:close/>
                  <a:moveTo>
                    <a:pt x="299" y="606"/>
                  </a:moveTo>
                  <a:cubicBezTo>
                    <a:pt x="258" y="594"/>
                    <a:pt x="217" y="577"/>
                    <a:pt x="173" y="571"/>
                  </a:cubicBezTo>
                  <a:cubicBezTo>
                    <a:pt x="125" y="563"/>
                    <a:pt x="52" y="543"/>
                    <a:pt x="29" y="576"/>
                  </a:cubicBezTo>
                  <a:cubicBezTo>
                    <a:pt x="190" y="619"/>
                    <a:pt x="392" y="653"/>
                    <a:pt x="554" y="699"/>
                  </a:cubicBezTo>
                  <a:cubicBezTo>
                    <a:pt x="557" y="684"/>
                    <a:pt x="555" y="687"/>
                    <a:pt x="554" y="667"/>
                  </a:cubicBezTo>
                  <a:cubicBezTo>
                    <a:pt x="467" y="644"/>
                    <a:pt x="392" y="632"/>
                    <a:pt x="299" y="606"/>
                  </a:cubicBezTo>
                  <a:close/>
                  <a:moveTo>
                    <a:pt x="586" y="612"/>
                  </a:moveTo>
                  <a:cubicBezTo>
                    <a:pt x="573" y="636"/>
                    <a:pt x="589" y="680"/>
                    <a:pt x="580" y="714"/>
                  </a:cubicBezTo>
                  <a:cubicBezTo>
                    <a:pt x="578" y="721"/>
                    <a:pt x="571" y="725"/>
                    <a:pt x="568" y="732"/>
                  </a:cubicBezTo>
                  <a:cubicBezTo>
                    <a:pt x="562" y="750"/>
                    <a:pt x="561" y="770"/>
                    <a:pt x="554" y="784"/>
                  </a:cubicBezTo>
                  <a:cubicBezTo>
                    <a:pt x="544" y="803"/>
                    <a:pt x="529" y="819"/>
                    <a:pt x="521" y="840"/>
                  </a:cubicBezTo>
                  <a:cubicBezTo>
                    <a:pt x="568" y="834"/>
                    <a:pt x="622" y="808"/>
                    <a:pt x="606" y="758"/>
                  </a:cubicBezTo>
                  <a:cubicBezTo>
                    <a:pt x="615" y="751"/>
                    <a:pt x="622" y="745"/>
                    <a:pt x="633" y="746"/>
                  </a:cubicBezTo>
                  <a:cubicBezTo>
                    <a:pt x="652" y="775"/>
                    <a:pt x="665" y="818"/>
                    <a:pt x="653" y="861"/>
                  </a:cubicBezTo>
                  <a:cubicBezTo>
                    <a:pt x="658" y="850"/>
                    <a:pt x="668" y="845"/>
                    <a:pt x="677" y="837"/>
                  </a:cubicBezTo>
                  <a:cubicBezTo>
                    <a:pt x="706" y="789"/>
                    <a:pt x="669" y="721"/>
                    <a:pt x="691" y="670"/>
                  </a:cubicBezTo>
                  <a:cubicBezTo>
                    <a:pt x="706" y="638"/>
                    <a:pt x="734" y="625"/>
                    <a:pt x="764" y="603"/>
                  </a:cubicBezTo>
                  <a:cubicBezTo>
                    <a:pt x="722" y="586"/>
                    <a:pt x="660" y="589"/>
                    <a:pt x="612" y="576"/>
                  </a:cubicBezTo>
                  <a:cubicBezTo>
                    <a:pt x="611" y="597"/>
                    <a:pt x="594" y="596"/>
                    <a:pt x="586" y="6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1" name="Freeform 158"/>
          <p:cNvSpPr>
            <a:spLocks noEditPoints="1"/>
          </p:cNvSpPr>
          <p:nvPr/>
        </p:nvSpPr>
        <p:spPr bwMode="auto">
          <a:xfrm>
            <a:off x="2147474" y="3913235"/>
            <a:ext cx="752310" cy="889268"/>
          </a:xfrm>
          <a:custGeom>
            <a:avLst/>
            <a:gdLst>
              <a:gd name="T0" fmla="*/ 409 w 726"/>
              <a:gd name="T1" fmla="*/ 256 h 826"/>
              <a:gd name="T2" fmla="*/ 717 w 726"/>
              <a:gd name="T3" fmla="*/ 156 h 826"/>
              <a:gd name="T4" fmla="*/ 667 w 726"/>
              <a:gd name="T5" fmla="*/ 437 h 826"/>
              <a:gd name="T6" fmla="*/ 578 w 726"/>
              <a:gd name="T7" fmla="*/ 755 h 826"/>
              <a:gd name="T8" fmla="*/ 292 w 726"/>
              <a:gd name="T9" fmla="*/ 756 h 826"/>
              <a:gd name="T10" fmla="*/ 93 w 726"/>
              <a:gd name="T11" fmla="*/ 811 h 826"/>
              <a:gd name="T12" fmla="*/ 63 w 726"/>
              <a:gd name="T13" fmla="*/ 733 h 826"/>
              <a:gd name="T14" fmla="*/ 147 w 726"/>
              <a:gd name="T15" fmla="*/ 427 h 826"/>
              <a:gd name="T16" fmla="*/ 88 w 726"/>
              <a:gd name="T17" fmla="*/ 211 h 826"/>
              <a:gd name="T18" fmla="*/ 312 w 726"/>
              <a:gd name="T19" fmla="*/ 82 h 826"/>
              <a:gd name="T20" fmla="*/ 301 w 726"/>
              <a:gd name="T21" fmla="*/ 321 h 826"/>
              <a:gd name="T22" fmla="*/ 63 w 726"/>
              <a:gd name="T23" fmla="*/ 632 h 826"/>
              <a:gd name="T24" fmla="*/ 26 w 726"/>
              <a:gd name="T25" fmla="*/ 494 h 826"/>
              <a:gd name="T26" fmla="*/ 167 w 726"/>
              <a:gd name="T27" fmla="*/ 598 h 826"/>
              <a:gd name="T28" fmla="*/ 361 w 726"/>
              <a:gd name="T29" fmla="*/ 469 h 826"/>
              <a:gd name="T30" fmla="*/ 371 w 726"/>
              <a:gd name="T31" fmla="*/ 455 h 826"/>
              <a:gd name="T32" fmla="*/ 23 w 726"/>
              <a:gd name="T33" fmla="*/ 473 h 826"/>
              <a:gd name="T34" fmla="*/ 65 w 726"/>
              <a:gd name="T35" fmla="*/ 791 h 826"/>
              <a:gd name="T36" fmla="*/ 100 w 726"/>
              <a:gd name="T37" fmla="*/ 686 h 826"/>
              <a:gd name="T38" fmla="*/ 53 w 726"/>
              <a:gd name="T39" fmla="*/ 495 h 826"/>
              <a:gd name="T40" fmla="*/ 244 w 726"/>
              <a:gd name="T41" fmla="*/ 223 h 826"/>
              <a:gd name="T42" fmla="*/ 166 w 726"/>
              <a:gd name="T43" fmla="*/ 41 h 826"/>
              <a:gd name="T44" fmla="*/ 115 w 726"/>
              <a:gd name="T45" fmla="*/ 231 h 826"/>
              <a:gd name="T46" fmla="*/ 56 w 726"/>
              <a:gd name="T47" fmla="*/ 150 h 826"/>
              <a:gd name="T48" fmla="*/ 67 w 726"/>
              <a:gd name="T49" fmla="*/ 92 h 826"/>
              <a:gd name="T50" fmla="*/ 225 w 726"/>
              <a:gd name="T51" fmla="*/ 181 h 826"/>
              <a:gd name="T52" fmla="*/ 286 w 726"/>
              <a:gd name="T53" fmla="*/ 338 h 826"/>
              <a:gd name="T54" fmla="*/ 110 w 726"/>
              <a:gd name="T55" fmla="*/ 791 h 826"/>
              <a:gd name="T56" fmla="*/ 195 w 726"/>
              <a:gd name="T57" fmla="*/ 381 h 826"/>
              <a:gd name="T58" fmla="*/ 209 w 726"/>
              <a:gd name="T59" fmla="*/ 171 h 826"/>
              <a:gd name="T60" fmla="*/ 225 w 726"/>
              <a:gd name="T61" fmla="*/ 749 h 826"/>
              <a:gd name="T62" fmla="*/ 219 w 726"/>
              <a:gd name="T63" fmla="*/ 786 h 826"/>
              <a:gd name="T64" fmla="*/ 358 w 726"/>
              <a:gd name="T65" fmla="*/ 573 h 826"/>
              <a:gd name="T66" fmla="*/ 486 w 726"/>
              <a:gd name="T67" fmla="*/ 131 h 826"/>
              <a:gd name="T68" fmla="*/ 538 w 726"/>
              <a:gd name="T69" fmla="*/ 317 h 826"/>
              <a:gd name="T70" fmla="*/ 523 w 726"/>
              <a:gd name="T71" fmla="*/ 557 h 826"/>
              <a:gd name="T72" fmla="*/ 570 w 726"/>
              <a:gd name="T73" fmla="*/ 282 h 826"/>
              <a:gd name="T74" fmla="*/ 512 w 726"/>
              <a:gd name="T75" fmla="*/ 91 h 826"/>
              <a:gd name="T76" fmla="*/ 389 w 726"/>
              <a:gd name="T77" fmla="*/ 212 h 826"/>
              <a:gd name="T78" fmla="*/ 262 w 726"/>
              <a:gd name="T79" fmla="*/ 740 h 826"/>
              <a:gd name="T80" fmla="*/ 496 w 726"/>
              <a:gd name="T81" fmla="*/ 456 h 826"/>
              <a:gd name="T82" fmla="*/ 446 w 726"/>
              <a:gd name="T83" fmla="*/ 402 h 826"/>
              <a:gd name="T84" fmla="*/ 528 w 726"/>
              <a:gd name="T85" fmla="*/ 296 h 826"/>
              <a:gd name="T86" fmla="*/ 438 w 726"/>
              <a:gd name="T87" fmla="*/ 189 h 826"/>
              <a:gd name="T88" fmla="*/ 491 w 726"/>
              <a:gd name="T89" fmla="*/ 301 h 826"/>
              <a:gd name="T90" fmla="*/ 498 w 726"/>
              <a:gd name="T91" fmla="*/ 709 h 826"/>
              <a:gd name="T92" fmla="*/ 567 w 726"/>
              <a:gd name="T93" fmla="*/ 678 h 826"/>
              <a:gd name="T94" fmla="*/ 616 w 726"/>
              <a:gd name="T95" fmla="*/ 442 h 826"/>
              <a:gd name="T96" fmla="*/ 559 w 726"/>
              <a:gd name="T97" fmla="*/ 421 h 826"/>
              <a:gd name="T98" fmla="*/ 545 w 726"/>
              <a:gd name="T99" fmla="*/ 7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6" h="826">
                <a:moveTo>
                  <a:pt x="328" y="396"/>
                </a:moveTo>
                <a:cubicBezTo>
                  <a:pt x="348" y="393"/>
                  <a:pt x="373" y="386"/>
                  <a:pt x="391" y="390"/>
                </a:cubicBezTo>
                <a:cubicBezTo>
                  <a:pt x="404" y="359"/>
                  <a:pt x="420" y="331"/>
                  <a:pt x="430" y="297"/>
                </a:cubicBezTo>
                <a:cubicBezTo>
                  <a:pt x="420" y="285"/>
                  <a:pt x="416" y="274"/>
                  <a:pt x="409" y="256"/>
                </a:cubicBezTo>
                <a:cubicBezTo>
                  <a:pt x="390" y="231"/>
                  <a:pt x="337" y="189"/>
                  <a:pt x="381" y="166"/>
                </a:cubicBezTo>
                <a:cubicBezTo>
                  <a:pt x="411" y="97"/>
                  <a:pt x="544" y="50"/>
                  <a:pt x="638" y="82"/>
                </a:cubicBezTo>
                <a:cubicBezTo>
                  <a:pt x="649" y="86"/>
                  <a:pt x="666" y="98"/>
                  <a:pt x="678" y="105"/>
                </a:cubicBezTo>
                <a:cubicBezTo>
                  <a:pt x="702" y="119"/>
                  <a:pt x="726" y="124"/>
                  <a:pt x="717" y="156"/>
                </a:cubicBezTo>
                <a:cubicBezTo>
                  <a:pt x="670" y="205"/>
                  <a:pt x="630" y="250"/>
                  <a:pt x="583" y="300"/>
                </a:cubicBezTo>
                <a:cubicBezTo>
                  <a:pt x="571" y="334"/>
                  <a:pt x="567" y="365"/>
                  <a:pt x="559" y="402"/>
                </a:cubicBezTo>
                <a:cubicBezTo>
                  <a:pt x="593" y="388"/>
                  <a:pt x="622" y="408"/>
                  <a:pt x="657" y="414"/>
                </a:cubicBezTo>
                <a:cubicBezTo>
                  <a:pt x="659" y="422"/>
                  <a:pt x="664" y="429"/>
                  <a:pt x="667" y="437"/>
                </a:cubicBezTo>
                <a:cubicBezTo>
                  <a:pt x="644" y="517"/>
                  <a:pt x="598" y="585"/>
                  <a:pt x="587" y="669"/>
                </a:cubicBezTo>
                <a:cubicBezTo>
                  <a:pt x="603" y="675"/>
                  <a:pt x="598" y="669"/>
                  <a:pt x="617" y="671"/>
                </a:cubicBezTo>
                <a:cubicBezTo>
                  <a:pt x="636" y="699"/>
                  <a:pt x="635" y="749"/>
                  <a:pt x="595" y="757"/>
                </a:cubicBezTo>
                <a:cubicBezTo>
                  <a:pt x="592" y="758"/>
                  <a:pt x="586" y="755"/>
                  <a:pt x="578" y="755"/>
                </a:cubicBezTo>
                <a:cubicBezTo>
                  <a:pt x="556" y="755"/>
                  <a:pt x="536" y="768"/>
                  <a:pt x="529" y="750"/>
                </a:cubicBezTo>
                <a:cubicBezTo>
                  <a:pt x="512" y="755"/>
                  <a:pt x="496" y="751"/>
                  <a:pt x="477" y="749"/>
                </a:cubicBezTo>
                <a:cubicBezTo>
                  <a:pt x="471" y="745"/>
                  <a:pt x="473" y="740"/>
                  <a:pt x="470" y="735"/>
                </a:cubicBezTo>
                <a:cubicBezTo>
                  <a:pt x="415" y="736"/>
                  <a:pt x="348" y="758"/>
                  <a:pt x="292" y="756"/>
                </a:cubicBezTo>
                <a:cubicBezTo>
                  <a:pt x="286" y="775"/>
                  <a:pt x="260" y="787"/>
                  <a:pt x="239" y="788"/>
                </a:cubicBezTo>
                <a:cubicBezTo>
                  <a:pt x="239" y="792"/>
                  <a:pt x="233" y="798"/>
                  <a:pt x="231" y="805"/>
                </a:cubicBezTo>
                <a:cubicBezTo>
                  <a:pt x="197" y="826"/>
                  <a:pt x="144" y="811"/>
                  <a:pt x="113" y="822"/>
                </a:cubicBezTo>
                <a:cubicBezTo>
                  <a:pt x="109" y="816"/>
                  <a:pt x="98" y="817"/>
                  <a:pt x="93" y="811"/>
                </a:cubicBezTo>
                <a:cubicBezTo>
                  <a:pt x="92" y="805"/>
                  <a:pt x="90" y="802"/>
                  <a:pt x="92" y="796"/>
                </a:cubicBezTo>
                <a:cubicBezTo>
                  <a:pt x="86" y="799"/>
                  <a:pt x="87" y="807"/>
                  <a:pt x="82" y="810"/>
                </a:cubicBezTo>
                <a:cubicBezTo>
                  <a:pt x="43" y="822"/>
                  <a:pt x="27" y="767"/>
                  <a:pt x="39" y="741"/>
                </a:cubicBezTo>
                <a:cubicBezTo>
                  <a:pt x="50" y="741"/>
                  <a:pt x="51" y="732"/>
                  <a:pt x="63" y="733"/>
                </a:cubicBezTo>
                <a:cubicBezTo>
                  <a:pt x="57" y="691"/>
                  <a:pt x="50" y="648"/>
                  <a:pt x="39" y="604"/>
                </a:cubicBezTo>
                <a:cubicBezTo>
                  <a:pt x="28" y="560"/>
                  <a:pt x="8" y="525"/>
                  <a:pt x="5" y="483"/>
                </a:cubicBezTo>
                <a:cubicBezTo>
                  <a:pt x="0" y="425"/>
                  <a:pt x="111" y="444"/>
                  <a:pt x="143" y="428"/>
                </a:cubicBezTo>
                <a:cubicBezTo>
                  <a:pt x="145" y="427"/>
                  <a:pt x="144" y="426"/>
                  <a:pt x="147" y="427"/>
                </a:cubicBezTo>
                <a:cubicBezTo>
                  <a:pt x="139" y="407"/>
                  <a:pt x="143" y="382"/>
                  <a:pt x="138" y="360"/>
                </a:cubicBezTo>
                <a:cubicBezTo>
                  <a:pt x="136" y="349"/>
                  <a:pt x="131" y="332"/>
                  <a:pt x="129" y="321"/>
                </a:cubicBezTo>
                <a:cubicBezTo>
                  <a:pt x="126" y="307"/>
                  <a:pt x="118" y="296"/>
                  <a:pt x="114" y="283"/>
                </a:cubicBezTo>
                <a:cubicBezTo>
                  <a:pt x="105" y="255"/>
                  <a:pt x="104" y="230"/>
                  <a:pt x="88" y="211"/>
                </a:cubicBezTo>
                <a:cubicBezTo>
                  <a:pt x="69" y="189"/>
                  <a:pt x="39" y="178"/>
                  <a:pt x="20" y="155"/>
                </a:cubicBezTo>
                <a:cubicBezTo>
                  <a:pt x="13" y="146"/>
                  <a:pt x="12" y="134"/>
                  <a:pt x="0" y="127"/>
                </a:cubicBezTo>
                <a:cubicBezTo>
                  <a:pt x="11" y="26"/>
                  <a:pt x="196" y="0"/>
                  <a:pt x="271" y="46"/>
                </a:cubicBezTo>
                <a:cubicBezTo>
                  <a:pt x="289" y="57"/>
                  <a:pt x="306" y="71"/>
                  <a:pt x="312" y="82"/>
                </a:cubicBezTo>
                <a:cubicBezTo>
                  <a:pt x="314" y="85"/>
                  <a:pt x="317" y="93"/>
                  <a:pt x="317" y="96"/>
                </a:cubicBezTo>
                <a:cubicBezTo>
                  <a:pt x="318" y="113"/>
                  <a:pt x="303" y="129"/>
                  <a:pt x="295" y="142"/>
                </a:cubicBezTo>
                <a:cubicBezTo>
                  <a:pt x="282" y="164"/>
                  <a:pt x="263" y="200"/>
                  <a:pt x="263" y="217"/>
                </a:cubicBezTo>
                <a:cubicBezTo>
                  <a:pt x="263" y="257"/>
                  <a:pt x="289" y="288"/>
                  <a:pt x="301" y="321"/>
                </a:cubicBezTo>
                <a:cubicBezTo>
                  <a:pt x="311" y="349"/>
                  <a:pt x="312" y="369"/>
                  <a:pt x="328" y="396"/>
                </a:cubicBezTo>
                <a:close/>
                <a:moveTo>
                  <a:pt x="25" y="503"/>
                </a:moveTo>
                <a:cubicBezTo>
                  <a:pt x="24" y="504"/>
                  <a:pt x="23" y="504"/>
                  <a:pt x="24" y="505"/>
                </a:cubicBezTo>
                <a:cubicBezTo>
                  <a:pt x="34" y="545"/>
                  <a:pt x="55" y="588"/>
                  <a:pt x="63" y="632"/>
                </a:cubicBezTo>
                <a:cubicBezTo>
                  <a:pt x="69" y="667"/>
                  <a:pt x="73" y="706"/>
                  <a:pt x="92" y="737"/>
                </a:cubicBezTo>
                <a:cubicBezTo>
                  <a:pt x="83" y="671"/>
                  <a:pt x="58" y="608"/>
                  <a:pt x="49" y="550"/>
                </a:cubicBezTo>
                <a:cubicBezTo>
                  <a:pt x="47" y="545"/>
                  <a:pt x="42" y="544"/>
                  <a:pt x="40" y="538"/>
                </a:cubicBezTo>
                <a:cubicBezTo>
                  <a:pt x="38" y="520"/>
                  <a:pt x="32" y="506"/>
                  <a:pt x="26" y="494"/>
                </a:cubicBezTo>
                <a:cubicBezTo>
                  <a:pt x="31" y="493"/>
                  <a:pt x="30" y="488"/>
                  <a:pt x="28" y="486"/>
                </a:cubicBezTo>
                <a:cubicBezTo>
                  <a:pt x="68" y="461"/>
                  <a:pt x="109" y="476"/>
                  <a:pt x="150" y="476"/>
                </a:cubicBezTo>
                <a:cubicBezTo>
                  <a:pt x="162" y="476"/>
                  <a:pt x="178" y="468"/>
                  <a:pt x="188" y="478"/>
                </a:cubicBezTo>
                <a:cubicBezTo>
                  <a:pt x="191" y="522"/>
                  <a:pt x="163" y="562"/>
                  <a:pt x="167" y="598"/>
                </a:cubicBezTo>
                <a:cubicBezTo>
                  <a:pt x="148" y="631"/>
                  <a:pt x="145" y="692"/>
                  <a:pt x="129" y="736"/>
                </a:cubicBezTo>
                <a:cubicBezTo>
                  <a:pt x="173" y="737"/>
                  <a:pt x="205" y="729"/>
                  <a:pt x="243" y="732"/>
                </a:cubicBezTo>
                <a:cubicBezTo>
                  <a:pt x="261" y="702"/>
                  <a:pt x="279" y="671"/>
                  <a:pt x="288" y="633"/>
                </a:cubicBezTo>
                <a:cubicBezTo>
                  <a:pt x="316" y="581"/>
                  <a:pt x="340" y="522"/>
                  <a:pt x="361" y="469"/>
                </a:cubicBezTo>
                <a:cubicBezTo>
                  <a:pt x="331" y="467"/>
                  <a:pt x="301" y="477"/>
                  <a:pt x="271" y="480"/>
                </a:cubicBezTo>
                <a:cubicBezTo>
                  <a:pt x="255" y="481"/>
                  <a:pt x="234" y="486"/>
                  <a:pt x="218" y="479"/>
                </a:cubicBezTo>
                <a:cubicBezTo>
                  <a:pt x="257" y="452"/>
                  <a:pt x="316" y="467"/>
                  <a:pt x="357" y="450"/>
                </a:cubicBezTo>
                <a:cubicBezTo>
                  <a:pt x="362" y="452"/>
                  <a:pt x="365" y="456"/>
                  <a:pt x="371" y="455"/>
                </a:cubicBezTo>
                <a:cubicBezTo>
                  <a:pt x="375" y="434"/>
                  <a:pt x="383" y="423"/>
                  <a:pt x="387" y="406"/>
                </a:cubicBezTo>
                <a:cubicBezTo>
                  <a:pt x="334" y="411"/>
                  <a:pt x="294" y="414"/>
                  <a:pt x="248" y="419"/>
                </a:cubicBezTo>
                <a:cubicBezTo>
                  <a:pt x="176" y="428"/>
                  <a:pt x="96" y="468"/>
                  <a:pt x="40" y="462"/>
                </a:cubicBezTo>
                <a:cubicBezTo>
                  <a:pt x="35" y="466"/>
                  <a:pt x="27" y="469"/>
                  <a:pt x="23" y="473"/>
                </a:cubicBezTo>
                <a:cubicBezTo>
                  <a:pt x="24" y="487"/>
                  <a:pt x="25" y="491"/>
                  <a:pt x="25" y="503"/>
                </a:cubicBezTo>
                <a:close/>
                <a:moveTo>
                  <a:pt x="65" y="791"/>
                </a:moveTo>
                <a:cubicBezTo>
                  <a:pt x="85" y="789"/>
                  <a:pt x="77" y="732"/>
                  <a:pt x="52" y="756"/>
                </a:cubicBezTo>
                <a:cubicBezTo>
                  <a:pt x="52" y="767"/>
                  <a:pt x="52" y="786"/>
                  <a:pt x="65" y="791"/>
                </a:cubicBezTo>
                <a:close/>
                <a:moveTo>
                  <a:pt x="55" y="517"/>
                </a:moveTo>
                <a:cubicBezTo>
                  <a:pt x="59" y="527"/>
                  <a:pt x="63" y="532"/>
                  <a:pt x="62" y="545"/>
                </a:cubicBezTo>
                <a:cubicBezTo>
                  <a:pt x="70" y="567"/>
                  <a:pt x="77" y="595"/>
                  <a:pt x="82" y="623"/>
                </a:cubicBezTo>
                <a:cubicBezTo>
                  <a:pt x="87" y="645"/>
                  <a:pt x="95" y="665"/>
                  <a:pt x="100" y="686"/>
                </a:cubicBezTo>
                <a:cubicBezTo>
                  <a:pt x="105" y="705"/>
                  <a:pt x="99" y="732"/>
                  <a:pt x="120" y="738"/>
                </a:cubicBezTo>
                <a:cubicBezTo>
                  <a:pt x="120" y="731"/>
                  <a:pt x="112" y="734"/>
                  <a:pt x="113" y="726"/>
                </a:cubicBezTo>
                <a:cubicBezTo>
                  <a:pt x="130" y="656"/>
                  <a:pt x="155" y="574"/>
                  <a:pt x="170" y="495"/>
                </a:cubicBezTo>
                <a:cubicBezTo>
                  <a:pt x="138" y="489"/>
                  <a:pt x="86" y="481"/>
                  <a:pt x="53" y="495"/>
                </a:cubicBezTo>
                <a:cubicBezTo>
                  <a:pt x="55" y="502"/>
                  <a:pt x="61" y="519"/>
                  <a:pt x="55" y="517"/>
                </a:cubicBezTo>
                <a:close/>
                <a:moveTo>
                  <a:pt x="286" y="338"/>
                </a:moveTo>
                <a:cubicBezTo>
                  <a:pt x="284" y="331"/>
                  <a:pt x="285" y="323"/>
                  <a:pt x="282" y="316"/>
                </a:cubicBezTo>
                <a:cubicBezTo>
                  <a:pt x="271" y="284"/>
                  <a:pt x="247" y="249"/>
                  <a:pt x="244" y="223"/>
                </a:cubicBezTo>
                <a:cubicBezTo>
                  <a:pt x="240" y="180"/>
                  <a:pt x="290" y="137"/>
                  <a:pt x="298" y="109"/>
                </a:cubicBezTo>
                <a:cubicBezTo>
                  <a:pt x="304" y="87"/>
                  <a:pt x="280" y="79"/>
                  <a:pt x="261" y="66"/>
                </a:cubicBezTo>
                <a:cubicBezTo>
                  <a:pt x="257" y="62"/>
                  <a:pt x="254" y="56"/>
                  <a:pt x="251" y="53"/>
                </a:cubicBezTo>
                <a:cubicBezTo>
                  <a:pt x="233" y="43"/>
                  <a:pt x="197" y="39"/>
                  <a:pt x="166" y="41"/>
                </a:cubicBezTo>
                <a:cubicBezTo>
                  <a:pt x="100" y="44"/>
                  <a:pt x="54" y="64"/>
                  <a:pt x="27" y="94"/>
                </a:cubicBezTo>
                <a:cubicBezTo>
                  <a:pt x="14" y="119"/>
                  <a:pt x="28" y="140"/>
                  <a:pt x="47" y="160"/>
                </a:cubicBezTo>
                <a:cubicBezTo>
                  <a:pt x="69" y="183"/>
                  <a:pt x="106" y="194"/>
                  <a:pt x="115" y="220"/>
                </a:cubicBezTo>
                <a:cubicBezTo>
                  <a:pt x="116" y="223"/>
                  <a:pt x="114" y="228"/>
                  <a:pt x="115" y="231"/>
                </a:cubicBezTo>
                <a:cubicBezTo>
                  <a:pt x="124" y="288"/>
                  <a:pt x="164" y="356"/>
                  <a:pt x="158" y="420"/>
                </a:cubicBezTo>
                <a:cubicBezTo>
                  <a:pt x="163" y="423"/>
                  <a:pt x="177" y="421"/>
                  <a:pt x="182" y="418"/>
                </a:cubicBezTo>
                <a:cubicBezTo>
                  <a:pt x="174" y="360"/>
                  <a:pt x="161" y="280"/>
                  <a:pt x="143" y="215"/>
                </a:cubicBezTo>
                <a:cubicBezTo>
                  <a:pt x="120" y="191"/>
                  <a:pt x="81" y="172"/>
                  <a:pt x="56" y="150"/>
                </a:cubicBezTo>
                <a:cubicBezTo>
                  <a:pt x="51" y="146"/>
                  <a:pt x="45" y="140"/>
                  <a:pt x="45" y="134"/>
                </a:cubicBezTo>
                <a:cubicBezTo>
                  <a:pt x="43" y="124"/>
                  <a:pt x="56" y="101"/>
                  <a:pt x="60" y="97"/>
                </a:cubicBezTo>
                <a:cubicBezTo>
                  <a:pt x="61" y="96"/>
                  <a:pt x="64" y="99"/>
                  <a:pt x="66" y="98"/>
                </a:cubicBezTo>
                <a:cubicBezTo>
                  <a:pt x="67" y="97"/>
                  <a:pt x="66" y="93"/>
                  <a:pt x="67" y="92"/>
                </a:cubicBezTo>
                <a:cubicBezTo>
                  <a:pt x="77" y="83"/>
                  <a:pt x="93" y="70"/>
                  <a:pt x="101" y="68"/>
                </a:cubicBezTo>
                <a:cubicBezTo>
                  <a:pt x="144" y="58"/>
                  <a:pt x="210" y="67"/>
                  <a:pt x="248" y="78"/>
                </a:cubicBezTo>
                <a:cubicBezTo>
                  <a:pt x="257" y="90"/>
                  <a:pt x="267" y="99"/>
                  <a:pt x="274" y="114"/>
                </a:cubicBezTo>
                <a:cubicBezTo>
                  <a:pt x="257" y="136"/>
                  <a:pt x="246" y="162"/>
                  <a:pt x="225" y="181"/>
                </a:cubicBezTo>
                <a:cubicBezTo>
                  <a:pt x="221" y="197"/>
                  <a:pt x="213" y="210"/>
                  <a:pt x="219" y="229"/>
                </a:cubicBezTo>
                <a:cubicBezTo>
                  <a:pt x="229" y="268"/>
                  <a:pt x="263" y="323"/>
                  <a:pt x="279" y="361"/>
                </a:cubicBezTo>
                <a:cubicBezTo>
                  <a:pt x="285" y="376"/>
                  <a:pt x="288" y="399"/>
                  <a:pt x="305" y="399"/>
                </a:cubicBezTo>
                <a:cubicBezTo>
                  <a:pt x="308" y="384"/>
                  <a:pt x="293" y="360"/>
                  <a:pt x="286" y="338"/>
                </a:cubicBezTo>
                <a:close/>
                <a:moveTo>
                  <a:pt x="110" y="791"/>
                </a:moveTo>
                <a:cubicBezTo>
                  <a:pt x="117" y="789"/>
                  <a:pt x="118" y="793"/>
                  <a:pt x="125" y="791"/>
                </a:cubicBezTo>
                <a:cubicBezTo>
                  <a:pt x="129" y="783"/>
                  <a:pt x="124" y="772"/>
                  <a:pt x="121" y="767"/>
                </a:cubicBezTo>
                <a:cubicBezTo>
                  <a:pt x="105" y="772"/>
                  <a:pt x="108" y="776"/>
                  <a:pt x="110" y="791"/>
                </a:cubicBezTo>
                <a:close/>
                <a:moveTo>
                  <a:pt x="157" y="80"/>
                </a:moveTo>
                <a:cubicBezTo>
                  <a:pt x="108" y="80"/>
                  <a:pt x="80" y="98"/>
                  <a:pt x="65" y="130"/>
                </a:cubicBezTo>
                <a:cubicBezTo>
                  <a:pt x="89" y="158"/>
                  <a:pt x="123" y="183"/>
                  <a:pt x="155" y="195"/>
                </a:cubicBezTo>
                <a:cubicBezTo>
                  <a:pt x="176" y="250"/>
                  <a:pt x="177" y="315"/>
                  <a:pt x="195" y="381"/>
                </a:cubicBezTo>
                <a:cubicBezTo>
                  <a:pt x="192" y="382"/>
                  <a:pt x="192" y="405"/>
                  <a:pt x="197" y="413"/>
                </a:cubicBezTo>
                <a:cubicBezTo>
                  <a:pt x="227" y="406"/>
                  <a:pt x="251" y="404"/>
                  <a:pt x="279" y="401"/>
                </a:cubicBezTo>
                <a:cubicBezTo>
                  <a:pt x="257" y="329"/>
                  <a:pt x="210" y="273"/>
                  <a:pt x="196" y="193"/>
                </a:cubicBezTo>
                <a:cubicBezTo>
                  <a:pt x="207" y="191"/>
                  <a:pt x="202" y="179"/>
                  <a:pt x="209" y="171"/>
                </a:cubicBezTo>
                <a:cubicBezTo>
                  <a:pt x="229" y="155"/>
                  <a:pt x="243" y="135"/>
                  <a:pt x="248" y="107"/>
                </a:cubicBezTo>
                <a:cubicBezTo>
                  <a:pt x="232" y="86"/>
                  <a:pt x="194" y="79"/>
                  <a:pt x="157" y="80"/>
                </a:cubicBezTo>
                <a:close/>
                <a:moveTo>
                  <a:pt x="219" y="786"/>
                </a:moveTo>
                <a:cubicBezTo>
                  <a:pt x="226" y="773"/>
                  <a:pt x="226" y="759"/>
                  <a:pt x="225" y="749"/>
                </a:cubicBezTo>
                <a:cubicBezTo>
                  <a:pt x="196" y="757"/>
                  <a:pt x="158" y="745"/>
                  <a:pt x="133" y="756"/>
                </a:cubicBezTo>
                <a:cubicBezTo>
                  <a:pt x="140" y="767"/>
                  <a:pt x="144" y="785"/>
                  <a:pt x="145" y="797"/>
                </a:cubicBezTo>
                <a:cubicBezTo>
                  <a:pt x="168" y="796"/>
                  <a:pt x="198" y="804"/>
                  <a:pt x="208" y="787"/>
                </a:cubicBezTo>
                <a:cubicBezTo>
                  <a:pt x="213" y="793"/>
                  <a:pt x="214" y="779"/>
                  <a:pt x="219" y="786"/>
                </a:cubicBezTo>
                <a:close/>
                <a:moveTo>
                  <a:pt x="292" y="714"/>
                </a:moveTo>
                <a:cubicBezTo>
                  <a:pt x="305" y="685"/>
                  <a:pt x="317" y="658"/>
                  <a:pt x="329" y="629"/>
                </a:cubicBezTo>
                <a:cubicBezTo>
                  <a:pt x="336" y="614"/>
                  <a:pt x="348" y="601"/>
                  <a:pt x="348" y="584"/>
                </a:cubicBezTo>
                <a:cubicBezTo>
                  <a:pt x="355" y="584"/>
                  <a:pt x="352" y="575"/>
                  <a:pt x="358" y="573"/>
                </a:cubicBezTo>
                <a:cubicBezTo>
                  <a:pt x="376" y="518"/>
                  <a:pt x="405" y="473"/>
                  <a:pt x="420" y="416"/>
                </a:cubicBezTo>
                <a:cubicBezTo>
                  <a:pt x="443" y="374"/>
                  <a:pt x="466" y="323"/>
                  <a:pt x="473" y="280"/>
                </a:cubicBezTo>
                <a:cubicBezTo>
                  <a:pt x="459" y="243"/>
                  <a:pt x="433" y="220"/>
                  <a:pt x="417" y="185"/>
                </a:cubicBezTo>
                <a:cubicBezTo>
                  <a:pt x="433" y="161"/>
                  <a:pt x="461" y="147"/>
                  <a:pt x="486" y="131"/>
                </a:cubicBezTo>
                <a:cubicBezTo>
                  <a:pt x="532" y="120"/>
                  <a:pt x="598" y="112"/>
                  <a:pt x="641" y="127"/>
                </a:cubicBezTo>
                <a:cubicBezTo>
                  <a:pt x="646" y="129"/>
                  <a:pt x="664" y="141"/>
                  <a:pt x="665" y="148"/>
                </a:cubicBezTo>
                <a:cubicBezTo>
                  <a:pt x="670" y="168"/>
                  <a:pt x="642" y="188"/>
                  <a:pt x="631" y="200"/>
                </a:cubicBezTo>
                <a:cubicBezTo>
                  <a:pt x="598" y="238"/>
                  <a:pt x="557" y="273"/>
                  <a:pt x="538" y="317"/>
                </a:cubicBezTo>
                <a:cubicBezTo>
                  <a:pt x="535" y="346"/>
                  <a:pt x="521" y="372"/>
                  <a:pt x="525" y="400"/>
                </a:cubicBezTo>
                <a:cubicBezTo>
                  <a:pt x="522" y="400"/>
                  <a:pt x="518" y="400"/>
                  <a:pt x="520" y="404"/>
                </a:cubicBezTo>
                <a:cubicBezTo>
                  <a:pt x="510" y="489"/>
                  <a:pt x="486" y="595"/>
                  <a:pt x="492" y="689"/>
                </a:cubicBezTo>
                <a:cubicBezTo>
                  <a:pt x="509" y="658"/>
                  <a:pt x="509" y="591"/>
                  <a:pt x="523" y="557"/>
                </a:cubicBezTo>
                <a:cubicBezTo>
                  <a:pt x="523" y="548"/>
                  <a:pt x="516" y="565"/>
                  <a:pt x="512" y="557"/>
                </a:cubicBezTo>
                <a:cubicBezTo>
                  <a:pt x="510" y="551"/>
                  <a:pt x="513" y="549"/>
                  <a:pt x="516" y="547"/>
                </a:cubicBezTo>
                <a:cubicBezTo>
                  <a:pt x="522" y="543"/>
                  <a:pt x="521" y="558"/>
                  <a:pt x="524" y="550"/>
                </a:cubicBezTo>
                <a:cubicBezTo>
                  <a:pt x="529" y="469"/>
                  <a:pt x="551" y="356"/>
                  <a:pt x="570" y="282"/>
                </a:cubicBezTo>
                <a:cubicBezTo>
                  <a:pt x="575" y="279"/>
                  <a:pt x="579" y="276"/>
                  <a:pt x="587" y="277"/>
                </a:cubicBezTo>
                <a:cubicBezTo>
                  <a:pt x="620" y="229"/>
                  <a:pt x="662" y="198"/>
                  <a:pt x="698" y="152"/>
                </a:cubicBezTo>
                <a:cubicBezTo>
                  <a:pt x="698" y="150"/>
                  <a:pt x="698" y="144"/>
                  <a:pt x="698" y="137"/>
                </a:cubicBezTo>
                <a:cubicBezTo>
                  <a:pt x="657" y="97"/>
                  <a:pt x="584" y="78"/>
                  <a:pt x="512" y="91"/>
                </a:cubicBezTo>
                <a:cubicBezTo>
                  <a:pt x="485" y="95"/>
                  <a:pt x="437" y="122"/>
                  <a:pt x="420" y="139"/>
                </a:cubicBezTo>
                <a:cubicBezTo>
                  <a:pt x="414" y="145"/>
                  <a:pt x="408" y="164"/>
                  <a:pt x="399" y="174"/>
                </a:cubicBezTo>
                <a:cubicBezTo>
                  <a:pt x="395" y="177"/>
                  <a:pt x="392" y="175"/>
                  <a:pt x="390" y="178"/>
                </a:cubicBezTo>
                <a:cubicBezTo>
                  <a:pt x="382" y="189"/>
                  <a:pt x="386" y="200"/>
                  <a:pt x="389" y="212"/>
                </a:cubicBezTo>
                <a:cubicBezTo>
                  <a:pt x="399" y="217"/>
                  <a:pt x="405" y="225"/>
                  <a:pt x="410" y="233"/>
                </a:cubicBezTo>
                <a:cubicBezTo>
                  <a:pt x="422" y="250"/>
                  <a:pt x="443" y="276"/>
                  <a:pt x="451" y="297"/>
                </a:cubicBezTo>
                <a:cubicBezTo>
                  <a:pt x="434" y="322"/>
                  <a:pt x="429" y="356"/>
                  <a:pt x="411" y="379"/>
                </a:cubicBezTo>
                <a:cubicBezTo>
                  <a:pt x="372" y="511"/>
                  <a:pt x="310" y="617"/>
                  <a:pt x="262" y="740"/>
                </a:cubicBezTo>
                <a:cubicBezTo>
                  <a:pt x="247" y="744"/>
                  <a:pt x="241" y="757"/>
                  <a:pt x="243" y="776"/>
                </a:cubicBezTo>
                <a:cubicBezTo>
                  <a:pt x="272" y="765"/>
                  <a:pt x="280" y="740"/>
                  <a:pt x="292" y="714"/>
                </a:cubicBezTo>
                <a:close/>
                <a:moveTo>
                  <a:pt x="472" y="716"/>
                </a:moveTo>
                <a:cubicBezTo>
                  <a:pt x="473" y="635"/>
                  <a:pt x="487" y="541"/>
                  <a:pt x="496" y="456"/>
                </a:cubicBezTo>
                <a:cubicBezTo>
                  <a:pt x="481" y="451"/>
                  <a:pt x="451" y="464"/>
                  <a:pt x="433" y="452"/>
                </a:cubicBezTo>
                <a:cubicBezTo>
                  <a:pt x="450" y="446"/>
                  <a:pt x="475" y="440"/>
                  <a:pt x="500" y="435"/>
                </a:cubicBezTo>
                <a:cubicBezTo>
                  <a:pt x="498" y="429"/>
                  <a:pt x="508" y="411"/>
                  <a:pt x="501" y="408"/>
                </a:cubicBezTo>
                <a:cubicBezTo>
                  <a:pt x="487" y="395"/>
                  <a:pt x="464" y="413"/>
                  <a:pt x="446" y="402"/>
                </a:cubicBezTo>
                <a:cubicBezTo>
                  <a:pt x="400" y="520"/>
                  <a:pt x="347" y="625"/>
                  <a:pt x="300" y="740"/>
                </a:cubicBezTo>
                <a:cubicBezTo>
                  <a:pt x="350" y="735"/>
                  <a:pt x="413" y="722"/>
                  <a:pt x="472" y="716"/>
                </a:cubicBezTo>
                <a:close/>
                <a:moveTo>
                  <a:pt x="510" y="386"/>
                </a:moveTo>
                <a:cubicBezTo>
                  <a:pt x="514" y="352"/>
                  <a:pt x="523" y="323"/>
                  <a:pt x="528" y="296"/>
                </a:cubicBezTo>
                <a:cubicBezTo>
                  <a:pt x="563" y="245"/>
                  <a:pt x="614" y="207"/>
                  <a:pt x="647" y="155"/>
                </a:cubicBezTo>
                <a:cubicBezTo>
                  <a:pt x="644" y="150"/>
                  <a:pt x="638" y="148"/>
                  <a:pt x="634" y="143"/>
                </a:cubicBezTo>
                <a:cubicBezTo>
                  <a:pt x="597" y="138"/>
                  <a:pt x="564" y="129"/>
                  <a:pt x="515" y="140"/>
                </a:cubicBezTo>
                <a:cubicBezTo>
                  <a:pt x="493" y="144"/>
                  <a:pt x="440" y="171"/>
                  <a:pt x="438" y="189"/>
                </a:cubicBezTo>
                <a:cubicBezTo>
                  <a:pt x="437" y="201"/>
                  <a:pt x="453" y="213"/>
                  <a:pt x="463" y="226"/>
                </a:cubicBezTo>
                <a:cubicBezTo>
                  <a:pt x="469" y="236"/>
                  <a:pt x="472" y="254"/>
                  <a:pt x="479" y="262"/>
                </a:cubicBezTo>
                <a:cubicBezTo>
                  <a:pt x="484" y="268"/>
                  <a:pt x="487" y="267"/>
                  <a:pt x="490" y="271"/>
                </a:cubicBezTo>
                <a:cubicBezTo>
                  <a:pt x="494" y="279"/>
                  <a:pt x="493" y="295"/>
                  <a:pt x="491" y="301"/>
                </a:cubicBezTo>
                <a:cubicBezTo>
                  <a:pt x="482" y="328"/>
                  <a:pt x="452" y="364"/>
                  <a:pt x="454" y="392"/>
                </a:cubicBezTo>
                <a:cubicBezTo>
                  <a:pt x="465" y="379"/>
                  <a:pt x="493" y="389"/>
                  <a:pt x="510" y="386"/>
                </a:cubicBezTo>
                <a:close/>
                <a:moveTo>
                  <a:pt x="529" y="714"/>
                </a:moveTo>
                <a:cubicBezTo>
                  <a:pt x="517" y="710"/>
                  <a:pt x="510" y="706"/>
                  <a:pt x="498" y="709"/>
                </a:cubicBezTo>
                <a:cubicBezTo>
                  <a:pt x="497" y="702"/>
                  <a:pt x="495" y="696"/>
                  <a:pt x="489" y="695"/>
                </a:cubicBezTo>
                <a:cubicBezTo>
                  <a:pt x="486" y="703"/>
                  <a:pt x="497" y="716"/>
                  <a:pt x="490" y="723"/>
                </a:cubicBezTo>
                <a:cubicBezTo>
                  <a:pt x="492" y="736"/>
                  <a:pt x="535" y="746"/>
                  <a:pt x="529" y="714"/>
                </a:cubicBezTo>
                <a:close/>
                <a:moveTo>
                  <a:pt x="567" y="678"/>
                </a:moveTo>
                <a:cubicBezTo>
                  <a:pt x="563" y="673"/>
                  <a:pt x="568" y="669"/>
                  <a:pt x="564" y="665"/>
                </a:cubicBezTo>
                <a:cubicBezTo>
                  <a:pt x="581" y="637"/>
                  <a:pt x="585" y="605"/>
                  <a:pt x="593" y="571"/>
                </a:cubicBezTo>
                <a:cubicBezTo>
                  <a:pt x="615" y="531"/>
                  <a:pt x="648" y="467"/>
                  <a:pt x="638" y="429"/>
                </a:cubicBezTo>
                <a:cubicBezTo>
                  <a:pt x="643" y="445"/>
                  <a:pt x="626" y="443"/>
                  <a:pt x="616" y="442"/>
                </a:cubicBezTo>
                <a:cubicBezTo>
                  <a:pt x="596" y="441"/>
                  <a:pt x="559" y="458"/>
                  <a:pt x="555" y="439"/>
                </a:cubicBezTo>
                <a:cubicBezTo>
                  <a:pt x="578" y="429"/>
                  <a:pt x="604" y="434"/>
                  <a:pt x="618" y="423"/>
                </a:cubicBezTo>
                <a:cubicBezTo>
                  <a:pt x="596" y="415"/>
                  <a:pt x="575" y="424"/>
                  <a:pt x="556" y="412"/>
                </a:cubicBezTo>
                <a:cubicBezTo>
                  <a:pt x="556" y="417"/>
                  <a:pt x="560" y="416"/>
                  <a:pt x="559" y="421"/>
                </a:cubicBezTo>
                <a:cubicBezTo>
                  <a:pt x="543" y="467"/>
                  <a:pt x="543" y="522"/>
                  <a:pt x="536" y="571"/>
                </a:cubicBezTo>
                <a:cubicBezTo>
                  <a:pt x="530" y="606"/>
                  <a:pt x="513" y="650"/>
                  <a:pt x="520" y="684"/>
                </a:cubicBezTo>
                <a:cubicBezTo>
                  <a:pt x="534" y="683"/>
                  <a:pt x="552" y="679"/>
                  <a:pt x="567" y="678"/>
                </a:cubicBezTo>
                <a:close/>
                <a:moveTo>
                  <a:pt x="545" y="745"/>
                </a:moveTo>
                <a:cubicBezTo>
                  <a:pt x="582" y="742"/>
                  <a:pt x="627" y="730"/>
                  <a:pt x="602" y="692"/>
                </a:cubicBezTo>
                <a:cubicBezTo>
                  <a:pt x="590" y="692"/>
                  <a:pt x="572" y="692"/>
                  <a:pt x="550" y="695"/>
                </a:cubicBezTo>
                <a:cubicBezTo>
                  <a:pt x="550" y="718"/>
                  <a:pt x="550" y="728"/>
                  <a:pt x="545" y="7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2" name="Freeform 169"/>
          <p:cNvSpPr>
            <a:spLocks noEditPoints="1"/>
          </p:cNvSpPr>
          <p:nvPr/>
        </p:nvSpPr>
        <p:spPr bwMode="auto">
          <a:xfrm>
            <a:off x="952515" y="4491341"/>
            <a:ext cx="916198" cy="751699"/>
          </a:xfrm>
          <a:custGeom>
            <a:avLst/>
            <a:gdLst>
              <a:gd name="T0" fmla="*/ 1219 w 1692"/>
              <a:gd name="T1" fmla="*/ 7 h 1199"/>
              <a:gd name="T2" fmla="*/ 1405 w 1692"/>
              <a:gd name="T3" fmla="*/ 349 h 1199"/>
              <a:gd name="T4" fmla="*/ 1573 w 1692"/>
              <a:gd name="T5" fmla="*/ 705 h 1199"/>
              <a:gd name="T6" fmla="*/ 1692 w 1692"/>
              <a:gd name="T7" fmla="*/ 806 h 1199"/>
              <a:gd name="T8" fmla="*/ 1442 w 1692"/>
              <a:gd name="T9" fmla="*/ 1199 h 1199"/>
              <a:gd name="T10" fmla="*/ 746 w 1692"/>
              <a:gd name="T11" fmla="*/ 1179 h 1199"/>
              <a:gd name="T12" fmla="*/ 197 w 1692"/>
              <a:gd name="T13" fmla="*/ 1153 h 1199"/>
              <a:gd name="T14" fmla="*/ 59 w 1692"/>
              <a:gd name="T15" fmla="*/ 1084 h 1199"/>
              <a:gd name="T16" fmla="*/ 91 w 1692"/>
              <a:gd name="T17" fmla="*/ 871 h 1199"/>
              <a:gd name="T18" fmla="*/ 411 w 1692"/>
              <a:gd name="T19" fmla="*/ 602 h 1199"/>
              <a:gd name="T20" fmla="*/ 962 w 1692"/>
              <a:gd name="T21" fmla="*/ 666 h 1199"/>
              <a:gd name="T22" fmla="*/ 1006 w 1692"/>
              <a:gd name="T23" fmla="*/ 225 h 1199"/>
              <a:gd name="T24" fmla="*/ 1173 w 1692"/>
              <a:gd name="T25" fmla="*/ 280 h 1199"/>
              <a:gd name="T26" fmla="*/ 1479 w 1692"/>
              <a:gd name="T27" fmla="*/ 1071 h 1199"/>
              <a:gd name="T28" fmla="*/ 1277 w 1692"/>
              <a:gd name="T29" fmla="*/ 1137 h 1199"/>
              <a:gd name="T30" fmla="*/ 1238 w 1692"/>
              <a:gd name="T31" fmla="*/ 1169 h 1199"/>
              <a:gd name="T32" fmla="*/ 1506 w 1692"/>
              <a:gd name="T33" fmla="*/ 1073 h 1199"/>
              <a:gd name="T34" fmla="*/ 1164 w 1692"/>
              <a:gd name="T35" fmla="*/ 113 h 1199"/>
              <a:gd name="T36" fmla="*/ 1224 w 1692"/>
              <a:gd name="T37" fmla="*/ 223 h 1199"/>
              <a:gd name="T38" fmla="*/ 1192 w 1692"/>
              <a:gd name="T39" fmla="*/ 81 h 1199"/>
              <a:gd name="T40" fmla="*/ 1274 w 1692"/>
              <a:gd name="T41" fmla="*/ 189 h 1199"/>
              <a:gd name="T42" fmla="*/ 1201 w 1692"/>
              <a:gd name="T43" fmla="*/ 35 h 1199"/>
              <a:gd name="T44" fmla="*/ 1040 w 1692"/>
              <a:gd name="T45" fmla="*/ 214 h 1199"/>
              <a:gd name="T46" fmla="*/ 1054 w 1692"/>
              <a:gd name="T47" fmla="*/ 177 h 1199"/>
              <a:gd name="T48" fmla="*/ 1323 w 1692"/>
              <a:gd name="T49" fmla="*/ 326 h 1199"/>
              <a:gd name="T50" fmla="*/ 1146 w 1692"/>
              <a:gd name="T51" fmla="*/ 359 h 1199"/>
              <a:gd name="T52" fmla="*/ 1003 w 1692"/>
              <a:gd name="T53" fmla="*/ 664 h 1199"/>
              <a:gd name="T54" fmla="*/ 1196 w 1692"/>
              <a:gd name="T55" fmla="*/ 352 h 1199"/>
              <a:gd name="T56" fmla="*/ 1495 w 1692"/>
              <a:gd name="T57" fmla="*/ 618 h 1199"/>
              <a:gd name="T58" fmla="*/ 875 w 1692"/>
              <a:gd name="T59" fmla="*/ 857 h 1199"/>
              <a:gd name="T60" fmla="*/ 1350 w 1692"/>
              <a:gd name="T61" fmla="*/ 997 h 1199"/>
              <a:gd name="T62" fmla="*/ 654 w 1692"/>
              <a:gd name="T63" fmla="*/ 623 h 1199"/>
              <a:gd name="T64" fmla="*/ 273 w 1692"/>
              <a:gd name="T65" fmla="*/ 602 h 1199"/>
              <a:gd name="T66" fmla="*/ 135 w 1692"/>
              <a:gd name="T67" fmla="*/ 834 h 1199"/>
              <a:gd name="T68" fmla="*/ 144 w 1692"/>
              <a:gd name="T69" fmla="*/ 960 h 1199"/>
              <a:gd name="T70" fmla="*/ 914 w 1692"/>
              <a:gd name="T71" fmla="*/ 772 h 1199"/>
              <a:gd name="T72" fmla="*/ 1405 w 1692"/>
              <a:gd name="T73" fmla="*/ 1032 h 1199"/>
              <a:gd name="T74" fmla="*/ 1578 w 1692"/>
              <a:gd name="T75" fmla="*/ 800 h 1199"/>
              <a:gd name="T76" fmla="*/ 1437 w 1692"/>
              <a:gd name="T77" fmla="*/ 1075 h 1199"/>
              <a:gd name="T78" fmla="*/ 1578 w 1692"/>
              <a:gd name="T79" fmla="*/ 800 h 1199"/>
              <a:gd name="T80" fmla="*/ 133 w 1692"/>
              <a:gd name="T81" fmla="*/ 970 h 1199"/>
              <a:gd name="T82" fmla="*/ 1235 w 1692"/>
              <a:gd name="T83" fmla="*/ 993 h 1199"/>
              <a:gd name="T84" fmla="*/ 1235 w 1692"/>
              <a:gd name="T85" fmla="*/ 993 h 1199"/>
              <a:gd name="T86" fmla="*/ 165 w 1692"/>
              <a:gd name="T87" fmla="*/ 1068 h 1199"/>
              <a:gd name="T88" fmla="*/ 512 w 1692"/>
              <a:gd name="T89" fmla="*/ 1091 h 1199"/>
              <a:gd name="T90" fmla="*/ 452 w 1692"/>
              <a:gd name="T91" fmla="*/ 1041 h 1199"/>
              <a:gd name="T92" fmla="*/ 1224 w 1692"/>
              <a:gd name="T93" fmla="*/ 1029 h 1199"/>
              <a:gd name="T94" fmla="*/ 951 w 1692"/>
              <a:gd name="T95" fmla="*/ 1043 h 1199"/>
              <a:gd name="T96" fmla="*/ 1412 w 1692"/>
              <a:gd name="T97" fmla="*/ 1119 h 1199"/>
              <a:gd name="T98" fmla="*/ 1410 w 1692"/>
              <a:gd name="T99" fmla="*/ 1068 h 1199"/>
              <a:gd name="T100" fmla="*/ 755 w 1692"/>
              <a:gd name="T101" fmla="*/ 1073 h 1199"/>
              <a:gd name="T102" fmla="*/ 682 w 1692"/>
              <a:gd name="T103" fmla="*/ 1100 h 1199"/>
              <a:gd name="T104" fmla="*/ 553 w 1692"/>
              <a:gd name="T105" fmla="*/ 1096 h 1199"/>
              <a:gd name="T106" fmla="*/ 319 w 1692"/>
              <a:gd name="T107" fmla="*/ 1112 h 1199"/>
              <a:gd name="T108" fmla="*/ 362 w 1692"/>
              <a:gd name="T109" fmla="*/ 1140 h 1199"/>
              <a:gd name="T110" fmla="*/ 712 w 1692"/>
              <a:gd name="T111" fmla="*/ 1126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2" h="1199">
                <a:moveTo>
                  <a:pt x="1173" y="280"/>
                </a:moveTo>
                <a:cubicBezTo>
                  <a:pt x="1178" y="256"/>
                  <a:pt x="1155" y="232"/>
                  <a:pt x="1148" y="202"/>
                </a:cubicBezTo>
                <a:cubicBezTo>
                  <a:pt x="1130" y="126"/>
                  <a:pt x="1166" y="46"/>
                  <a:pt x="1203" y="3"/>
                </a:cubicBezTo>
                <a:cubicBezTo>
                  <a:pt x="1213" y="0"/>
                  <a:pt x="1212" y="7"/>
                  <a:pt x="1219" y="7"/>
                </a:cubicBezTo>
                <a:cubicBezTo>
                  <a:pt x="1224" y="12"/>
                  <a:pt x="1217" y="17"/>
                  <a:pt x="1219" y="26"/>
                </a:cubicBezTo>
                <a:cubicBezTo>
                  <a:pt x="1236" y="54"/>
                  <a:pt x="1274" y="71"/>
                  <a:pt x="1290" y="101"/>
                </a:cubicBezTo>
                <a:cubicBezTo>
                  <a:pt x="1331" y="178"/>
                  <a:pt x="1290" y="252"/>
                  <a:pt x="1240" y="310"/>
                </a:cubicBezTo>
                <a:cubicBezTo>
                  <a:pt x="1301" y="304"/>
                  <a:pt x="1363" y="314"/>
                  <a:pt x="1405" y="349"/>
                </a:cubicBezTo>
                <a:cubicBezTo>
                  <a:pt x="1469" y="403"/>
                  <a:pt x="1472" y="496"/>
                  <a:pt x="1437" y="584"/>
                </a:cubicBezTo>
                <a:cubicBezTo>
                  <a:pt x="1504" y="602"/>
                  <a:pt x="1581" y="611"/>
                  <a:pt x="1637" y="627"/>
                </a:cubicBezTo>
                <a:cubicBezTo>
                  <a:pt x="1633" y="645"/>
                  <a:pt x="1616" y="654"/>
                  <a:pt x="1605" y="666"/>
                </a:cubicBezTo>
                <a:cubicBezTo>
                  <a:pt x="1594" y="679"/>
                  <a:pt x="1586" y="694"/>
                  <a:pt x="1573" y="705"/>
                </a:cubicBezTo>
                <a:cubicBezTo>
                  <a:pt x="1590" y="719"/>
                  <a:pt x="1614" y="712"/>
                  <a:pt x="1630" y="724"/>
                </a:cubicBezTo>
                <a:cubicBezTo>
                  <a:pt x="1631" y="738"/>
                  <a:pt x="1623" y="757"/>
                  <a:pt x="1623" y="777"/>
                </a:cubicBezTo>
                <a:cubicBezTo>
                  <a:pt x="1636" y="774"/>
                  <a:pt x="1646" y="792"/>
                  <a:pt x="1660" y="797"/>
                </a:cubicBezTo>
                <a:cubicBezTo>
                  <a:pt x="1672" y="802"/>
                  <a:pt x="1688" y="795"/>
                  <a:pt x="1692" y="806"/>
                </a:cubicBezTo>
                <a:cubicBezTo>
                  <a:pt x="1689" y="835"/>
                  <a:pt x="1650" y="861"/>
                  <a:pt x="1646" y="889"/>
                </a:cubicBezTo>
                <a:cubicBezTo>
                  <a:pt x="1591" y="979"/>
                  <a:pt x="1520" y="1066"/>
                  <a:pt x="1486" y="1169"/>
                </a:cubicBezTo>
                <a:cubicBezTo>
                  <a:pt x="1475" y="1172"/>
                  <a:pt x="1476" y="1185"/>
                  <a:pt x="1467" y="1190"/>
                </a:cubicBezTo>
                <a:cubicBezTo>
                  <a:pt x="1459" y="1196"/>
                  <a:pt x="1449" y="1192"/>
                  <a:pt x="1442" y="1199"/>
                </a:cubicBezTo>
                <a:cubicBezTo>
                  <a:pt x="1375" y="1174"/>
                  <a:pt x="1303" y="1193"/>
                  <a:pt x="1212" y="1188"/>
                </a:cubicBezTo>
                <a:cubicBezTo>
                  <a:pt x="1133" y="1183"/>
                  <a:pt x="1055" y="1193"/>
                  <a:pt x="976" y="1188"/>
                </a:cubicBezTo>
                <a:cubicBezTo>
                  <a:pt x="936" y="1185"/>
                  <a:pt x="897" y="1180"/>
                  <a:pt x="861" y="1179"/>
                </a:cubicBezTo>
                <a:cubicBezTo>
                  <a:pt x="816" y="1177"/>
                  <a:pt x="775" y="1162"/>
                  <a:pt x="746" y="1179"/>
                </a:cubicBezTo>
                <a:cubicBezTo>
                  <a:pt x="726" y="1171"/>
                  <a:pt x="705" y="1176"/>
                  <a:pt x="686" y="1174"/>
                </a:cubicBezTo>
                <a:cubicBezTo>
                  <a:pt x="664" y="1172"/>
                  <a:pt x="641" y="1164"/>
                  <a:pt x="615" y="1162"/>
                </a:cubicBezTo>
                <a:cubicBezTo>
                  <a:pt x="588" y="1161"/>
                  <a:pt x="559" y="1163"/>
                  <a:pt x="530" y="1162"/>
                </a:cubicBezTo>
                <a:cubicBezTo>
                  <a:pt x="410" y="1161"/>
                  <a:pt x="311" y="1154"/>
                  <a:pt x="197" y="1153"/>
                </a:cubicBezTo>
                <a:cubicBezTo>
                  <a:pt x="188" y="1153"/>
                  <a:pt x="177" y="1149"/>
                  <a:pt x="167" y="1149"/>
                </a:cubicBezTo>
                <a:cubicBezTo>
                  <a:pt x="130" y="1149"/>
                  <a:pt x="93" y="1158"/>
                  <a:pt x="55" y="1160"/>
                </a:cubicBezTo>
                <a:cubicBezTo>
                  <a:pt x="29" y="1161"/>
                  <a:pt x="13" y="1163"/>
                  <a:pt x="0" y="1144"/>
                </a:cubicBezTo>
                <a:cubicBezTo>
                  <a:pt x="11" y="1113"/>
                  <a:pt x="26" y="1080"/>
                  <a:pt x="59" y="1084"/>
                </a:cubicBezTo>
                <a:cubicBezTo>
                  <a:pt x="59" y="1066"/>
                  <a:pt x="67" y="1057"/>
                  <a:pt x="75" y="1048"/>
                </a:cubicBezTo>
                <a:cubicBezTo>
                  <a:pt x="18" y="1032"/>
                  <a:pt x="90" y="986"/>
                  <a:pt x="112" y="967"/>
                </a:cubicBezTo>
                <a:cubicBezTo>
                  <a:pt x="102" y="946"/>
                  <a:pt x="46" y="941"/>
                  <a:pt x="46" y="924"/>
                </a:cubicBezTo>
                <a:cubicBezTo>
                  <a:pt x="45" y="906"/>
                  <a:pt x="78" y="886"/>
                  <a:pt x="91" y="871"/>
                </a:cubicBezTo>
                <a:cubicBezTo>
                  <a:pt x="109" y="851"/>
                  <a:pt x="123" y="834"/>
                  <a:pt x="128" y="811"/>
                </a:cubicBezTo>
                <a:cubicBezTo>
                  <a:pt x="179" y="737"/>
                  <a:pt x="232" y="665"/>
                  <a:pt x="266" y="574"/>
                </a:cubicBezTo>
                <a:cubicBezTo>
                  <a:pt x="282" y="574"/>
                  <a:pt x="290" y="579"/>
                  <a:pt x="300" y="588"/>
                </a:cubicBezTo>
                <a:cubicBezTo>
                  <a:pt x="337" y="595"/>
                  <a:pt x="372" y="603"/>
                  <a:pt x="411" y="602"/>
                </a:cubicBezTo>
                <a:cubicBezTo>
                  <a:pt x="541" y="598"/>
                  <a:pt x="673" y="583"/>
                  <a:pt x="781" y="627"/>
                </a:cubicBezTo>
                <a:cubicBezTo>
                  <a:pt x="842" y="653"/>
                  <a:pt x="903" y="681"/>
                  <a:pt x="928" y="747"/>
                </a:cubicBezTo>
                <a:cubicBezTo>
                  <a:pt x="946" y="725"/>
                  <a:pt x="970" y="708"/>
                  <a:pt x="985" y="682"/>
                </a:cubicBezTo>
                <a:cubicBezTo>
                  <a:pt x="980" y="674"/>
                  <a:pt x="970" y="671"/>
                  <a:pt x="962" y="666"/>
                </a:cubicBezTo>
                <a:cubicBezTo>
                  <a:pt x="951" y="644"/>
                  <a:pt x="931" y="630"/>
                  <a:pt x="918" y="607"/>
                </a:cubicBezTo>
                <a:cubicBezTo>
                  <a:pt x="880" y="534"/>
                  <a:pt x="886" y="418"/>
                  <a:pt x="955" y="359"/>
                </a:cubicBezTo>
                <a:cubicBezTo>
                  <a:pt x="991" y="328"/>
                  <a:pt x="1065" y="303"/>
                  <a:pt x="1127" y="329"/>
                </a:cubicBezTo>
                <a:cubicBezTo>
                  <a:pt x="1116" y="281"/>
                  <a:pt x="1057" y="241"/>
                  <a:pt x="1006" y="225"/>
                </a:cubicBezTo>
                <a:cubicBezTo>
                  <a:pt x="989" y="207"/>
                  <a:pt x="1002" y="179"/>
                  <a:pt x="1006" y="161"/>
                </a:cubicBezTo>
                <a:cubicBezTo>
                  <a:pt x="1021" y="155"/>
                  <a:pt x="1040" y="152"/>
                  <a:pt x="1054" y="156"/>
                </a:cubicBezTo>
                <a:cubicBezTo>
                  <a:pt x="1084" y="166"/>
                  <a:pt x="1146" y="224"/>
                  <a:pt x="1166" y="258"/>
                </a:cubicBezTo>
                <a:cubicBezTo>
                  <a:pt x="1171" y="265"/>
                  <a:pt x="1173" y="273"/>
                  <a:pt x="1173" y="280"/>
                </a:cubicBezTo>
                <a:close/>
                <a:moveTo>
                  <a:pt x="1619" y="804"/>
                </a:moveTo>
                <a:cubicBezTo>
                  <a:pt x="1616" y="815"/>
                  <a:pt x="1630" y="816"/>
                  <a:pt x="1630" y="829"/>
                </a:cubicBezTo>
                <a:cubicBezTo>
                  <a:pt x="1631" y="838"/>
                  <a:pt x="1623" y="843"/>
                  <a:pt x="1621" y="852"/>
                </a:cubicBezTo>
                <a:cubicBezTo>
                  <a:pt x="1556" y="907"/>
                  <a:pt x="1522" y="994"/>
                  <a:pt x="1479" y="1071"/>
                </a:cubicBezTo>
                <a:cubicBezTo>
                  <a:pt x="1458" y="1084"/>
                  <a:pt x="1452" y="1111"/>
                  <a:pt x="1435" y="1128"/>
                </a:cubicBezTo>
                <a:cubicBezTo>
                  <a:pt x="1431" y="1140"/>
                  <a:pt x="1440" y="1127"/>
                  <a:pt x="1435" y="1140"/>
                </a:cubicBezTo>
                <a:cubicBezTo>
                  <a:pt x="1417" y="1156"/>
                  <a:pt x="1403" y="1144"/>
                  <a:pt x="1385" y="1142"/>
                </a:cubicBezTo>
                <a:cubicBezTo>
                  <a:pt x="1352" y="1139"/>
                  <a:pt x="1307" y="1139"/>
                  <a:pt x="1277" y="1137"/>
                </a:cubicBezTo>
                <a:cubicBezTo>
                  <a:pt x="1250" y="1135"/>
                  <a:pt x="1224" y="1126"/>
                  <a:pt x="1196" y="1123"/>
                </a:cubicBezTo>
                <a:cubicBezTo>
                  <a:pt x="1074" y="1113"/>
                  <a:pt x="924" y="1096"/>
                  <a:pt x="813" y="1112"/>
                </a:cubicBezTo>
                <a:cubicBezTo>
                  <a:pt x="808" y="1126"/>
                  <a:pt x="800" y="1148"/>
                  <a:pt x="806" y="1153"/>
                </a:cubicBezTo>
                <a:cubicBezTo>
                  <a:pt x="949" y="1170"/>
                  <a:pt x="1082" y="1168"/>
                  <a:pt x="1238" y="1169"/>
                </a:cubicBezTo>
                <a:cubicBezTo>
                  <a:pt x="1261" y="1170"/>
                  <a:pt x="1301" y="1163"/>
                  <a:pt x="1341" y="1165"/>
                </a:cubicBezTo>
                <a:cubicBezTo>
                  <a:pt x="1418" y="1169"/>
                  <a:pt x="1450" y="1182"/>
                  <a:pt x="1479" y="1128"/>
                </a:cubicBezTo>
                <a:cubicBezTo>
                  <a:pt x="1482" y="1123"/>
                  <a:pt x="1479" y="1118"/>
                  <a:pt x="1481" y="1112"/>
                </a:cubicBezTo>
                <a:cubicBezTo>
                  <a:pt x="1486" y="1100"/>
                  <a:pt x="1499" y="1087"/>
                  <a:pt x="1506" y="1073"/>
                </a:cubicBezTo>
                <a:cubicBezTo>
                  <a:pt x="1536" y="1020"/>
                  <a:pt x="1573" y="964"/>
                  <a:pt x="1603" y="917"/>
                </a:cubicBezTo>
                <a:cubicBezTo>
                  <a:pt x="1625" y="882"/>
                  <a:pt x="1642" y="851"/>
                  <a:pt x="1663" y="818"/>
                </a:cubicBezTo>
                <a:cubicBezTo>
                  <a:pt x="1651" y="816"/>
                  <a:pt x="1634" y="797"/>
                  <a:pt x="1619" y="804"/>
                </a:cubicBezTo>
                <a:close/>
                <a:moveTo>
                  <a:pt x="1164" y="113"/>
                </a:moveTo>
                <a:cubicBezTo>
                  <a:pt x="1152" y="186"/>
                  <a:pt x="1187" y="238"/>
                  <a:pt x="1201" y="303"/>
                </a:cubicBezTo>
                <a:cubicBezTo>
                  <a:pt x="1208" y="286"/>
                  <a:pt x="1218" y="272"/>
                  <a:pt x="1222" y="251"/>
                </a:cubicBezTo>
                <a:cubicBezTo>
                  <a:pt x="1209" y="231"/>
                  <a:pt x="1176" y="219"/>
                  <a:pt x="1176" y="195"/>
                </a:cubicBezTo>
                <a:cubicBezTo>
                  <a:pt x="1194" y="203"/>
                  <a:pt x="1210" y="219"/>
                  <a:pt x="1224" y="223"/>
                </a:cubicBezTo>
                <a:cubicBezTo>
                  <a:pt x="1228" y="215"/>
                  <a:pt x="1222" y="203"/>
                  <a:pt x="1222" y="193"/>
                </a:cubicBezTo>
                <a:cubicBezTo>
                  <a:pt x="1198" y="190"/>
                  <a:pt x="1176" y="175"/>
                  <a:pt x="1178" y="154"/>
                </a:cubicBezTo>
                <a:cubicBezTo>
                  <a:pt x="1190" y="157"/>
                  <a:pt x="1195" y="175"/>
                  <a:pt x="1210" y="168"/>
                </a:cubicBezTo>
                <a:cubicBezTo>
                  <a:pt x="1215" y="143"/>
                  <a:pt x="1172" y="104"/>
                  <a:pt x="1192" y="81"/>
                </a:cubicBezTo>
                <a:cubicBezTo>
                  <a:pt x="1208" y="104"/>
                  <a:pt x="1212" y="128"/>
                  <a:pt x="1226" y="156"/>
                </a:cubicBezTo>
                <a:cubicBezTo>
                  <a:pt x="1241" y="142"/>
                  <a:pt x="1237" y="108"/>
                  <a:pt x="1261" y="101"/>
                </a:cubicBezTo>
                <a:cubicBezTo>
                  <a:pt x="1262" y="142"/>
                  <a:pt x="1223" y="174"/>
                  <a:pt x="1242" y="216"/>
                </a:cubicBezTo>
                <a:cubicBezTo>
                  <a:pt x="1259" y="213"/>
                  <a:pt x="1261" y="195"/>
                  <a:pt x="1274" y="189"/>
                </a:cubicBezTo>
                <a:cubicBezTo>
                  <a:pt x="1296" y="211"/>
                  <a:pt x="1254" y="232"/>
                  <a:pt x="1242" y="237"/>
                </a:cubicBezTo>
                <a:cubicBezTo>
                  <a:pt x="1242" y="255"/>
                  <a:pt x="1224" y="283"/>
                  <a:pt x="1224" y="301"/>
                </a:cubicBezTo>
                <a:cubicBezTo>
                  <a:pt x="1251" y="270"/>
                  <a:pt x="1288" y="228"/>
                  <a:pt x="1290" y="175"/>
                </a:cubicBezTo>
                <a:cubicBezTo>
                  <a:pt x="1293" y="107"/>
                  <a:pt x="1237" y="75"/>
                  <a:pt x="1201" y="35"/>
                </a:cubicBezTo>
                <a:cubicBezTo>
                  <a:pt x="1187" y="64"/>
                  <a:pt x="1170" y="79"/>
                  <a:pt x="1164" y="113"/>
                </a:cubicBezTo>
                <a:close/>
                <a:moveTo>
                  <a:pt x="1054" y="177"/>
                </a:moveTo>
                <a:cubicBezTo>
                  <a:pt x="1027" y="172"/>
                  <a:pt x="1017" y="183"/>
                  <a:pt x="1017" y="205"/>
                </a:cubicBezTo>
                <a:cubicBezTo>
                  <a:pt x="1024" y="208"/>
                  <a:pt x="1027" y="216"/>
                  <a:pt x="1040" y="214"/>
                </a:cubicBezTo>
                <a:cubicBezTo>
                  <a:pt x="1065" y="235"/>
                  <a:pt x="1096" y="250"/>
                  <a:pt x="1118" y="274"/>
                </a:cubicBezTo>
                <a:cubicBezTo>
                  <a:pt x="1134" y="295"/>
                  <a:pt x="1143" y="322"/>
                  <a:pt x="1160" y="342"/>
                </a:cubicBezTo>
                <a:cubicBezTo>
                  <a:pt x="1159" y="354"/>
                  <a:pt x="1163" y="362"/>
                  <a:pt x="1169" y="368"/>
                </a:cubicBezTo>
                <a:cubicBezTo>
                  <a:pt x="1176" y="283"/>
                  <a:pt x="1119" y="212"/>
                  <a:pt x="1054" y="177"/>
                </a:cubicBezTo>
                <a:close/>
                <a:moveTo>
                  <a:pt x="1440" y="439"/>
                </a:moveTo>
                <a:cubicBezTo>
                  <a:pt x="1439" y="433"/>
                  <a:pt x="1432" y="430"/>
                  <a:pt x="1431" y="425"/>
                </a:cubicBezTo>
                <a:cubicBezTo>
                  <a:pt x="1428" y="419"/>
                  <a:pt x="1431" y="412"/>
                  <a:pt x="1428" y="407"/>
                </a:cubicBezTo>
                <a:cubicBezTo>
                  <a:pt x="1410" y="371"/>
                  <a:pt x="1367" y="336"/>
                  <a:pt x="1323" y="326"/>
                </a:cubicBezTo>
                <a:cubicBezTo>
                  <a:pt x="1223" y="306"/>
                  <a:pt x="1185" y="467"/>
                  <a:pt x="1100" y="407"/>
                </a:cubicBezTo>
                <a:cubicBezTo>
                  <a:pt x="1099" y="390"/>
                  <a:pt x="1087" y="382"/>
                  <a:pt x="1097" y="370"/>
                </a:cubicBezTo>
                <a:cubicBezTo>
                  <a:pt x="1111" y="384"/>
                  <a:pt x="1122" y="413"/>
                  <a:pt x="1150" y="398"/>
                </a:cubicBezTo>
                <a:cubicBezTo>
                  <a:pt x="1157" y="380"/>
                  <a:pt x="1150" y="378"/>
                  <a:pt x="1146" y="359"/>
                </a:cubicBezTo>
                <a:cubicBezTo>
                  <a:pt x="1050" y="300"/>
                  <a:pt x="919" y="371"/>
                  <a:pt x="914" y="473"/>
                </a:cubicBezTo>
                <a:cubicBezTo>
                  <a:pt x="913" y="480"/>
                  <a:pt x="915" y="495"/>
                  <a:pt x="916" y="508"/>
                </a:cubicBezTo>
                <a:cubicBezTo>
                  <a:pt x="919" y="544"/>
                  <a:pt x="931" y="592"/>
                  <a:pt x="951" y="620"/>
                </a:cubicBezTo>
                <a:cubicBezTo>
                  <a:pt x="960" y="635"/>
                  <a:pt x="988" y="664"/>
                  <a:pt x="1003" y="664"/>
                </a:cubicBezTo>
                <a:cubicBezTo>
                  <a:pt x="1012" y="664"/>
                  <a:pt x="1028" y="651"/>
                  <a:pt x="1042" y="646"/>
                </a:cubicBezTo>
                <a:cubicBezTo>
                  <a:pt x="1155" y="602"/>
                  <a:pt x="1290" y="588"/>
                  <a:pt x="1419" y="584"/>
                </a:cubicBezTo>
                <a:cubicBezTo>
                  <a:pt x="1431" y="542"/>
                  <a:pt x="1451" y="498"/>
                  <a:pt x="1440" y="439"/>
                </a:cubicBezTo>
                <a:close/>
                <a:moveTo>
                  <a:pt x="1196" y="352"/>
                </a:moveTo>
                <a:cubicBezTo>
                  <a:pt x="1199" y="359"/>
                  <a:pt x="1189" y="366"/>
                  <a:pt x="1196" y="370"/>
                </a:cubicBezTo>
                <a:cubicBezTo>
                  <a:pt x="1203" y="357"/>
                  <a:pt x="1222" y="344"/>
                  <a:pt x="1226" y="336"/>
                </a:cubicBezTo>
                <a:cubicBezTo>
                  <a:pt x="1216" y="340"/>
                  <a:pt x="1209" y="349"/>
                  <a:pt x="1196" y="352"/>
                </a:cubicBezTo>
                <a:close/>
                <a:moveTo>
                  <a:pt x="1495" y="618"/>
                </a:moveTo>
                <a:cubicBezTo>
                  <a:pt x="1462" y="612"/>
                  <a:pt x="1428" y="599"/>
                  <a:pt x="1396" y="600"/>
                </a:cubicBezTo>
                <a:cubicBezTo>
                  <a:pt x="1331" y="602"/>
                  <a:pt x="1262" y="611"/>
                  <a:pt x="1199" y="620"/>
                </a:cubicBezTo>
                <a:cubicBezTo>
                  <a:pt x="1127" y="631"/>
                  <a:pt x="1059" y="655"/>
                  <a:pt x="1006" y="687"/>
                </a:cubicBezTo>
                <a:cubicBezTo>
                  <a:pt x="956" y="737"/>
                  <a:pt x="914" y="795"/>
                  <a:pt x="875" y="857"/>
                </a:cubicBezTo>
                <a:cubicBezTo>
                  <a:pt x="836" y="918"/>
                  <a:pt x="791" y="979"/>
                  <a:pt x="764" y="1045"/>
                </a:cubicBezTo>
                <a:cubicBezTo>
                  <a:pt x="817" y="1009"/>
                  <a:pt x="892" y="975"/>
                  <a:pt x="983" y="970"/>
                </a:cubicBezTo>
                <a:cubicBezTo>
                  <a:pt x="1005" y="968"/>
                  <a:pt x="1029" y="971"/>
                  <a:pt x="1052" y="970"/>
                </a:cubicBezTo>
                <a:cubicBezTo>
                  <a:pt x="1164" y="964"/>
                  <a:pt x="1270" y="971"/>
                  <a:pt x="1350" y="997"/>
                </a:cubicBezTo>
                <a:cubicBezTo>
                  <a:pt x="1415" y="860"/>
                  <a:pt x="1513" y="757"/>
                  <a:pt x="1598" y="641"/>
                </a:cubicBezTo>
                <a:cubicBezTo>
                  <a:pt x="1568" y="628"/>
                  <a:pt x="1531" y="625"/>
                  <a:pt x="1495" y="618"/>
                </a:cubicBezTo>
                <a:close/>
                <a:moveTo>
                  <a:pt x="806" y="662"/>
                </a:moveTo>
                <a:cubicBezTo>
                  <a:pt x="758" y="638"/>
                  <a:pt x="719" y="630"/>
                  <a:pt x="654" y="623"/>
                </a:cubicBezTo>
                <a:cubicBezTo>
                  <a:pt x="629" y="620"/>
                  <a:pt x="602" y="614"/>
                  <a:pt x="578" y="614"/>
                </a:cubicBezTo>
                <a:cubicBezTo>
                  <a:pt x="507" y="612"/>
                  <a:pt x="434" y="625"/>
                  <a:pt x="376" y="623"/>
                </a:cubicBezTo>
                <a:cubicBezTo>
                  <a:pt x="341" y="621"/>
                  <a:pt x="305" y="605"/>
                  <a:pt x="275" y="604"/>
                </a:cubicBezTo>
                <a:cubicBezTo>
                  <a:pt x="275" y="603"/>
                  <a:pt x="275" y="602"/>
                  <a:pt x="273" y="602"/>
                </a:cubicBezTo>
                <a:cubicBezTo>
                  <a:pt x="272" y="617"/>
                  <a:pt x="262" y="622"/>
                  <a:pt x="257" y="632"/>
                </a:cubicBezTo>
                <a:cubicBezTo>
                  <a:pt x="247" y="652"/>
                  <a:pt x="242" y="671"/>
                  <a:pt x="232" y="689"/>
                </a:cubicBezTo>
                <a:cubicBezTo>
                  <a:pt x="213" y="723"/>
                  <a:pt x="187" y="753"/>
                  <a:pt x="167" y="788"/>
                </a:cubicBezTo>
                <a:cubicBezTo>
                  <a:pt x="158" y="804"/>
                  <a:pt x="144" y="819"/>
                  <a:pt x="135" y="834"/>
                </a:cubicBezTo>
                <a:cubicBezTo>
                  <a:pt x="125" y="852"/>
                  <a:pt x="121" y="865"/>
                  <a:pt x="108" y="880"/>
                </a:cubicBezTo>
                <a:cubicBezTo>
                  <a:pt x="96" y="893"/>
                  <a:pt x="79" y="903"/>
                  <a:pt x="78" y="924"/>
                </a:cubicBezTo>
                <a:cubicBezTo>
                  <a:pt x="99" y="934"/>
                  <a:pt x="112" y="960"/>
                  <a:pt x="142" y="949"/>
                </a:cubicBezTo>
                <a:cubicBezTo>
                  <a:pt x="140" y="956"/>
                  <a:pt x="139" y="957"/>
                  <a:pt x="144" y="960"/>
                </a:cubicBezTo>
                <a:cubicBezTo>
                  <a:pt x="166" y="962"/>
                  <a:pt x="184" y="970"/>
                  <a:pt x="204" y="972"/>
                </a:cubicBezTo>
                <a:cubicBezTo>
                  <a:pt x="264" y="976"/>
                  <a:pt x="323" y="956"/>
                  <a:pt x="383" y="953"/>
                </a:cubicBezTo>
                <a:cubicBezTo>
                  <a:pt x="521" y="947"/>
                  <a:pt x="644" y="994"/>
                  <a:pt x="748" y="1041"/>
                </a:cubicBezTo>
                <a:cubicBezTo>
                  <a:pt x="797" y="944"/>
                  <a:pt x="856" y="859"/>
                  <a:pt x="914" y="772"/>
                </a:cubicBezTo>
                <a:cubicBezTo>
                  <a:pt x="902" y="706"/>
                  <a:pt x="859" y="688"/>
                  <a:pt x="806" y="662"/>
                </a:cubicBezTo>
                <a:close/>
                <a:moveTo>
                  <a:pt x="1557" y="724"/>
                </a:moveTo>
                <a:cubicBezTo>
                  <a:pt x="1487" y="816"/>
                  <a:pt x="1405" y="909"/>
                  <a:pt x="1364" y="1022"/>
                </a:cubicBezTo>
                <a:cubicBezTo>
                  <a:pt x="1378" y="1025"/>
                  <a:pt x="1391" y="1029"/>
                  <a:pt x="1405" y="1032"/>
                </a:cubicBezTo>
                <a:cubicBezTo>
                  <a:pt x="1409" y="1029"/>
                  <a:pt x="1411" y="1025"/>
                  <a:pt x="1417" y="1025"/>
                </a:cubicBezTo>
                <a:cubicBezTo>
                  <a:pt x="1471" y="924"/>
                  <a:pt x="1537" y="835"/>
                  <a:pt x="1591" y="735"/>
                </a:cubicBezTo>
                <a:cubicBezTo>
                  <a:pt x="1582" y="729"/>
                  <a:pt x="1568" y="728"/>
                  <a:pt x="1557" y="724"/>
                </a:cubicBezTo>
                <a:close/>
                <a:moveTo>
                  <a:pt x="1578" y="800"/>
                </a:moveTo>
                <a:cubicBezTo>
                  <a:pt x="1573" y="807"/>
                  <a:pt x="1564" y="811"/>
                  <a:pt x="1559" y="818"/>
                </a:cubicBezTo>
                <a:cubicBezTo>
                  <a:pt x="1540" y="846"/>
                  <a:pt x="1527" y="880"/>
                  <a:pt x="1509" y="910"/>
                </a:cubicBezTo>
                <a:cubicBezTo>
                  <a:pt x="1479" y="959"/>
                  <a:pt x="1440" y="1003"/>
                  <a:pt x="1431" y="1061"/>
                </a:cubicBezTo>
                <a:cubicBezTo>
                  <a:pt x="1432" y="1067"/>
                  <a:pt x="1439" y="1066"/>
                  <a:pt x="1437" y="1075"/>
                </a:cubicBezTo>
                <a:cubicBezTo>
                  <a:pt x="1435" y="1081"/>
                  <a:pt x="1425" y="1091"/>
                  <a:pt x="1433" y="1098"/>
                </a:cubicBezTo>
                <a:cubicBezTo>
                  <a:pt x="1499" y="1018"/>
                  <a:pt x="1538" y="910"/>
                  <a:pt x="1607" y="832"/>
                </a:cubicBezTo>
                <a:cubicBezTo>
                  <a:pt x="1583" y="813"/>
                  <a:pt x="1615" y="785"/>
                  <a:pt x="1605" y="751"/>
                </a:cubicBezTo>
                <a:cubicBezTo>
                  <a:pt x="1593" y="765"/>
                  <a:pt x="1588" y="784"/>
                  <a:pt x="1578" y="800"/>
                </a:cubicBezTo>
                <a:close/>
                <a:moveTo>
                  <a:pt x="546" y="986"/>
                </a:moveTo>
                <a:cubicBezTo>
                  <a:pt x="501" y="975"/>
                  <a:pt x="440" y="968"/>
                  <a:pt x="390" y="970"/>
                </a:cubicBezTo>
                <a:cubicBezTo>
                  <a:pt x="342" y="971"/>
                  <a:pt x="298" y="990"/>
                  <a:pt x="250" y="988"/>
                </a:cubicBezTo>
                <a:cubicBezTo>
                  <a:pt x="209" y="986"/>
                  <a:pt x="164" y="985"/>
                  <a:pt x="133" y="970"/>
                </a:cubicBezTo>
                <a:cubicBezTo>
                  <a:pt x="118" y="982"/>
                  <a:pt x="105" y="997"/>
                  <a:pt x="89" y="1009"/>
                </a:cubicBezTo>
                <a:cubicBezTo>
                  <a:pt x="258" y="1015"/>
                  <a:pt x="459" y="999"/>
                  <a:pt x="636" y="1018"/>
                </a:cubicBezTo>
                <a:cubicBezTo>
                  <a:pt x="609" y="1003"/>
                  <a:pt x="573" y="992"/>
                  <a:pt x="546" y="986"/>
                </a:cubicBezTo>
                <a:close/>
                <a:moveTo>
                  <a:pt x="1235" y="993"/>
                </a:moveTo>
                <a:cubicBezTo>
                  <a:pt x="1109" y="993"/>
                  <a:pt x="958" y="967"/>
                  <a:pt x="861" y="1015"/>
                </a:cubicBezTo>
                <a:cubicBezTo>
                  <a:pt x="1015" y="1001"/>
                  <a:pt x="1155" y="1016"/>
                  <a:pt x="1290" y="1013"/>
                </a:cubicBezTo>
                <a:cubicBezTo>
                  <a:pt x="1313" y="1013"/>
                  <a:pt x="1316" y="1013"/>
                  <a:pt x="1332" y="1018"/>
                </a:cubicBezTo>
                <a:cubicBezTo>
                  <a:pt x="1313" y="993"/>
                  <a:pt x="1271" y="992"/>
                  <a:pt x="1235" y="993"/>
                </a:cubicBezTo>
                <a:close/>
                <a:moveTo>
                  <a:pt x="567" y="1034"/>
                </a:moveTo>
                <a:cubicBezTo>
                  <a:pt x="407" y="1018"/>
                  <a:pt x="257" y="1033"/>
                  <a:pt x="91" y="1029"/>
                </a:cubicBezTo>
                <a:cubicBezTo>
                  <a:pt x="93" y="1038"/>
                  <a:pt x="94" y="1047"/>
                  <a:pt x="96" y="1055"/>
                </a:cubicBezTo>
                <a:cubicBezTo>
                  <a:pt x="120" y="1058"/>
                  <a:pt x="149" y="1057"/>
                  <a:pt x="165" y="1068"/>
                </a:cubicBezTo>
                <a:cubicBezTo>
                  <a:pt x="145" y="1071"/>
                  <a:pt x="102" y="1070"/>
                  <a:pt x="78" y="1073"/>
                </a:cubicBezTo>
                <a:cubicBezTo>
                  <a:pt x="93" y="1096"/>
                  <a:pt x="119" y="1084"/>
                  <a:pt x="149" y="1087"/>
                </a:cubicBezTo>
                <a:cubicBezTo>
                  <a:pt x="232" y="1093"/>
                  <a:pt x="322" y="1084"/>
                  <a:pt x="404" y="1087"/>
                </a:cubicBezTo>
                <a:cubicBezTo>
                  <a:pt x="443" y="1088"/>
                  <a:pt x="478" y="1098"/>
                  <a:pt x="512" y="1091"/>
                </a:cubicBezTo>
                <a:cubicBezTo>
                  <a:pt x="508" y="1091"/>
                  <a:pt x="506" y="1090"/>
                  <a:pt x="505" y="1087"/>
                </a:cubicBezTo>
                <a:cubicBezTo>
                  <a:pt x="552" y="1077"/>
                  <a:pt x="612" y="1093"/>
                  <a:pt x="654" y="1078"/>
                </a:cubicBezTo>
                <a:cubicBezTo>
                  <a:pt x="619" y="1073"/>
                  <a:pt x="584" y="1069"/>
                  <a:pt x="549" y="1064"/>
                </a:cubicBezTo>
                <a:cubicBezTo>
                  <a:pt x="517" y="1059"/>
                  <a:pt x="481" y="1055"/>
                  <a:pt x="452" y="1041"/>
                </a:cubicBezTo>
                <a:cubicBezTo>
                  <a:pt x="532" y="1039"/>
                  <a:pt x="622" y="1070"/>
                  <a:pt x="707" y="1059"/>
                </a:cubicBezTo>
                <a:cubicBezTo>
                  <a:pt x="664" y="1033"/>
                  <a:pt x="612" y="1038"/>
                  <a:pt x="567" y="1034"/>
                </a:cubicBezTo>
                <a:close/>
                <a:moveTo>
                  <a:pt x="1375" y="1043"/>
                </a:moveTo>
                <a:cubicBezTo>
                  <a:pt x="1326" y="1034"/>
                  <a:pt x="1276" y="1029"/>
                  <a:pt x="1224" y="1029"/>
                </a:cubicBezTo>
                <a:cubicBezTo>
                  <a:pt x="1119" y="1029"/>
                  <a:pt x="989" y="1014"/>
                  <a:pt x="875" y="1029"/>
                </a:cubicBezTo>
                <a:cubicBezTo>
                  <a:pt x="837" y="1034"/>
                  <a:pt x="797" y="1044"/>
                  <a:pt x="769" y="1066"/>
                </a:cubicBezTo>
                <a:cubicBezTo>
                  <a:pt x="776" y="1071"/>
                  <a:pt x="779" y="1081"/>
                  <a:pt x="787" y="1084"/>
                </a:cubicBezTo>
                <a:cubicBezTo>
                  <a:pt x="840" y="1066"/>
                  <a:pt x="888" y="1046"/>
                  <a:pt x="951" y="1043"/>
                </a:cubicBezTo>
                <a:cubicBezTo>
                  <a:pt x="966" y="1042"/>
                  <a:pt x="990" y="1038"/>
                  <a:pt x="994" y="1055"/>
                </a:cubicBezTo>
                <a:cubicBezTo>
                  <a:pt x="926" y="1058"/>
                  <a:pt x="858" y="1066"/>
                  <a:pt x="808" y="1094"/>
                </a:cubicBezTo>
                <a:cubicBezTo>
                  <a:pt x="994" y="1073"/>
                  <a:pt x="1183" y="1111"/>
                  <a:pt x="1336" y="1123"/>
                </a:cubicBezTo>
                <a:cubicBezTo>
                  <a:pt x="1365" y="1126"/>
                  <a:pt x="1395" y="1134"/>
                  <a:pt x="1412" y="1119"/>
                </a:cubicBezTo>
                <a:cubicBezTo>
                  <a:pt x="1388" y="1114"/>
                  <a:pt x="1362" y="1117"/>
                  <a:pt x="1346" y="1100"/>
                </a:cubicBezTo>
                <a:cubicBezTo>
                  <a:pt x="1372" y="1092"/>
                  <a:pt x="1407" y="1116"/>
                  <a:pt x="1417" y="1089"/>
                </a:cubicBezTo>
                <a:cubicBezTo>
                  <a:pt x="1380" y="1073"/>
                  <a:pt x="1309" y="1101"/>
                  <a:pt x="1286" y="1073"/>
                </a:cubicBezTo>
                <a:cubicBezTo>
                  <a:pt x="1323" y="1073"/>
                  <a:pt x="1369" y="1071"/>
                  <a:pt x="1410" y="1068"/>
                </a:cubicBezTo>
                <a:cubicBezTo>
                  <a:pt x="1403" y="1063"/>
                  <a:pt x="1384" y="1054"/>
                  <a:pt x="1375" y="1043"/>
                </a:cubicBezTo>
                <a:close/>
                <a:moveTo>
                  <a:pt x="705" y="1098"/>
                </a:moveTo>
                <a:cubicBezTo>
                  <a:pt x="731" y="1106"/>
                  <a:pt x="751" y="1097"/>
                  <a:pt x="764" y="1084"/>
                </a:cubicBezTo>
                <a:cubicBezTo>
                  <a:pt x="759" y="1083"/>
                  <a:pt x="759" y="1076"/>
                  <a:pt x="755" y="1073"/>
                </a:cubicBezTo>
                <a:cubicBezTo>
                  <a:pt x="736" y="1076"/>
                  <a:pt x="717" y="1079"/>
                  <a:pt x="705" y="1098"/>
                </a:cubicBezTo>
                <a:close/>
                <a:moveTo>
                  <a:pt x="677" y="1091"/>
                </a:moveTo>
                <a:cubicBezTo>
                  <a:pt x="661" y="1097"/>
                  <a:pt x="632" y="1091"/>
                  <a:pt x="620" y="1100"/>
                </a:cubicBezTo>
                <a:cubicBezTo>
                  <a:pt x="644" y="1105"/>
                  <a:pt x="668" y="1092"/>
                  <a:pt x="682" y="1100"/>
                </a:cubicBezTo>
                <a:cubicBezTo>
                  <a:pt x="684" y="1092"/>
                  <a:pt x="703" y="1083"/>
                  <a:pt x="693" y="1078"/>
                </a:cubicBezTo>
                <a:cubicBezTo>
                  <a:pt x="693" y="1081"/>
                  <a:pt x="684" y="1075"/>
                  <a:pt x="677" y="1078"/>
                </a:cubicBezTo>
                <a:cubicBezTo>
                  <a:pt x="677" y="1082"/>
                  <a:pt x="677" y="1087"/>
                  <a:pt x="677" y="1091"/>
                </a:cubicBezTo>
                <a:close/>
                <a:moveTo>
                  <a:pt x="553" y="1096"/>
                </a:moveTo>
                <a:cubicBezTo>
                  <a:pt x="550" y="1096"/>
                  <a:pt x="549" y="1092"/>
                  <a:pt x="544" y="1094"/>
                </a:cubicBezTo>
                <a:cubicBezTo>
                  <a:pt x="559" y="1104"/>
                  <a:pt x="588" y="1095"/>
                  <a:pt x="553" y="1096"/>
                </a:cubicBezTo>
                <a:close/>
                <a:moveTo>
                  <a:pt x="429" y="1110"/>
                </a:moveTo>
                <a:cubicBezTo>
                  <a:pt x="392" y="1107"/>
                  <a:pt x="355" y="1114"/>
                  <a:pt x="319" y="1112"/>
                </a:cubicBezTo>
                <a:cubicBezTo>
                  <a:pt x="224" y="1107"/>
                  <a:pt x="118" y="1104"/>
                  <a:pt x="46" y="1107"/>
                </a:cubicBezTo>
                <a:cubicBezTo>
                  <a:pt x="37" y="1114"/>
                  <a:pt x="30" y="1121"/>
                  <a:pt x="25" y="1130"/>
                </a:cubicBezTo>
                <a:cubicBezTo>
                  <a:pt x="43" y="1142"/>
                  <a:pt x="62" y="1134"/>
                  <a:pt x="80" y="1133"/>
                </a:cubicBezTo>
                <a:cubicBezTo>
                  <a:pt x="178" y="1126"/>
                  <a:pt x="265" y="1133"/>
                  <a:pt x="362" y="1140"/>
                </a:cubicBezTo>
                <a:cubicBezTo>
                  <a:pt x="455" y="1146"/>
                  <a:pt x="569" y="1141"/>
                  <a:pt x="668" y="1146"/>
                </a:cubicBezTo>
                <a:cubicBezTo>
                  <a:pt x="669" y="1132"/>
                  <a:pt x="656" y="1132"/>
                  <a:pt x="654" y="1121"/>
                </a:cubicBezTo>
                <a:cubicBezTo>
                  <a:pt x="580" y="1118"/>
                  <a:pt x="502" y="1116"/>
                  <a:pt x="429" y="1110"/>
                </a:cubicBezTo>
                <a:close/>
                <a:moveTo>
                  <a:pt x="712" y="1126"/>
                </a:moveTo>
                <a:cubicBezTo>
                  <a:pt x="701" y="1125"/>
                  <a:pt x="691" y="1115"/>
                  <a:pt x="682" y="1123"/>
                </a:cubicBezTo>
                <a:cubicBezTo>
                  <a:pt x="691" y="1165"/>
                  <a:pt x="796" y="1164"/>
                  <a:pt x="783" y="1114"/>
                </a:cubicBezTo>
                <a:cubicBezTo>
                  <a:pt x="761" y="1115"/>
                  <a:pt x="738" y="1128"/>
                  <a:pt x="712" y="1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73" name="组合 172"/>
          <p:cNvGrpSpPr/>
          <p:nvPr/>
        </p:nvGrpSpPr>
        <p:grpSpPr>
          <a:xfrm>
            <a:off x="368126" y="4021145"/>
            <a:ext cx="907690" cy="1238490"/>
            <a:chOff x="3279775" y="2938463"/>
            <a:chExt cx="1079500" cy="1274763"/>
          </a:xfrm>
        </p:grpSpPr>
        <p:sp>
          <p:nvSpPr>
            <p:cNvPr id="179" name="Freeform 167"/>
            <p:cNvSpPr>
              <a:spLocks noEditPoints="1"/>
            </p:cNvSpPr>
            <p:nvPr/>
          </p:nvSpPr>
          <p:spPr bwMode="auto">
            <a:xfrm>
              <a:off x="3319463" y="3351213"/>
              <a:ext cx="80963" cy="80963"/>
            </a:xfrm>
            <a:custGeom>
              <a:avLst/>
              <a:gdLst>
                <a:gd name="T0" fmla="*/ 15 w 125"/>
                <a:gd name="T1" fmla="*/ 20 h 126"/>
                <a:gd name="T2" fmla="*/ 31 w 125"/>
                <a:gd name="T3" fmla="*/ 11 h 126"/>
                <a:gd name="T4" fmla="*/ 121 w 125"/>
                <a:gd name="T5" fmla="*/ 66 h 126"/>
                <a:gd name="T6" fmla="*/ 22 w 125"/>
                <a:gd name="T7" fmla="*/ 96 h 126"/>
                <a:gd name="T8" fmla="*/ 15 w 125"/>
                <a:gd name="T9" fmla="*/ 20 h 126"/>
                <a:gd name="T10" fmla="*/ 59 w 125"/>
                <a:gd name="T11" fmla="*/ 89 h 126"/>
                <a:gd name="T12" fmla="*/ 52 w 125"/>
                <a:gd name="T13" fmla="*/ 33 h 126"/>
                <a:gd name="T14" fmla="*/ 59 w 125"/>
                <a:gd name="T15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6">
                  <a:moveTo>
                    <a:pt x="15" y="20"/>
                  </a:moveTo>
                  <a:cubicBezTo>
                    <a:pt x="21" y="24"/>
                    <a:pt x="29" y="16"/>
                    <a:pt x="31" y="11"/>
                  </a:cubicBezTo>
                  <a:cubicBezTo>
                    <a:pt x="71" y="0"/>
                    <a:pt x="125" y="29"/>
                    <a:pt x="121" y="66"/>
                  </a:cubicBezTo>
                  <a:cubicBezTo>
                    <a:pt x="117" y="98"/>
                    <a:pt x="52" y="126"/>
                    <a:pt x="22" y="96"/>
                  </a:cubicBezTo>
                  <a:cubicBezTo>
                    <a:pt x="0" y="71"/>
                    <a:pt x="2" y="48"/>
                    <a:pt x="15" y="20"/>
                  </a:cubicBezTo>
                  <a:close/>
                  <a:moveTo>
                    <a:pt x="59" y="89"/>
                  </a:moveTo>
                  <a:cubicBezTo>
                    <a:pt x="107" y="87"/>
                    <a:pt x="97" y="25"/>
                    <a:pt x="52" y="33"/>
                  </a:cubicBezTo>
                  <a:cubicBezTo>
                    <a:pt x="12" y="45"/>
                    <a:pt x="33" y="89"/>
                    <a:pt x="5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168"/>
            <p:cNvSpPr>
              <a:spLocks noEditPoints="1"/>
            </p:cNvSpPr>
            <p:nvPr/>
          </p:nvSpPr>
          <p:spPr bwMode="auto">
            <a:xfrm>
              <a:off x="3279775" y="2938463"/>
              <a:ext cx="1079500" cy="1274763"/>
            </a:xfrm>
            <a:custGeom>
              <a:avLst/>
              <a:gdLst>
                <a:gd name="T0" fmla="*/ 135 w 1672"/>
                <a:gd name="T1" fmla="*/ 1706 h 1974"/>
                <a:gd name="T2" fmla="*/ 50 w 1672"/>
                <a:gd name="T3" fmla="*/ 803 h 1974"/>
                <a:gd name="T4" fmla="*/ 162 w 1672"/>
                <a:gd name="T5" fmla="*/ 588 h 1974"/>
                <a:gd name="T6" fmla="*/ 1444 w 1672"/>
                <a:gd name="T7" fmla="*/ 259 h 1974"/>
                <a:gd name="T8" fmla="*/ 1329 w 1672"/>
                <a:gd name="T9" fmla="*/ 783 h 1974"/>
                <a:gd name="T10" fmla="*/ 785 w 1672"/>
                <a:gd name="T11" fmla="*/ 826 h 1974"/>
                <a:gd name="T12" fmla="*/ 231 w 1672"/>
                <a:gd name="T13" fmla="*/ 780 h 1974"/>
                <a:gd name="T14" fmla="*/ 720 w 1672"/>
                <a:gd name="T15" fmla="*/ 1619 h 1974"/>
                <a:gd name="T16" fmla="*/ 617 w 1672"/>
                <a:gd name="T17" fmla="*/ 964 h 1974"/>
                <a:gd name="T18" fmla="*/ 893 w 1672"/>
                <a:gd name="T19" fmla="*/ 1068 h 1974"/>
                <a:gd name="T20" fmla="*/ 1237 w 1672"/>
                <a:gd name="T21" fmla="*/ 1038 h 1974"/>
                <a:gd name="T22" fmla="*/ 909 w 1672"/>
                <a:gd name="T23" fmla="*/ 1715 h 1974"/>
                <a:gd name="T24" fmla="*/ 194 w 1672"/>
                <a:gd name="T25" fmla="*/ 636 h 1974"/>
                <a:gd name="T26" fmla="*/ 1118 w 1672"/>
                <a:gd name="T27" fmla="*/ 34 h 1974"/>
                <a:gd name="T28" fmla="*/ 1324 w 1672"/>
                <a:gd name="T29" fmla="*/ 248 h 1974"/>
                <a:gd name="T30" fmla="*/ 814 w 1672"/>
                <a:gd name="T31" fmla="*/ 613 h 1974"/>
                <a:gd name="T32" fmla="*/ 817 w 1672"/>
                <a:gd name="T33" fmla="*/ 404 h 1974"/>
                <a:gd name="T34" fmla="*/ 594 w 1672"/>
                <a:gd name="T35" fmla="*/ 404 h 1974"/>
                <a:gd name="T36" fmla="*/ 789 w 1672"/>
                <a:gd name="T37" fmla="*/ 342 h 1974"/>
                <a:gd name="T38" fmla="*/ 785 w 1672"/>
                <a:gd name="T39" fmla="*/ 362 h 1974"/>
                <a:gd name="T40" fmla="*/ 812 w 1672"/>
                <a:gd name="T41" fmla="*/ 429 h 1974"/>
                <a:gd name="T42" fmla="*/ 1572 w 1672"/>
                <a:gd name="T43" fmla="*/ 604 h 1974"/>
                <a:gd name="T44" fmla="*/ 259 w 1672"/>
                <a:gd name="T45" fmla="*/ 702 h 1974"/>
                <a:gd name="T46" fmla="*/ 1352 w 1672"/>
                <a:gd name="T47" fmla="*/ 606 h 1974"/>
                <a:gd name="T48" fmla="*/ 1306 w 1672"/>
                <a:gd name="T49" fmla="*/ 723 h 1974"/>
                <a:gd name="T50" fmla="*/ 1099 w 1672"/>
                <a:gd name="T51" fmla="*/ 560 h 1974"/>
                <a:gd name="T52" fmla="*/ 1384 w 1672"/>
                <a:gd name="T53" fmla="*/ 769 h 1974"/>
                <a:gd name="T54" fmla="*/ 1283 w 1672"/>
                <a:gd name="T55" fmla="*/ 617 h 1974"/>
                <a:gd name="T56" fmla="*/ 1184 w 1672"/>
                <a:gd name="T57" fmla="*/ 576 h 1974"/>
                <a:gd name="T58" fmla="*/ 589 w 1672"/>
                <a:gd name="T59" fmla="*/ 1559 h 1974"/>
                <a:gd name="T60" fmla="*/ 213 w 1672"/>
                <a:gd name="T61" fmla="*/ 801 h 1974"/>
                <a:gd name="T62" fmla="*/ 589 w 1672"/>
                <a:gd name="T63" fmla="*/ 1559 h 1974"/>
                <a:gd name="T64" fmla="*/ 449 w 1672"/>
                <a:gd name="T65" fmla="*/ 1520 h 1974"/>
                <a:gd name="T66" fmla="*/ 82 w 1672"/>
                <a:gd name="T67" fmla="*/ 817 h 1974"/>
                <a:gd name="T68" fmla="*/ 511 w 1672"/>
                <a:gd name="T69" fmla="*/ 1506 h 1974"/>
                <a:gd name="T70" fmla="*/ 911 w 1672"/>
                <a:gd name="T71" fmla="*/ 1336 h 1974"/>
                <a:gd name="T72" fmla="*/ 879 w 1672"/>
                <a:gd name="T73" fmla="*/ 1240 h 1974"/>
                <a:gd name="T74" fmla="*/ 835 w 1672"/>
                <a:gd name="T75" fmla="*/ 1155 h 1974"/>
                <a:gd name="T76" fmla="*/ 791 w 1672"/>
                <a:gd name="T77" fmla="*/ 1070 h 1974"/>
                <a:gd name="T78" fmla="*/ 766 w 1672"/>
                <a:gd name="T79" fmla="*/ 1024 h 1974"/>
                <a:gd name="T80" fmla="*/ 681 w 1672"/>
                <a:gd name="T81" fmla="*/ 992 h 1974"/>
                <a:gd name="T82" fmla="*/ 1170 w 1672"/>
                <a:gd name="T83" fmla="*/ 996 h 1974"/>
                <a:gd name="T84" fmla="*/ 968 w 1672"/>
                <a:gd name="T85" fmla="*/ 1049 h 1974"/>
                <a:gd name="T86" fmla="*/ 1152 w 1672"/>
                <a:gd name="T87" fmla="*/ 1148 h 1974"/>
                <a:gd name="T88" fmla="*/ 1159 w 1672"/>
                <a:gd name="T89" fmla="*/ 1196 h 1974"/>
                <a:gd name="T90" fmla="*/ 1021 w 1672"/>
                <a:gd name="T91" fmla="*/ 1086 h 1974"/>
                <a:gd name="T92" fmla="*/ 1143 w 1672"/>
                <a:gd name="T93" fmla="*/ 1176 h 1974"/>
                <a:gd name="T94" fmla="*/ 803 w 1672"/>
                <a:gd name="T95" fmla="*/ 1437 h 1974"/>
                <a:gd name="T96" fmla="*/ 1067 w 1672"/>
                <a:gd name="T97" fmla="*/ 1453 h 1974"/>
                <a:gd name="T98" fmla="*/ 1042 w 1672"/>
                <a:gd name="T99" fmla="*/ 1453 h 1974"/>
                <a:gd name="T100" fmla="*/ 973 w 1672"/>
                <a:gd name="T101" fmla="*/ 1470 h 1974"/>
                <a:gd name="T102" fmla="*/ 913 w 1672"/>
                <a:gd name="T103" fmla="*/ 1472 h 1974"/>
                <a:gd name="T104" fmla="*/ 936 w 1672"/>
                <a:gd name="T105" fmla="*/ 1470 h 1974"/>
                <a:gd name="T106" fmla="*/ 948 w 1672"/>
                <a:gd name="T107" fmla="*/ 1692 h 1974"/>
                <a:gd name="T108" fmla="*/ 403 w 1672"/>
                <a:gd name="T109" fmla="*/ 1552 h 1974"/>
                <a:gd name="T110" fmla="*/ 525 w 1672"/>
                <a:gd name="T111" fmla="*/ 1532 h 1974"/>
                <a:gd name="T112" fmla="*/ 500 w 1672"/>
                <a:gd name="T113" fmla="*/ 1715 h 1974"/>
                <a:gd name="T114" fmla="*/ 84 w 1672"/>
                <a:gd name="T115" fmla="*/ 1773 h 1974"/>
                <a:gd name="T116" fmla="*/ 975 w 1672"/>
                <a:gd name="T117" fmla="*/ 1823 h 1974"/>
                <a:gd name="T118" fmla="*/ 311 w 1672"/>
                <a:gd name="T119" fmla="*/ 1644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2" h="1974">
                  <a:moveTo>
                    <a:pt x="909" y="1715"/>
                  </a:moveTo>
                  <a:cubicBezTo>
                    <a:pt x="941" y="1755"/>
                    <a:pt x="1005" y="1780"/>
                    <a:pt x="998" y="1844"/>
                  </a:cubicBezTo>
                  <a:cubicBezTo>
                    <a:pt x="918" y="1889"/>
                    <a:pt x="831" y="1928"/>
                    <a:pt x="723" y="1945"/>
                  </a:cubicBezTo>
                  <a:cubicBezTo>
                    <a:pt x="514" y="1966"/>
                    <a:pt x="296" y="1974"/>
                    <a:pt x="114" y="1897"/>
                  </a:cubicBezTo>
                  <a:cubicBezTo>
                    <a:pt x="73" y="1893"/>
                    <a:pt x="61" y="1861"/>
                    <a:pt x="29" y="1849"/>
                  </a:cubicBezTo>
                  <a:cubicBezTo>
                    <a:pt x="9" y="1812"/>
                    <a:pt x="58" y="1783"/>
                    <a:pt x="84" y="1754"/>
                  </a:cubicBezTo>
                  <a:cubicBezTo>
                    <a:pt x="100" y="1737"/>
                    <a:pt x="111" y="1722"/>
                    <a:pt x="135" y="1706"/>
                  </a:cubicBezTo>
                  <a:cubicBezTo>
                    <a:pt x="171" y="1681"/>
                    <a:pt x="221" y="1655"/>
                    <a:pt x="263" y="1637"/>
                  </a:cubicBezTo>
                  <a:cubicBezTo>
                    <a:pt x="274" y="1633"/>
                    <a:pt x="286" y="1633"/>
                    <a:pt x="295" y="1628"/>
                  </a:cubicBezTo>
                  <a:cubicBezTo>
                    <a:pt x="306" y="1623"/>
                    <a:pt x="313" y="1612"/>
                    <a:pt x="325" y="1612"/>
                  </a:cubicBezTo>
                  <a:cubicBezTo>
                    <a:pt x="330" y="1571"/>
                    <a:pt x="359" y="1546"/>
                    <a:pt x="399" y="1534"/>
                  </a:cubicBezTo>
                  <a:cubicBezTo>
                    <a:pt x="340" y="1391"/>
                    <a:pt x="267" y="1249"/>
                    <a:pt x="201" y="1102"/>
                  </a:cubicBezTo>
                  <a:cubicBezTo>
                    <a:pt x="169" y="1029"/>
                    <a:pt x="128" y="961"/>
                    <a:pt x="93" y="888"/>
                  </a:cubicBezTo>
                  <a:cubicBezTo>
                    <a:pt x="80" y="860"/>
                    <a:pt x="68" y="826"/>
                    <a:pt x="50" y="803"/>
                  </a:cubicBezTo>
                  <a:cubicBezTo>
                    <a:pt x="44" y="797"/>
                    <a:pt x="47" y="800"/>
                    <a:pt x="43" y="792"/>
                  </a:cubicBezTo>
                  <a:cubicBezTo>
                    <a:pt x="38" y="783"/>
                    <a:pt x="26" y="777"/>
                    <a:pt x="22" y="769"/>
                  </a:cubicBezTo>
                  <a:cubicBezTo>
                    <a:pt x="19" y="764"/>
                    <a:pt x="17" y="748"/>
                    <a:pt x="13" y="735"/>
                  </a:cubicBezTo>
                  <a:cubicBezTo>
                    <a:pt x="3" y="702"/>
                    <a:pt x="0" y="674"/>
                    <a:pt x="17" y="640"/>
                  </a:cubicBezTo>
                  <a:cubicBezTo>
                    <a:pt x="25" y="631"/>
                    <a:pt x="36" y="624"/>
                    <a:pt x="43" y="613"/>
                  </a:cubicBezTo>
                  <a:cubicBezTo>
                    <a:pt x="71" y="597"/>
                    <a:pt x="102" y="588"/>
                    <a:pt x="132" y="581"/>
                  </a:cubicBezTo>
                  <a:cubicBezTo>
                    <a:pt x="141" y="584"/>
                    <a:pt x="154" y="583"/>
                    <a:pt x="162" y="588"/>
                  </a:cubicBezTo>
                  <a:cubicBezTo>
                    <a:pt x="224" y="546"/>
                    <a:pt x="280" y="521"/>
                    <a:pt x="353" y="491"/>
                  </a:cubicBezTo>
                  <a:cubicBezTo>
                    <a:pt x="521" y="403"/>
                    <a:pt x="716" y="341"/>
                    <a:pt x="872" y="241"/>
                  </a:cubicBezTo>
                  <a:cubicBezTo>
                    <a:pt x="873" y="189"/>
                    <a:pt x="859" y="123"/>
                    <a:pt x="874" y="80"/>
                  </a:cubicBezTo>
                  <a:cubicBezTo>
                    <a:pt x="908" y="46"/>
                    <a:pt x="981" y="30"/>
                    <a:pt x="1028" y="16"/>
                  </a:cubicBezTo>
                  <a:cubicBezTo>
                    <a:pt x="1067" y="4"/>
                    <a:pt x="1102" y="0"/>
                    <a:pt x="1138" y="22"/>
                  </a:cubicBezTo>
                  <a:cubicBezTo>
                    <a:pt x="1188" y="80"/>
                    <a:pt x="1232" y="145"/>
                    <a:pt x="1276" y="209"/>
                  </a:cubicBezTo>
                  <a:cubicBezTo>
                    <a:pt x="1332" y="232"/>
                    <a:pt x="1391" y="236"/>
                    <a:pt x="1444" y="259"/>
                  </a:cubicBezTo>
                  <a:cubicBezTo>
                    <a:pt x="1455" y="264"/>
                    <a:pt x="1464" y="276"/>
                    <a:pt x="1476" y="282"/>
                  </a:cubicBezTo>
                  <a:cubicBezTo>
                    <a:pt x="1550" y="316"/>
                    <a:pt x="1611" y="377"/>
                    <a:pt x="1667" y="431"/>
                  </a:cubicBezTo>
                  <a:cubicBezTo>
                    <a:pt x="1660" y="451"/>
                    <a:pt x="1672" y="483"/>
                    <a:pt x="1664" y="509"/>
                  </a:cubicBezTo>
                  <a:cubicBezTo>
                    <a:pt x="1653" y="552"/>
                    <a:pt x="1612" y="588"/>
                    <a:pt x="1579" y="624"/>
                  </a:cubicBezTo>
                  <a:cubicBezTo>
                    <a:pt x="1543" y="663"/>
                    <a:pt x="1517" y="682"/>
                    <a:pt x="1471" y="709"/>
                  </a:cubicBezTo>
                  <a:cubicBezTo>
                    <a:pt x="1451" y="721"/>
                    <a:pt x="1435" y="737"/>
                    <a:pt x="1409" y="741"/>
                  </a:cubicBezTo>
                  <a:cubicBezTo>
                    <a:pt x="1417" y="795"/>
                    <a:pt x="1373" y="796"/>
                    <a:pt x="1329" y="783"/>
                  </a:cubicBezTo>
                  <a:cubicBezTo>
                    <a:pt x="1310" y="803"/>
                    <a:pt x="1309" y="840"/>
                    <a:pt x="1281" y="849"/>
                  </a:cubicBezTo>
                  <a:cubicBezTo>
                    <a:pt x="1256" y="857"/>
                    <a:pt x="1231" y="839"/>
                    <a:pt x="1205" y="831"/>
                  </a:cubicBezTo>
                  <a:cubicBezTo>
                    <a:pt x="1172" y="831"/>
                    <a:pt x="1139" y="854"/>
                    <a:pt x="1104" y="863"/>
                  </a:cubicBezTo>
                  <a:cubicBezTo>
                    <a:pt x="1102" y="863"/>
                    <a:pt x="1099" y="865"/>
                    <a:pt x="1099" y="865"/>
                  </a:cubicBezTo>
                  <a:cubicBezTo>
                    <a:pt x="1028" y="868"/>
                    <a:pt x="938" y="881"/>
                    <a:pt x="849" y="879"/>
                  </a:cubicBezTo>
                  <a:cubicBezTo>
                    <a:pt x="831" y="866"/>
                    <a:pt x="797" y="870"/>
                    <a:pt x="782" y="854"/>
                  </a:cubicBezTo>
                  <a:cubicBezTo>
                    <a:pt x="782" y="840"/>
                    <a:pt x="779" y="836"/>
                    <a:pt x="785" y="826"/>
                  </a:cubicBezTo>
                  <a:cubicBezTo>
                    <a:pt x="758" y="711"/>
                    <a:pt x="797" y="588"/>
                    <a:pt x="831" y="493"/>
                  </a:cubicBezTo>
                  <a:cubicBezTo>
                    <a:pt x="819" y="492"/>
                    <a:pt x="800" y="504"/>
                    <a:pt x="791" y="514"/>
                  </a:cubicBezTo>
                  <a:cubicBezTo>
                    <a:pt x="765" y="523"/>
                    <a:pt x="737" y="530"/>
                    <a:pt x="711" y="539"/>
                  </a:cubicBezTo>
                  <a:cubicBezTo>
                    <a:pt x="639" y="565"/>
                    <a:pt x="556" y="603"/>
                    <a:pt x="484" y="638"/>
                  </a:cubicBezTo>
                  <a:cubicBezTo>
                    <a:pt x="451" y="654"/>
                    <a:pt x="415" y="666"/>
                    <a:pt x="383" y="682"/>
                  </a:cubicBezTo>
                  <a:cubicBezTo>
                    <a:pt x="346" y="700"/>
                    <a:pt x="314" y="718"/>
                    <a:pt x="279" y="739"/>
                  </a:cubicBezTo>
                  <a:cubicBezTo>
                    <a:pt x="259" y="751"/>
                    <a:pt x="245" y="762"/>
                    <a:pt x="231" y="780"/>
                  </a:cubicBezTo>
                  <a:cubicBezTo>
                    <a:pt x="259" y="894"/>
                    <a:pt x="326" y="988"/>
                    <a:pt x="369" y="1095"/>
                  </a:cubicBezTo>
                  <a:cubicBezTo>
                    <a:pt x="389" y="1134"/>
                    <a:pt x="405" y="1173"/>
                    <a:pt x="426" y="1212"/>
                  </a:cubicBezTo>
                  <a:cubicBezTo>
                    <a:pt x="433" y="1224"/>
                    <a:pt x="442" y="1234"/>
                    <a:pt x="449" y="1247"/>
                  </a:cubicBezTo>
                  <a:cubicBezTo>
                    <a:pt x="481" y="1300"/>
                    <a:pt x="503" y="1357"/>
                    <a:pt x="537" y="1407"/>
                  </a:cubicBezTo>
                  <a:cubicBezTo>
                    <a:pt x="549" y="1427"/>
                    <a:pt x="558" y="1447"/>
                    <a:pt x="569" y="1467"/>
                  </a:cubicBezTo>
                  <a:cubicBezTo>
                    <a:pt x="576" y="1480"/>
                    <a:pt x="592" y="1492"/>
                    <a:pt x="589" y="1511"/>
                  </a:cubicBezTo>
                  <a:cubicBezTo>
                    <a:pt x="641" y="1551"/>
                    <a:pt x="716" y="1558"/>
                    <a:pt x="720" y="1619"/>
                  </a:cubicBezTo>
                  <a:cubicBezTo>
                    <a:pt x="750" y="1641"/>
                    <a:pt x="785" y="1645"/>
                    <a:pt x="819" y="1656"/>
                  </a:cubicBezTo>
                  <a:cubicBezTo>
                    <a:pt x="798" y="1534"/>
                    <a:pt x="789" y="1437"/>
                    <a:pt x="762" y="1318"/>
                  </a:cubicBezTo>
                  <a:cubicBezTo>
                    <a:pt x="761" y="1308"/>
                    <a:pt x="770" y="1308"/>
                    <a:pt x="773" y="1302"/>
                  </a:cubicBezTo>
                  <a:cubicBezTo>
                    <a:pt x="738" y="1247"/>
                    <a:pt x="701" y="1165"/>
                    <a:pt x="667" y="1091"/>
                  </a:cubicBezTo>
                  <a:cubicBezTo>
                    <a:pt x="660" y="1075"/>
                    <a:pt x="649" y="1059"/>
                    <a:pt x="644" y="1045"/>
                  </a:cubicBezTo>
                  <a:cubicBezTo>
                    <a:pt x="640" y="1030"/>
                    <a:pt x="639" y="1010"/>
                    <a:pt x="631" y="992"/>
                  </a:cubicBezTo>
                  <a:cubicBezTo>
                    <a:pt x="627" y="983"/>
                    <a:pt x="621" y="975"/>
                    <a:pt x="617" y="964"/>
                  </a:cubicBezTo>
                  <a:cubicBezTo>
                    <a:pt x="611" y="950"/>
                    <a:pt x="595" y="922"/>
                    <a:pt x="596" y="904"/>
                  </a:cubicBezTo>
                  <a:cubicBezTo>
                    <a:pt x="599" y="875"/>
                    <a:pt x="664" y="837"/>
                    <a:pt x="697" y="842"/>
                  </a:cubicBezTo>
                  <a:cubicBezTo>
                    <a:pt x="702" y="846"/>
                    <a:pt x="708" y="858"/>
                    <a:pt x="702" y="865"/>
                  </a:cubicBezTo>
                  <a:cubicBezTo>
                    <a:pt x="738" y="931"/>
                    <a:pt x="770" y="1001"/>
                    <a:pt x="805" y="1068"/>
                  </a:cubicBezTo>
                  <a:cubicBezTo>
                    <a:pt x="832" y="1113"/>
                    <a:pt x="861" y="1165"/>
                    <a:pt x="883" y="1217"/>
                  </a:cubicBezTo>
                  <a:cubicBezTo>
                    <a:pt x="890" y="1232"/>
                    <a:pt x="894" y="1257"/>
                    <a:pt x="913" y="1258"/>
                  </a:cubicBezTo>
                  <a:cubicBezTo>
                    <a:pt x="907" y="1196"/>
                    <a:pt x="911" y="1120"/>
                    <a:pt x="893" y="1068"/>
                  </a:cubicBezTo>
                  <a:cubicBezTo>
                    <a:pt x="910" y="1039"/>
                    <a:pt x="938" y="991"/>
                    <a:pt x="934" y="948"/>
                  </a:cubicBezTo>
                  <a:cubicBezTo>
                    <a:pt x="961" y="941"/>
                    <a:pt x="971" y="975"/>
                    <a:pt x="982" y="992"/>
                  </a:cubicBezTo>
                  <a:cubicBezTo>
                    <a:pt x="1001" y="1019"/>
                    <a:pt x="1017" y="1045"/>
                    <a:pt x="1046" y="1061"/>
                  </a:cubicBezTo>
                  <a:cubicBezTo>
                    <a:pt x="1040" y="1104"/>
                    <a:pt x="1052" y="1143"/>
                    <a:pt x="1049" y="1185"/>
                  </a:cubicBezTo>
                  <a:cubicBezTo>
                    <a:pt x="1071" y="1110"/>
                    <a:pt x="1103" y="1036"/>
                    <a:pt x="1127" y="971"/>
                  </a:cubicBezTo>
                  <a:cubicBezTo>
                    <a:pt x="1144" y="958"/>
                    <a:pt x="1180" y="973"/>
                    <a:pt x="1196" y="983"/>
                  </a:cubicBezTo>
                  <a:cubicBezTo>
                    <a:pt x="1189" y="1016"/>
                    <a:pt x="1216" y="1025"/>
                    <a:pt x="1237" y="1038"/>
                  </a:cubicBezTo>
                  <a:cubicBezTo>
                    <a:pt x="1239" y="1100"/>
                    <a:pt x="1188" y="1142"/>
                    <a:pt x="1207" y="1203"/>
                  </a:cubicBezTo>
                  <a:cubicBezTo>
                    <a:pt x="1204" y="1239"/>
                    <a:pt x="1153" y="1253"/>
                    <a:pt x="1154" y="1212"/>
                  </a:cubicBezTo>
                  <a:cubicBezTo>
                    <a:pt x="1146" y="1238"/>
                    <a:pt x="1139" y="1266"/>
                    <a:pt x="1125" y="1286"/>
                  </a:cubicBezTo>
                  <a:cubicBezTo>
                    <a:pt x="1153" y="1303"/>
                    <a:pt x="1123" y="1357"/>
                    <a:pt x="1120" y="1391"/>
                  </a:cubicBezTo>
                  <a:cubicBezTo>
                    <a:pt x="1117" y="1416"/>
                    <a:pt x="1121" y="1442"/>
                    <a:pt x="1120" y="1467"/>
                  </a:cubicBezTo>
                  <a:cubicBezTo>
                    <a:pt x="1115" y="1543"/>
                    <a:pt x="1104" y="1618"/>
                    <a:pt x="1097" y="1679"/>
                  </a:cubicBezTo>
                  <a:cubicBezTo>
                    <a:pt x="1049" y="1716"/>
                    <a:pt x="965" y="1721"/>
                    <a:pt x="909" y="1715"/>
                  </a:cubicBezTo>
                  <a:close/>
                  <a:moveTo>
                    <a:pt x="27" y="693"/>
                  </a:moveTo>
                  <a:cubicBezTo>
                    <a:pt x="23" y="709"/>
                    <a:pt x="42" y="754"/>
                    <a:pt x="50" y="762"/>
                  </a:cubicBezTo>
                  <a:cubicBezTo>
                    <a:pt x="52" y="765"/>
                    <a:pt x="69" y="778"/>
                    <a:pt x="77" y="783"/>
                  </a:cubicBezTo>
                  <a:cubicBezTo>
                    <a:pt x="132" y="816"/>
                    <a:pt x="213" y="776"/>
                    <a:pt x="215" y="732"/>
                  </a:cubicBezTo>
                  <a:cubicBezTo>
                    <a:pt x="217" y="732"/>
                    <a:pt x="220" y="732"/>
                    <a:pt x="222" y="732"/>
                  </a:cubicBezTo>
                  <a:cubicBezTo>
                    <a:pt x="224" y="724"/>
                    <a:pt x="220" y="700"/>
                    <a:pt x="220" y="700"/>
                  </a:cubicBezTo>
                  <a:cubicBezTo>
                    <a:pt x="224" y="672"/>
                    <a:pt x="208" y="660"/>
                    <a:pt x="194" y="636"/>
                  </a:cubicBezTo>
                  <a:cubicBezTo>
                    <a:pt x="175" y="626"/>
                    <a:pt x="149" y="625"/>
                    <a:pt x="121" y="613"/>
                  </a:cubicBezTo>
                  <a:cubicBezTo>
                    <a:pt x="84" y="615"/>
                    <a:pt x="41" y="636"/>
                    <a:pt x="31" y="670"/>
                  </a:cubicBezTo>
                  <a:cubicBezTo>
                    <a:pt x="34" y="670"/>
                    <a:pt x="37" y="671"/>
                    <a:pt x="36" y="675"/>
                  </a:cubicBezTo>
                  <a:cubicBezTo>
                    <a:pt x="33" y="675"/>
                    <a:pt x="31" y="676"/>
                    <a:pt x="29" y="677"/>
                  </a:cubicBezTo>
                  <a:cubicBezTo>
                    <a:pt x="35" y="686"/>
                    <a:pt x="27" y="691"/>
                    <a:pt x="27" y="693"/>
                  </a:cubicBezTo>
                  <a:close/>
                  <a:moveTo>
                    <a:pt x="1170" y="91"/>
                  </a:moveTo>
                  <a:cubicBezTo>
                    <a:pt x="1153" y="70"/>
                    <a:pt x="1141" y="47"/>
                    <a:pt x="1118" y="34"/>
                  </a:cubicBezTo>
                  <a:cubicBezTo>
                    <a:pt x="1082" y="14"/>
                    <a:pt x="1052" y="30"/>
                    <a:pt x="1019" y="41"/>
                  </a:cubicBezTo>
                  <a:cubicBezTo>
                    <a:pt x="951" y="64"/>
                    <a:pt x="884" y="69"/>
                    <a:pt x="883" y="149"/>
                  </a:cubicBezTo>
                  <a:cubicBezTo>
                    <a:pt x="883" y="210"/>
                    <a:pt x="903" y="286"/>
                    <a:pt x="904" y="342"/>
                  </a:cubicBezTo>
                  <a:cubicBezTo>
                    <a:pt x="972" y="243"/>
                    <a:pt x="1099" y="215"/>
                    <a:pt x="1244" y="199"/>
                  </a:cubicBezTo>
                  <a:cubicBezTo>
                    <a:pt x="1227" y="161"/>
                    <a:pt x="1196" y="122"/>
                    <a:pt x="1170" y="91"/>
                  </a:cubicBezTo>
                  <a:close/>
                  <a:moveTo>
                    <a:pt x="1359" y="252"/>
                  </a:moveTo>
                  <a:cubicBezTo>
                    <a:pt x="1348" y="250"/>
                    <a:pt x="1336" y="251"/>
                    <a:pt x="1324" y="248"/>
                  </a:cubicBezTo>
                  <a:cubicBezTo>
                    <a:pt x="1293" y="238"/>
                    <a:pt x="1258" y="222"/>
                    <a:pt x="1228" y="222"/>
                  </a:cubicBezTo>
                  <a:cubicBezTo>
                    <a:pt x="1180" y="223"/>
                    <a:pt x="1123" y="236"/>
                    <a:pt x="1083" y="248"/>
                  </a:cubicBezTo>
                  <a:cubicBezTo>
                    <a:pt x="1027" y="264"/>
                    <a:pt x="975" y="297"/>
                    <a:pt x="941" y="333"/>
                  </a:cubicBezTo>
                  <a:cubicBezTo>
                    <a:pt x="934" y="340"/>
                    <a:pt x="925" y="345"/>
                    <a:pt x="920" y="351"/>
                  </a:cubicBezTo>
                  <a:cubicBezTo>
                    <a:pt x="891" y="383"/>
                    <a:pt x="883" y="428"/>
                    <a:pt x="865" y="470"/>
                  </a:cubicBezTo>
                  <a:cubicBezTo>
                    <a:pt x="855" y="495"/>
                    <a:pt x="840" y="518"/>
                    <a:pt x="831" y="544"/>
                  </a:cubicBezTo>
                  <a:cubicBezTo>
                    <a:pt x="823" y="566"/>
                    <a:pt x="820" y="591"/>
                    <a:pt x="814" y="613"/>
                  </a:cubicBezTo>
                  <a:cubicBezTo>
                    <a:pt x="799" y="673"/>
                    <a:pt x="788" y="733"/>
                    <a:pt x="798" y="808"/>
                  </a:cubicBezTo>
                  <a:cubicBezTo>
                    <a:pt x="796" y="791"/>
                    <a:pt x="809" y="788"/>
                    <a:pt x="810" y="774"/>
                  </a:cubicBezTo>
                  <a:cubicBezTo>
                    <a:pt x="857" y="734"/>
                    <a:pt x="891" y="683"/>
                    <a:pt x="943" y="640"/>
                  </a:cubicBezTo>
                  <a:cubicBezTo>
                    <a:pt x="991" y="601"/>
                    <a:pt x="1047" y="570"/>
                    <a:pt x="1106" y="537"/>
                  </a:cubicBezTo>
                  <a:cubicBezTo>
                    <a:pt x="1255" y="455"/>
                    <a:pt x="1440" y="385"/>
                    <a:pt x="1621" y="415"/>
                  </a:cubicBezTo>
                  <a:cubicBezTo>
                    <a:pt x="1555" y="343"/>
                    <a:pt x="1471" y="279"/>
                    <a:pt x="1359" y="252"/>
                  </a:cubicBezTo>
                  <a:close/>
                  <a:moveTo>
                    <a:pt x="817" y="404"/>
                  </a:moveTo>
                  <a:cubicBezTo>
                    <a:pt x="837" y="414"/>
                    <a:pt x="832" y="422"/>
                    <a:pt x="856" y="429"/>
                  </a:cubicBezTo>
                  <a:cubicBezTo>
                    <a:pt x="864" y="420"/>
                    <a:pt x="862" y="410"/>
                    <a:pt x="867" y="401"/>
                  </a:cubicBezTo>
                  <a:cubicBezTo>
                    <a:pt x="823" y="382"/>
                    <a:pt x="825" y="316"/>
                    <a:pt x="883" y="312"/>
                  </a:cubicBezTo>
                  <a:cubicBezTo>
                    <a:pt x="879" y="299"/>
                    <a:pt x="883" y="283"/>
                    <a:pt x="876" y="277"/>
                  </a:cubicBezTo>
                  <a:cubicBezTo>
                    <a:pt x="821" y="290"/>
                    <a:pt x="798" y="341"/>
                    <a:pt x="817" y="404"/>
                  </a:cubicBezTo>
                  <a:close/>
                  <a:moveTo>
                    <a:pt x="649" y="372"/>
                  </a:moveTo>
                  <a:cubicBezTo>
                    <a:pt x="630" y="381"/>
                    <a:pt x="614" y="395"/>
                    <a:pt x="594" y="404"/>
                  </a:cubicBezTo>
                  <a:cubicBezTo>
                    <a:pt x="453" y="466"/>
                    <a:pt x="311" y="521"/>
                    <a:pt x="183" y="594"/>
                  </a:cubicBezTo>
                  <a:cubicBezTo>
                    <a:pt x="191" y="593"/>
                    <a:pt x="186" y="607"/>
                    <a:pt x="201" y="606"/>
                  </a:cubicBezTo>
                  <a:cubicBezTo>
                    <a:pt x="208" y="606"/>
                    <a:pt x="219" y="594"/>
                    <a:pt x="226" y="590"/>
                  </a:cubicBezTo>
                  <a:cubicBezTo>
                    <a:pt x="250" y="576"/>
                    <a:pt x="291" y="556"/>
                    <a:pt x="311" y="546"/>
                  </a:cubicBezTo>
                  <a:cubicBezTo>
                    <a:pt x="347" y="530"/>
                    <a:pt x="386" y="515"/>
                    <a:pt x="424" y="498"/>
                  </a:cubicBezTo>
                  <a:cubicBezTo>
                    <a:pt x="484" y="471"/>
                    <a:pt x="550" y="450"/>
                    <a:pt x="605" y="424"/>
                  </a:cubicBezTo>
                  <a:cubicBezTo>
                    <a:pt x="669" y="395"/>
                    <a:pt x="730" y="367"/>
                    <a:pt x="789" y="342"/>
                  </a:cubicBezTo>
                  <a:cubicBezTo>
                    <a:pt x="791" y="328"/>
                    <a:pt x="805" y="315"/>
                    <a:pt x="801" y="303"/>
                  </a:cubicBezTo>
                  <a:cubicBezTo>
                    <a:pt x="755" y="335"/>
                    <a:pt x="699" y="346"/>
                    <a:pt x="649" y="372"/>
                  </a:cubicBezTo>
                  <a:close/>
                  <a:moveTo>
                    <a:pt x="879" y="381"/>
                  </a:moveTo>
                  <a:cubicBezTo>
                    <a:pt x="887" y="364"/>
                    <a:pt x="894" y="345"/>
                    <a:pt x="881" y="330"/>
                  </a:cubicBezTo>
                  <a:cubicBezTo>
                    <a:pt x="864" y="336"/>
                    <a:pt x="856" y="371"/>
                    <a:pt x="879" y="381"/>
                  </a:cubicBezTo>
                  <a:close/>
                  <a:moveTo>
                    <a:pt x="787" y="388"/>
                  </a:moveTo>
                  <a:cubicBezTo>
                    <a:pt x="790" y="378"/>
                    <a:pt x="783" y="374"/>
                    <a:pt x="785" y="362"/>
                  </a:cubicBezTo>
                  <a:cubicBezTo>
                    <a:pt x="783" y="362"/>
                    <a:pt x="782" y="362"/>
                    <a:pt x="780" y="362"/>
                  </a:cubicBezTo>
                  <a:cubicBezTo>
                    <a:pt x="700" y="399"/>
                    <a:pt x="629" y="439"/>
                    <a:pt x="543" y="466"/>
                  </a:cubicBezTo>
                  <a:cubicBezTo>
                    <a:pt x="522" y="482"/>
                    <a:pt x="490" y="490"/>
                    <a:pt x="458" y="503"/>
                  </a:cubicBezTo>
                  <a:cubicBezTo>
                    <a:pt x="432" y="513"/>
                    <a:pt x="405" y="530"/>
                    <a:pt x="376" y="542"/>
                  </a:cubicBezTo>
                  <a:cubicBezTo>
                    <a:pt x="334" y="559"/>
                    <a:pt x="278" y="581"/>
                    <a:pt x="240" y="601"/>
                  </a:cubicBezTo>
                  <a:cubicBezTo>
                    <a:pt x="198" y="624"/>
                    <a:pt x="251" y="654"/>
                    <a:pt x="254" y="684"/>
                  </a:cubicBezTo>
                  <a:cubicBezTo>
                    <a:pt x="440" y="594"/>
                    <a:pt x="638" y="531"/>
                    <a:pt x="812" y="429"/>
                  </a:cubicBezTo>
                  <a:cubicBezTo>
                    <a:pt x="798" y="427"/>
                    <a:pt x="800" y="397"/>
                    <a:pt x="787" y="388"/>
                  </a:cubicBezTo>
                  <a:close/>
                  <a:moveTo>
                    <a:pt x="1572" y="604"/>
                  </a:moveTo>
                  <a:cubicBezTo>
                    <a:pt x="1614" y="557"/>
                    <a:pt x="1658" y="510"/>
                    <a:pt x="1637" y="445"/>
                  </a:cubicBezTo>
                  <a:cubicBezTo>
                    <a:pt x="1624" y="437"/>
                    <a:pt x="1614" y="431"/>
                    <a:pt x="1598" y="429"/>
                  </a:cubicBezTo>
                  <a:cubicBezTo>
                    <a:pt x="1502" y="415"/>
                    <a:pt x="1393" y="440"/>
                    <a:pt x="1324" y="461"/>
                  </a:cubicBezTo>
                  <a:cubicBezTo>
                    <a:pt x="1346" y="559"/>
                    <a:pt x="1397" y="634"/>
                    <a:pt x="1407" y="723"/>
                  </a:cubicBezTo>
                  <a:cubicBezTo>
                    <a:pt x="1472" y="688"/>
                    <a:pt x="1525" y="657"/>
                    <a:pt x="1572" y="604"/>
                  </a:cubicBezTo>
                  <a:close/>
                  <a:moveTo>
                    <a:pt x="828" y="452"/>
                  </a:moveTo>
                  <a:cubicBezTo>
                    <a:pt x="830" y="452"/>
                    <a:pt x="831" y="450"/>
                    <a:pt x="828" y="450"/>
                  </a:cubicBezTo>
                  <a:cubicBezTo>
                    <a:pt x="817" y="458"/>
                    <a:pt x="800" y="461"/>
                    <a:pt x="789" y="463"/>
                  </a:cubicBezTo>
                  <a:cubicBezTo>
                    <a:pt x="749" y="474"/>
                    <a:pt x="701" y="519"/>
                    <a:pt x="663" y="530"/>
                  </a:cubicBezTo>
                  <a:cubicBezTo>
                    <a:pt x="621" y="543"/>
                    <a:pt x="585" y="561"/>
                    <a:pt x="546" y="578"/>
                  </a:cubicBezTo>
                  <a:cubicBezTo>
                    <a:pt x="501" y="598"/>
                    <a:pt x="452" y="616"/>
                    <a:pt x="415" y="633"/>
                  </a:cubicBezTo>
                  <a:cubicBezTo>
                    <a:pt x="363" y="658"/>
                    <a:pt x="306" y="671"/>
                    <a:pt x="259" y="702"/>
                  </a:cubicBezTo>
                  <a:cubicBezTo>
                    <a:pt x="260" y="710"/>
                    <a:pt x="265" y="719"/>
                    <a:pt x="256" y="730"/>
                  </a:cubicBezTo>
                  <a:cubicBezTo>
                    <a:pt x="346" y="673"/>
                    <a:pt x="444" y="633"/>
                    <a:pt x="543" y="592"/>
                  </a:cubicBezTo>
                  <a:cubicBezTo>
                    <a:pt x="606" y="566"/>
                    <a:pt x="664" y="530"/>
                    <a:pt x="734" y="516"/>
                  </a:cubicBezTo>
                  <a:cubicBezTo>
                    <a:pt x="771" y="497"/>
                    <a:pt x="810" y="479"/>
                    <a:pt x="847" y="459"/>
                  </a:cubicBezTo>
                  <a:cubicBezTo>
                    <a:pt x="845" y="451"/>
                    <a:pt x="833" y="460"/>
                    <a:pt x="828" y="452"/>
                  </a:cubicBezTo>
                  <a:close/>
                  <a:moveTo>
                    <a:pt x="1386" y="702"/>
                  </a:moveTo>
                  <a:cubicBezTo>
                    <a:pt x="1381" y="674"/>
                    <a:pt x="1366" y="640"/>
                    <a:pt x="1352" y="606"/>
                  </a:cubicBezTo>
                  <a:cubicBezTo>
                    <a:pt x="1347" y="594"/>
                    <a:pt x="1347" y="580"/>
                    <a:pt x="1343" y="567"/>
                  </a:cubicBezTo>
                  <a:cubicBezTo>
                    <a:pt x="1337" y="550"/>
                    <a:pt x="1325" y="535"/>
                    <a:pt x="1320" y="521"/>
                  </a:cubicBezTo>
                  <a:cubicBezTo>
                    <a:pt x="1312" y="500"/>
                    <a:pt x="1312" y="483"/>
                    <a:pt x="1295" y="473"/>
                  </a:cubicBezTo>
                  <a:cubicBezTo>
                    <a:pt x="1284" y="477"/>
                    <a:pt x="1270" y="478"/>
                    <a:pt x="1265" y="486"/>
                  </a:cubicBezTo>
                  <a:cubicBezTo>
                    <a:pt x="1276" y="539"/>
                    <a:pt x="1313" y="609"/>
                    <a:pt x="1338" y="668"/>
                  </a:cubicBezTo>
                  <a:cubicBezTo>
                    <a:pt x="1346" y="686"/>
                    <a:pt x="1346" y="701"/>
                    <a:pt x="1345" y="712"/>
                  </a:cubicBezTo>
                  <a:cubicBezTo>
                    <a:pt x="1341" y="728"/>
                    <a:pt x="1320" y="736"/>
                    <a:pt x="1306" y="723"/>
                  </a:cubicBezTo>
                  <a:cubicBezTo>
                    <a:pt x="1278" y="641"/>
                    <a:pt x="1238" y="583"/>
                    <a:pt x="1205" y="509"/>
                  </a:cubicBezTo>
                  <a:cubicBezTo>
                    <a:pt x="1197" y="510"/>
                    <a:pt x="1191" y="514"/>
                    <a:pt x="1187" y="519"/>
                  </a:cubicBezTo>
                  <a:cubicBezTo>
                    <a:pt x="1196" y="562"/>
                    <a:pt x="1221" y="607"/>
                    <a:pt x="1242" y="652"/>
                  </a:cubicBezTo>
                  <a:cubicBezTo>
                    <a:pt x="1256" y="684"/>
                    <a:pt x="1278" y="725"/>
                    <a:pt x="1258" y="757"/>
                  </a:cubicBezTo>
                  <a:cubicBezTo>
                    <a:pt x="1230" y="763"/>
                    <a:pt x="1204" y="721"/>
                    <a:pt x="1193" y="700"/>
                  </a:cubicBezTo>
                  <a:cubicBezTo>
                    <a:pt x="1169" y="654"/>
                    <a:pt x="1150" y="588"/>
                    <a:pt x="1129" y="546"/>
                  </a:cubicBezTo>
                  <a:cubicBezTo>
                    <a:pt x="1118" y="549"/>
                    <a:pt x="1109" y="555"/>
                    <a:pt x="1099" y="560"/>
                  </a:cubicBezTo>
                  <a:cubicBezTo>
                    <a:pt x="1098" y="568"/>
                    <a:pt x="1109" y="566"/>
                    <a:pt x="1106" y="576"/>
                  </a:cubicBezTo>
                  <a:cubicBezTo>
                    <a:pt x="1101" y="599"/>
                    <a:pt x="1124" y="624"/>
                    <a:pt x="1141" y="650"/>
                  </a:cubicBezTo>
                  <a:cubicBezTo>
                    <a:pt x="1157" y="675"/>
                    <a:pt x="1168" y="708"/>
                    <a:pt x="1184" y="737"/>
                  </a:cubicBezTo>
                  <a:cubicBezTo>
                    <a:pt x="1191" y="749"/>
                    <a:pt x="1203" y="762"/>
                    <a:pt x="1212" y="776"/>
                  </a:cubicBezTo>
                  <a:cubicBezTo>
                    <a:pt x="1227" y="799"/>
                    <a:pt x="1237" y="832"/>
                    <a:pt x="1265" y="831"/>
                  </a:cubicBezTo>
                  <a:cubicBezTo>
                    <a:pt x="1296" y="829"/>
                    <a:pt x="1288" y="789"/>
                    <a:pt x="1308" y="771"/>
                  </a:cubicBezTo>
                  <a:cubicBezTo>
                    <a:pt x="1331" y="751"/>
                    <a:pt x="1364" y="769"/>
                    <a:pt x="1384" y="769"/>
                  </a:cubicBezTo>
                  <a:cubicBezTo>
                    <a:pt x="1391" y="749"/>
                    <a:pt x="1391" y="724"/>
                    <a:pt x="1386" y="702"/>
                  </a:cubicBezTo>
                  <a:close/>
                  <a:moveTo>
                    <a:pt x="1301" y="638"/>
                  </a:moveTo>
                  <a:cubicBezTo>
                    <a:pt x="1280" y="593"/>
                    <a:pt x="1272" y="539"/>
                    <a:pt x="1239" y="505"/>
                  </a:cubicBezTo>
                  <a:cubicBezTo>
                    <a:pt x="1240" y="499"/>
                    <a:pt x="1236" y="500"/>
                    <a:pt x="1239" y="496"/>
                  </a:cubicBezTo>
                  <a:cubicBezTo>
                    <a:pt x="1238" y="496"/>
                    <a:pt x="1236" y="496"/>
                    <a:pt x="1235" y="496"/>
                  </a:cubicBezTo>
                  <a:cubicBezTo>
                    <a:pt x="1230" y="497"/>
                    <a:pt x="1231" y="502"/>
                    <a:pt x="1223" y="500"/>
                  </a:cubicBezTo>
                  <a:cubicBezTo>
                    <a:pt x="1238" y="542"/>
                    <a:pt x="1263" y="578"/>
                    <a:pt x="1283" y="617"/>
                  </a:cubicBezTo>
                  <a:cubicBezTo>
                    <a:pt x="1298" y="646"/>
                    <a:pt x="1299" y="682"/>
                    <a:pt x="1320" y="700"/>
                  </a:cubicBezTo>
                  <a:cubicBezTo>
                    <a:pt x="1327" y="676"/>
                    <a:pt x="1311" y="658"/>
                    <a:pt x="1301" y="638"/>
                  </a:cubicBezTo>
                  <a:close/>
                  <a:moveTo>
                    <a:pt x="1184" y="576"/>
                  </a:moveTo>
                  <a:cubicBezTo>
                    <a:pt x="1178" y="557"/>
                    <a:pt x="1177" y="535"/>
                    <a:pt x="1161" y="528"/>
                  </a:cubicBezTo>
                  <a:cubicBezTo>
                    <a:pt x="1158" y="535"/>
                    <a:pt x="1143" y="531"/>
                    <a:pt x="1143" y="542"/>
                  </a:cubicBezTo>
                  <a:cubicBezTo>
                    <a:pt x="1177" y="596"/>
                    <a:pt x="1194" y="688"/>
                    <a:pt x="1244" y="735"/>
                  </a:cubicBezTo>
                  <a:cubicBezTo>
                    <a:pt x="1241" y="675"/>
                    <a:pt x="1202" y="627"/>
                    <a:pt x="1184" y="576"/>
                  </a:cubicBezTo>
                  <a:close/>
                  <a:moveTo>
                    <a:pt x="840" y="774"/>
                  </a:moveTo>
                  <a:cubicBezTo>
                    <a:pt x="824" y="792"/>
                    <a:pt x="812" y="817"/>
                    <a:pt x="805" y="840"/>
                  </a:cubicBezTo>
                  <a:cubicBezTo>
                    <a:pt x="874" y="868"/>
                    <a:pt x="966" y="861"/>
                    <a:pt x="1037" y="852"/>
                  </a:cubicBezTo>
                  <a:cubicBezTo>
                    <a:pt x="1095" y="844"/>
                    <a:pt x="1145" y="831"/>
                    <a:pt x="1189" y="810"/>
                  </a:cubicBezTo>
                  <a:cubicBezTo>
                    <a:pt x="1151" y="740"/>
                    <a:pt x="1110" y="644"/>
                    <a:pt x="1076" y="571"/>
                  </a:cubicBezTo>
                  <a:cubicBezTo>
                    <a:pt x="983" y="622"/>
                    <a:pt x="908" y="696"/>
                    <a:pt x="840" y="774"/>
                  </a:cubicBezTo>
                  <a:close/>
                  <a:moveTo>
                    <a:pt x="589" y="1559"/>
                  </a:moveTo>
                  <a:cubicBezTo>
                    <a:pt x="584" y="1554"/>
                    <a:pt x="579" y="1534"/>
                    <a:pt x="569" y="1527"/>
                  </a:cubicBezTo>
                  <a:cubicBezTo>
                    <a:pt x="564" y="1483"/>
                    <a:pt x="544" y="1466"/>
                    <a:pt x="532" y="1428"/>
                  </a:cubicBezTo>
                  <a:cubicBezTo>
                    <a:pt x="519" y="1419"/>
                    <a:pt x="513" y="1403"/>
                    <a:pt x="502" y="1391"/>
                  </a:cubicBezTo>
                  <a:cubicBezTo>
                    <a:pt x="502" y="1385"/>
                    <a:pt x="498" y="1382"/>
                    <a:pt x="497" y="1375"/>
                  </a:cubicBezTo>
                  <a:cubicBezTo>
                    <a:pt x="473" y="1348"/>
                    <a:pt x="466" y="1302"/>
                    <a:pt x="440" y="1277"/>
                  </a:cubicBezTo>
                  <a:cubicBezTo>
                    <a:pt x="406" y="1214"/>
                    <a:pt x="375" y="1150"/>
                    <a:pt x="346" y="1084"/>
                  </a:cubicBezTo>
                  <a:cubicBezTo>
                    <a:pt x="305" y="988"/>
                    <a:pt x="248" y="901"/>
                    <a:pt x="213" y="801"/>
                  </a:cubicBezTo>
                  <a:cubicBezTo>
                    <a:pt x="203" y="803"/>
                    <a:pt x="197" y="810"/>
                    <a:pt x="185" y="810"/>
                  </a:cubicBezTo>
                  <a:cubicBezTo>
                    <a:pt x="201" y="859"/>
                    <a:pt x="230" y="908"/>
                    <a:pt x="252" y="950"/>
                  </a:cubicBezTo>
                  <a:cubicBezTo>
                    <a:pt x="263" y="972"/>
                    <a:pt x="270" y="997"/>
                    <a:pt x="282" y="1019"/>
                  </a:cubicBezTo>
                  <a:cubicBezTo>
                    <a:pt x="362" y="1172"/>
                    <a:pt x="425" y="1336"/>
                    <a:pt x="518" y="1472"/>
                  </a:cubicBezTo>
                  <a:cubicBezTo>
                    <a:pt x="528" y="1503"/>
                    <a:pt x="546" y="1526"/>
                    <a:pt x="557" y="1557"/>
                  </a:cubicBezTo>
                  <a:cubicBezTo>
                    <a:pt x="558" y="1564"/>
                    <a:pt x="549" y="1565"/>
                    <a:pt x="555" y="1571"/>
                  </a:cubicBezTo>
                  <a:cubicBezTo>
                    <a:pt x="574" y="1579"/>
                    <a:pt x="579" y="1567"/>
                    <a:pt x="589" y="1559"/>
                  </a:cubicBezTo>
                  <a:close/>
                  <a:moveTo>
                    <a:pt x="105" y="875"/>
                  </a:moveTo>
                  <a:cubicBezTo>
                    <a:pt x="112" y="889"/>
                    <a:pt x="120" y="904"/>
                    <a:pt x="128" y="918"/>
                  </a:cubicBezTo>
                  <a:cubicBezTo>
                    <a:pt x="143" y="946"/>
                    <a:pt x="156" y="977"/>
                    <a:pt x="171" y="1003"/>
                  </a:cubicBezTo>
                  <a:cubicBezTo>
                    <a:pt x="237" y="1118"/>
                    <a:pt x="284" y="1244"/>
                    <a:pt x="344" y="1359"/>
                  </a:cubicBezTo>
                  <a:cubicBezTo>
                    <a:pt x="374" y="1418"/>
                    <a:pt x="387" y="1482"/>
                    <a:pt x="424" y="1534"/>
                  </a:cubicBezTo>
                  <a:cubicBezTo>
                    <a:pt x="421" y="1545"/>
                    <a:pt x="432" y="1586"/>
                    <a:pt x="458" y="1575"/>
                  </a:cubicBezTo>
                  <a:cubicBezTo>
                    <a:pt x="462" y="1554"/>
                    <a:pt x="455" y="1542"/>
                    <a:pt x="449" y="1520"/>
                  </a:cubicBezTo>
                  <a:cubicBezTo>
                    <a:pt x="420" y="1479"/>
                    <a:pt x="403" y="1430"/>
                    <a:pt x="380" y="1387"/>
                  </a:cubicBezTo>
                  <a:cubicBezTo>
                    <a:pt x="369" y="1366"/>
                    <a:pt x="359" y="1347"/>
                    <a:pt x="350" y="1325"/>
                  </a:cubicBezTo>
                  <a:cubicBezTo>
                    <a:pt x="342" y="1303"/>
                    <a:pt x="327" y="1284"/>
                    <a:pt x="316" y="1263"/>
                  </a:cubicBezTo>
                  <a:cubicBezTo>
                    <a:pt x="305" y="1241"/>
                    <a:pt x="298" y="1217"/>
                    <a:pt x="288" y="1194"/>
                  </a:cubicBezTo>
                  <a:cubicBezTo>
                    <a:pt x="270" y="1148"/>
                    <a:pt x="249" y="1104"/>
                    <a:pt x="229" y="1061"/>
                  </a:cubicBezTo>
                  <a:cubicBezTo>
                    <a:pt x="208" y="1017"/>
                    <a:pt x="180" y="978"/>
                    <a:pt x="160" y="937"/>
                  </a:cubicBezTo>
                  <a:cubicBezTo>
                    <a:pt x="141" y="897"/>
                    <a:pt x="124" y="814"/>
                    <a:pt x="82" y="817"/>
                  </a:cubicBezTo>
                  <a:cubicBezTo>
                    <a:pt x="88" y="838"/>
                    <a:pt x="95" y="855"/>
                    <a:pt x="105" y="875"/>
                  </a:cubicBezTo>
                  <a:close/>
                  <a:moveTo>
                    <a:pt x="162" y="822"/>
                  </a:moveTo>
                  <a:cubicBezTo>
                    <a:pt x="154" y="823"/>
                    <a:pt x="148" y="818"/>
                    <a:pt x="135" y="822"/>
                  </a:cubicBezTo>
                  <a:cubicBezTo>
                    <a:pt x="153" y="889"/>
                    <a:pt x="189" y="950"/>
                    <a:pt x="222" y="1010"/>
                  </a:cubicBezTo>
                  <a:cubicBezTo>
                    <a:pt x="295" y="1145"/>
                    <a:pt x="337" y="1285"/>
                    <a:pt x="419" y="1417"/>
                  </a:cubicBezTo>
                  <a:cubicBezTo>
                    <a:pt x="431" y="1449"/>
                    <a:pt x="446" y="1479"/>
                    <a:pt x="465" y="1509"/>
                  </a:cubicBezTo>
                  <a:cubicBezTo>
                    <a:pt x="482" y="1502"/>
                    <a:pt x="498" y="1515"/>
                    <a:pt x="511" y="1506"/>
                  </a:cubicBezTo>
                  <a:cubicBezTo>
                    <a:pt x="384" y="1289"/>
                    <a:pt x="282" y="1046"/>
                    <a:pt x="162" y="822"/>
                  </a:cubicBezTo>
                  <a:close/>
                  <a:moveTo>
                    <a:pt x="672" y="863"/>
                  </a:moveTo>
                  <a:cubicBezTo>
                    <a:pt x="634" y="876"/>
                    <a:pt x="615" y="902"/>
                    <a:pt x="628" y="944"/>
                  </a:cubicBezTo>
                  <a:cubicBezTo>
                    <a:pt x="634" y="961"/>
                    <a:pt x="646" y="976"/>
                    <a:pt x="654" y="996"/>
                  </a:cubicBezTo>
                  <a:cubicBezTo>
                    <a:pt x="668" y="1036"/>
                    <a:pt x="678" y="1074"/>
                    <a:pt x="695" y="1111"/>
                  </a:cubicBezTo>
                  <a:cubicBezTo>
                    <a:pt x="727" y="1181"/>
                    <a:pt x="765" y="1257"/>
                    <a:pt x="803" y="1320"/>
                  </a:cubicBezTo>
                  <a:cubicBezTo>
                    <a:pt x="824" y="1339"/>
                    <a:pt x="873" y="1342"/>
                    <a:pt x="911" y="1336"/>
                  </a:cubicBezTo>
                  <a:cubicBezTo>
                    <a:pt x="912" y="1331"/>
                    <a:pt x="907" y="1331"/>
                    <a:pt x="909" y="1325"/>
                  </a:cubicBezTo>
                  <a:cubicBezTo>
                    <a:pt x="901" y="1326"/>
                    <a:pt x="892" y="1337"/>
                    <a:pt x="883" y="1329"/>
                  </a:cubicBezTo>
                  <a:cubicBezTo>
                    <a:pt x="886" y="1315"/>
                    <a:pt x="900" y="1312"/>
                    <a:pt x="902" y="1297"/>
                  </a:cubicBezTo>
                  <a:cubicBezTo>
                    <a:pt x="888" y="1287"/>
                    <a:pt x="877" y="1315"/>
                    <a:pt x="867" y="1302"/>
                  </a:cubicBezTo>
                  <a:cubicBezTo>
                    <a:pt x="868" y="1284"/>
                    <a:pt x="898" y="1279"/>
                    <a:pt x="886" y="1263"/>
                  </a:cubicBezTo>
                  <a:cubicBezTo>
                    <a:pt x="878" y="1270"/>
                    <a:pt x="866" y="1282"/>
                    <a:pt x="856" y="1279"/>
                  </a:cubicBezTo>
                  <a:cubicBezTo>
                    <a:pt x="855" y="1257"/>
                    <a:pt x="873" y="1255"/>
                    <a:pt x="879" y="1240"/>
                  </a:cubicBezTo>
                  <a:cubicBezTo>
                    <a:pt x="873" y="1232"/>
                    <a:pt x="871" y="1220"/>
                    <a:pt x="865" y="1212"/>
                  </a:cubicBezTo>
                  <a:cubicBezTo>
                    <a:pt x="846" y="1217"/>
                    <a:pt x="823" y="1242"/>
                    <a:pt x="805" y="1233"/>
                  </a:cubicBezTo>
                  <a:cubicBezTo>
                    <a:pt x="818" y="1217"/>
                    <a:pt x="836" y="1205"/>
                    <a:pt x="856" y="1196"/>
                  </a:cubicBezTo>
                  <a:cubicBezTo>
                    <a:pt x="856" y="1189"/>
                    <a:pt x="850" y="1188"/>
                    <a:pt x="849" y="1182"/>
                  </a:cubicBezTo>
                  <a:cubicBezTo>
                    <a:pt x="839" y="1182"/>
                    <a:pt x="830" y="1194"/>
                    <a:pt x="821" y="1187"/>
                  </a:cubicBezTo>
                  <a:cubicBezTo>
                    <a:pt x="818" y="1177"/>
                    <a:pt x="833" y="1168"/>
                    <a:pt x="840" y="1162"/>
                  </a:cubicBezTo>
                  <a:cubicBezTo>
                    <a:pt x="836" y="1161"/>
                    <a:pt x="837" y="1157"/>
                    <a:pt x="835" y="1155"/>
                  </a:cubicBezTo>
                  <a:cubicBezTo>
                    <a:pt x="834" y="1153"/>
                    <a:pt x="809" y="1169"/>
                    <a:pt x="808" y="1153"/>
                  </a:cubicBezTo>
                  <a:cubicBezTo>
                    <a:pt x="808" y="1141"/>
                    <a:pt x="824" y="1145"/>
                    <a:pt x="824" y="1132"/>
                  </a:cubicBezTo>
                  <a:cubicBezTo>
                    <a:pt x="814" y="1134"/>
                    <a:pt x="803" y="1146"/>
                    <a:pt x="791" y="1139"/>
                  </a:cubicBezTo>
                  <a:cubicBezTo>
                    <a:pt x="792" y="1123"/>
                    <a:pt x="811" y="1116"/>
                    <a:pt x="810" y="1107"/>
                  </a:cubicBezTo>
                  <a:cubicBezTo>
                    <a:pt x="803" y="1104"/>
                    <a:pt x="786" y="1130"/>
                    <a:pt x="775" y="1116"/>
                  </a:cubicBezTo>
                  <a:cubicBezTo>
                    <a:pt x="782" y="1104"/>
                    <a:pt x="790" y="1095"/>
                    <a:pt x="798" y="1086"/>
                  </a:cubicBezTo>
                  <a:cubicBezTo>
                    <a:pt x="795" y="1082"/>
                    <a:pt x="793" y="1076"/>
                    <a:pt x="791" y="1070"/>
                  </a:cubicBezTo>
                  <a:cubicBezTo>
                    <a:pt x="770" y="1072"/>
                    <a:pt x="760" y="1086"/>
                    <a:pt x="746" y="1095"/>
                  </a:cubicBezTo>
                  <a:cubicBezTo>
                    <a:pt x="745" y="1092"/>
                    <a:pt x="742" y="1091"/>
                    <a:pt x="741" y="1088"/>
                  </a:cubicBezTo>
                  <a:cubicBezTo>
                    <a:pt x="747" y="1066"/>
                    <a:pt x="770" y="1062"/>
                    <a:pt x="780" y="1049"/>
                  </a:cubicBezTo>
                  <a:cubicBezTo>
                    <a:pt x="778" y="1049"/>
                    <a:pt x="777" y="1047"/>
                    <a:pt x="778" y="1045"/>
                  </a:cubicBezTo>
                  <a:cubicBezTo>
                    <a:pt x="772" y="1040"/>
                    <a:pt x="763" y="1049"/>
                    <a:pt x="755" y="1049"/>
                  </a:cubicBezTo>
                  <a:cubicBezTo>
                    <a:pt x="754" y="1045"/>
                    <a:pt x="748" y="1045"/>
                    <a:pt x="750" y="1038"/>
                  </a:cubicBezTo>
                  <a:cubicBezTo>
                    <a:pt x="754" y="1031"/>
                    <a:pt x="764" y="1031"/>
                    <a:pt x="766" y="1024"/>
                  </a:cubicBezTo>
                  <a:cubicBezTo>
                    <a:pt x="758" y="1012"/>
                    <a:pt x="745" y="1038"/>
                    <a:pt x="729" y="1026"/>
                  </a:cubicBezTo>
                  <a:cubicBezTo>
                    <a:pt x="735" y="1017"/>
                    <a:pt x="740" y="1006"/>
                    <a:pt x="755" y="1006"/>
                  </a:cubicBezTo>
                  <a:cubicBezTo>
                    <a:pt x="753" y="1000"/>
                    <a:pt x="752" y="995"/>
                    <a:pt x="746" y="994"/>
                  </a:cubicBezTo>
                  <a:cubicBezTo>
                    <a:pt x="740" y="1000"/>
                    <a:pt x="735" y="1006"/>
                    <a:pt x="723" y="1006"/>
                  </a:cubicBezTo>
                  <a:cubicBezTo>
                    <a:pt x="724" y="993"/>
                    <a:pt x="726" y="982"/>
                    <a:pt x="741" y="983"/>
                  </a:cubicBezTo>
                  <a:cubicBezTo>
                    <a:pt x="739" y="975"/>
                    <a:pt x="736" y="969"/>
                    <a:pt x="732" y="964"/>
                  </a:cubicBezTo>
                  <a:cubicBezTo>
                    <a:pt x="716" y="974"/>
                    <a:pt x="696" y="1002"/>
                    <a:pt x="681" y="992"/>
                  </a:cubicBezTo>
                  <a:cubicBezTo>
                    <a:pt x="693" y="975"/>
                    <a:pt x="706" y="960"/>
                    <a:pt x="727" y="953"/>
                  </a:cubicBezTo>
                  <a:cubicBezTo>
                    <a:pt x="713" y="920"/>
                    <a:pt x="697" y="878"/>
                    <a:pt x="672" y="863"/>
                  </a:cubicBezTo>
                  <a:close/>
                  <a:moveTo>
                    <a:pt x="938" y="1019"/>
                  </a:moveTo>
                  <a:cubicBezTo>
                    <a:pt x="951" y="1015"/>
                    <a:pt x="959" y="1006"/>
                    <a:pt x="966" y="996"/>
                  </a:cubicBezTo>
                  <a:cubicBezTo>
                    <a:pt x="961" y="989"/>
                    <a:pt x="957" y="981"/>
                    <a:pt x="950" y="976"/>
                  </a:cubicBezTo>
                  <a:cubicBezTo>
                    <a:pt x="952" y="996"/>
                    <a:pt x="940" y="1003"/>
                    <a:pt x="938" y="1019"/>
                  </a:cubicBezTo>
                  <a:close/>
                  <a:moveTo>
                    <a:pt x="1170" y="996"/>
                  </a:moveTo>
                  <a:cubicBezTo>
                    <a:pt x="1163" y="995"/>
                    <a:pt x="1155" y="993"/>
                    <a:pt x="1150" y="989"/>
                  </a:cubicBezTo>
                  <a:cubicBezTo>
                    <a:pt x="1148" y="996"/>
                    <a:pt x="1140" y="995"/>
                    <a:pt x="1141" y="1003"/>
                  </a:cubicBezTo>
                  <a:cubicBezTo>
                    <a:pt x="1152" y="1008"/>
                    <a:pt x="1164" y="1009"/>
                    <a:pt x="1173" y="1010"/>
                  </a:cubicBezTo>
                  <a:cubicBezTo>
                    <a:pt x="1175" y="995"/>
                    <a:pt x="1166" y="1008"/>
                    <a:pt x="1170" y="996"/>
                  </a:cubicBezTo>
                  <a:close/>
                  <a:moveTo>
                    <a:pt x="932" y="1026"/>
                  </a:moveTo>
                  <a:cubicBezTo>
                    <a:pt x="930" y="1040"/>
                    <a:pt x="916" y="1079"/>
                    <a:pt x="918" y="1081"/>
                  </a:cubicBezTo>
                  <a:cubicBezTo>
                    <a:pt x="937" y="1112"/>
                    <a:pt x="949" y="1054"/>
                    <a:pt x="968" y="1049"/>
                  </a:cubicBezTo>
                  <a:cubicBezTo>
                    <a:pt x="982" y="1054"/>
                    <a:pt x="986" y="1068"/>
                    <a:pt x="998" y="1074"/>
                  </a:cubicBezTo>
                  <a:cubicBezTo>
                    <a:pt x="999" y="1065"/>
                    <a:pt x="1011" y="1067"/>
                    <a:pt x="1010" y="1056"/>
                  </a:cubicBezTo>
                  <a:cubicBezTo>
                    <a:pt x="997" y="1042"/>
                    <a:pt x="989" y="1023"/>
                    <a:pt x="973" y="1012"/>
                  </a:cubicBezTo>
                  <a:cubicBezTo>
                    <a:pt x="966" y="1025"/>
                    <a:pt x="945" y="1039"/>
                    <a:pt x="932" y="1026"/>
                  </a:cubicBezTo>
                  <a:close/>
                  <a:moveTo>
                    <a:pt x="1129" y="1019"/>
                  </a:moveTo>
                  <a:cubicBezTo>
                    <a:pt x="1113" y="1062"/>
                    <a:pt x="1091" y="1099"/>
                    <a:pt x="1081" y="1148"/>
                  </a:cubicBezTo>
                  <a:cubicBezTo>
                    <a:pt x="1100" y="1160"/>
                    <a:pt x="1134" y="1163"/>
                    <a:pt x="1152" y="1148"/>
                  </a:cubicBezTo>
                  <a:cubicBezTo>
                    <a:pt x="1161" y="1115"/>
                    <a:pt x="1166" y="1078"/>
                    <a:pt x="1173" y="1038"/>
                  </a:cubicBezTo>
                  <a:cubicBezTo>
                    <a:pt x="1164" y="1026"/>
                    <a:pt x="1149" y="1020"/>
                    <a:pt x="1129" y="1019"/>
                  </a:cubicBezTo>
                  <a:close/>
                  <a:moveTo>
                    <a:pt x="1159" y="1196"/>
                  </a:moveTo>
                  <a:cubicBezTo>
                    <a:pt x="1165" y="1199"/>
                    <a:pt x="1164" y="1209"/>
                    <a:pt x="1175" y="1208"/>
                  </a:cubicBezTo>
                  <a:cubicBezTo>
                    <a:pt x="1180" y="1162"/>
                    <a:pt x="1199" y="1106"/>
                    <a:pt x="1219" y="1056"/>
                  </a:cubicBezTo>
                  <a:cubicBezTo>
                    <a:pt x="1213" y="1046"/>
                    <a:pt x="1204" y="1040"/>
                    <a:pt x="1191" y="1038"/>
                  </a:cubicBezTo>
                  <a:cubicBezTo>
                    <a:pt x="1186" y="1088"/>
                    <a:pt x="1171" y="1148"/>
                    <a:pt x="1159" y="1196"/>
                  </a:cubicBezTo>
                  <a:close/>
                  <a:moveTo>
                    <a:pt x="918" y="1107"/>
                  </a:moveTo>
                  <a:cubicBezTo>
                    <a:pt x="928" y="1191"/>
                    <a:pt x="930" y="1277"/>
                    <a:pt x="948" y="1339"/>
                  </a:cubicBezTo>
                  <a:cubicBezTo>
                    <a:pt x="952" y="1335"/>
                    <a:pt x="978" y="1335"/>
                    <a:pt x="989" y="1339"/>
                  </a:cubicBezTo>
                  <a:cubicBezTo>
                    <a:pt x="994" y="1328"/>
                    <a:pt x="984" y="1307"/>
                    <a:pt x="991" y="1290"/>
                  </a:cubicBezTo>
                  <a:cubicBezTo>
                    <a:pt x="1010" y="1295"/>
                    <a:pt x="996" y="1331"/>
                    <a:pt x="1012" y="1339"/>
                  </a:cubicBezTo>
                  <a:cubicBezTo>
                    <a:pt x="1029" y="1322"/>
                    <a:pt x="1027" y="1282"/>
                    <a:pt x="1026" y="1249"/>
                  </a:cubicBezTo>
                  <a:cubicBezTo>
                    <a:pt x="1037" y="1194"/>
                    <a:pt x="1023" y="1143"/>
                    <a:pt x="1021" y="1086"/>
                  </a:cubicBezTo>
                  <a:cubicBezTo>
                    <a:pt x="1012" y="1090"/>
                    <a:pt x="999" y="1096"/>
                    <a:pt x="987" y="1091"/>
                  </a:cubicBezTo>
                  <a:cubicBezTo>
                    <a:pt x="989" y="1139"/>
                    <a:pt x="997" y="1197"/>
                    <a:pt x="994" y="1249"/>
                  </a:cubicBezTo>
                  <a:cubicBezTo>
                    <a:pt x="969" y="1206"/>
                    <a:pt x="989" y="1127"/>
                    <a:pt x="964" y="1081"/>
                  </a:cubicBezTo>
                  <a:cubicBezTo>
                    <a:pt x="959" y="1100"/>
                    <a:pt x="937" y="1110"/>
                    <a:pt x="918" y="1107"/>
                  </a:cubicBezTo>
                  <a:close/>
                  <a:moveTo>
                    <a:pt x="1040" y="1336"/>
                  </a:moveTo>
                  <a:cubicBezTo>
                    <a:pt x="1054" y="1331"/>
                    <a:pt x="1067" y="1325"/>
                    <a:pt x="1083" y="1323"/>
                  </a:cubicBezTo>
                  <a:cubicBezTo>
                    <a:pt x="1112" y="1278"/>
                    <a:pt x="1131" y="1232"/>
                    <a:pt x="1143" y="1176"/>
                  </a:cubicBezTo>
                  <a:cubicBezTo>
                    <a:pt x="1115" y="1177"/>
                    <a:pt x="1089" y="1176"/>
                    <a:pt x="1076" y="1162"/>
                  </a:cubicBezTo>
                  <a:cubicBezTo>
                    <a:pt x="1057" y="1222"/>
                    <a:pt x="1046" y="1272"/>
                    <a:pt x="1040" y="1336"/>
                  </a:cubicBezTo>
                  <a:close/>
                  <a:moveTo>
                    <a:pt x="911" y="1277"/>
                  </a:moveTo>
                  <a:cubicBezTo>
                    <a:pt x="916" y="1288"/>
                    <a:pt x="914" y="1294"/>
                    <a:pt x="922" y="1300"/>
                  </a:cubicBezTo>
                  <a:cubicBezTo>
                    <a:pt x="919" y="1289"/>
                    <a:pt x="922" y="1277"/>
                    <a:pt x="916" y="1274"/>
                  </a:cubicBezTo>
                  <a:cubicBezTo>
                    <a:pt x="915" y="1276"/>
                    <a:pt x="914" y="1277"/>
                    <a:pt x="911" y="1277"/>
                  </a:cubicBezTo>
                  <a:close/>
                  <a:moveTo>
                    <a:pt x="803" y="1437"/>
                  </a:moveTo>
                  <a:cubicBezTo>
                    <a:pt x="889" y="1451"/>
                    <a:pt x="951" y="1459"/>
                    <a:pt x="1030" y="1430"/>
                  </a:cubicBezTo>
                  <a:cubicBezTo>
                    <a:pt x="1072" y="1435"/>
                    <a:pt x="1079" y="1419"/>
                    <a:pt x="1104" y="1407"/>
                  </a:cubicBezTo>
                  <a:cubicBezTo>
                    <a:pt x="1101" y="1373"/>
                    <a:pt x="1115" y="1355"/>
                    <a:pt x="1118" y="1325"/>
                  </a:cubicBezTo>
                  <a:cubicBezTo>
                    <a:pt x="1072" y="1366"/>
                    <a:pt x="996" y="1352"/>
                    <a:pt x="925" y="1359"/>
                  </a:cubicBezTo>
                  <a:cubicBezTo>
                    <a:pt x="887" y="1363"/>
                    <a:pt x="811" y="1356"/>
                    <a:pt x="785" y="1339"/>
                  </a:cubicBezTo>
                  <a:cubicBezTo>
                    <a:pt x="793" y="1374"/>
                    <a:pt x="796" y="1404"/>
                    <a:pt x="803" y="1437"/>
                  </a:cubicBezTo>
                  <a:close/>
                  <a:moveTo>
                    <a:pt x="1067" y="1453"/>
                  </a:moveTo>
                  <a:cubicBezTo>
                    <a:pt x="1071" y="1475"/>
                    <a:pt x="1071" y="1487"/>
                    <a:pt x="1072" y="1511"/>
                  </a:cubicBezTo>
                  <a:cubicBezTo>
                    <a:pt x="1084" y="1513"/>
                    <a:pt x="1086" y="1504"/>
                    <a:pt x="1097" y="1504"/>
                  </a:cubicBezTo>
                  <a:cubicBezTo>
                    <a:pt x="1096" y="1472"/>
                    <a:pt x="1107" y="1459"/>
                    <a:pt x="1102" y="1435"/>
                  </a:cubicBezTo>
                  <a:cubicBezTo>
                    <a:pt x="1092" y="1443"/>
                    <a:pt x="1074" y="1442"/>
                    <a:pt x="1067" y="1453"/>
                  </a:cubicBezTo>
                  <a:close/>
                  <a:moveTo>
                    <a:pt x="1042" y="1525"/>
                  </a:moveTo>
                  <a:cubicBezTo>
                    <a:pt x="1044" y="1522"/>
                    <a:pt x="1046" y="1524"/>
                    <a:pt x="1053" y="1522"/>
                  </a:cubicBezTo>
                  <a:cubicBezTo>
                    <a:pt x="1057" y="1501"/>
                    <a:pt x="1061" y="1460"/>
                    <a:pt x="1042" y="1453"/>
                  </a:cubicBezTo>
                  <a:cubicBezTo>
                    <a:pt x="1036" y="1471"/>
                    <a:pt x="1039" y="1500"/>
                    <a:pt x="1042" y="1525"/>
                  </a:cubicBezTo>
                  <a:close/>
                  <a:moveTo>
                    <a:pt x="805" y="1458"/>
                  </a:moveTo>
                  <a:cubicBezTo>
                    <a:pt x="808" y="1484"/>
                    <a:pt x="815" y="1503"/>
                    <a:pt x="817" y="1529"/>
                  </a:cubicBezTo>
                  <a:cubicBezTo>
                    <a:pt x="825" y="1529"/>
                    <a:pt x="832" y="1538"/>
                    <a:pt x="837" y="1534"/>
                  </a:cubicBezTo>
                  <a:cubicBezTo>
                    <a:pt x="842" y="1514"/>
                    <a:pt x="836" y="1494"/>
                    <a:pt x="835" y="1465"/>
                  </a:cubicBezTo>
                  <a:cubicBezTo>
                    <a:pt x="823" y="1459"/>
                    <a:pt x="818" y="1457"/>
                    <a:pt x="805" y="1458"/>
                  </a:cubicBezTo>
                  <a:close/>
                  <a:moveTo>
                    <a:pt x="973" y="1470"/>
                  </a:moveTo>
                  <a:cubicBezTo>
                    <a:pt x="972" y="1497"/>
                    <a:pt x="969" y="1517"/>
                    <a:pt x="975" y="1545"/>
                  </a:cubicBezTo>
                  <a:cubicBezTo>
                    <a:pt x="991" y="1540"/>
                    <a:pt x="1012" y="1541"/>
                    <a:pt x="1023" y="1532"/>
                  </a:cubicBezTo>
                  <a:cubicBezTo>
                    <a:pt x="1026" y="1503"/>
                    <a:pt x="1024" y="1489"/>
                    <a:pt x="1019" y="1460"/>
                  </a:cubicBezTo>
                  <a:cubicBezTo>
                    <a:pt x="1005" y="1458"/>
                    <a:pt x="988" y="1466"/>
                    <a:pt x="973" y="1470"/>
                  </a:cubicBezTo>
                  <a:close/>
                  <a:moveTo>
                    <a:pt x="854" y="1541"/>
                  </a:moveTo>
                  <a:cubicBezTo>
                    <a:pt x="876" y="1546"/>
                    <a:pt x="890" y="1545"/>
                    <a:pt x="916" y="1548"/>
                  </a:cubicBezTo>
                  <a:cubicBezTo>
                    <a:pt x="915" y="1523"/>
                    <a:pt x="921" y="1496"/>
                    <a:pt x="913" y="1472"/>
                  </a:cubicBezTo>
                  <a:cubicBezTo>
                    <a:pt x="894" y="1468"/>
                    <a:pt x="867" y="1468"/>
                    <a:pt x="854" y="1465"/>
                  </a:cubicBezTo>
                  <a:cubicBezTo>
                    <a:pt x="855" y="1482"/>
                    <a:pt x="852" y="1524"/>
                    <a:pt x="854" y="1541"/>
                  </a:cubicBezTo>
                  <a:close/>
                  <a:moveTo>
                    <a:pt x="936" y="1470"/>
                  </a:moveTo>
                  <a:cubicBezTo>
                    <a:pt x="929" y="1493"/>
                    <a:pt x="932" y="1521"/>
                    <a:pt x="934" y="1550"/>
                  </a:cubicBezTo>
                  <a:cubicBezTo>
                    <a:pt x="942" y="1549"/>
                    <a:pt x="954" y="1552"/>
                    <a:pt x="959" y="1548"/>
                  </a:cubicBezTo>
                  <a:cubicBezTo>
                    <a:pt x="955" y="1526"/>
                    <a:pt x="961" y="1496"/>
                    <a:pt x="952" y="1470"/>
                  </a:cubicBezTo>
                  <a:cubicBezTo>
                    <a:pt x="947" y="1470"/>
                    <a:pt x="942" y="1470"/>
                    <a:pt x="936" y="1470"/>
                  </a:cubicBezTo>
                  <a:close/>
                  <a:moveTo>
                    <a:pt x="1026" y="1561"/>
                  </a:moveTo>
                  <a:cubicBezTo>
                    <a:pt x="1021" y="1560"/>
                    <a:pt x="1022" y="1555"/>
                    <a:pt x="1014" y="1557"/>
                  </a:cubicBezTo>
                  <a:cubicBezTo>
                    <a:pt x="959" y="1579"/>
                    <a:pt x="886" y="1572"/>
                    <a:pt x="821" y="1552"/>
                  </a:cubicBezTo>
                  <a:cubicBezTo>
                    <a:pt x="829" y="1584"/>
                    <a:pt x="834" y="1634"/>
                    <a:pt x="842" y="1669"/>
                  </a:cubicBezTo>
                  <a:cubicBezTo>
                    <a:pt x="848" y="1675"/>
                    <a:pt x="854" y="1680"/>
                    <a:pt x="860" y="1685"/>
                  </a:cubicBezTo>
                  <a:cubicBezTo>
                    <a:pt x="877" y="1683"/>
                    <a:pt x="893" y="1698"/>
                    <a:pt x="911" y="1699"/>
                  </a:cubicBezTo>
                  <a:cubicBezTo>
                    <a:pt x="923" y="1700"/>
                    <a:pt x="935" y="1692"/>
                    <a:pt x="948" y="1692"/>
                  </a:cubicBezTo>
                  <a:cubicBezTo>
                    <a:pt x="987" y="1692"/>
                    <a:pt x="1031" y="1702"/>
                    <a:pt x="1065" y="1679"/>
                  </a:cubicBezTo>
                  <a:cubicBezTo>
                    <a:pt x="1088" y="1638"/>
                    <a:pt x="1091" y="1567"/>
                    <a:pt x="1090" y="1527"/>
                  </a:cubicBezTo>
                  <a:cubicBezTo>
                    <a:pt x="1071" y="1541"/>
                    <a:pt x="1041" y="1544"/>
                    <a:pt x="1026" y="1561"/>
                  </a:cubicBezTo>
                  <a:close/>
                  <a:moveTo>
                    <a:pt x="481" y="1534"/>
                  </a:moveTo>
                  <a:cubicBezTo>
                    <a:pt x="493" y="1554"/>
                    <a:pt x="500" y="1597"/>
                    <a:pt x="452" y="1600"/>
                  </a:cubicBezTo>
                  <a:cubicBezTo>
                    <a:pt x="442" y="1593"/>
                    <a:pt x="437" y="1594"/>
                    <a:pt x="424" y="1598"/>
                  </a:cubicBezTo>
                  <a:cubicBezTo>
                    <a:pt x="417" y="1581"/>
                    <a:pt x="419" y="1554"/>
                    <a:pt x="403" y="1552"/>
                  </a:cubicBezTo>
                  <a:cubicBezTo>
                    <a:pt x="390" y="1566"/>
                    <a:pt x="340" y="1581"/>
                    <a:pt x="360" y="1610"/>
                  </a:cubicBezTo>
                  <a:cubicBezTo>
                    <a:pt x="442" y="1626"/>
                    <a:pt x="562" y="1633"/>
                    <a:pt x="658" y="1610"/>
                  </a:cubicBezTo>
                  <a:cubicBezTo>
                    <a:pt x="657" y="1602"/>
                    <a:pt x="665" y="1604"/>
                    <a:pt x="663" y="1596"/>
                  </a:cubicBezTo>
                  <a:cubicBezTo>
                    <a:pt x="653" y="1575"/>
                    <a:pt x="629" y="1554"/>
                    <a:pt x="612" y="1555"/>
                  </a:cubicBezTo>
                  <a:cubicBezTo>
                    <a:pt x="641" y="1578"/>
                    <a:pt x="584" y="1605"/>
                    <a:pt x="557" y="1596"/>
                  </a:cubicBezTo>
                  <a:cubicBezTo>
                    <a:pt x="537" y="1589"/>
                    <a:pt x="531" y="1568"/>
                    <a:pt x="534" y="1548"/>
                  </a:cubicBezTo>
                  <a:cubicBezTo>
                    <a:pt x="529" y="1545"/>
                    <a:pt x="528" y="1537"/>
                    <a:pt x="525" y="1532"/>
                  </a:cubicBezTo>
                  <a:cubicBezTo>
                    <a:pt x="512" y="1536"/>
                    <a:pt x="502" y="1528"/>
                    <a:pt x="481" y="1534"/>
                  </a:cubicBezTo>
                  <a:close/>
                  <a:moveTo>
                    <a:pt x="686" y="1607"/>
                  </a:moveTo>
                  <a:cubicBezTo>
                    <a:pt x="679" y="1617"/>
                    <a:pt x="668" y="1626"/>
                    <a:pt x="658" y="1630"/>
                  </a:cubicBezTo>
                  <a:cubicBezTo>
                    <a:pt x="582" y="1662"/>
                    <a:pt x="481" y="1632"/>
                    <a:pt x="385" y="1642"/>
                  </a:cubicBezTo>
                  <a:cubicBezTo>
                    <a:pt x="378" y="1635"/>
                    <a:pt x="358" y="1633"/>
                    <a:pt x="344" y="1630"/>
                  </a:cubicBezTo>
                  <a:cubicBezTo>
                    <a:pt x="339" y="1642"/>
                    <a:pt x="336" y="1655"/>
                    <a:pt x="334" y="1669"/>
                  </a:cubicBezTo>
                  <a:cubicBezTo>
                    <a:pt x="361" y="1696"/>
                    <a:pt x="432" y="1706"/>
                    <a:pt x="500" y="1715"/>
                  </a:cubicBezTo>
                  <a:cubicBezTo>
                    <a:pt x="540" y="1721"/>
                    <a:pt x="564" y="1718"/>
                    <a:pt x="605" y="1711"/>
                  </a:cubicBezTo>
                  <a:cubicBezTo>
                    <a:pt x="629" y="1706"/>
                    <a:pt x="696" y="1690"/>
                    <a:pt x="704" y="1674"/>
                  </a:cubicBezTo>
                  <a:cubicBezTo>
                    <a:pt x="714" y="1652"/>
                    <a:pt x="696" y="1625"/>
                    <a:pt x="693" y="1607"/>
                  </a:cubicBezTo>
                  <a:cubicBezTo>
                    <a:pt x="690" y="1607"/>
                    <a:pt x="688" y="1607"/>
                    <a:pt x="686" y="1607"/>
                  </a:cubicBezTo>
                  <a:close/>
                  <a:moveTo>
                    <a:pt x="261" y="1662"/>
                  </a:moveTo>
                  <a:cubicBezTo>
                    <a:pt x="229" y="1676"/>
                    <a:pt x="207" y="1688"/>
                    <a:pt x="178" y="1704"/>
                  </a:cubicBezTo>
                  <a:cubicBezTo>
                    <a:pt x="137" y="1727"/>
                    <a:pt x="116" y="1739"/>
                    <a:pt x="84" y="1773"/>
                  </a:cubicBezTo>
                  <a:cubicBezTo>
                    <a:pt x="70" y="1787"/>
                    <a:pt x="45" y="1813"/>
                    <a:pt x="47" y="1830"/>
                  </a:cubicBezTo>
                  <a:cubicBezTo>
                    <a:pt x="51" y="1857"/>
                    <a:pt x="107" y="1874"/>
                    <a:pt x="130" y="1883"/>
                  </a:cubicBezTo>
                  <a:cubicBezTo>
                    <a:pt x="205" y="1912"/>
                    <a:pt x="288" y="1931"/>
                    <a:pt x="376" y="1940"/>
                  </a:cubicBezTo>
                  <a:cubicBezTo>
                    <a:pt x="450" y="1948"/>
                    <a:pt x="484" y="1935"/>
                    <a:pt x="555" y="1936"/>
                  </a:cubicBezTo>
                  <a:cubicBezTo>
                    <a:pt x="600" y="1936"/>
                    <a:pt x="638" y="1933"/>
                    <a:pt x="681" y="1927"/>
                  </a:cubicBezTo>
                  <a:cubicBezTo>
                    <a:pt x="760" y="1915"/>
                    <a:pt x="822" y="1904"/>
                    <a:pt x="883" y="1878"/>
                  </a:cubicBezTo>
                  <a:cubicBezTo>
                    <a:pt x="919" y="1864"/>
                    <a:pt x="953" y="1847"/>
                    <a:pt x="975" y="1823"/>
                  </a:cubicBezTo>
                  <a:cubicBezTo>
                    <a:pt x="941" y="1751"/>
                    <a:pt x="866" y="1720"/>
                    <a:pt x="808" y="1672"/>
                  </a:cubicBezTo>
                  <a:cubicBezTo>
                    <a:pt x="780" y="1669"/>
                    <a:pt x="762" y="1656"/>
                    <a:pt x="734" y="1653"/>
                  </a:cubicBezTo>
                  <a:cubicBezTo>
                    <a:pt x="731" y="1660"/>
                    <a:pt x="734" y="1668"/>
                    <a:pt x="736" y="1679"/>
                  </a:cubicBezTo>
                  <a:cubicBezTo>
                    <a:pt x="695" y="1707"/>
                    <a:pt x="639" y="1727"/>
                    <a:pt x="580" y="1734"/>
                  </a:cubicBezTo>
                  <a:cubicBezTo>
                    <a:pt x="537" y="1739"/>
                    <a:pt x="498" y="1730"/>
                    <a:pt x="463" y="1727"/>
                  </a:cubicBezTo>
                  <a:cubicBezTo>
                    <a:pt x="401" y="1721"/>
                    <a:pt x="349" y="1721"/>
                    <a:pt x="311" y="1688"/>
                  </a:cubicBezTo>
                  <a:cubicBezTo>
                    <a:pt x="309" y="1681"/>
                    <a:pt x="325" y="1654"/>
                    <a:pt x="311" y="1644"/>
                  </a:cubicBezTo>
                  <a:cubicBezTo>
                    <a:pt x="301" y="1650"/>
                    <a:pt x="280" y="1654"/>
                    <a:pt x="261" y="1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Freeform 170"/>
            <p:cNvSpPr/>
            <p:nvPr/>
          </p:nvSpPr>
          <p:spPr bwMode="auto">
            <a:xfrm>
              <a:off x="3695700" y="3516313"/>
              <a:ext cx="44450" cy="44450"/>
            </a:xfrm>
            <a:custGeom>
              <a:avLst/>
              <a:gdLst>
                <a:gd name="T0" fmla="*/ 35 w 68"/>
                <a:gd name="T1" fmla="*/ 4 h 69"/>
                <a:gd name="T2" fmla="*/ 3 w 68"/>
                <a:gd name="T3" fmla="*/ 31 h 69"/>
                <a:gd name="T4" fmla="*/ 35 w 68"/>
                <a:gd name="T5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35" y="4"/>
                  </a:moveTo>
                  <a:cubicBezTo>
                    <a:pt x="68" y="35"/>
                    <a:pt x="9" y="69"/>
                    <a:pt x="3" y="31"/>
                  </a:cubicBezTo>
                  <a:cubicBezTo>
                    <a:pt x="0" y="12"/>
                    <a:pt x="20" y="0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34749" y="5215233"/>
            <a:ext cx="1148571" cy="1252012"/>
            <a:chOff x="5370513" y="4511675"/>
            <a:chExt cx="1371600" cy="1285875"/>
          </a:xfrm>
        </p:grpSpPr>
        <p:sp>
          <p:nvSpPr>
            <p:cNvPr id="175" name="Freeform 226"/>
            <p:cNvSpPr/>
            <p:nvPr/>
          </p:nvSpPr>
          <p:spPr bwMode="auto">
            <a:xfrm>
              <a:off x="5507038" y="5324475"/>
              <a:ext cx="22225" cy="31750"/>
            </a:xfrm>
            <a:custGeom>
              <a:avLst/>
              <a:gdLst>
                <a:gd name="T0" fmla="*/ 36 w 36"/>
                <a:gd name="T1" fmla="*/ 6 h 49"/>
                <a:gd name="T2" fmla="*/ 0 w 36"/>
                <a:gd name="T3" fmla="*/ 49 h 49"/>
                <a:gd name="T4" fmla="*/ 36 w 36"/>
                <a:gd name="T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9">
                  <a:moveTo>
                    <a:pt x="36" y="6"/>
                  </a:moveTo>
                  <a:cubicBezTo>
                    <a:pt x="31" y="27"/>
                    <a:pt x="22" y="44"/>
                    <a:pt x="0" y="49"/>
                  </a:cubicBezTo>
                  <a:cubicBezTo>
                    <a:pt x="2" y="35"/>
                    <a:pt x="14" y="0"/>
                    <a:pt x="3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Freeform 227"/>
            <p:cNvSpPr/>
            <p:nvPr/>
          </p:nvSpPr>
          <p:spPr bwMode="auto">
            <a:xfrm>
              <a:off x="5554663" y="5335588"/>
              <a:ext cx="31750" cy="44450"/>
            </a:xfrm>
            <a:custGeom>
              <a:avLst/>
              <a:gdLst>
                <a:gd name="T0" fmla="*/ 28 w 50"/>
                <a:gd name="T1" fmla="*/ 0 h 67"/>
                <a:gd name="T2" fmla="*/ 35 w 50"/>
                <a:gd name="T3" fmla="*/ 64 h 67"/>
                <a:gd name="T4" fmla="*/ 30 w 50"/>
                <a:gd name="T5" fmla="*/ 67 h 67"/>
                <a:gd name="T6" fmla="*/ 28 w 5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7">
                  <a:moveTo>
                    <a:pt x="28" y="0"/>
                  </a:moveTo>
                  <a:cubicBezTo>
                    <a:pt x="50" y="12"/>
                    <a:pt x="38" y="48"/>
                    <a:pt x="35" y="64"/>
                  </a:cubicBezTo>
                  <a:cubicBezTo>
                    <a:pt x="32" y="64"/>
                    <a:pt x="30" y="65"/>
                    <a:pt x="30" y="67"/>
                  </a:cubicBezTo>
                  <a:cubicBezTo>
                    <a:pt x="2" y="59"/>
                    <a:pt x="0" y="11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Freeform 228"/>
            <p:cNvSpPr>
              <a:spLocks noEditPoints="1"/>
            </p:cNvSpPr>
            <p:nvPr/>
          </p:nvSpPr>
          <p:spPr bwMode="auto">
            <a:xfrm>
              <a:off x="5370513" y="4511675"/>
              <a:ext cx="1371600" cy="1285875"/>
            </a:xfrm>
            <a:custGeom>
              <a:avLst/>
              <a:gdLst>
                <a:gd name="T0" fmla="*/ 1393 w 2123"/>
                <a:gd name="T1" fmla="*/ 1747 h 1991"/>
                <a:gd name="T2" fmla="*/ 977 w 2123"/>
                <a:gd name="T3" fmla="*/ 1625 h 1991"/>
                <a:gd name="T4" fmla="*/ 412 w 2123"/>
                <a:gd name="T5" fmla="*/ 1618 h 1991"/>
                <a:gd name="T6" fmla="*/ 28 w 2123"/>
                <a:gd name="T7" fmla="*/ 1843 h 1991"/>
                <a:gd name="T8" fmla="*/ 152 w 2123"/>
                <a:gd name="T9" fmla="*/ 859 h 1991"/>
                <a:gd name="T10" fmla="*/ 469 w 2123"/>
                <a:gd name="T11" fmla="*/ 41 h 1991"/>
                <a:gd name="T12" fmla="*/ 1760 w 2123"/>
                <a:gd name="T13" fmla="*/ 57 h 1991"/>
                <a:gd name="T14" fmla="*/ 2051 w 2123"/>
                <a:gd name="T15" fmla="*/ 1263 h 1991"/>
                <a:gd name="T16" fmla="*/ 2109 w 2123"/>
                <a:gd name="T17" fmla="*/ 1809 h 1991"/>
                <a:gd name="T18" fmla="*/ 1908 w 2123"/>
                <a:gd name="T19" fmla="*/ 640 h 1991"/>
                <a:gd name="T20" fmla="*/ 1789 w 2123"/>
                <a:gd name="T21" fmla="*/ 843 h 1991"/>
                <a:gd name="T22" fmla="*/ 1889 w 2123"/>
                <a:gd name="T23" fmla="*/ 1919 h 1991"/>
                <a:gd name="T24" fmla="*/ 440 w 2123"/>
                <a:gd name="T25" fmla="*/ 821 h 1991"/>
                <a:gd name="T26" fmla="*/ 1662 w 2123"/>
                <a:gd name="T27" fmla="*/ 346 h 1991"/>
                <a:gd name="T28" fmla="*/ 1605 w 2123"/>
                <a:gd name="T29" fmla="*/ 489 h 1991"/>
                <a:gd name="T30" fmla="*/ 1686 w 2123"/>
                <a:gd name="T31" fmla="*/ 955 h 1991"/>
                <a:gd name="T32" fmla="*/ 1760 w 2123"/>
                <a:gd name="T33" fmla="*/ 1186 h 1991"/>
                <a:gd name="T34" fmla="*/ 1381 w 2123"/>
                <a:gd name="T35" fmla="*/ 1308 h 1991"/>
                <a:gd name="T36" fmla="*/ 1822 w 2123"/>
                <a:gd name="T37" fmla="*/ 1525 h 1991"/>
                <a:gd name="T38" fmla="*/ 211 w 2123"/>
                <a:gd name="T39" fmla="*/ 804 h 1991"/>
                <a:gd name="T40" fmla="*/ 309 w 2123"/>
                <a:gd name="T41" fmla="*/ 60 h 1991"/>
                <a:gd name="T42" fmla="*/ 1197 w 2123"/>
                <a:gd name="T43" fmla="*/ 184 h 1991"/>
                <a:gd name="T44" fmla="*/ 1397 w 2123"/>
                <a:gd name="T45" fmla="*/ 415 h 1991"/>
                <a:gd name="T46" fmla="*/ 495 w 2123"/>
                <a:gd name="T47" fmla="*/ 275 h 1991"/>
                <a:gd name="T48" fmla="*/ 1111 w 2123"/>
                <a:gd name="T49" fmla="*/ 513 h 1991"/>
                <a:gd name="T50" fmla="*/ 569 w 2123"/>
                <a:gd name="T51" fmla="*/ 449 h 1991"/>
                <a:gd name="T52" fmla="*/ 1409 w 2123"/>
                <a:gd name="T53" fmla="*/ 547 h 1991"/>
                <a:gd name="T54" fmla="*/ 1281 w 2123"/>
                <a:gd name="T55" fmla="*/ 645 h 1991"/>
                <a:gd name="T56" fmla="*/ 1133 w 2123"/>
                <a:gd name="T57" fmla="*/ 597 h 1991"/>
                <a:gd name="T58" fmla="*/ 1596 w 2123"/>
                <a:gd name="T59" fmla="*/ 511 h 1991"/>
                <a:gd name="T60" fmla="*/ 1109 w 2123"/>
                <a:gd name="T61" fmla="*/ 535 h 1991"/>
                <a:gd name="T62" fmla="*/ 677 w 2123"/>
                <a:gd name="T63" fmla="*/ 625 h 1991"/>
                <a:gd name="T64" fmla="*/ 758 w 2123"/>
                <a:gd name="T65" fmla="*/ 900 h 1991"/>
                <a:gd name="T66" fmla="*/ 1369 w 2123"/>
                <a:gd name="T67" fmla="*/ 664 h 1991"/>
                <a:gd name="T68" fmla="*/ 937 w 2123"/>
                <a:gd name="T69" fmla="*/ 1055 h 1991"/>
                <a:gd name="T70" fmla="*/ 894 w 2123"/>
                <a:gd name="T71" fmla="*/ 828 h 1991"/>
                <a:gd name="T72" fmla="*/ 221 w 2123"/>
                <a:gd name="T73" fmla="*/ 867 h 1991"/>
                <a:gd name="T74" fmla="*/ 428 w 2123"/>
                <a:gd name="T75" fmla="*/ 1427 h 1991"/>
                <a:gd name="T76" fmla="*/ 1042 w 2123"/>
                <a:gd name="T77" fmla="*/ 955 h 1991"/>
                <a:gd name="T78" fmla="*/ 569 w 2123"/>
                <a:gd name="T79" fmla="*/ 929 h 1991"/>
                <a:gd name="T80" fmla="*/ 901 w 2123"/>
                <a:gd name="T81" fmla="*/ 1031 h 1991"/>
                <a:gd name="T82" fmla="*/ 870 w 2123"/>
                <a:gd name="T83" fmla="*/ 1139 h 1991"/>
                <a:gd name="T84" fmla="*/ 1364 w 2123"/>
                <a:gd name="T85" fmla="*/ 1210 h 1991"/>
                <a:gd name="T86" fmla="*/ 1524 w 2123"/>
                <a:gd name="T87" fmla="*/ 1215 h 1991"/>
                <a:gd name="T88" fmla="*/ 868 w 2123"/>
                <a:gd name="T89" fmla="*/ 1349 h 1991"/>
                <a:gd name="T90" fmla="*/ 1092 w 2123"/>
                <a:gd name="T91" fmla="*/ 1205 h 1991"/>
                <a:gd name="T92" fmla="*/ 1092 w 2123"/>
                <a:gd name="T93" fmla="*/ 1205 h 1991"/>
                <a:gd name="T94" fmla="*/ 1238 w 2123"/>
                <a:gd name="T95" fmla="*/ 1303 h 1991"/>
                <a:gd name="T96" fmla="*/ 827 w 2123"/>
                <a:gd name="T97" fmla="*/ 1256 h 1991"/>
                <a:gd name="T98" fmla="*/ 584 w 2123"/>
                <a:gd name="T99" fmla="*/ 1320 h 1991"/>
                <a:gd name="T100" fmla="*/ 667 w 2123"/>
                <a:gd name="T101" fmla="*/ 1547 h 1991"/>
                <a:gd name="T102" fmla="*/ 1073 w 2123"/>
                <a:gd name="T103" fmla="*/ 1475 h 1991"/>
                <a:gd name="T104" fmla="*/ 71 w 2123"/>
                <a:gd name="T105" fmla="*/ 1611 h 1991"/>
                <a:gd name="T106" fmla="*/ 85 w 2123"/>
                <a:gd name="T107" fmla="*/ 1356 h 1991"/>
                <a:gd name="T108" fmla="*/ 405 w 2123"/>
                <a:gd name="T109" fmla="*/ 1456 h 1991"/>
                <a:gd name="T110" fmla="*/ 1378 w 2123"/>
                <a:gd name="T111" fmla="*/ 1492 h 1991"/>
                <a:gd name="T112" fmla="*/ 650 w 2123"/>
                <a:gd name="T113" fmla="*/ 1559 h 1991"/>
                <a:gd name="T114" fmla="*/ 507 w 2123"/>
                <a:gd name="T115" fmla="*/ 1451 h 1991"/>
                <a:gd name="T116" fmla="*/ 1419 w 2123"/>
                <a:gd name="T117" fmla="*/ 1602 h 1991"/>
                <a:gd name="T118" fmla="*/ 431 w 2123"/>
                <a:gd name="T119" fmla="*/ 1549 h 1991"/>
                <a:gd name="T120" fmla="*/ 822 w 2123"/>
                <a:gd name="T121" fmla="*/ 156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3" h="1991">
                  <a:moveTo>
                    <a:pt x="2063" y="1878"/>
                  </a:moveTo>
                  <a:cubicBezTo>
                    <a:pt x="2087" y="1908"/>
                    <a:pt x="2074" y="1931"/>
                    <a:pt x="2032" y="1945"/>
                  </a:cubicBezTo>
                  <a:cubicBezTo>
                    <a:pt x="1973" y="1965"/>
                    <a:pt x="1887" y="1991"/>
                    <a:pt x="1825" y="1964"/>
                  </a:cubicBezTo>
                  <a:cubicBezTo>
                    <a:pt x="1826" y="1953"/>
                    <a:pt x="1822" y="1948"/>
                    <a:pt x="1822" y="1938"/>
                  </a:cubicBezTo>
                  <a:cubicBezTo>
                    <a:pt x="1761" y="1948"/>
                    <a:pt x="1728" y="1923"/>
                    <a:pt x="1681" y="1895"/>
                  </a:cubicBezTo>
                  <a:cubicBezTo>
                    <a:pt x="1605" y="1850"/>
                    <a:pt x="1514" y="1819"/>
                    <a:pt x="1438" y="1773"/>
                  </a:cubicBezTo>
                  <a:cubicBezTo>
                    <a:pt x="1422" y="1764"/>
                    <a:pt x="1407" y="1753"/>
                    <a:pt x="1393" y="1747"/>
                  </a:cubicBezTo>
                  <a:cubicBezTo>
                    <a:pt x="1376" y="1740"/>
                    <a:pt x="1353" y="1739"/>
                    <a:pt x="1340" y="1728"/>
                  </a:cubicBezTo>
                  <a:cubicBezTo>
                    <a:pt x="1333" y="1722"/>
                    <a:pt x="1317" y="1698"/>
                    <a:pt x="1316" y="1695"/>
                  </a:cubicBezTo>
                  <a:cubicBezTo>
                    <a:pt x="1313" y="1686"/>
                    <a:pt x="1318" y="1677"/>
                    <a:pt x="1316" y="1668"/>
                  </a:cubicBezTo>
                  <a:cubicBezTo>
                    <a:pt x="1313" y="1649"/>
                    <a:pt x="1299" y="1636"/>
                    <a:pt x="1297" y="1618"/>
                  </a:cubicBezTo>
                  <a:cubicBezTo>
                    <a:pt x="1239" y="1622"/>
                    <a:pt x="1167" y="1627"/>
                    <a:pt x="1097" y="1625"/>
                  </a:cubicBezTo>
                  <a:cubicBezTo>
                    <a:pt x="1097" y="1651"/>
                    <a:pt x="1085" y="1694"/>
                    <a:pt x="1071" y="1719"/>
                  </a:cubicBezTo>
                  <a:cubicBezTo>
                    <a:pt x="1017" y="1728"/>
                    <a:pt x="997" y="1666"/>
                    <a:pt x="977" y="1625"/>
                  </a:cubicBezTo>
                  <a:cubicBezTo>
                    <a:pt x="941" y="1628"/>
                    <a:pt x="893" y="1629"/>
                    <a:pt x="844" y="1625"/>
                  </a:cubicBezTo>
                  <a:cubicBezTo>
                    <a:pt x="792" y="1621"/>
                    <a:pt x="721" y="1637"/>
                    <a:pt x="670" y="1630"/>
                  </a:cubicBezTo>
                  <a:cubicBezTo>
                    <a:pt x="654" y="1668"/>
                    <a:pt x="647" y="1704"/>
                    <a:pt x="629" y="1735"/>
                  </a:cubicBezTo>
                  <a:cubicBezTo>
                    <a:pt x="581" y="1759"/>
                    <a:pt x="558" y="1720"/>
                    <a:pt x="543" y="1690"/>
                  </a:cubicBezTo>
                  <a:cubicBezTo>
                    <a:pt x="525" y="1707"/>
                    <a:pt x="495" y="1741"/>
                    <a:pt x="469" y="1733"/>
                  </a:cubicBezTo>
                  <a:cubicBezTo>
                    <a:pt x="451" y="1727"/>
                    <a:pt x="438" y="1678"/>
                    <a:pt x="431" y="1654"/>
                  </a:cubicBezTo>
                  <a:cubicBezTo>
                    <a:pt x="427" y="1640"/>
                    <a:pt x="427" y="1621"/>
                    <a:pt x="412" y="1618"/>
                  </a:cubicBezTo>
                  <a:cubicBezTo>
                    <a:pt x="391" y="1714"/>
                    <a:pt x="425" y="1846"/>
                    <a:pt x="352" y="1900"/>
                  </a:cubicBezTo>
                  <a:cubicBezTo>
                    <a:pt x="355" y="1919"/>
                    <a:pt x="371" y="1925"/>
                    <a:pt x="369" y="1943"/>
                  </a:cubicBezTo>
                  <a:cubicBezTo>
                    <a:pt x="350" y="1970"/>
                    <a:pt x="317" y="1965"/>
                    <a:pt x="278" y="1967"/>
                  </a:cubicBezTo>
                  <a:cubicBezTo>
                    <a:pt x="232" y="1969"/>
                    <a:pt x="155" y="1969"/>
                    <a:pt x="99" y="1960"/>
                  </a:cubicBezTo>
                  <a:cubicBezTo>
                    <a:pt x="70" y="1954"/>
                    <a:pt x="36" y="1951"/>
                    <a:pt x="23" y="1938"/>
                  </a:cubicBezTo>
                  <a:cubicBezTo>
                    <a:pt x="25" y="1910"/>
                    <a:pt x="38" y="1891"/>
                    <a:pt x="51" y="1866"/>
                  </a:cubicBezTo>
                  <a:cubicBezTo>
                    <a:pt x="49" y="1853"/>
                    <a:pt x="35" y="1851"/>
                    <a:pt x="28" y="1843"/>
                  </a:cubicBezTo>
                  <a:cubicBezTo>
                    <a:pt x="22" y="1785"/>
                    <a:pt x="38" y="1708"/>
                    <a:pt x="47" y="1640"/>
                  </a:cubicBezTo>
                  <a:cubicBezTo>
                    <a:pt x="54" y="1580"/>
                    <a:pt x="52" y="1516"/>
                    <a:pt x="59" y="1463"/>
                  </a:cubicBezTo>
                  <a:cubicBezTo>
                    <a:pt x="62" y="1432"/>
                    <a:pt x="74" y="1384"/>
                    <a:pt x="59" y="1353"/>
                  </a:cubicBezTo>
                  <a:cubicBezTo>
                    <a:pt x="58" y="1343"/>
                    <a:pt x="63" y="1345"/>
                    <a:pt x="68" y="1337"/>
                  </a:cubicBezTo>
                  <a:cubicBezTo>
                    <a:pt x="52" y="1314"/>
                    <a:pt x="36" y="1286"/>
                    <a:pt x="25" y="1256"/>
                  </a:cubicBezTo>
                  <a:cubicBezTo>
                    <a:pt x="15" y="1227"/>
                    <a:pt x="2" y="1189"/>
                    <a:pt x="1" y="1160"/>
                  </a:cubicBezTo>
                  <a:cubicBezTo>
                    <a:pt x="0" y="1032"/>
                    <a:pt x="60" y="916"/>
                    <a:pt x="152" y="859"/>
                  </a:cubicBezTo>
                  <a:cubicBezTo>
                    <a:pt x="162" y="786"/>
                    <a:pt x="172" y="725"/>
                    <a:pt x="180" y="652"/>
                  </a:cubicBezTo>
                  <a:cubicBezTo>
                    <a:pt x="184" y="621"/>
                    <a:pt x="193" y="592"/>
                    <a:pt x="197" y="561"/>
                  </a:cubicBezTo>
                  <a:cubicBezTo>
                    <a:pt x="201" y="530"/>
                    <a:pt x="199" y="499"/>
                    <a:pt x="204" y="468"/>
                  </a:cubicBezTo>
                  <a:cubicBezTo>
                    <a:pt x="215" y="400"/>
                    <a:pt x="230" y="309"/>
                    <a:pt x="245" y="234"/>
                  </a:cubicBezTo>
                  <a:cubicBezTo>
                    <a:pt x="258" y="163"/>
                    <a:pt x="262" y="89"/>
                    <a:pt x="307" y="36"/>
                  </a:cubicBezTo>
                  <a:cubicBezTo>
                    <a:pt x="322" y="35"/>
                    <a:pt x="329" y="33"/>
                    <a:pt x="338" y="22"/>
                  </a:cubicBezTo>
                  <a:cubicBezTo>
                    <a:pt x="389" y="13"/>
                    <a:pt x="432" y="23"/>
                    <a:pt x="469" y="41"/>
                  </a:cubicBezTo>
                  <a:cubicBezTo>
                    <a:pt x="474" y="50"/>
                    <a:pt x="479" y="57"/>
                    <a:pt x="488" y="62"/>
                  </a:cubicBezTo>
                  <a:cubicBezTo>
                    <a:pt x="502" y="111"/>
                    <a:pt x="511" y="144"/>
                    <a:pt x="500" y="182"/>
                  </a:cubicBezTo>
                  <a:cubicBezTo>
                    <a:pt x="592" y="167"/>
                    <a:pt x="745" y="169"/>
                    <a:pt x="872" y="170"/>
                  </a:cubicBezTo>
                  <a:cubicBezTo>
                    <a:pt x="1014" y="170"/>
                    <a:pt x="1167" y="167"/>
                    <a:pt x="1314" y="165"/>
                  </a:cubicBezTo>
                  <a:cubicBezTo>
                    <a:pt x="1370" y="164"/>
                    <a:pt x="1431" y="172"/>
                    <a:pt x="1481" y="160"/>
                  </a:cubicBezTo>
                  <a:cubicBezTo>
                    <a:pt x="1501" y="115"/>
                    <a:pt x="1504" y="45"/>
                    <a:pt x="1560" y="29"/>
                  </a:cubicBezTo>
                  <a:cubicBezTo>
                    <a:pt x="1616" y="32"/>
                    <a:pt x="1719" y="0"/>
                    <a:pt x="1760" y="57"/>
                  </a:cubicBezTo>
                  <a:cubicBezTo>
                    <a:pt x="1777" y="81"/>
                    <a:pt x="1789" y="130"/>
                    <a:pt x="1798" y="165"/>
                  </a:cubicBezTo>
                  <a:cubicBezTo>
                    <a:pt x="1809" y="202"/>
                    <a:pt x="1820" y="241"/>
                    <a:pt x="1829" y="277"/>
                  </a:cubicBezTo>
                  <a:cubicBezTo>
                    <a:pt x="1840" y="318"/>
                    <a:pt x="1843" y="356"/>
                    <a:pt x="1851" y="394"/>
                  </a:cubicBezTo>
                  <a:cubicBezTo>
                    <a:pt x="1874" y="504"/>
                    <a:pt x="1917" y="606"/>
                    <a:pt x="1942" y="728"/>
                  </a:cubicBezTo>
                  <a:cubicBezTo>
                    <a:pt x="1968" y="859"/>
                    <a:pt x="1998" y="964"/>
                    <a:pt x="2023" y="1096"/>
                  </a:cubicBezTo>
                  <a:cubicBezTo>
                    <a:pt x="2031" y="1138"/>
                    <a:pt x="2037" y="1178"/>
                    <a:pt x="2047" y="1222"/>
                  </a:cubicBezTo>
                  <a:cubicBezTo>
                    <a:pt x="2051" y="1242"/>
                    <a:pt x="2049" y="1237"/>
                    <a:pt x="2051" y="1263"/>
                  </a:cubicBezTo>
                  <a:cubicBezTo>
                    <a:pt x="2053" y="1276"/>
                    <a:pt x="2055" y="1290"/>
                    <a:pt x="2061" y="1298"/>
                  </a:cubicBezTo>
                  <a:cubicBezTo>
                    <a:pt x="2068" y="1363"/>
                    <a:pt x="2078" y="1425"/>
                    <a:pt x="2090" y="1489"/>
                  </a:cubicBezTo>
                  <a:cubicBezTo>
                    <a:pt x="2097" y="1533"/>
                    <a:pt x="2110" y="1578"/>
                    <a:pt x="2111" y="1618"/>
                  </a:cubicBezTo>
                  <a:cubicBezTo>
                    <a:pt x="2111" y="1625"/>
                    <a:pt x="2108" y="1631"/>
                    <a:pt x="2109" y="1637"/>
                  </a:cubicBezTo>
                  <a:cubicBezTo>
                    <a:pt x="2112" y="1667"/>
                    <a:pt x="2123" y="1699"/>
                    <a:pt x="2123" y="1728"/>
                  </a:cubicBezTo>
                  <a:cubicBezTo>
                    <a:pt x="2123" y="1754"/>
                    <a:pt x="2112" y="1780"/>
                    <a:pt x="2113" y="1809"/>
                  </a:cubicBezTo>
                  <a:cubicBezTo>
                    <a:pt x="2111" y="1811"/>
                    <a:pt x="2109" y="1812"/>
                    <a:pt x="2109" y="1809"/>
                  </a:cubicBezTo>
                  <a:cubicBezTo>
                    <a:pt x="2099" y="1799"/>
                    <a:pt x="2112" y="1815"/>
                    <a:pt x="2106" y="1821"/>
                  </a:cubicBezTo>
                  <a:cubicBezTo>
                    <a:pt x="2095" y="1843"/>
                    <a:pt x="2086" y="1868"/>
                    <a:pt x="2063" y="1878"/>
                  </a:cubicBezTo>
                  <a:close/>
                  <a:moveTo>
                    <a:pt x="2097" y="1804"/>
                  </a:moveTo>
                  <a:cubicBezTo>
                    <a:pt x="2118" y="1738"/>
                    <a:pt x="2098" y="1667"/>
                    <a:pt x="2092" y="1606"/>
                  </a:cubicBezTo>
                  <a:cubicBezTo>
                    <a:pt x="2080" y="1490"/>
                    <a:pt x="2060" y="1390"/>
                    <a:pt x="2042" y="1279"/>
                  </a:cubicBezTo>
                  <a:cubicBezTo>
                    <a:pt x="2013" y="1105"/>
                    <a:pt x="1973" y="919"/>
                    <a:pt x="1930" y="745"/>
                  </a:cubicBezTo>
                  <a:cubicBezTo>
                    <a:pt x="1921" y="709"/>
                    <a:pt x="1918" y="673"/>
                    <a:pt x="1908" y="640"/>
                  </a:cubicBezTo>
                  <a:cubicBezTo>
                    <a:pt x="1888" y="573"/>
                    <a:pt x="1863" y="510"/>
                    <a:pt x="1846" y="439"/>
                  </a:cubicBezTo>
                  <a:cubicBezTo>
                    <a:pt x="1830" y="371"/>
                    <a:pt x="1821" y="310"/>
                    <a:pt x="1803" y="241"/>
                  </a:cubicBezTo>
                  <a:cubicBezTo>
                    <a:pt x="1789" y="189"/>
                    <a:pt x="1764" y="80"/>
                    <a:pt x="1732" y="55"/>
                  </a:cubicBezTo>
                  <a:cubicBezTo>
                    <a:pt x="1702" y="32"/>
                    <a:pt x="1640" y="39"/>
                    <a:pt x="1600" y="43"/>
                  </a:cubicBezTo>
                  <a:cubicBezTo>
                    <a:pt x="1656" y="123"/>
                    <a:pt x="1661" y="249"/>
                    <a:pt x="1686" y="368"/>
                  </a:cubicBezTo>
                  <a:cubicBezTo>
                    <a:pt x="1703" y="446"/>
                    <a:pt x="1733" y="525"/>
                    <a:pt x="1748" y="604"/>
                  </a:cubicBezTo>
                  <a:cubicBezTo>
                    <a:pt x="1763" y="682"/>
                    <a:pt x="1774" y="763"/>
                    <a:pt x="1789" y="843"/>
                  </a:cubicBezTo>
                  <a:cubicBezTo>
                    <a:pt x="1832" y="1076"/>
                    <a:pt x="1879" y="1301"/>
                    <a:pt x="1915" y="1516"/>
                  </a:cubicBezTo>
                  <a:cubicBezTo>
                    <a:pt x="1919" y="1535"/>
                    <a:pt x="1929" y="1555"/>
                    <a:pt x="1932" y="1573"/>
                  </a:cubicBezTo>
                  <a:cubicBezTo>
                    <a:pt x="1935" y="1593"/>
                    <a:pt x="1933" y="1618"/>
                    <a:pt x="1934" y="1640"/>
                  </a:cubicBezTo>
                  <a:cubicBezTo>
                    <a:pt x="1937" y="1686"/>
                    <a:pt x="1944" y="1749"/>
                    <a:pt x="1939" y="1790"/>
                  </a:cubicBezTo>
                  <a:cubicBezTo>
                    <a:pt x="1938" y="1804"/>
                    <a:pt x="1928" y="1817"/>
                    <a:pt x="1925" y="1833"/>
                  </a:cubicBezTo>
                  <a:cubicBezTo>
                    <a:pt x="1919" y="1861"/>
                    <a:pt x="1921" y="1874"/>
                    <a:pt x="1906" y="1895"/>
                  </a:cubicBezTo>
                  <a:cubicBezTo>
                    <a:pt x="1900" y="1904"/>
                    <a:pt x="1884" y="1910"/>
                    <a:pt x="1889" y="1919"/>
                  </a:cubicBezTo>
                  <a:cubicBezTo>
                    <a:pt x="1980" y="1900"/>
                    <a:pt x="2070" y="1886"/>
                    <a:pt x="2097" y="1804"/>
                  </a:cubicBezTo>
                  <a:close/>
                  <a:moveTo>
                    <a:pt x="474" y="263"/>
                  </a:moveTo>
                  <a:cubicBezTo>
                    <a:pt x="464" y="240"/>
                    <a:pt x="478" y="213"/>
                    <a:pt x="479" y="179"/>
                  </a:cubicBezTo>
                  <a:cubicBezTo>
                    <a:pt x="479" y="146"/>
                    <a:pt x="487" y="90"/>
                    <a:pt x="462" y="62"/>
                  </a:cubicBezTo>
                  <a:cubicBezTo>
                    <a:pt x="441" y="39"/>
                    <a:pt x="358" y="33"/>
                    <a:pt x="335" y="50"/>
                  </a:cubicBezTo>
                  <a:cubicBezTo>
                    <a:pt x="270" y="283"/>
                    <a:pt x="274" y="553"/>
                    <a:pt x="230" y="802"/>
                  </a:cubicBezTo>
                  <a:cubicBezTo>
                    <a:pt x="305" y="800"/>
                    <a:pt x="380" y="792"/>
                    <a:pt x="440" y="821"/>
                  </a:cubicBezTo>
                  <a:cubicBezTo>
                    <a:pt x="451" y="621"/>
                    <a:pt x="459" y="426"/>
                    <a:pt x="474" y="263"/>
                  </a:cubicBezTo>
                  <a:close/>
                  <a:moveTo>
                    <a:pt x="1794" y="1924"/>
                  </a:moveTo>
                  <a:cubicBezTo>
                    <a:pt x="1856" y="1920"/>
                    <a:pt x="1888" y="1894"/>
                    <a:pt x="1908" y="1845"/>
                  </a:cubicBezTo>
                  <a:cubicBezTo>
                    <a:pt x="1938" y="1688"/>
                    <a:pt x="1908" y="1517"/>
                    <a:pt x="1875" y="1372"/>
                  </a:cubicBezTo>
                  <a:cubicBezTo>
                    <a:pt x="1836" y="1205"/>
                    <a:pt x="1807" y="1027"/>
                    <a:pt x="1775" y="859"/>
                  </a:cubicBezTo>
                  <a:cubicBezTo>
                    <a:pt x="1757" y="772"/>
                    <a:pt x="1746" y="684"/>
                    <a:pt x="1729" y="602"/>
                  </a:cubicBezTo>
                  <a:cubicBezTo>
                    <a:pt x="1712" y="516"/>
                    <a:pt x="1681" y="437"/>
                    <a:pt x="1662" y="346"/>
                  </a:cubicBezTo>
                  <a:cubicBezTo>
                    <a:pt x="1654" y="305"/>
                    <a:pt x="1645" y="258"/>
                    <a:pt x="1636" y="210"/>
                  </a:cubicBezTo>
                  <a:cubicBezTo>
                    <a:pt x="1622" y="139"/>
                    <a:pt x="1625" y="64"/>
                    <a:pt x="1567" y="50"/>
                  </a:cubicBezTo>
                  <a:cubicBezTo>
                    <a:pt x="1527" y="67"/>
                    <a:pt x="1509" y="110"/>
                    <a:pt x="1512" y="158"/>
                  </a:cubicBezTo>
                  <a:cubicBezTo>
                    <a:pt x="1545" y="141"/>
                    <a:pt x="1592" y="191"/>
                    <a:pt x="1591" y="220"/>
                  </a:cubicBezTo>
                  <a:cubicBezTo>
                    <a:pt x="1589" y="255"/>
                    <a:pt x="1544" y="249"/>
                    <a:pt x="1500" y="248"/>
                  </a:cubicBezTo>
                  <a:cubicBezTo>
                    <a:pt x="1476" y="320"/>
                    <a:pt x="1502" y="430"/>
                    <a:pt x="1471" y="499"/>
                  </a:cubicBezTo>
                  <a:cubicBezTo>
                    <a:pt x="1513" y="497"/>
                    <a:pt x="1563" y="479"/>
                    <a:pt x="1605" y="489"/>
                  </a:cubicBezTo>
                  <a:cubicBezTo>
                    <a:pt x="1634" y="519"/>
                    <a:pt x="1626" y="565"/>
                    <a:pt x="1586" y="578"/>
                  </a:cubicBezTo>
                  <a:cubicBezTo>
                    <a:pt x="1571" y="582"/>
                    <a:pt x="1559" y="577"/>
                    <a:pt x="1548" y="590"/>
                  </a:cubicBezTo>
                  <a:cubicBezTo>
                    <a:pt x="1522" y="586"/>
                    <a:pt x="1509" y="588"/>
                    <a:pt x="1488" y="590"/>
                  </a:cubicBezTo>
                  <a:cubicBezTo>
                    <a:pt x="1488" y="619"/>
                    <a:pt x="1473" y="651"/>
                    <a:pt x="1455" y="676"/>
                  </a:cubicBezTo>
                  <a:cubicBezTo>
                    <a:pt x="1437" y="748"/>
                    <a:pt x="1451" y="796"/>
                    <a:pt x="1438" y="862"/>
                  </a:cubicBezTo>
                  <a:cubicBezTo>
                    <a:pt x="1512" y="865"/>
                    <a:pt x="1595" y="871"/>
                    <a:pt x="1667" y="855"/>
                  </a:cubicBezTo>
                  <a:cubicBezTo>
                    <a:pt x="1692" y="875"/>
                    <a:pt x="1716" y="928"/>
                    <a:pt x="1686" y="955"/>
                  </a:cubicBezTo>
                  <a:cubicBezTo>
                    <a:pt x="1602" y="962"/>
                    <a:pt x="1489" y="954"/>
                    <a:pt x="1419" y="955"/>
                  </a:cubicBezTo>
                  <a:cubicBezTo>
                    <a:pt x="1410" y="995"/>
                    <a:pt x="1406" y="1036"/>
                    <a:pt x="1402" y="1079"/>
                  </a:cubicBezTo>
                  <a:cubicBezTo>
                    <a:pt x="1398" y="1121"/>
                    <a:pt x="1391" y="1166"/>
                    <a:pt x="1393" y="1205"/>
                  </a:cubicBezTo>
                  <a:cubicBezTo>
                    <a:pt x="1404" y="1157"/>
                    <a:pt x="1413" y="1088"/>
                    <a:pt x="1464" y="1096"/>
                  </a:cubicBezTo>
                  <a:cubicBezTo>
                    <a:pt x="1506" y="1102"/>
                    <a:pt x="1534" y="1169"/>
                    <a:pt x="1538" y="1201"/>
                  </a:cubicBezTo>
                  <a:cubicBezTo>
                    <a:pt x="1578" y="1184"/>
                    <a:pt x="1647" y="1197"/>
                    <a:pt x="1701" y="1186"/>
                  </a:cubicBezTo>
                  <a:cubicBezTo>
                    <a:pt x="1728" y="1181"/>
                    <a:pt x="1745" y="1166"/>
                    <a:pt x="1760" y="1186"/>
                  </a:cubicBezTo>
                  <a:cubicBezTo>
                    <a:pt x="1763" y="1215"/>
                    <a:pt x="1784" y="1272"/>
                    <a:pt x="1746" y="1282"/>
                  </a:cubicBezTo>
                  <a:cubicBezTo>
                    <a:pt x="1736" y="1284"/>
                    <a:pt x="1718" y="1279"/>
                    <a:pt x="1708" y="1279"/>
                  </a:cubicBezTo>
                  <a:cubicBezTo>
                    <a:pt x="1653" y="1282"/>
                    <a:pt x="1595" y="1290"/>
                    <a:pt x="1545" y="1294"/>
                  </a:cubicBezTo>
                  <a:cubicBezTo>
                    <a:pt x="1542" y="1317"/>
                    <a:pt x="1526" y="1328"/>
                    <a:pt x="1522" y="1351"/>
                  </a:cubicBezTo>
                  <a:cubicBezTo>
                    <a:pt x="1502" y="1365"/>
                    <a:pt x="1499" y="1398"/>
                    <a:pt x="1471" y="1396"/>
                  </a:cubicBezTo>
                  <a:cubicBezTo>
                    <a:pt x="1448" y="1395"/>
                    <a:pt x="1422" y="1336"/>
                    <a:pt x="1417" y="1310"/>
                  </a:cubicBezTo>
                  <a:cubicBezTo>
                    <a:pt x="1403" y="1307"/>
                    <a:pt x="1395" y="1306"/>
                    <a:pt x="1381" y="1308"/>
                  </a:cubicBezTo>
                  <a:cubicBezTo>
                    <a:pt x="1376" y="1344"/>
                    <a:pt x="1365" y="1395"/>
                    <a:pt x="1362" y="1437"/>
                  </a:cubicBezTo>
                  <a:cubicBezTo>
                    <a:pt x="1371" y="1435"/>
                    <a:pt x="1375" y="1440"/>
                    <a:pt x="1378" y="1444"/>
                  </a:cubicBezTo>
                  <a:cubicBezTo>
                    <a:pt x="1384" y="1477"/>
                    <a:pt x="1403" y="1495"/>
                    <a:pt x="1407" y="1530"/>
                  </a:cubicBezTo>
                  <a:cubicBezTo>
                    <a:pt x="1503" y="1514"/>
                    <a:pt x="1615" y="1522"/>
                    <a:pt x="1717" y="1509"/>
                  </a:cubicBezTo>
                  <a:cubicBezTo>
                    <a:pt x="1741" y="1505"/>
                    <a:pt x="1775" y="1495"/>
                    <a:pt x="1791" y="1499"/>
                  </a:cubicBezTo>
                  <a:cubicBezTo>
                    <a:pt x="1802" y="1501"/>
                    <a:pt x="1802" y="1508"/>
                    <a:pt x="1808" y="1513"/>
                  </a:cubicBezTo>
                  <a:cubicBezTo>
                    <a:pt x="1816" y="1520"/>
                    <a:pt x="1820" y="1520"/>
                    <a:pt x="1822" y="1525"/>
                  </a:cubicBezTo>
                  <a:cubicBezTo>
                    <a:pt x="1832" y="1548"/>
                    <a:pt x="1820" y="1584"/>
                    <a:pt x="1801" y="1594"/>
                  </a:cubicBezTo>
                  <a:cubicBezTo>
                    <a:pt x="1655" y="1590"/>
                    <a:pt x="1556" y="1614"/>
                    <a:pt x="1419" y="1621"/>
                  </a:cubicBezTo>
                  <a:cubicBezTo>
                    <a:pt x="1417" y="1665"/>
                    <a:pt x="1395" y="1691"/>
                    <a:pt x="1376" y="1719"/>
                  </a:cubicBezTo>
                  <a:cubicBezTo>
                    <a:pt x="1510" y="1792"/>
                    <a:pt x="1652" y="1858"/>
                    <a:pt x="1794" y="1924"/>
                  </a:cubicBezTo>
                  <a:close/>
                  <a:moveTo>
                    <a:pt x="230" y="442"/>
                  </a:moveTo>
                  <a:cubicBezTo>
                    <a:pt x="213" y="572"/>
                    <a:pt x="193" y="713"/>
                    <a:pt x="173" y="843"/>
                  </a:cubicBezTo>
                  <a:cubicBezTo>
                    <a:pt x="185" y="830"/>
                    <a:pt x="205" y="818"/>
                    <a:pt x="211" y="804"/>
                  </a:cubicBezTo>
                  <a:cubicBezTo>
                    <a:pt x="219" y="788"/>
                    <a:pt x="220" y="759"/>
                    <a:pt x="223" y="738"/>
                  </a:cubicBezTo>
                  <a:cubicBezTo>
                    <a:pt x="227" y="716"/>
                    <a:pt x="231" y="691"/>
                    <a:pt x="233" y="671"/>
                  </a:cubicBezTo>
                  <a:cubicBezTo>
                    <a:pt x="238" y="624"/>
                    <a:pt x="236" y="571"/>
                    <a:pt x="240" y="530"/>
                  </a:cubicBezTo>
                  <a:cubicBezTo>
                    <a:pt x="242" y="505"/>
                    <a:pt x="251" y="481"/>
                    <a:pt x="254" y="456"/>
                  </a:cubicBezTo>
                  <a:cubicBezTo>
                    <a:pt x="257" y="435"/>
                    <a:pt x="255" y="412"/>
                    <a:pt x="257" y="389"/>
                  </a:cubicBezTo>
                  <a:cubicBezTo>
                    <a:pt x="260" y="334"/>
                    <a:pt x="273" y="277"/>
                    <a:pt x="281" y="222"/>
                  </a:cubicBezTo>
                  <a:cubicBezTo>
                    <a:pt x="288" y="168"/>
                    <a:pt x="299" y="105"/>
                    <a:pt x="309" y="60"/>
                  </a:cubicBezTo>
                  <a:cubicBezTo>
                    <a:pt x="257" y="172"/>
                    <a:pt x="249" y="302"/>
                    <a:pt x="230" y="442"/>
                  </a:cubicBezTo>
                  <a:close/>
                  <a:moveTo>
                    <a:pt x="784" y="248"/>
                  </a:moveTo>
                  <a:cubicBezTo>
                    <a:pt x="885" y="246"/>
                    <a:pt x="1065" y="247"/>
                    <a:pt x="1183" y="248"/>
                  </a:cubicBezTo>
                  <a:cubicBezTo>
                    <a:pt x="1267" y="249"/>
                    <a:pt x="1390" y="245"/>
                    <a:pt x="1479" y="234"/>
                  </a:cubicBezTo>
                  <a:cubicBezTo>
                    <a:pt x="1509" y="230"/>
                    <a:pt x="1577" y="233"/>
                    <a:pt x="1557" y="198"/>
                  </a:cubicBezTo>
                  <a:cubicBezTo>
                    <a:pt x="1510" y="176"/>
                    <a:pt x="1455" y="186"/>
                    <a:pt x="1393" y="186"/>
                  </a:cubicBezTo>
                  <a:cubicBezTo>
                    <a:pt x="1327" y="186"/>
                    <a:pt x="1268" y="182"/>
                    <a:pt x="1197" y="184"/>
                  </a:cubicBezTo>
                  <a:cubicBezTo>
                    <a:pt x="1154" y="185"/>
                    <a:pt x="1101" y="183"/>
                    <a:pt x="1047" y="184"/>
                  </a:cubicBezTo>
                  <a:cubicBezTo>
                    <a:pt x="973" y="185"/>
                    <a:pt x="891" y="191"/>
                    <a:pt x="810" y="189"/>
                  </a:cubicBezTo>
                  <a:cubicBezTo>
                    <a:pt x="712" y="186"/>
                    <a:pt x="627" y="188"/>
                    <a:pt x="550" y="198"/>
                  </a:cubicBezTo>
                  <a:cubicBezTo>
                    <a:pt x="531" y="201"/>
                    <a:pt x="512" y="205"/>
                    <a:pt x="498" y="215"/>
                  </a:cubicBezTo>
                  <a:cubicBezTo>
                    <a:pt x="496" y="232"/>
                    <a:pt x="498" y="238"/>
                    <a:pt x="495" y="258"/>
                  </a:cubicBezTo>
                  <a:cubicBezTo>
                    <a:pt x="593" y="260"/>
                    <a:pt x="690" y="250"/>
                    <a:pt x="784" y="248"/>
                  </a:cubicBezTo>
                  <a:close/>
                  <a:moveTo>
                    <a:pt x="1397" y="415"/>
                  </a:moveTo>
                  <a:cubicBezTo>
                    <a:pt x="1401" y="415"/>
                    <a:pt x="1408" y="424"/>
                    <a:pt x="1419" y="425"/>
                  </a:cubicBezTo>
                  <a:cubicBezTo>
                    <a:pt x="1424" y="425"/>
                    <a:pt x="1429" y="422"/>
                    <a:pt x="1433" y="423"/>
                  </a:cubicBezTo>
                  <a:cubicBezTo>
                    <a:pt x="1449" y="425"/>
                    <a:pt x="1451" y="458"/>
                    <a:pt x="1462" y="466"/>
                  </a:cubicBezTo>
                  <a:cubicBezTo>
                    <a:pt x="1462" y="467"/>
                    <a:pt x="1464" y="468"/>
                    <a:pt x="1464" y="466"/>
                  </a:cubicBezTo>
                  <a:cubicBezTo>
                    <a:pt x="1468" y="398"/>
                    <a:pt x="1472" y="311"/>
                    <a:pt x="1474" y="253"/>
                  </a:cubicBezTo>
                  <a:cubicBezTo>
                    <a:pt x="1270" y="271"/>
                    <a:pt x="1070" y="260"/>
                    <a:pt x="868" y="265"/>
                  </a:cubicBezTo>
                  <a:cubicBezTo>
                    <a:pt x="739" y="269"/>
                    <a:pt x="621" y="271"/>
                    <a:pt x="495" y="275"/>
                  </a:cubicBezTo>
                  <a:cubicBezTo>
                    <a:pt x="484" y="361"/>
                    <a:pt x="483" y="463"/>
                    <a:pt x="474" y="542"/>
                  </a:cubicBezTo>
                  <a:cubicBezTo>
                    <a:pt x="492" y="543"/>
                    <a:pt x="505" y="539"/>
                    <a:pt x="519" y="532"/>
                  </a:cubicBezTo>
                  <a:cubicBezTo>
                    <a:pt x="521" y="500"/>
                    <a:pt x="521" y="479"/>
                    <a:pt x="529" y="456"/>
                  </a:cubicBezTo>
                  <a:cubicBezTo>
                    <a:pt x="549" y="443"/>
                    <a:pt x="559" y="419"/>
                    <a:pt x="581" y="408"/>
                  </a:cubicBezTo>
                  <a:cubicBezTo>
                    <a:pt x="649" y="416"/>
                    <a:pt x="651" y="488"/>
                    <a:pt x="677" y="537"/>
                  </a:cubicBezTo>
                  <a:cubicBezTo>
                    <a:pt x="703" y="520"/>
                    <a:pt x="749" y="526"/>
                    <a:pt x="786" y="525"/>
                  </a:cubicBezTo>
                  <a:cubicBezTo>
                    <a:pt x="877" y="524"/>
                    <a:pt x="1004" y="525"/>
                    <a:pt x="1111" y="513"/>
                  </a:cubicBezTo>
                  <a:cubicBezTo>
                    <a:pt x="1110" y="459"/>
                    <a:pt x="1152" y="427"/>
                    <a:pt x="1209" y="444"/>
                  </a:cubicBezTo>
                  <a:cubicBezTo>
                    <a:pt x="1216" y="458"/>
                    <a:pt x="1226" y="469"/>
                    <a:pt x="1235" y="482"/>
                  </a:cubicBezTo>
                  <a:cubicBezTo>
                    <a:pt x="1228" y="420"/>
                    <a:pt x="1326" y="410"/>
                    <a:pt x="1352" y="456"/>
                  </a:cubicBezTo>
                  <a:cubicBezTo>
                    <a:pt x="1355" y="431"/>
                    <a:pt x="1377" y="415"/>
                    <a:pt x="1397" y="415"/>
                  </a:cubicBezTo>
                  <a:close/>
                  <a:moveTo>
                    <a:pt x="658" y="547"/>
                  </a:moveTo>
                  <a:cubicBezTo>
                    <a:pt x="653" y="516"/>
                    <a:pt x="627" y="433"/>
                    <a:pt x="600" y="432"/>
                  </a:cubicBezTo>
                  <a:cubicBezTo>
                    <a:pt x="588" y="432"/>
                    <a:pt x="580" y="448"/>
                    <a:pt x="569" y="449"/>
                  </a:cubicBezTo>
                  <a:cubicBezTo>
                    <a:pt x="522" y="523"/>
                    <a:pt x="547" y="644"/>
                    <a:pt x="603" y="697"/>
                  </a:cubicBezTo>
                  <a:cubicBezTo>
                    <a:pt x="647" y="675"/>
                    <a:pt x="667" y="606"/>
                    <a:pt x="658" y="547"/>
                  </a:cubicBezTo>
                  <a:close/>
                  <a:moveTo>
                    <a:pt x="1429" y="446"/>
                  </a:moveTo>
                  <a:cubicBezTo>
                    <a:pt x="1399" y="421"/>
                    <a:pt x="1361" y="447"/>
                    <a:pt x="1366" y="487"/>
                  </a:cubicBezTo>
                  <a:cubicBezTo>
                    <a:pt x="1357" y="484"/>
                    <a:pt x="1360" y="494"/>
                    <a:pt x="1357" y="497"/>
                  </a:cubicBezTo>
                  <a:cubicBezTo>
                    <a:pt x="1357" y="554"/>
                    <a:pt x="1361" y="636"/>
                    <a:pt x="1405" y="671"/>
                  </a:cubicBezTo>
                  <a:cubicBezTo>
                    <a:pt x="1411" y="627"/>
                    <a:pt x="1414" y="587"/>
                    <a:pt x="1409" y="547"/>
                  </a:cubicBezTo>
                  <a:cubicBezTo>
                    <a:pt x="1405" y="509"/>
                    <a:pt x="1383" y="473"/>
                    <a:pt x="1395" y="442"/>
                  </a:cubicBezTo>
                  <a:cubicBezTo>
                    <a:pt x="1407" y="450"/>
                    <a:pt x="1411" y="467"/>
                    <a:pt x="1414" y="482"/>
                  </a:cubicBezTo>
                  <a:cubicBezTo>
                    <a:pt x="1424" y="540"/>
                    <a:pt x="1436" y="609"/>
                    <a:pt x="1424" y="676"/>
                  </a:cubicBezTo>
                  <a:cubicBezTo>
                    <a:pt x="1487" y="629"/>
                    <a:pt x="1470" y="505"/>
                    <a:pt x="1429" y="446"/>
                  </a:cubicBezTo>
                  <a:close/>
                  <a:moveTo>
                    <a:pt x="1247" y="499"/>
                  </a:moveTo>
                  <a:cubicBezTo>
                    <a:pt x="1246" y="522"/>
                    <a:pt x="1250" y="569"/>
                    <a:pt x="1259" y="599"/>
                  </a:cubicBezTo>
                  <a:cubicBezTo>
                    <a:pt x="1264" y="615"/>
                    <a:pt x="1275" y="629"/>
                    <a:pt x="1281" y="645"/>
                  </a:cubicBezTo>
                  <a:cubicBezTo>
                    <a:pt x="1288" y="666"/>
                    <a:pt x="1292" y="685"/>
                    <a:pt x="1302" y="690"/>
                  </a:cubicBezTo>
                  <a:cubicBezTo>
                    <a:pt x="1340" y="708"/>
                    <a:pt x="1343" y="660"/>
                    <a:pt x="1366" y="652"/>
                  </a:cubicBezTo>
                  <a:cubicBezTo>
                    <a:pt x="1338" y="600"/>
                    <a:pt x="1327" y="524"/>
                    <a:pt x="1345" y="466"/>
                  </a:cubicBezTo>
                  <a:cubicBezTo>
                    <a:pt x="1295" y="428"/>
                    <a:pt x="1249" y="440"/>
                    <a:pt x="1247" y="499"/>
                  </a:cubicBezTo>
                  <a:close/>
                  <a:moveTo>
                    <a:pt x="1197" y="461"/>
                  </a:moveTo>
                  <a:cubicBezTo>
                    <a:pt x="1180" y="455"/>
                    <a:pt x="1145" y="471"/>
                    <a:pt x="1137" y="487"/>
                  </a:cubicBezTo>
                  <a:cubicBezTo>
                    <a:pt x="1128" y="507"/>
                    <a:pt x="1126" y="563"/>
                    <a:pt x="1133" y="597"/>
                  </a:cubicBezTo>
                  <a:cubicBezTo>
                    <a:pt x="1141" y="641"/>
                    <a:pt x="1163" y="686"/>
                    <a:pt x="1187" y="704"/>
                  </a:cubicBezTo>
                  <a:cubicBezTo>
                    <a:pt x="1223" y="691"/>
                    <a:pt x="1233" y="653"/>
                    <a:pt x="1250" y="621"/>
                  </a:cubicBezTo>
                  <a:cubicBezTo>
                    <a:pt x="1236" y="572"/>
                    <a:pt x="1229" y="533"/>
                    <a:pt x="1233" y="487"/>
                  </a:cubicBezTo>
                  <a:cubicBezTo>
                    <a:pt x="1216" y="483"/>
                    <a:pt x="1213" y="466"/>
                    <a:pt x="1197" y="461"/>
                  </a:cubicBezTo>
                  <a:close/>
                  <a:moveTo>
                    <a:pt x="1479" y="513"/>
                  </a:moveTo>
                  <a:cubicBezTo>
                    <a:pt x="1482" y="538"/>
                    <a:pt x="1489" y="556"/>
                    <a:pt x="1491" y="571"/>
                  </a:cubicBezTo>
                  <a:cubicBezTo>
                    <a:pt x="1540" y="567"/>
                    <a:pt x="1610" y="563"/>
                    <a:pt x="1596" y="511"/>
                  </a:cubicBezTo>
                  <a:cubicBezTo>
                    <a:pt x="1556" y="503"/>
                    <a:pt x="1516" y="519"/>
                    <a:pt x="1479" y="513"/>
                  </a:cubicBezTo>
                  <a:close/>
                  <a:moveTo>
                    <a:pt x="908" y="544"/>
                  </a:moveTo>
                  <a:cubicBezTo>
                    <a:pt x="886" y="546"/>
                    <a:pt x="862" y="550"/>
                    <a:pt x="841" y="549"/>
                  </a:cubicBezTo>
                  <a:cubicBezTo>
                    <a:pt x="787" y="547"/>
                    <a:pt x="731" y="535"/>
                    <a:pt x="677" y="549"/>
                  </a:cubicBezTo>
                  <a:cubicBezTo>
                    <a:pt x="680" y="568"/>
                    <a:pt x="678" y="589"/>
                    <a:pt x="681" y="609"/>
                  </a:cubicBezTo>
                  <a:cubicBezTo>
                    <a:pt x="828" y="599"/>
                    <a:pt x="961" y="611"/>
                    <a:pt x="1111" y="590"/>
                  </a:cubicBezTo>
                  <a:cubicBezTo>
                    <a:pt x="1110" y="575"/>
                    <a:pt x="1113" y="553"/>
                    <a:pt x="1109" y="535"/>
                  </a:cubicBezTo>
                  <a:cubicBezTo>
                    <a:pt x="1041" y="537"/>
                    <a:pt x="969" y="541"/>
                    <a:pt x="908" y="544"/>
                  </a:cubicBezTo>
                  <a:close/>
                  <a:moveTo>
                    <a:pt x="474" y="563"/>
                  </a:moveTo>
                  <a:cubicBezTo>
                    <a:pt x="476" y="577"/>
                    <a:pt x="471" y="585"/>
                    <a:pt x="471" y="597"/>
                  </a:cubicBezTo>
                  <a:cubicBezTo>
                    <a:pt x="489" y="604"/>
                    <a:pt x="509" y="597"/>
                    <a:pt x="534" y="604"/>
                  </a:cubicBezTo>
                  <a:cubicBezTo>
                    <a:pt x="534" y="583"/>
                    <a:pt x="517" y="580"/>
                    <a:pt x="514" y="563"/>
                  </a:cubicBezTo>
                  <a:cubicBezTo>
                    <a:pt x="499" y="559"/>
                    <a:pt x="487" y="565"/>
                    <a:pt x="474" y="563"/>
                  </a:cubicBezTo>
                  <a:close/>
                  <a:moveTo>
                    <a:pt x="677" y="625"/>
                  </a:moveTo>
                  <a:cubicBezTo>
                    <a:pt x="664" y="651"/>
                    <a:pt x="655" y="696"/>
                    <a:pt x="631" y="711"/>
                  </a:cubicBezTo>
                  <a:cubicBezTo>
                    <a:pt x="595" y="735"/>
                    <a:pt x="575" y="703"/>
                    <a:pt x="560" y="676"/>
                  </a:cubicBezTo>
                  <a:cubicBezTo>
                    <a:pt x="548" y="655"/>
                    <a:pt x="548" y="636"/>
                    <a:pt x="534" y="621"/>
                  </a:cubicBezTo>
                  <a:cubicBezTo>
                    <a:pt x="511" y="626"/>
                    <a:pt x="501" y="614"/>
                    <a:pt x="471" y="618"/>
                  </a:cubicBezTo>
                  <a:cubicBezTo>
                    <a:pt x="473" y="692"/>
                    <a:pt x="461" y="749"/>
                    <a:pt x="457" y="833"/>
                  </a:cubicBezTo>
                  <a:cubicBezTo>
                    <a:pt x="502" y="847"/>
                    <a:pt x="523" y="885"/>
                    <a:pt x="557" y="909"/>
                  </a:cubicBezTo>
                  <a:cubicBezTo>
                    <a:pt x="614" y="889"/>
                    <a:pt x="689" y="915"/>
                    <a:pt x="758" y="900"/>
                  </a:cubicBezTo>
                  <a:cubicBezTo>
                    <a:pt x="770" y="828"/>
                    <a:pt x="802" y="741"/>
                    <a:pt x="870" y="781"/>
                  </a:cubicBezTo>
                  <a:cubicBezTo>
                    <a:pt x="887" y="790"/>
                    <a:pt x="897" y="800"/>
                    <a:pt x="903" y="814"/>
                  </a:cubicBezTo>
                  <a:cubicBezTo>
                    <a:pt x="916" y="797"/>
                    <a:pt x="920" y="777"/>
                    <a:pt x="937" y="769"/>
                  </a:cubicBezTo>
                  <a:cubicBezTo>
                    <a:pt x="998" y="737"/>
                    <a:pt x="1012" y="834"/>
                    <a:pt x="1028" y="876"/>
                  </a:cubicBezTo>
                  <a:cubicBezTo>
                    <a:pt x="1167" y="866"/>
                    <a:pt x="1288" y="855"/>
                    <a:pt x="1414" y="862"/>
                  </a:cubicBezTo>
                  <a:cubicBezTo>
                    <a:pt x="1426" y="812"/>
                    <a:pt x="1420" y="757"/>
                    <a:pt x="1429" y="709"/>
                  </a:cubicBezTo>
                  <a:cubicBezTo>
                    <a:pt x="1395" y="707"/>
                    <a:pt x="1387" y="680"/>
                    <a:pt x="1369" y="664"/>
                  </a:cubicBezTo>
                  <a:cubicBezTo>
                    <a:pt x="1360" y="680"/>
                    <a:pt x="1356" y="696"/>
                    <a:pt x="1343" y="704"/>
                  </a:cubicBezTo>
                  <a:cubicBezTo>
                    <a:pt x="1298" y="732"/>
                    <a:pt x="1267" y="685"/>
                    <a:pt x="1257" y="647"/>
                  </a:cubicBezTo>
                  <a:cubicBezTo>
                    <a:pt x="1250" y="676"/>
                    <a:pt x="1217" y="723"/>
                    <a:pt x="1192" y="726"/>
                  </a:cubicBezTo>
                  <a:cubicBezTo>
                    <a:pt x="1147" y="730"/>
                    <a:pt x="1133" y="648"/>
                    <a:pt x="1118" y="614"/>
                  </a:cubicBezTo>
                  <a:cubicBezTo>
                    <a:pt x="972" y="621"/>
                    <a:pt x="841" y="620"/>
                    <a:pt x="677" y="625"/>
                  </a:cubicBezTo>
                  <a:close/>
                  <a:moveTo>
                    <a:pt x="946" y="788"/>
                  </a:moveTo>
                  <a:cubicBezTo>
                    <a:pt x="879" y="843"/>
                    <a:pt x="884" y="990"/>
                    <a:pt x="937" y="1055"/>
                  </a:cubicBezTo>
                  <a:cubicBezTo>
                    <a:pt x="967" y="1092"/>
                    <a:pt x="990" y="1061"/>
                    <a:pt x="1006" y="1026"/>
                  </a:cubicBezTo>
                  <a:cubicBezTo>
                    <a:pt x="1043" y="948"/>
                    <a:pt x="1005" y="856"/>
                    <a:pt x="977" y="785"/>
                  </a:cubicBezTo>
                  <a:cubicBezTo>
                    <a:pt x="966" y="785"/>
                    <a:pt x="956" y="786"/>
                    <a:pt x="946" y="788"/>
                  </a:cubicBezTo>
                  <a:close/>
                  <a:moveTo>
                    <a:pt x="775" y="907"/>
                  </a:moveTo>
                  <a:cubicBezTo>
                    <a:pt x="762" y="976"/>
                    <a:pt x="807" y="1036"/>
                    <a:pt x="839" y="1069"/>
                  </a:cubicBezTo>
                  <a:cubicBezTo>
                    <a:pt x="873" y="1064"/>
                    <a:pt x="885" y="1036"/>
                    <a:pt x="892" y="1003"/>
                  </a:cubicBezTo>
                  <a:cubicBezTo>
                    <a:pt x="874" y="948"/>
                    <a:pt x="874" y="875"/>
                    <a:pt x="894" y="828"/>
                  </a:cubicBezTo>
                  <a:cubicBezTo>
                    <a:pt x="878" y="810"/>
                    <a:pt x="859" y="795"/>
                    <a:pt x="827" y="793"/>
                  </a:cubicBezTo>
                  <a:cubicBezTo>
                    <a:pt x="800" y="813"/>
                    <a:pt x="783" y="860"/>
                    <a:pt x="775" y="907"/>
                  </a:cubicBezTo>
                  <a:close/>
                  <a:moveTo>
                    <a:pt x="500" y="914"/>
                  </a:moveTo>
                  <a:cubicBezTo>
                    <a:pt x="483" y="899"/>
                    <a:pt x="448" y="873"/>
                    <a:pt x="428" y="867"/>
                  </a:cubicBezTo>
                  <a:cubicBezTo>
                    <a:pt x="415" y="862"/>
                    <a:pt x="399" y="864"/>
                    <a:pt x="383" y="862"/>
                  </a:cubicBezTo>
                  <a:cubicBezTo>
                    <a:pt x="362" y="858"/>
                    <a:pt x="341" y="849"/>
                    <a:pt x="323" y="847"/>
                  </a:cubicBezTo>
                  <a:cubicBezTo>
                    <a:pt x="292" y="845"/>
                    <a:pt x="251" y="854"/>
                    <a:pt x="221" y="867"/>
                  </a:cubicBezTo>
                  <a:cubicBezTo>
                    <a:pt x="144" y="898"/>
                    <a:pt x="101" y="949"/>
                    <a:pt x="59" y="1005"/>
                  </a:cubicBezTo>
                  <a:cubicBezTo>
                    <a:pt x="37" y="1051"/>
                    <a:pt x="27" y="1107"/>
                    <a:pt x="37" y="1170"/>
                  </a:cubicBezTo>
                  <a:cubicBezTo>
                    <a:pt x="44" y="1216"/>
                    <a:pt x="68" y="1280"/>
                    <a:pt x="87" y="1313"/>
                  </a:cubicBezTo>
                  <a:cubicBezTo>
                    <a:pt x="118" y="1364"/>
                    <a:pt x="189" y="1419"/>
                    <a:pt x="259" y="1439"/>
                  </a:cubicBezTo>
                  <a:cubicBezTo>
                    <a:pt x="303" y="1452"/>
                    <a:pt x="349" y="1446"/>
                    <a:pt x="395" y="1439"/>
                  </a:cubicBezTo>
                  <a:cubicBezTo>
                    <a:pt x="403" y="1439"/>
                    <a:pt x="400" y="1427"/>
                    <a:pt x="409" y="1427"/>
                  </a:cubicBezTo>
                  <a:cubicBezTo>
                    <a:pt x="418" y="1420"/>
                    <a:pt x="420" y="1433"/>
                    <a:pt x="428" y="1427"/>
                  </a:cubicBezTo>
                  <a:cubicBezTo>
                    <a:pt x="581" y="1381"/>
                    <a:pt x="666" y="1135"/>
                    <a:pt x="572" y="995"/>
                  </a:cubicBezTo>
                  <a:cubicBezTo>
                    <a:pt x="564" y="991"/>
                    <a:pt x="554" y="993"/>
                    <a:pt x="550" y="991"/>
                  </a:cubicBezTo>
                  <a:cubicBezTo>
                    <a:pt x="549" y="981"/>
                    <a:pt x="564" y="981"/>
                    <a:pt x="557" y="974"/>
                  </a:cubicBezTo>
                  <a:cubicBezTo>
                    <a:pt x="541" y="953"/>
                    <a:pt x="521" y="932"/>
                    <a:pt x="500" y="914"/>
                  </a:cubicBezTo>
                  <a:close/>
                  <a:moveTo>
                    <a:pt x="1216" y="881"/>
                  </a:moveTo>
                  <a:cubicBezTo>
                    <a:pt x="1159" y="885"/>
                    <a:pt x="1096" y="896"/>
                    <a:pt x="1035" y="895"/>
                  </a:cubicBezTo>
                  <a:cubicBezTo>
                    <a:pt x="1039" y="913"/>
                    <a:pt x="1042" y="932"/>
                    <a:pt x="1042" y="955"/>
                  </a:cubicBezTo>
                  <a:cubicBezTo>
                    <a:pt x="1156" y="940"/>
                    <a:pt x="1274" y="937"/>
                    <a:pt x="1400" y="936"/>
                  </a:cubicBezTo>
                  <a:cubicBezTo>
                    <a:pt x="1408" y="934"/>
                    <a:pt x="1404" y="919"/>
                    <a:pt x="1417" y="921"/>
                  </a:cubicBezTo>
                  <a:cubicBezTo>
                    <a:pt x="1426" y="922"/>
                    <a:pt x="1421" y="938"/>
                    <a:pt x="1431" y="938"/>
                  </a:cubicBezTo>
                  <a:cubicBezTo>
                    <a:pt x="1504" y="933"/>
                    <a:pt x="1599" y="944"/>
                    <a:pt x="1667" y="933"/>
                  </a:cubicBezTo>
                  <a:cubicBezTo>
                    <a:pt x="1678" y="921"/>
                    <a:pt x="1678" y="897"/>
                    <a:pt x="1665" y="883"/>
                  </a:cubicBezTo>
                  <a:cubicBezTo>
                    <a:pt x="1515" y="894"/>
                    <a:pt x="1373" y="870"/>
                    <a:pt x="1216" y="881"/>
                  </a:cubicBezTo>
                  <a:close/>
                  <a:moveTo>
                    <a:pt x="569" y="929"/>
                  </a:moveTo>
                  <a:cubicBezTo>
                    <a:pt x="584" y="940"/>
                    <a:pt x="584" y="960"/>
                    <a:pt x="600" y="969"/>
                  </a:cubicBezTo>
                  <a:cubicBezTo>
                    <a:pt x="628" y="985"/>
                    <a:pt x="718" y="966"/>
                    <a:pt x="755" y="967"/>
                  </a:cubicBezTo>
                  <a:cubicBezTo>
                    <a:pt x="756" y="952"/>
                    <a:pt x="751" y="942"/>
                    <a:pt x="753" y="926"/>
                  </a:cubicBezTo>
                  <a:cubicBezTo>
                    <a:pt x="691" y="928"/>
                    <a:pt x="627" y="918"/>
                    <a:pt x="569" y="929"/>
                  </a:cubicBezTo>
                  <a:close/>
                  <a:moveTo>
                    <a:pt x="1042" y="974"/>
                  </a:moveTo>
                  <a:cubicBezTo>
                    <a:pt x="1035" y="1014"/>
                    <a:pt x="1020" y="1062"/>
                    <a:pt x="992" y="1086"/>
                  </a:cubicBezTo>
                  <a:cubicBezTo>
                    <a:pt x="951" y="1122"/>
                    <a:pt x="923" y="1058"/>
                    <a:pt x="901" y="1031"/>
                  </a:cubicBezTo>
                  <a:cubicBezTo>
                    <a:pt x="893" y="1068"/>
                    <a:pt x="866" y="1096"/>
                    <a:pt x="825" y="1091"/>
                  </a:cubicBezTo>
                  <a:cubicBezTo>
                    <a:pt x="799" y="1062"/>
                    <a:pt x="782" y="1026"/>
                    <a:pt x="765" y="988"/>
                  </a:cubicBezTo>
                  <a:cubicBezTo>
                    <a:pt x="723" y="991"/>
                    <a:pt x="669" y="992"/>
                    <a:pt x="619" y="993"/>
                  </a:cubicBezTo>
                  <a:cubicBezTo>
                    <a:pt x="645" y="1061"/>
                    <a:pt x="653" y="1164"/>
                    <a:pt x="619" y="1246"/>
                  </a:cubicBezTo>
                  <a:cubicBezTo>
                    <a:pt x="682" y="1220"/>
                    <a:pt x="771" y="1245"/>
                    <a:pt x="832" y="1229"/>
                  </a:cubicBezTo>
                  <a:cubicBezTo>
                    <a:pt x="830" y="1218"/>
                    <a:pt x="836" y="1213"/>
                    <a:pt x="832" y="1205"/>
                  </a:cubicBezTo>
                  <a:cubicBezTo>
                    <a:pt x="839" y="1177"/>
                    <a:pt x="857" y="1160"/>
                    <a:pt x="870" y="1139"/>
                  </a:cubicBezTo>
                  <a:cubicBezTo>
                    <a:pt x="878" y="1125"/>
                    <a:pt x="878" y="1111"/>
                    <a:pt x="889" y="1108"/>
                  </a:cubicBezTo>
                  <a:cubicBezTo>
                    <a:pt x="918" y="1098"/>
                    <a:pt x="940" y="1153"/>
                    <a:pt x="965" y="1165"/>
                  </a:cubicBezTo>
                  <a:cubicBezTo>
                    <a:pt x="972" y="1153"/>
                    <a:pt x="975" y="1123"/>
                    <a:pt x="992" y="1117"/>
                  </a:cubicBezTo>
                  <a:cubicBezTo>
                    <a:pt x="1043" y="1099"/>
                    <a:pt x="1074" y="1169"/>
                    <a:pt x="1099" y="1186"/>
                  </a:cubicBezTo>
                  <a:cubicBezTo>
                    <a:pt x="1111" y="1121"/>
                    <a:pt x="1180" y="1079"/>
                    <a:pt x="1211" y="1143"/>
                  </a:cubicBezTo>
                  <a:cubicBezTo>
                    <a:pt x="1224" y="1169"/>
                    <a:pt x="1224" y="1202"/>
                    <a:pt x="1233" y="1224"/>
                  </a:cubicBezTo>
                  <a:cubicBezTo>
                    <a:pt x="1282" y="1216"/>
                    <a:pt x="1317" y="1221"/>
                    <a:pt x="1364" y="1210"/>
                  </a:cubicBezTo>
                  <a:cubicBezTo>
                    <a:pt x="1382" y="1122"/>
                    <a:pt x="1385" y="1050"/>
                    <a:pt x="1397" y="955"/>
                  </a:cubicBezTo>
                  <a:cubicBezTo>
                    <a:pt x="1248" y="956"/>
                    <a:pt x="1166" y="960"/>
                    <a:pt x="1042" y="974"/>
                  </a:cubicBezTo>
                  <a:close/>
                  <a:moveTo>
                    <a:pt x="1524" y="1215"/>
                  </a:moveTo>
                  <a:cubicBezTo>
                    <a:pt x="1519" y="1175"/>
                    <a:pt x="1492" y="1131"/>
                    <a:pt x="1467" y="1117"/>
                  </a:cubicBezTo>
                  <a:cubicBezTo>
                    <a:pt x="1439" y="1124"/>
                    <a:pt x="1422" y="1152"/>
                    <a:pt x="1417" y="1184"/>
                  </a:cubicBezTo>
                  <a:cubicBezTo>
                    <a:pt x="1406" y="1245"/>
                    <a:pt x="1439" y="1344"/>
                    <a:pt x="1471" y="1370"/>
                  </a:cubicBezTo>
                  <a:cubicBezTo>
                    <a:pt x="1514" y="1340"/>
                    <a:pt x="1532" y="1279"/>
                    <a:pt x="1524" y="1215"/>
                  </a:cubicBezTo>
                  <a:close/>
                  <a:moveTo>
                    <a:pt x="1209" y="1191"/>
                  </a:moveTo>
                  <a:cubicBezTo>
                    <a:pt x="1204" y="1173"/>
                    <a:pt x="1180" y="1123"/>
                    <a:pt x="1166" y="1129"/>
                  </a:cubicBezTo>
                  <a:cubicBezTo>
                    <a:pt x="1097" y="1160"/>
                    <a:pt x="1100" y="1272"/>
                    <a:pt x="1130" y="1332"/>
                  </a:cubicBezTo>
                  <a:cubicBezTo>
                    <a:pt x="1142" y="1354"/>
                    <a:pt x="1154" y="1388"/>
                    <a:pt x="1183" y="1384"/>
                  </a:cubicBezTo>
                  <a:cubicBezTo>
                    <a:pt x="1229" y="1358"/>
                    <a:pt x="1224" y="1246"/>
                    <a:pt x="1209" y="1191"/>
                  </a:cubicBezTo>
                  <a:close/>
                  <a:moveTo>
                    <a:pt x="851" y="1220"/>
                  </a:moveTo>
                  <a:cubicBezTo>
                    <a:pt x="846" y="1259"/>
                    <a:pt x="864" y="1341"/>
                    <a:pt x="868" y="1349"/>
                  </a:cubicBezTo>
                  <a:cubicBezTo>
                    <a:pt x="873" y="1360"/>
                    <a:pt x="877" y="1374"/>
                    <a:pt x="882" y="1382"/>
                  </a:cubicBezTo>
                  <a:cubicBezTo>
                    <a:pt x="913" y="1431"/>
                    <a:pt x="951" y="1352"/>
                    <a:pt x="954" y="1322"/>
                  </a:cubicBezTo>
                  <a:cubicBezTo>
                    <a:pt x="955" y="1308"/>
                    <a:pt x="947" y="1282"/>
                    <a:pt x="946" y="1267"/>
                  </a:cubicBezTo>
                  <a:cubicBezTo>
                    <a:pt x="946" y="1234"/>
                    <a:pt x="958" y="1193"/>
                    <a:pt x="956" y="1184"/>
                  </a:cubicBezTo>
                  <a:cubicBezTo>
                    <a:pt x="951" y="1163"/>
                    <a:pt x="918" y="1145"/>
                    <a:pt x="901" y="1134"/>
                  </a:cubicBezTo>
                  <a:cubicBezTo>
                    <a:pt x="884" y="1148"/>
                    <a:pt x="856" y="1182"/>
                    <a:pt x="851" y="1220"/>
                  </a:cubicBezTo>
                  <a:close/>
                  <a:moveTo>
                    <a:pt x="1092" y="1205"/>
                  </a:moveTo>
                  <a:cubicBezTo>
                    <a:pt x="1066" y="1182"/>
                    <a:pt x="1049" y="1139"/>
                    <a:pt x="1006" y="1141"/>
                  </a:cubicBezTo>
                  <a:cubicBezTo>
                    <a:pt x="1005" y="1160"/>
                    <a:pt x="986" y="1166"/>
                    <a:pt x="977" y="1182"/>
                  </a:cubicBezTo>
                  <a:cubicBezTo>
                    <a:pt x="953" y="1228"/>
                    <a:pt x="969" y="1321"/>
                    <a:pt x="994" y="1363"/>
                  </a:cubicBezTo>
                  <a:cubicBezTo>
                    <a:pt x="1016" y="1398"/>
                    <a:pt x="1033" y="1433"/>
                    <a:pt x="1068" y="1403"/>
                  </a:cubicBezTo>
                  <a:cubicBezTo>
                    <a:pt x="1086" y="1389"/>
                    <a:pt x="1094" y="1363"/>
                    <a:pt x="1097" y="1337"/>
                  </a:cubicBezTo>
                  <a:cubicBezTo>
                    <a:pt x="1097" y="1330"/>
                    <a:pt x="1106" y="1331"/>
                    <a:pt x="1109" y="1327"/>
                  </a:cubicBezTo>
                  <a:cubicBezTo>
                    <a:pt x="1090" y="1294"/>
                    <a:pt x="1084" y="1241"/>
                    <a:pt x="1092" y="1205"/>
                  </a:cubicBezTo>
                  <a:close/>
                  <a:moveTo>
                    <a:pt x="1543" y="1213"/>
                  </a:moveTo>
                  <a:cubicBezTo>
                    <a:pt x="1546" y="1232"/>
                    <a:pt x="1544" y="1256"/>
                    <a:pt x="1545" y="1277"/>
                  </a:cubicBezTo>
                  <a:cubicBezTo>
                    <a:pt x="1612" y="1261"/>
                    <a:pt x="1672" y="1261"/>
                    <a:pt x="1739" y="1258"/>
                  </a:cubicBezTo>
                  <a:cubicBezTo>
                    <a:pt x="1754" y="1246"/>
                    <a:pt x="1749" y="1213"/>
                    <a:pt x="1736" y="1203"/>
                  </a:cubicBezTo>
                  <a:cubicBezTo>
                    <a:pt x="1674" y="1201"/>
                    <a:pt x="1601" y="1221"/>
                    <a:pt x="1543" y="1213"/>
                  </a:cubicBezTo>
                  <a:close/>
                  <a:moveTo>
                    <a:pt x="1233" y="1244"/>
                  </a:moveTo>
                  <a:cubicBezTo>
                    <a:pt x="1237" y="1263"/>
                    <a:pt x="1238" y="1276"/>
                    <a:pt x="1238" y="1303"/>
                  </a:cubicBezTo>
                  <a:cubicBezTo>
                    <a:pt x="1304" y="1285"/>
                    <a:pt x="1347" y="1304"/>
                    <a:pt x="1407" y="1282"/>
                  </a:cubicBezTo>
                  <a:cubicBezTo>
                    <a:pt x="1404" y="1262"/>
                    <a:pt x="1399" y="1245"/>
                    <a:pt x="1395" y="1227"/>
                  </a:cubicBezTo>
                  <a:cubicBezTo>
                    <a:pt x="1349" y="1236"/>
                    <a:pt x="1294" y="1241"/>
                    <a:pt x="1233" y="1244"/>
                  </a:cubicBezTo>
                  <a:close/>
                  <a:moveTo>
                    <a:pt x="617" y="1263"/>
                  </a:moveTo>
                  <a:cubicBezTo>
                    <a:pt x="613" y="1275"/>
                    <a:pt x="601" y="1291"/>
                    <a:pt x="603" y="1301"/>
                  </a:cubicBezTo>
                  <a:cubicBezTo>
                    <a:pt x="678" y="1300"/>
                    <a:pt x="749" y="1302"/>
                    <a:pt x="834" y="1291"/>
                  </a:cubicBezTo>
                  <a:cubicBezTo>
                    <a:pt x="832" y="1276"/>
                    <a:pt x="836" y="1266"/>
                    <a:pt x="827" y="1256"/>
                  </a:cubicBezTo>
                  <a:cubicBezTo>
                    <a:pt x="760" y="1257"/>
                    <a:pt x="677" y="1251"/>
                    <a:pt x="617" y="1263"/>
                  </a:cubicBezTo>
                  <a:close/>
                  <a:moveTo>
                    <a:pt x="1028" y="1435"/>
                  </a:moveTo>
                  <a:cubicBezTo>
                    <a:pt x="1001" y="1414"/>
                    <a:pt x="984" y="1384"/>
                    <a:pt x="968" y="1353"/>
                  </a:cubicBezTo>
                  <a:cubicBezTo>
                    <a:pt x="950" y="1398"/>
                    <a:pt x="904" y="1465"/>
                    <a:pt x="872" y="1406"/>
                  </a:cubicBezTo>
                  <a:cubicBezTo>
                    <a:pt x="858" y="1379"/>
                    <a:pt x="847" y="1346"/>
                    <a:pt x="841" y="1315"/>
                  </a:cubicBezTo>
                  <a:cubicBezTo>
                    <a:pt x="805" y="1306"/>
                    <a:pt x="761" y="1321"/>
                    <a:pt x="715" y="1322"/>
                  </a:cubicBezTo>
                  <a:cubicBezTo>
                    <a:pt x="668" y="1324"/>
                    <a:pt x="627" y="1320"/>
                    <a:pt x="584" y="1320"/>
                  </a:cubicBezTo>
                  <a:cubicBezTo>
                    <a:pt x="545" y="1378"/>
                    <a:pt x="500" y="1430"/>
                    <a:pt x="421" y="1449"/>
                  </a:cubicBezTo>
                  <a:cubicBezTo>
                    <a:pt x="423" y="1473"/>
                    <a:pt x="418" y="1505"/>
                    <a:pt x="414" y="1530"/>
                  </a:cubicBezTo>
                  <a:cubicBezTo>
                    <a:pt x="424" y="1528"/>
                    <a:pt x="431" y="1525"/>
                    <a:pt x="440" y="1523"/>
                  </a:cubicBezTo>
                  <a:cubicBezTo>
                    <a:pt x="446" y="1494"/>
                    <a:pt x="469" y="1422"/>
                    <a:pt x="517" y="1430"/>
                  </a:cubicBezTo>
                  <a:cubicBezTo>
                    <a:pt x="531" y="1432"/>
                    <a:pt x="534" y="1444"/>
                    <a:pt x="550" y="1449"/>
                  </a:cubicBezTo>
                  <a:cubicBezTo>
                    <a:pt x="570" y="1435"/>
                    <a:pt x="588" y="1421"/>
                    <a:pt x="617" y="1423"/>
                  </a:cubicBezTo>
                  <a:cubicBezTo>
                    <a:pt x="640" y="1457"/>
                    <a:pt x="660" y="1492"/>
                    <a:pt x="667" y="1547"/>
                  </a:cubicBezTo>
                  <a:cubicBezTo>
                    <a:pt x="782" y="1530"/>
                    <a:pt x="858" y="1544"/>
                    <a:pt x="963" y="1528"/>
                  </a:cubicBezTo>
                  <a:cubicBezTo>
                    <a:pt x="967" y="1479"/>
                    <a:pt x="984" y="1428"/>
                    <a:pt x="1028" y="1435"/>
                  </a:cubicBezTo>
                  <a:close/>
                  <a:moveTo>
                    <a:pt x="1238" y="1318"/>
                  </a:moveTo>
                  <a:cubicBezTo>
                    <a:pt x="1230" y="1355"/>
                    <a:pt x="1215" y="1411"/>
                    <a:pt x="1185" y="1420"/>
                  </a:cubicBezTo>
                  <a:cubicBezTo>
                    <a:pt x="1146" y="1433"/>
                    <a:pt x="1138" y="1364"/>
                    <a:pt x="1116" y="1349"/>
                  </a:cubicBezTo>
                  <a:cubicBezTo>
                    <a:pt x="1106" y="1393"/>
                    <a:pt x="1081" y="1434"/>
                    <a:pt x="1044" y="1444"/>
                  </a:cubicBezTo>
                  <a:cubicBezTo>
                    <a:pt x="1046" y="1460"/>
                    <a:pt x="1065" y="1462"/>
                    <a:pt x="1073" y="1475"/>
                  </a:cubicBezTo>
                  <a:cubicBezTo>
                    <a:pt x="1085" y="1494"/>
                    <a:pt x="1083" y="1522"/>
                    <a:pt x="1094" y="1544"/>
                  </a:cubicBezTo>
                  <a:cubicBezTo>
                    <a:pt x="1171" y="1539"/>
                    <a:pt x="1227" y="1557"/>
                    <a:pt x="1278" y="1528"/>
                  </a:cubicBezTo>
                  <a:cubicBezTo>
                    <a:pt x="1285" y="1525"/>
                    <a:pt x="1289" y="1542"/>
                    <a:pt x="1290" y="1530"/>
                  </a:cubicBezTo>
                  <a:cubicBezTo>
                    <a:pt x="1301" y="1486"/>
                    <a:pt x="1300" y="1432"/>
                    <a:pt x="1345" y="1423"/>
                  </a:cubicBezTo>
                  <a:cubicBezTo>
                    <a:pt x="1348" y="1379"/>
                    <a:pt x="1351" y="1348"/>
                    <a:pt x="1359" y="1313"/>
                  </a:cubicBezTo>
                  <a:cubicBezTo>
                    <a:pt x="1325" y="1315"/>
                    <a:pt x="1276" y="1319"/>
                    <a:pt x="1238" y="1318"/>
                  </a:cubicBezTo>
                  <a:close/>
                  <a:moveTo>
                    <a:pt x="71" y="1611"/>
                  </a:moveTo>
                  <a:cubicBezTo>
                    <a:pt x="68" y="1685"/>
                    <a:pt x="43" y="1747"/>
                    <a:pt x="47" y="1809"/>
                  </a:cubicBezTo>
                  <a:cubicBezTo>
                    <a:pt x="48" y="1835"/>
                    <a:pt x="61" y="1850"/>
                    <a:pt x="85" y="1859"/>
                  </a:cubicBezTo>
                  <a:cubicBezTo>
                    <a:pt x="106" y="1849"/>
                    <a:pt x="108" y="1825"/>
                    <a:pt x="111" y="1802"/>
                  </a:cubicBezTo>
                  <a:cubicBezTo>
                    <a:pt x="115" y="1778"/>
                    <a:pt x="123" y="1752"/>
                    <a:pt x="125" y="1728"/>
                  </a:cubicBezTo>
                  <a:cubicBezTo>
                    <a:pt x="130" y="1688"/>
                    <a:pt x="128" y="1648"/>
                    <a:pt x="133" y="1614"/>
                  </a:cubicBezTo>
                  <a:cubicBezTo>
                    <a:pt x="141" y="1549"/>
                    <a:pt x="161" y="1480"/>
                    <a:pt x="154" y="1411"/>
                  </a:cubicBezTo>
                  <a:cubicBezTo>
                    <a:pt x="132" y="1391"/>
                    <a:pt x="104" y="1378"/>
                    <a:pt x="85" y="1356"/>
                  </a:cubicBezTo>
                  <a:cubicBezTo>
                    <a:pt x="76" y="1434"/>
                    <a:pt x="73" y="1519"/>
                    <a:pt x="71" y="1611"/>
                  </a:cubicBezTo>
                  <a:close/>
                  <a:moveTo>
                    <a:pt x="168" y="1509"/>
                  </a:moveTo>
                  <a:cubicBezTo>
                    <a:pt x="166" y="1529"/>
                    <a:pt x="162" y="1551"/>
                    <a:pt x="159" y="1573"/>
                  </a:cubicBezTo>
                  <a:cubicBezTo>
                    <a:pt x="152" y="1617"/>
                    <a:pt x="156" y="1664"/>
                    <a:pt x="149" y="1709"/>
                  </a:cubicBezTo>
                  <a:cubicBezTo>
                    <a:pt x="141" y="1764"/>
                    <a:pt x="123" y="1816"/>
                    <a:pt x="137" y="1869"/>
                  </a:cubicBezTo>
                  <a:cubicBezTo>
                    <a:pt x="207" y="1885"/>
                    <a:pt x="309" y="1913"/>
                    <a:pt x="364" y="1864"/>
                  </a:cubicBezTo>
                  <a:cubicBezTo>
                    <a:pt x="401" y="1732"/>
                    <a:pt x="383" y="1600"/>
                    <a:pt x="405" y="1456"/>
                  </a:cubicBezTo>
                  <a:cubicBezTo>
                    <a:pt x="323" y="1482"/>
                    <a:pt x="230" y="1453"/>
                    <a:pt x="180" y="1423"/>
                  </a:cubicBezTo>
                  <a:cubicBezTo>
                    <a:pt x="176" y="1442"/>
                    <a:pt x="172" y="1477"/>
                    <a:pt x="168" y="1509"/>
                  </a:cubicBezTo>
                  <a:close/>
                  <a:moveTo>
                    <a:pt x="1362" y="1692"/>
                  </a:moveTo>
                  <a:cubicBezTo>
                    <a:pt x="1375" y="1676"/>
                    <a:pt x="1403" y="1652"/>
                    <a:pt x="1397" y="1623"/>
                  </a:cubicBezTo>
                  <a:cubicBezTo>
                    <a:pt x="1396" y="1617"/>
                    <a:pt x="1388" y="1613"/>
                    <a:pt x="1388" y="1609"/>
                  </a:cubicBezTo>
                  <a:cubicBezTo>
                    <a:pt x="1388" y="1609"/>
                    <a:pt x="1398" y="1598"/>
                    <a:pt x="1397" y="1599"/>
                  </a:cubicBezTo>
                  <a:cubicBezTo>
                    <a:pt x="1403" y="1581"/>
                    <a:pt x="1391" y="1523"/>
                    <a:pt x="1378" y="1492"/>
                  </a:cubicBezTo>
                  <a:cubicBezTo>
                    <a:pt x="1369" y="1469"/>
                    <a:pt x="1353" y="1451"/>
                    <a:pt x="1338" y="1444"/>
                  </a:cubicBezTo>
                  <a:cubicBezTo>
                    <a:pt x="1296" y="1518"/>
                    <a:pt x="1299" y="1642"/>
                    <a:pt x="1362" y="1692"/>
                  </a:cubicBezTo>
                  <a:close/>
                  <a:moveTo>
                    <a:pt x="650" y="1559"/>
                  </a:moveTo>
                  <a:cubicBezTo>
                    <a:pt x="649" y="1541"/>
                    <a:pt x="627" y="1441"/>
                    <a:pt x="600" y="1446"/>
                  </a:cubicBezTo>
                  <a:cubicBezTo>
                    <a:pt x="508" y="1465"/>
                    <a:pt x="522" y="1668"/>
                    <a:pt x="586" y="1716"/>
                  </a:cubicBezTo>
                  <a:cubicBezTo>
                    <a:pt x="595" y="1710"/>
                    <a:pt x="605" y="1713"/>
                    <a:pt x="617" y="1707"/>
                  </a:cubicBezTo>
                  <a:cubicBezTo>
                    <a:pt x="638" y="1668"/>
                    <a:pt x="655" y="1623"/>
                    <a:pt x="650" y="1559"/>
                  </a:cubicBezTo>
                  <a:close/>
                  <a:moveTo>
                    <a:pt x="507" y="1451"/>
                  </a:moveTo>
                  <a:cubicBezTo>
                    <a:pt x="461" y="1469"/>
                    <a:pt x="444" y="1572"/>
                    <a:pt x="445" y="1640"/>
                  </a:cubicBezTo>
                  <a:cubicBezTo>
                    <a:pt x="457" y="1660"/>
                    <a:pt x="463" y="1685"/>
                    <a:pt x="476" y="1704"/>
                  </a:cubicBezTo>
                  <a:cubicBezTo>
                    <a:pt x="501" y="1699"/>
                    <a:pt x="531" y="1690"/>
                    <a:pt x="534" y="1666"/>
                  </a:cubicBezTo>
                  <a:cubicBezTo>
                    <a:pt x="535" y="1652"/>
                    <a:pt x="520" y="1634"/>
                    <a:pt x="517" y="1618"/>
                  </a:cubicBezTo>
                  <a:cubicBezTo>
                    <a:pt x="505" y="1564"/>
                    <a:pt x="521" y="1510"/>
                    <a:pt x="541" y="1466"/>
                  </a:cubicBezTo>
                  <a:cubicBezTo>
                    <a:pt x="524" y="1472"/>
                    <a:pt x="522" y="1446"/>
                    <a:pt x="507" y="1451"/>
                  </a:cubicBezTo>
                  <a:close/>
                  <a:moveTo>
                    <a:pt x="1032" y="1461"/>
                  </a:moveTo>
                  <a:cubicBezTo>
                    <a:pt x="1020" y="1459"/>
                    <a:pt x="1006" y="1476"/>
                    <a:pt x="994" y="1482"/>
                  </a:cubicBezTo>
                  <a:cubicBezTo>
                    <a:pt x="967" y="1553"/>
                    <a:pt x="985" y="1655"/>
                    <a:pt x="1051" y="1695"/>
                  </a:cubicBezTo>
                  <a:cubicBezTo>
                    <a:pt x="1099" y="1619"/>
                    <a:pt x="1080" y="1507"/>
                    <a:pt x="1032" y="1461"/>
                  </a:cubicBezTo>
                  <a:close/>
                  <a:moveTo>
                    <a:pt x="1610" y="1535"/>
                  </a:moveTo>
                  <a:cubicBezTo>
                    <a:pt x="1540" y="1538"/>
                    <a:pt x="1472" y="1540"/>
                    <a:pt x="1412" y="1551"/>
                  </a:cubicBezTo>
                  <a:cubicBezTo>
                    <a:pt x="1413" y="1569"/>
                    <a:pt x="1411" y="1591"/>
                    <a:pt x="1419" y="1602"/>
                  </a:cubicBezTo>
                  <a:cubicBezTo>
                    <a:pt x="1482" y="1596"/>
                    <a:pt x="1546" y="1587"/>
                    <a:pt x="1622" y="1580"/>
                  </a:cubicBezTo>
                  <a:cubicBezTo>
                    <a:pt x="1689" y="1574"/>
                    <a:pt x="1763" y="1587"/>
                    <a:pt x="1803" y="1556"/>
                  </a:cubicBezTo>
                  <a:cubicBezTo>
                    <a:pt x="1804" y="1541"/>
                    <a:pt x="1798" y="1533"/>
                    <a:pt x="1794" y="1523"/>
                  </a:cubicBezTo>
                  <a:cubicBezTo>
                    <a:pt x="1730" y="1526"/>
                    <a:pt x="1668" y="1532"/>
                    <a:pt x="1610" y="1535"/>
                  </a:cubicBezTo>
                  <a:close/>
                  <a:moveTo>
                    <a:pt x="409" y="1599"/>
                  </a:moveTo>
                  <a:cubicBezTo>
                    <a:pt x="414" y="1596"/>
                    <a:pt x="423" y="1599"/>
                    <a:pt x="426" y="1594"/>
                  </a:cubicBezTo>
                  <a:cubicBezTo>
                    <a:pt x="424" y="1585"/>
                    <a:pt x="429" y="1563"/>
                    <a:pt x="431" y="1549"/>
                  </a:cubicBezTo>
                  <a:cubicBezTo>
                    <a:pt x="401" y="1537"/>
                    <a:pt x="415" y="1580"/>
                    <a:pt x="409" y="1599"/>
                  </a:cubicBezTo>
                  <a:close/>
                  <a:moveTo>
                    <a:pt x="822" y="1561"/>
                  </a:moveTo>
                  <a:cubicBezTo>
                    <a:pt x="770" y="1561"/>
                    <a:pt x="719" y="1554"/>
                    <a:pt x="670" y="1566"/>
                  </a:cubicBezTo>
                  <a:cubicBezTo>
                    <a:pt x="669" y="1590"/>
                    <a:pt x="672" y="1595"/>
                    <a:pt x="670" y="1614"/>
                  </a:cubicBezTo>
                  <a:cubicBezTo>
                    <a:pt x="773" y="1598"/>
                    <a:pt x="864" y="1618"/>
                    <a:pt x="970" y="1602"/>
                  </a:cubicBezTo>
                  <a:cubicBezTo>
                    <a:pt x="967" y="1588"/>
                    <a:pt x="960" y="1568"/>
                    <a:pt x="963" y="1556"/>
                  </a:cubicBezTo>
                  <a:cubicBezTo>
                    <a:pt x="921" y="1546"/>
                    <a:pt x="871" y="1561"/>
                    <a:pt x="822" y="1561"/>
                  </a:cubicBezTo>
                  <a:close/>
                  <a:moveTo>
                    <a:pt x="1099" y="1563"/>
                  </a:moveTo>
                  <a:cubicBezTo>
                    <a:pt x="1099" y="1579"/>
                    <a:pt x="1099" y="1594"/>
                    <a:pt x="1099" y="1609"/>
                  </a:cubicBezTo>
                  <a:cubicBezTo>
                    <a:pt x="1177" y="1598"/>
                    <a:pt x="1224" y="1609"/>
                    <a:pt x="1292" y="1594"/>
                  </a:cubicBezTo>
                  <a:cubicBezTo>
                    <a:pt x="1288" y="1579"/>
                    <a:pt x="1297" y="1566"/>
                    <a:pt x="1288" y="1554"/>
                  </a:cubicBezTo>
                  <a:cubicBezTo>
                    <a:pt x="1242" y="1571"/>
                    <a:pt x="1153" y="1565"/>
                    <a:pt x="1099" y="15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Freeform 229"/>
            <p:cNvSpPr>
              <a:spLocks noEditPoints="1"/>
            </p:cNvSpPr>
            <p:nvPr/>
          </p:nvSpPr>
          <p:spPr bwMode="auto">
            <a:xfrm>
              <a:off x="5426075" y="5075238"/>
              <a:ext cx="290513" cy="327025"/>
            </a:xfrm>
            <a:custGeom>
              <a:avLst/>
              <a:gdLst>
                <a:gd name="T0" fmla="*/ 438 w 450"/>
                <a:gd name="T1" fmla="*/ 328 h 506"/>
                <a:gd name="T2" fmla="*/ 235 w 450"/>
                <a:gd name="T3" fmla="*/ 497 h 506"/>
                <a:gd name="T4" fmla="*/ 75 w 450"/>
                <a:gd name="T5" fmla="*/ 425 h 506"/>
                <a:gd name="T6" fmla="*/ 78 w 450"/>
                <a:gd name="T7" fmla="*/ 82 h 506"/>
                <a:gd name="T8" fmla="*/ 235 w 450"/>
                <a:gd name="T9" fmla="*/ 56 h 506"/>
                <a:gd name="T10" fmla="*/ 247 w 450"/>
                <a:gd name="T11" fmla="*/ 163 h 506"/>
                <a:gd name="T12" fmla="*/ 276 w 450"/>
                <a:gd name="T13" fmla="*/ 270 h 506"/>
                <a:gd name="T14" fmla="*/ 388 w 450"/>
                <a:gd name="T15" fmla="*/ 397 h 506"/>
                <a:gd name="T16" fmla="*/ 357 w 450"/>
                <a:gd name="T17" fmla="*/ 318 h 506"/>
                <a:gd name="T18" fmla="*/ 414 w 450"/>
                <a:gd name="T19" fmla="*/ 244 h 506"/>
                <a:gd name="T20" fmla="*/ 350 w 450"/>
                <a:gd name="T21" fmla="*/ 237 h 506"/>
                <a:gd name="T22" fmla="*/ 395 w 450"/>
                <a:gd name="T23" fmla="*/ 158 h 506"/>
                <a:gd name="T24" fmla="*/ 388 w 450"/>
                <a:gd name="T25" fmla="*/ 144 h 506"/>
                <a:gd name="T26" fmla="*/ 295 w 450"/>
                <a:gd name="T27" fmla="*/ 134 h 506"/>
                <a:gd name="T28" fmla="*/ 235 w 450"/>
                <a:gd name="T29" fmla="*/ 56 h 506"/>
                <a:gd name="T30" fmla="*/ 140 w 450"/>
                <a:gd name="T31" fmla="*/ 82 h 506"/>
                <a:gd name="T32" fmla="*/ 209 w 450"/>
                <a:gd name="T33" fmla="*/ 63 h 506"/>
                <a:gd name="T34" fmla="*/ 230 w 450"/>
                <a:gd name="T35" fmla="*/ 478 h 506"/>
                <a:gd name="T36" fmla="*/ 302 w 450"/>
                <a:gd name="T37" fmla="*/ 414 h 506"/>
                <a:gd name="T38" fmla="*/ 316 w 450"/>
                <a:gd name="T39" fmla="*/ 390 h 506"/>
                <a:gd name="T40" fmla="*/ 185 w 450"/>
                <a:gd name="T41" fmla="*/ 280 h 506"/>
                <a:gd name="T42" fmla="*/ 202 w 450"/>
                <a:gd name="T43" fmla="*/ 170 h 506"/>
                <a:gd name="T44" fmla="*/ 116 w 450"/>
                <a:gd name="T45" fmla="*/ 91 h 506"/>
                <a:gd name="T46" fmla="*/ 125 w 450"/>
                <a:gd name="T47" fmla="*/ 175 h 506"/>
                <a:gd name="T48" fmla="*/ 35 w 450"/>
                <a:gd name="T49" fmla="*/ 218 h 506"/>
                <a:gd name="T50" fmla="*/ 30 w 450"/>
                <a:gd name="T51" fmla="*/ 249 h 506"/>
                <a:gd name="T52" fmla="*/ 111 w 450"/>
                <a:gd name="T53" fmla="*/ 320 h 506"/>
                <a:gd name="T54" fmla="*/ 63 w 450"/>
                <a:gd name="T55" fmla="*/ 371 h 506"/>
                <a:gd name="T56" fmla="*/ 185 w 450"/>
                <a:gd name="T57" fmla="*/ 139 h 506"/>
                <a:gd name="T58" fmla="*/ 223 w 450"/>
                <a:gd name="T59" fmla="*/ 96 h 506"/>
                <a:gd name="T60" fmla="*/ 223 w 450"/>
                <a:gd name="T61" fmla="*/ 215 h 506"/>
                <a:gd name="T62" fmla="*/ 223 w 450"/>
                <a:gd name="T63" fmla="*/ 215 h 506"/>
                <a:gd name="T64" fmla="*/ 247 w 450"/>
                <a:gd name="T65" fmla="*/ 242 h 506"/>
                <a:gd name="T66" fmla="*/ 304 w 450"/>
                <a:gd name="T67" fmla="*/ 342 h 506"/>
                <a:gd name="T68" fmla="*/ 259 w 450"/>
                <a:gd name="T69" fmla="*/ 297 h 506"/>
                <a:gd name="T70" fmla="*/ 350 w 450"/>
                <a:gd name="T71" fmla="*/ 404 h 506"/>
                <a:gd name="T72" fmla="*/ 371 w 450"/>
                <a:gd name="T73" fmla="*/ 402 h 506"/>
                <a:gd name="T74" fmla="*/ 350 w 450"/>
                <a:gd name="T75" fmla="*/ 40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0" h="506">
                  <a:moveTo>
                    <a:pt x="316" y="46"/>
                  </a:moveTo>
                  <a:cubicBezTo>
                    <a:pt x="405" y="87"/>
                    <a:pt x="450" y="203"/>
                    <a:pt x="438" y="328"/>
                  </a:cubicBezTo>
                  <a:cubicBezTo>
                    <a:pt x="435" y="364"/>
                    <a:pt x="413" y="405"/>
                    <a:pt x="395" y="428"/>
                  </a:cubicBezTo>
                  <a:cubicBezTo>
                    <a:pt x="365" y="466"/>
                    <a:pt x="297" y="506"/>
                    <a:pt x="235" y="497"/>
                  </a:cubicBezTo>
                  <a:cubicBezTo>
                    <a:pt x="216" y="494"/>
                    <a:pt x="189" y="485"/>
                    <a:pt x="166" y="478"/>
                  </a:cubicBezTo>
                  <a:cubicBezTo>
                    <a:pt x="127" y="467"/>
                    <a:pt x="101" y="447"/>
                    <a:pt x="75" y="425"/>
                  </a:cubicBezTo>
                  <a:cubicBezTo>
                    <a:pt x="60" y="401"/>
                    <a:pt x="43" y="378"/>
                    <a:pt x="25" y="356"/>
                  </a:cubicBezTo>
                  <a:cubicBezTo>
                    <a:pt x="0" y="249"/>
                    <a:pt x="16" y="145"/>
                    <a:pt x="78" y="82"/>
                  </a:cubicBezTo>
                  <a:cubicBezTo>
                    <a:pt x="137" y="40"/>
                    <a:pt x="234" y="0"/>
                    <a:pt x="316" y="46"/>
                  </a:cubicBezTo>
                  <a:close/>
                  <a:moveTo>
                    <a:pt x="235" y="56"/>
                  </a:moveTo>
                  <a:cubicBezTo>
                    <a:pt x="237" y="99"/>
                    <a:pt x="266" y="122"/>
                    <a:pt x="285" y="153"/>
                  </a:cubicBezTo>
                  <a:cubicBezTo>
                    <a:pt x="277" y="166"/>
                    <a:pt x="268" y="163"/>
                    <a:pt x="247" y="163"/>
                  </a:cubicBezTo>
                  <a:cubicBezTo>
                    <a:pt x="245" y="185"/>
                    <a:pt x="241" y="197"/>
                    <a:pt x="247" y="218"/>
                  </a:cubicBezTo>
                  <a:cubicBezTo>
                    <a:pt x="264" y="231"/>
                    <a:pt x="280" y="248"/>
                    <a:pt x="276" y="270"/>
                  </a:cubicBezTo>
                  <a:cubicBezTo>
                    <a:pt x="294" y="311"/>
                    <a:pt x="334" y="332"/>
                    <a:pt x="359" y="366"/>
                  </a:cubicBezTo>
                  <a:cubicBezTo>
                    <a:pt x="372" y="331"/>
                    <a:pt x="400" y="368"/>
                    <a:pt x="388" y="397"/>
                  </a:cubicBezTo>
                  <a:cubicBezTo>
                    <a:pt x="403" y="388"/>
                    <a:pt x="404" y="364"/>
                    <a:pt x="414" y="349"/>
                  </a:cubicBezTo>
                  <a:cubicBezTo>
                    <a:pt x="398" y="336"/>
                    <a:pt x="367" y="337"/>
                    <a:pt x="357" y="318"/>
                  </a:cubicBezTo>
                  <a:cubicBezTo>
                    <a:pt x="379" y="320"/>
                    <a:pt x="400" y="324"/>
                    <a:pt x="419" y="330"/>
                  </a:cubicBezTo>
                  <a:cubicBezTo>
                    <a:pt x="416" y="296"/>
                    <a:pt x="420" y="280"/>
                    <a:pt x="414" y="244"/>
                  </a:cubicBezTo>
                  <a:cubicBezTo>
                    <a:pt x="406" y="262"/>
                    <a:pt x="366" y="257"/>
                    <a:pt x="350" y="249"/>
                  </a:cubicBezTo>
                  <a:cubicBezTo>
                    <a:pt x="350" y="245"/>
                    <a:pt x="350" y="241"/>
                    <a:pt x="350" y="237"/>
                  </a:cubicBezTo>
                  <a:cubicBezTo>
                    <a:pt x="373" y="229"/>
                    <a:pt x="398" y="214"/>
                    <a:pt x="416" y="232"/>
                  </a:cubicBezTo>
                  <a:cubicBezTo>
                    <a:pt x="415" y="209"/>
                    <a:pt x="405" y="179"/>
                    <a:pt x="395" y="158"/>
                  </a:cubicBezTo>
                  <a:cubicBezTo>
                    <a:pt x="374" y="168"/>
                    <a:pt x="351" y="188"/>
                    <a:pt x="328" y="189"/>
                  </a:cubicBezTo>
                  <a:cubicBezTo>
                    <a:pt x="337" y="163"/>
                    <a:pt x="367" y="158"/>
                    <a:pt x="388" y="144"/>
                  </a:cubicBezTo>
                  <a:cubicBezTo>
                    <a:pt x="371" y="122"/>
                    <a:pt x="362" y="92"/>
                    <a:pt x="331" y="84"/>
                  </a:cubicBezTo>
                  <a:cubicBezTo>
                    <a:pt x="318" y="100"/>
                    <a:pt x="318" y="129"/>
                    <a:pt x="295" y="134"/>
                  </a:cubicBezTo>
                  <a:cubicBezTo>
                    <a:pt x="288" y="116"/>
                    <a:pt x="310" y="93"/>
                    <a:pt x="316" y="72"/>
                  </a:cubicBezTo>
                  <a:cubicBezTo>
                    <a:pt x="290" y="59"/>
                    <a:pt x="273" y="51"/>
                    <a:pt x="235" y="56"/>
                  </a:cubicBezTo>
                  <a:close/>
                  <a:moveTo>
                    <a:pt x="209" y="63"/>
                  </a:moveTo>
                  <a:cubicBezTo>
                    <a:pt x="187" y="61"/>
                    <a:pt x="159" y="74"/>
                    <a:pt x="140" y="82"/>
                  </a:cubicBezTo>
                  <a:cubicBezTo>
                    <a:pt x="145" y="102"/>
                    <a:pt x="158" y="114"/>
                    <a:pt x="168" y="130"/>
                  </a:cubicBezTo>
                  <a:cubicBezTo>
                    <a:pt x="187" y="108"/>
                    <a:pt x="209" y="92"/>
                    <a:pt x="209" y="63"/>
                  </a:cubicBezTo>
                  <a:close/>
                  <a:moveTo>
                    <a:pt x="109" y="430"/>
                  </a:moveTo>
                  <a:cubicBezTo>
                    <a:pt x="142" y="456"/>
                    <a:pt x="190" y="457"/>
                    <a:pt x="230" y="478"/>
                  </a:cubicBezTo>
                  <a:cubicBezTo>
                    <a:pt x="276" y="476"/>
                    <a:pt x="323" y="467"/>
                    <a:pt x="357" y="437"/>
                  </a:cubicBezTo>
                  <a:cubicBezTo>
                    <a:pt x="352" y="411"/>
                    <a:pt x="321" y="425"/>
                    <a:pt x="302" y="414"/>
                  </a:cubicBezTo>
                  <a:cubicBezTo>
                    <a:pt x="301" y="410"/>
                    <a:pt x="298" y="408"/>
                    <a:pt x="297" y="404"/>
                  </a:cubicBezTo>
                  <a:cubicBezTo>
                    <a:pt x="299" y="395"/>
                    <a:pt x="312" y="396"/>
                    <a:pt x="316" y="390"/>
                  </a:cubicBezTo>
                  <a:cubicBezTo>
                    <a:pt x="295" y="356"/>
                    <a:pt x="261" y="334"/>
                    <a:pt x="235" y="304"/>
                  </a:cubicBezTo>
                  <a:cubicBezTo>
                    <a:pt x="213" y="301"/>
                    <a:pt x="198" y="292"/>
                    <a:pt x="185" y="280"/>
                  </a:cubicBezTo>
                  <a:cubicBezTo>
                    <a:pt x="173" y="257"/>
                    <a:pt x="179" y="231"/>
                    <a:pt x="204" y="227"/>
                  </a:cubicBezTo>
                  <a:cubicBezTo>
                    <a:pt x="201" y="207"/>
                    <a:pt x="203" y="186"/>
                    <a:pt x="202" y="170"/>
                  </a:cubicBezTo>
                  <a:cubicBezTo>
                    <a:pt x="190" y="158"/>
                    <a:pt x="167" y="163"/>
                    <a:pt x="159" y="153"/>
                  </a:cubicBezTo>
                  <a:cubicBezTo>
                    <a:pt x="159" y="118"/>
                    <a:pt x="126" y="116"/>
                    <a:pt x="116" y="91"/>
                  </a:cubicBezTo>
                  <a:cubicBezTo>
                    <a:pt x="106" y="108"/>
                    <a:pt x="83" y="111"/>
                    <a:pt x="75" y="130"/>
                  </a:cubicBezTo>
                  <a:cubicBezTo>
                    <a:pt x="91" y="146"/>
                    <a:pt x="113" y="155"/>
                    <a:pt x="125" y="175"/>
                  </a:cubicBezTo>
                  <a:cubicBezTo>
                    <a:pt x="96" y="174"/>
                    <a:pt x="91" y="149"/>
                    <a:pt x="61" y="149"/>
                  </a:cubicBezTo>
                  <a:cubicBezTo>
                    <a:pt x="46" y="165"/>
                    <a:pt x="39" y="191"/>
                    <a:pt x="35" y="218"/>
                  </a:cubicBezTo>
                  <a:cubicBezTo>
                    <a:pt x="53" y="218"/>
                    <a:pt x="83" y="205"/>
                    <a:pt x="94" y="225"/>
                  </a:cubicBezTo>
                  <a:cubicBezTo>
                    <a:pt x="88" y="248"/>
                    <a:pt x="45" y="249"/>
                    <a:pt x="30" y="249"/>
                  </a:cubicBezTo>
                  <a:cubicBezTo>
                    <a:pt x="20" y="297"/>
                    <a:pt x="42" y="343"/>
                    <a:pt x="59" y="366"/>
                  </a:cubicBezTo>
                  <a:cubicBezTo>
                    <a:pt x="69" y="344"/>
                    <a:pt x="93" y="335"/>
                    <a:pt x="111" y="320"/>
                  </a:cubicBezTo>
                  <a:cubicBezTo>
                    <a:pt x="112" y="325"/>
                    <a:pt x="120" y="322"/>
                    <a:pt x="118" y="330"/>
                  </a:cubicBezTo>
                  <a:cubicBezTo>
                    <a:pt x="107" y="351"/>
                    <a:pt x="84" y="359"/>
                    <a:pt x="63" y="371"/>
                  </a:cubicBezTo>
                  <a:cubicBezTo>
                    <a:pt x="77" y="392"/>
                    <a:pt x="89" y="415"/>
                    <a:pt x="109" y="430"/>
                  </a:cubicBezTo>
                  <a:close/>
                  <a:moveTo>
                    <a:pt x="185" y="139"/>
                  </a:moveTo>
                  <a:cubicBezTo>
                    <a:pt x="208" y="152"/>
                    <a:pt x="226" y="150"/>
                    <a:pt x="252" y="141"/>
                  </a:cubicBezTo>
                  <a:cubicBezTo>
                    <a:pt x="242" y="126"/>
                    <a:pt x="236" y="108"/>
                    <a:pt x="223" y="96"/>
                  </a:cubicBezTo>
                  <a:cubicBezTo>
                    <a:pt x="215" y="115"/>
                    <a:pt x="195" y="122"/>
                    <a:pt x="185" y="139"/>
                  </a:cubicBezTo>
                  <a:close/>
                  <a:moveTo>
                    <a:pt x="223" y="215"/>
                  </a:moveTo>
                  <a:cubicBezTo>
                    <a:pt x="228" y="199"/>
                    <a:pt x="230" y="180"/>
                    <a:pt x="223" y="165"/>
                  </a:cubicBezTo>
                  <a:cubicBezTo>
                    <a:pt x="222" y="188"/>
                    <a:pt x="216" y="197"/>
                    <a:pt x="223" y="215"/>
                  </a:cubicBezTo>
                  <a:close/>
                  <a:moveTo>
                    <a:pt x="204" y="270"/>
                  </a:moveTo>
                  <a:cubicBezTo>
                    <a:pt x="227" y="299"/>
                    <a:pt x="272" y="275"/>
                    <a:pt x="247" y="242"/>
                  </a:cubicBezTo>
                  <a:cubicBezTo>
                    <a:pt x="232" y="244"/>
                    <a:pt x="197" y="235"/>
                    <a:pt x="204" y="270"/>
                  </a:cubicBezTo>
                  <a:close/>
                  <a:moveTo>
                    <a:pt x="304" y="342"/>
                  </a:moveTo>
                  <a:cubicBezTo>
                    <a:pt x="317" y="356"/>
                    <a:pt x="321" y="385"/>
                    <a:pt x="347" y="383"/>
                  </a:cubicBezTo>
                  <a:cubicBezTo>
                    <a:pt x="321" y="351"/>
                    <a:pt x="293" y="321"/>
                    <a:pt x="259" y="297"/>
                  </a:cubicBezTo>
                  <a:cubicBezTo>
                    <a:pt x="267" y="317"/>
                    <a:pt x="289" y="325"/>
                    <a:pt x="304" y="342"/>
                  </a:cubicBezTo>
                  <a:close/>
                  <a:moveTo>
                    <a:pt x="350" y="404"/>
                  </a:moveTo>
                  <a:cubicBezTo>
                    <a:pt x="358" y="403"/>
                    <a:pt x="361" y="408"/>
                    <a:pt x="369" y="409"/>
                  </a:cubicBezTo>
                  <a:cubicBezTo>
                    <a:pt x="369" y="405"/>
                    <a:pt x="370" y="404"/>
                    <a:pt x="371" y="402"/>
                  </a:cubicBezTo>
                  <a:cubicBezTo>
                    <a:pt x="365" y="399"/>
                    <a:pt x="354" y="399"/>
                    <a:pt x="350" y="394"/>
                  </a:cubicBezTo>
                  <a:cubicBezTo>
                    <a:pt x="350" y="398"/>
                    <a:pt x="350" y="401"/>
                    <a:pt x="350" y="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7120783" y="939992"/>
            <a:ext cx="871901" cy="1326324"/>
            <a:chOff x="7359650" y="1908175"/>
            <a:chExt cx="636588" cy="881063"/>
          </a:xfrm>
        </p:grpSpPr>
        <p:sp>
          <p:nvSpPr>
            <p:cNvPr id="294" name="Freeform 171"/>
            <p:cNvSpPr>
              <a:spLocks noEditPoints="1"/>
            </p:cNvSpPr>
            <p:nvPr/>
          </p:nvSpPr>
          <p:spPr bwMode="auto">
            <a:xfrm>
              <a:off x="7359650" y="1908175"/>
              <a:ext cx="636588" cy="881063"/>
            </a:xfrm>
            <a:custGeom>
              <a:avLst/>
              <a:gdLst>
                <a:gd name="T0" fmla="*/ 28 w 986"/>
                <a:gd name="T1" fmla="*/ 1122 h 1361"/>
                <a:gd name="T2" fmla="*/ 64 w 986"/>
                <a:gd name="T3" fmla="*/ 783 h 1361"/>
                <a:gd name="T4" fmla="*/ 80 w 986"/>
                <a:gd name="T5" fmla="*/ 595 h 1361"/>
                <a:gd name="T6" fmla="*/ 102 w 986"/>
                <a:gd name="T7" fmla="*/ 403 h 1361"/>
                <a:gd name="T8" fmla="*/ 147 w 986"/>
                <a:gd name="T9" fmla="*/ 64 h 1361"/>
                <a:gd name="T10" fmla="*/ 267 w 986"/>
                <a:gd name="T11" fmla="*/ 5 h 1361"/>
                <a:gd name="T12" fmla="*/ 351 w 986"/>
                <a:gd name="T13" fmla="*/ 3 h 1361"/>
                <a:gd name="T14" fmla="*/ 765 w 986"/>
                <a:gd name="T15" fmla="*/ 42 h 1361"/>
                <a:gd name="T16" fmla="*/ 922 w 986"/>
                <a:gd name="T17" fmla="*/ 84 h 1361"/>
                <a:gd name="T18" fmla="*/ 946 w 986"/>
                <a:gd name="T19" fmla="*/ 407 h 1361"/>
                <a:gd name="T20" fmla="*/ 900 w 986"/>
                <a:gd name="T21" fmla="*/ 834 h 1361"/>
                <a:gd name="T22" fmla="*/ 830 w 986"/>
                <a:gd name="T23" fmla="*/ 1326 h 1361"/>
                <a:gd name="T24" fmla="*/ 682 w 986"/>
                <a:gd name="T25" fmla="*/ 1352 h 1361"/>
                <a:gd name="T26" fmla="*/ 410 w 986"/>
                <a:gd name="T27" fmla="*/ 1332 h 1361"/>
                <a:gd name="T28" fmla="*/ 171 w 986"/>
                <a:gd name="T29" fmla="*/ 1291 h 1361"/>
                <a:gd name="T30" fmla="*/ 0 w 986"/>
                <a:gd name="T31" fmla="*/ 1256 h 1361"/>
                <a:gd name="T32" fmla="*/ 410 w 986"/>
                <a:gd name="T33" fmla="*/ 1282 h 1361"/>
                <a:gd name="T34" fmla="*/ 613 w 986"/>
                <a:gd name="T35" fmla="*/ 1304 h 1361"/>
                <a:gd name="T36" fmla="*/ 791 w 986"/>
                <a:gd name="T37" fmla="*/ 1284 h 1361"/>
                <a:gd name="T38" fmla="*/ 869 w 986"/>
                <a:gd name="T39" fmla="*/ 684 h 1361"/>
                <a:gd name="T40" fmla="*/ 914 w 986"/>
                <a:gd name="T41" fmla="*/ 308 h 1361"/>
                <a:gd name="T42" fmla="*/ 917 w 986"/>
                <a:gd name="T43" fmla="*/ 112 h 1361"/>
                <a:gd name="T44" fmla="*/ 582 w 986"/>
                <a:gd name="T45" fmla="*/ 35 h 1361"/>
                <a:gd name="T46" fmla="*/ 432 w 986"/>
                <a:gd name="T47" fmla="*/ 17 h 1361"/>
                <a:gd name="T48" fmla="*/ 197 w 986"/>
                <a:gd name="T49" fmla="*/ 29 h 1361"/>
                <a:gd name="T50" fmla="*/ 126 w 986"/>
                <a:gd name="T51" fmla="*/ 309 h 1361"/>
                <a:gd name="T52" fmla="*/ 98 w 986"/>
                <a:gd name="T53" fmla="*/ 525 h 1361"/>
                <a:gd name="T54" fmla="*/ 92 w 986"/>
                <a:gd name="T55" fmla="*/ 627 h 1361"/>
                <a:gd name="T56" fmla="*/ 78 w 986"/>
                <a:gd name="T57" fmla="*/ 858 h 1361"/>
                <a:gd name="T58" fmla="*/ 46 w 986"/>
                <a:gd name="T59" fmla="*/ 1132 h 1361"/>
                <a:gd name="T60" fmla="*/ 141 w 986"/>
                <a:gd name="T61" fmla="*/ 1279 h 1361"/>
                <a:gd name="T62" fmla="*/ 351 w 986"/>
                <a:gd name="T63" fmla="*/ 1312 h 1361"/>
                <a:gd name="T64" fmla="*/ 519 w 986"/>
                <a:gd name="T65" fmla="*/ 1332 h 1361"/>
                <a:gd name="T66" fmla="*/ 694 w 986"/>
                <a:gd name="T67" fmla="*/ 1339 h 1361"/>
                <a:gd name="T68" fmla="*/ 784 w 986"/>
                <a:gd name="T69" fmla="*/ 1340 h 1361"/>
                <a:gd name="T70" fmla="*/ 903 w 986"/>
                <a:gd name="T71" fmla="*/ 701 h 1361"/>
                <a:gd name="T72" fmla="*/ 947 w 986"/>
                <a:gd name="T73" fmla="*/ 319 h 1361"/>
                <a:gd name="T74" fmla="*/ 970 w 986"/>
                <a:gd name="T75" fmla="*/ 189 h 1361"/>
                <a:gd name="T76" fmla="*/ 942 w 986"/>
                <a:gd name="T77" fmla="*/ 123 h 1361"/>
                <a:gd name="T78" fmla="*/ 924 w 986"/>
                <a:gd name="T79" fmla="*/ 323 h 1361"/>
                <a:gd name="T80" fmla="*/ 877 w 986"/>
                <a:gd name="T81" fmla="*/ 702 h 1361"/>
                <a:gd name="T82" fmla="*/ 834 w 986"/>
                <a:gd name="T83" fmla="*/ 1143 h 1361"/>
                <a:gd name="T84" fmla="*/ 814 w 986"/>
                <a:gd name="T85" fmla="*/ 1255 h 1361"/>
                <a:gd name="T86" fmla="*/ 718 w 986"/>
                <a:gd name="T87" fmla="*/ 1331 h 1361"/>
                <a:gd name="T88" fmla="*/ 662 w 986"/>
                <a:gd name="T89" fmla="*/ 1322 h 1361"/>
                <a:gd name="T90" fmla="*/ 557 w 986"/>
                <a:gd name="T91" fmla="*/ 1305 h 1361"/>
                <a:gd name="T92" fmla="*/ 414 w 986"/>
                <a:gd name="T93" fmla="*/ 1293 h 1361"/>
                <a:gd name="T94" fmla="*/ 162 w 986"/>
                <a:gd name="T95" fmla="*/ 1266 h 1361"/>
                <a:gd name="T96" fmla="*/ 43 w 986"/>
                <a:gd name="T97" fmla="*/ 1252 h 1361"/>
                <a:gd name="T98" fmla="*/ 141 w 986"/>
                <a:gd name="T99" fmla="*/ 1279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6" h="1361">
                  <a:moveTo>
                    <a:pt x="0" y="1256"/>
                  </a:moveTo>
                  <a:cubicBezTo>
                    <a:pt x="1" y="1251"/>
                    <a:pt x="12" y="1256"/>
                    <a:pt x="14" y="1252"/>
                  </a:cubicBezTo>
                  <a:cubicBezTo>
                    <a:pt x="3" y="1207"/>
                    <a:pt x="21" y="1166"/>
                    <a:pt x="28" y="1122"/>
                  </a:cubicBezTo>
                  <a:cubicBezTo>
                    <a:pt x="34" y="1082"/>
                    <a:pt x="35" y="1041"/>
                    <a:pt x="39" y="995"/>
                  </a:cubicBezTo>
                  <a:cubicBezTo>
                    <a:pt x="44" y="948"/>
                    <a:pt x="48" y="899"/>
                    <a:pt x="57" y="851"/>
                  </a:cubicBezTo>
                  <a:cubicBezTo>
                    <a:pt x="61" y="830"/>
                    <a:pt x="61" y="806"/>
                    <a:pt x="64" y="783"/>
                  </a:cubicBezTo>
                  <a:cubicBezTo>
                    <a:pt x="67" y="762"/>
                    <a:pt x="71" y="740"/>
                    <a:pt x="71" y="720"/>
                  </a:cubicBezTo>
                  <a:cubicBezTo>
                    <a:pt x="72" y="713"/>
                    <a:pt x="70" y="704"/>
                    <a:pt x="70" y="697"/>
                  </a:cubicBezTo>
                  <a:cubicBezTo>
                    <a:pt x="71" y="664"/>
                    <a:pt x="77" y="629"/>
                    <a:pt x="80" y="595"/>
                  </a:cubicBezTo>
                  <a:cubicBezTo>
                    <a:pt x="81" y="581"/>
                    <a:pt x="84" y="567"/>
                    <a:pt x="85" y="553"/>
                  </a:cubicBezTo>
                  <a:cubicBezTo>
                    <a:pt x="87" y="537"/>
                    <a:pt x="85" y="520"/>
                    <a:pt x="87" y="505"/>
                  </a:cubicBezTo>
                  <a:cubicBezTo>
                    <a:pt x="91" y="471"/>
                    <a:pt x="99" y="437"/>
                    <a:pt x="102" y="403"/>
                  </a:cubicBezTo>
                  <a:cubicBezTo>
                    <a:pt x="105" y="370"/>
                    <a:pt x="112" y="339"/>
                    <a:pt x="116" y="306"/>
                  </a:cubicBezTo>
                  <a:cubicBezTo>
                    <a:pt x="124" y="240"/>
                    <a:pt x="123" y="171"/>
                    <a:pt x="133" y="108"/>
                  </a:cubicBezTo>
                  <a:cubicBezTo>
                    <a:pt x="135" y="93"/>
                    <a:pt x="143" y="79"/>
                    <a:pt x="147" y="64"/>
                  </a:cubicBezTo>
                  <a:cubicBezTo>
                    <a:pt x="149" y="58"/>
                    <a:pt x="148" y="51"/>
                    <a:pt x="150" y="45"/>
                  </a:cubicBezTo>
                  <a:cubicBezTo>
                    <a:pt x="156" y="28"/>
                    <a:pt x="170" y="19"/>
                    <a:pt x="183" y="7"/>
                  </a:cubicBezTo>
                  <a:cubicBezTo>
                    <a:pt x="214" y="0"/>
                    <a:pt x="234" y="1"/>
                    <a:pt x="267" y="5"/>
                  </a:cubicBezTo>
                  <a:cubicBezTo>
                    <a:pt x="275" y="6"/>
                    <a:pt x="283" y="5"/>
                    <a:pt x="291" y="5"/>
                  </a:cubicBezTo>
                  <a:cubicBezTo>
                    <a:pt x="297" y="6"/>
                    <a:pt x="303" y="9"/>
                    <a:pt x="309" y="8"/>
                  </a:cubicBezTo>
                  <a:cubicBezTo>
                    <a:pt x="324" y="7"/>
                    <a:pt x="337" y="3"/>
                    <a:pt x="351" y="3"/>
                  </a:cubicBezTo>
                  <a:cubicBezTo>
                    <a:pt x="364" y="2"/>
                    <a:pt x="377" y="1"/>
                    <a:pt x="392" y="1"/>
                  </a:cubicBezTo>
                  <a:cubicBezTo>
                    <a:pt x="473" y="2"/>
                    <a:pt x="552" y="24"/>
                    <a:pt x="640" y="25"/>
                  </a:cubicBezTo>
                  <a:cubicBezTo>
                    <a:pt x="676" y="35"/>
                    <a:pt x="725" y="38"/>
                    <a:pt x="765" y="42"/>
                  </a:cubicBezTo>
                  <a:cubicBezTo>
                    <a:pt x="781" y="43"/>
                    <a:pt x="796" y="51"/>
                    <a:pt x="812" y="53"/>
                  </a:cubicBezTo>
                  <a:cubicBezTo>
                    <a:pt x="844" y="58"/>
                    <a:pt x="865" y="55"/>
                    <a:pt x="887" y="67"/>
                  </a:cubicBezTo>
                  <a:cubicBezTo>
                    <a:pt x="898" y="73"/>
                    <a:pt x="907" y="83"/>
                    <a:pt x="922" y="84"/>
                  </a:cubicBezTo>
                  <a:cubicBezTo>
                    <a:pt x="954" y="108"/>
                    <a:pt x="986" y="139"/>
                    <a:pt x="981" y="190"/>
                  </a:cubicBezTo>
                  <a:cubicBezTo>
                    <a:pt x="979" y="208"/>
                    <a:pt x="974" y="226"/>
                    <a:pt x="971" y="245"/>
                  </a:cubicBezTo>
                  <a:cubicBezTo>
                    <a:pt x="963" y="298"/>
                    <a:pt x="950" y="353"/>
                    <a:pt x="946" y="407"/>
                  </a:cubicBezTo>
                  <a:cubicBezTo>
                    <a:pt x="941" y="463"/>
                    <a:pt x="933" y="521"/>
                    <a:pt x="929" y="569"/>
                  </a:cubicBezTo>
                  <a:cubicBezTo>
                    <a:pt x="923" y="644"/>
                    <a:pt x="912" y="728"/>
                    <a:pt x="901" y="811"/>
                  </a:cubicBezTo>
                  <a:cubicBezTo>
                    <a:pt x="900" y="819"/>
                    <a:pt x="901" y="826"/>
                    <a:pt x="900" y="834"/>
                  </a:cubicBezTo>
                  <a:cubicBezTo>
                    <a:pt x="897" y="857"/>
                    <a:pt x="894" y="885"/>
                    <a:pt x="891" y="911"/>
                  </a:cubicBezTo>
                  <a:cubicBezTo>
                    <a:pt x="887" y="964"/>
                    <a:pt x="881" y="1019"/>
                    <a:pt x="877" y="1069"/>
                  </a:cubicBezTo>
                  <a:cubicBezTo>
                    <a:pt x="871" y="1163"/>
                    <a:pt x="869" y="1247"/>
                    <a:pt x="830" y="1326"/>
                  </a:cubicBezTo>
                  <a:cubicBezTo>
                    <a:pt x="816" y="1337"/>
                    <a:pt x="799" y="1344"/>
                    <a:pt x="785" y="1354"/>
                  </a:cubicBezTo>
                  <a:cubicBezTo>
                    <a:pt x="769" y="1349"/>
                    <a:pt x="755" y="1361"/>
                    <a:pt x="737" y="1361"/>
                  </a:cubicBezTo>
                  <a:cubicBezTo>
                    <a:pt x="721" y="1361"/>
                    <a:pt x="705" y="1352"/>
                    <a:pt x="682" y="1352"/>
                  </a:cubicBezTo>
                  <a:cubicBezTo>
                    <a:pt x="637" y="1351"/>
                    <a:pt x="592" y="1353"/>
                    <a:pt x="547" y="1347"/>
                  </a:cubicBezTo>
                  <a:cubicBezTo>
                    <a:pt x="516" y="1344"/>
                    <a:pt x="486" y="1334"/>
                    <a:pt x="453" y="1332"/>
                  </a:cubicBezTo>
                  <a:cubicBezTo>
                    <a:pt x="439" y="1331"/>
                    <a:pt x="424" y="1333"/>
                    <a:pt x="410" y="1332"/>
                  </a:cubicBezTo>
                  <a:cubicBezTo>
                    <a:pt x="386" y="1330"/>
                    <a:pt x="360" y="1326"/>
                    <a:pt x="339" y="1321"/>
                  </a:cubicBezTo>
                  <a:cubicBezTo>
                    <a:pt x="299" y="1312"/>
                    <a:pt x="242" y="1306"/>
                    <a:pt x="190" y="1297"/>
                  </a:cubicBezTo>
                  <a:cubicBezTo>
                    <a:pt x="184" y="1296"/>
                    <a:pt x="177" y="1292"/>
                    <a:pt x="171" y="1291"/>
                  </a:cubicBezTo>
                  <a:cubicBezTo>
                    <a:pt x="142" y="1287"/>
                    <a:pt x="113" y="1287"/>
                    <a:pt x="85" y="1283"/>
                  </a:cubicBezTo>
                  <a:cubicBezTo>
                    <a:pt x="64" y="1280"/>
                    <a:pt x="45" y="1268"/>
                    <a:pt x="24" y="1269"/>
                  </a:cubicBezTo>
                  <a:cubicBezTo>
                    <a:pt x="17" y="1263"/>
                    <a:pt x="10" y="1259"/>
                    <a:pt x="0" y="1256"/>
                  </a:cubicBezTo>
                  <a:close/>
                  <a:moveTo>
                    <a:pt x="223" y="1258"/>
                  </a:moveTo>
                  <a:cubicBezTo>
                    <a:pt x="255" y="1267"/>
                    <a:pt x="299" y="1265"/>
                    <a:pt x="336" y="1270"/>
                  </a:cubicBezTo>
                  <a:cubicBezTo>
                    <a:pt x="357" y="1274"/>
                    <a:pt x="383" y="1277"/>
                    <a:pt x="410" y="1282"/>
                  </a:cubicBezTo>
                  <a:cubicBezTo>
                    <a:pt x="441" y="1287"/>
                    <a:pt x="478" y="1288"/>
                    <a:pt x="511" y="1291"/>
                  </a:cubicBezTo>
                  <a:cubicBezTo>
                    <a:pt x="533" y="1294"/>
                    <a:pt x="554" y="1292"/>
                    <a:pt x="577" y="1294"/>
                  </a:cubicBezTo>
                  <a:cubicBezTo>
                    <a:pt x="588" y="1295"/>
                    <a:pt x="600" y="1302"/>
                    <a:pt x="613" y="1304"/>
                  </a:cubicBezTo>
                  <a:cubicBezTo>
                    <a:pt x="630" y="1307"/>
                    <a:pt x="649" y="1308"/>
                    <a:pt x="668" y="1310"/>
                  </a:cubicBezTo>
                  <a:cubicBezTo>
                    <a:pt x="688" y="1312"/>
                    <a:pt x="709" y="1317"/>
                    <a:pt x="726" y="1317"/>
                  </a:cubicBezTo>
                  <a:cubicBezTo>
                    <a:pt x="762" y="1315"/>
                    <a:pt x="773" y="1300"/>
                    <a:pt x="791" y="1284"/>
                  </a:cubicBezTo>
                  <a:cubicBezTo>
                    <a:pt x="792" y="1276"/>
                    <a:pt x="794" y="1267"/>
                    <a:pt x="800" y="1261"/>
                  </a:cubicBezTo>
                  <a:cubicBezTo>
                    <a:pt x="821" y="1178"/>
                    <a:pt x="831" y="1091"/>
                    <a:pt x="838" y="1002"/>
                  </a:cubicBezTo>
                  <a:cubicBezTo>
                    <a:pt x="846" y="897"/>
                    <a:pt x="856" y="790"/>
                    <a:pt x="869" y="684"/>
                  </a:cubicBezTo>
                  <a:cubicBezTo>
                    <a:pt x="874" y="643"/>
                    <a:pt x="880" y="598"/>
                    <a:pt x="882" y="561"/>
                  </a:cubicBezTo>
                  <a:cubicBezTo>
                    <a:pt x="883" y="526"/>
                    <a:pt x="896" y="489"/>
                    <a:pt x="893" y="452"/>
                  </a:cubicBezTo>
                  <a:cubicBezTo>
                    <a:pt x="901" y="406"/>
                    <a:pt x="909" y="360"/>
                    <a:pt x="914" y="308"/>
                  </a:cubicBezTo>
                  <a:cubicBezTo>
                    <a:pt x="916" y="286"/>
                    <a:pt x="914" y="265"/>
                    <a:pt x="917" y="243"/>
                  </a:cubicBezTo>
                  <a:cubicBezTo>
                    <a:pt x="922" y="201"/>
                    <a:pt x="928" y="163"/>
                    <a:pt x="926" y="123"/>
                  </a:cubicBezTo>
                  <a:cubicBezTo>
                    <a:pt x="922" y="120"/>
                    <a:pt x="920" y="115"/>
                    <a:pt x="917" y="112"/>
                  </a:cubicBezTo>
                  <a:cubicBezTo>
                    <a:pt x="900" y="85"/>
                    <a:pt x="862" y="71"/>
                    <a:pt x="820" y="64"/>
                  </a:cubicBezTo>
                  <a:cubicBezTo>
                    <a:pt x="777" y="58"/>
                    <a:pt x="745" y="55"/>
                    <a:pt x="704" y="49"/>
                  </a:cubicBezTo>
                  <a:cubicBezTo>
                    <a:pt x="668" y="43"/>
                    <a:pt x="621" y="39"/>
                    <a:pt x="582" y="35"/>
                  </a:cubicBezTo>
                  <a:cubicBezTo>
                    <a:pt x="569" y="33"/>
                    <a:pt x="555" y="34"/>
                    <a:pt x="543" y="32"/>
                  </a:cubicBezTo>
                  <a:cubicBezTo>
                    <a:pt x="532" y="31"/>
                    <a:pt x="521" y="25"/>
                    <a:pt x="511" y="24"/>
                  </a:cubicBezTo>
                  <a:cubicBezTo>
                    <a:pt x="484" y="20"/>
                    <a:pt x="458" y="20"/>
                    <a:pt x="432" y="17"/>
                  </a:cubicBezTo>
                  <a:cubicBezTo>
                    <a:pt x="403" y="13"/>
                    <a:pt x="376" y="17"/>
                    <a:pt x="346" y="18"/>
                  </a:cubicBezTo>
                  <a:cubicBezTo>
                    <a:pt x="313" y="19"/>
                    <a:pt x="278" y="22"/>
                    <a:pt x="248" y="31"/>
                  </a:cubicBezTo>
                  <a:cubicBezTo>
                    <a:pt x="230" y="26"/>
                    <a:pt x="210" y="32"/>
                    <a:pt x="197" y="29"/>
                  </a:cubicBezTo>
                  <a:cubicBezTo>
                    <a:pt x="166" y="42"/>
                    <a:pt x="156" y="76"/>
                    <a:pt x="144" y="108"/>
                  </a:cubicBezTo>
                  <a:cubicBezTo>
                    <a:pt x="141" y="141"/>
                    <a:pt x="135" y="174"/>
                    <a:pt x="133" y="208"/>
                  </a:cubicBezTo>
                  <a:cubicBezTo>
                    <a:pt x="131" y="242"/>
                    <a:pt x="130" y="276"/>
                    <a:pt x="126" y="309"/>
                  </a:cubicBezTo>
                  <a:cubicBezTo>
                    <a:pt x="123" y="333"/>
                    <a:pt x="115" y="357"/>
                    <a:pt x="113" y="380"/>
                  </a:cubicBezTo>
                  <a:cubicBezTo>
                    <a:pt x="112" y="409"/>
                    <a:pt x="109" y="435"/>
                    <a:pt x="108" y="462"/>
                  </a:cubicBezTo>
                  <a:cubicBezTo>
                    <a:pt x="107" y="484"/>
                    <a:pt x="98" y="504"/>
                    <a:pt x="98" y="525"/>
                  </a:cubicBezTo>
                  <a:cubicBezTo>
                    <a:pt x="98" y="529"/>
                    <a:pt x="102" y="533"/>
                    <a:pt x="102" y="537"/>
                  </a:cubicBezTo>
                  <a:cubicBezTo>
                    <a:pt x="104" y="548"/>
                    <a:pt x="97" y="562"/>
                    <a:pt x="97" y="575"/>
                  </a:cubicBezTo>
                  <a:cubicBezTo>
                    <a:pt x="96" y="593"/>
                    <a:pt x="94" y="609"/>
                    <a:pt x="92" y="627"/>
                  </a:cubicBezTo>
                  <a:cubicBezTo>
                    <a:pt x="91" y="643"/>
                    <a:pt x="91" y="660"/>
                    <a:pt x="88" y="677"/>
                  </a:cubicBezTo>
                  <a:cubicBezTo>
                    <a:pt x="85" y="699"/>
                    <a:pt x="83" y="723"/>
                    <a:pt x="84" y="740"/>
                  </a:cubicBezTo>
                  <a:cubicBezTo>
                    <a:pt x="87" y="780"/>
                    <a:pt x="65" y="825"/>
                    <a:pt x="78" y="858"/>
                  </a:cubicBezTo>
                  <a:cubicBezTo>
                    <a:pt x="72" y="878"/>
                    <a:pt x="67" y="916"/>
                    <a:pt x="64" y="937"/>
                  </a:cubicBezTo>
                  <a:cubicBezTo>
                    <a:pt x="60" y="968"/>
                    <a:pt x="58" y="998"/>
                    <a:pt x="56" y="1026"/>
                  </a:cubicBezTo>
                  <a:cubicBezTo>
                    <a:pt x="54" y="1057"/>
                    <a:pt x="49" y="1096"/>
                    <a:pt x="46" y="1132"/>
                  </a:cubicBezTo>
                  <a:cubicBezTo>
                    <a:pt x="43" y="1169"/>
                    <a:pt x="32" y="1204"/>
                    <a:pt x="52" y="1233"/>
                  </a:cubicBezTo>
                  <a:cubicBezTo>
                    <a:pt x="101" y="1253"/>
                    <a:pt x="164" y="1257"/>
                    <a:pt x="223" y="1258"/>
                  </a:cubicBezTo>
                  <a:close/>
                  <a:moveTo>
                    <a:pt x="141" y="1279"/>
                  </a:moveTo>
                  <a:cubicBezTo>
                    <a:pt x="159" y="1281"/>
                    <a:pt x="176" y="1286"/>
                    <a:pt x="193" y="1289"/>
                  </a:cubicBezTo>
                  <a:cubicBezTo>
                    <a:pt x="203" y="1290"/>
                    <a:pt x="214" y="1288"/>
                    <a:pt x="224" y="1290"/>
                  </a:cubicBezTo>
                  <a:cubicBezTo>
                    <a:pt x="270" y="1298"/>
                    <a:pt x="315" y="1305"/>
                    <a:pt x="351" y="1312"/>
                  </a:cubicBezTo>
                  <a:cubicBezTo>
                    <a:pt x="366" y="1315"/>
                    <a:pt x="380" y="1316"/>
                    <a:pt x="395" y="1318"/>
                  </a:cubicBezTo>
                  <a:cubicBezTo>
                    <a:pt x="412" y="1321"/>
                    <a:pt x="428" y="1320"/>
                    <a:pt x="446" y="1321"/>
                  </a:cubicBezTo>
                  <a:cubicBezTo>
                    <a:pt x="471" y="1322"/>
                    <a:pt x="495" y="1328"/>
                    <a:pt x="519" y="1332"/>
                  </a:cubicBezTo>
                  <a:cubicBezTo>
                    <a:pt x="538" y="1335"/>
                    <a:pt x="556" y="1335"/>
                    <a:pt x="575" y="1336"/>
                  </a:cubicBezTo>
                  <a:cubicBezTo>
                    <a:pt x="590" y="1337"/>
                    <a:pt x="605" y="1341"/>
                    <a:pt x="620" y="1342"/>
                  </a:cubicBezTo>
                  <a:cubicBezTo>
                    <a:pt x="644" y="1343"/>
                    <a:pt x="673" y="1337"/>
                    <a:pt x="694" y="1339"/>
                  </a:cubicBezTo>
                  <a:cubicBezTo>
                    <a:pt x="710" y="1340"/>
                    <a:pt x="725" y="1350"/>
                    <a:pt x="739" y="1350"/>
                  </a:cubicBezTo>
                  <a:cubicBezTo>
                    <a:pt x="742" y="1350"/>
                    <a:pt x="750" y="1346"/>
                    <a:pt x="761" y="1343"/>
                  </a:cubicBezTo>
                  <a:cubicBezTo>
                    <a:pt x="769" y="1342"/>
                    <a:pt x="777" y="1342"/>
                    <a:pt x="784" y="1340"/>
                  </a:cubicBezTo>
                  <a:cubicBezTo>
                    <a:pt x="818" y="1331"/>
                    <a:pt x="842" y="1280"/>
                    <a:pt x="848" y="1242"/>
                  </a:cubicBezTo>
                  <a:cubicBezTo>
                    <a:pt x="864" y="1143"/>
                    <a:pt x="867" y="1044"/>
                    <a:pt x="879" y="932"/>
                  </a:cubicBezTo>
                  <a:cubicBezTo>
                    <a:pt x="888" y="841"/>
                    <a:pt x="890" y="780"/>
                    <a:pt x="903" y="701"/>
                  </a:cubicBezTo>
                  <a:cubicBezTo>
                    <a:pt x="909" y="661"/>
                    <a:pt x="911" y="622"/>
                    <a:pt x="917" y="583"/>
                  </a:cubicBezTo>
                  <a:cubicBezTo>
                    <a:pt x="926" y="517"/>
                    <a:pt x="928" y="449"/>
                    <a:pt x="936" y="385"/>
                  </a:cubicBezTo>
                  <a:cubicBezTo>
                    <a:pt x="939" y="362"/>
                    <a:pt x="943" y="337"/>
                    <a:pt x="947" y="319"/>
                  </a:cubicBezTo>
                  <a:cubicBezTo>
                    <a:pt x="949" y="312"/>
                    <a:pt x="950" y="302"/>
                    <a:pt x="952" y="294"/>
                  </a:cubicBezTo>
                  <a:cubicBezTo>
                    <a:pt x="956" y="270"/>
                    <a:pt x="960" y="239"/>
                    <a:pt x="964" y="213"/>
                  </a:cubicBezTo>
                  <a:cubicBezTo>
                    <a:pt x="966" y="204"/>
                    <a:pt x="969" y="197"/>
                    <a:pt x="970" y="189"/>
                  </a:cubicBezTo>
                  <a:cubicBezTo>
                    <a:pt x="973" y="157"/>
                    <a:pt x="960" y="134"/>
                    <a:pt x="945" y="120"/>
                  </a:cubicBezTo>
                  <a:cubicBezTo>
                    <a:pt x="944" y="119"/>
                    <a:pt x="944" y="119"/>
                    <a:pt x="943" y="119"/>
                  </a:cubicBezTo>
                  <a:cubicBezTo>
                    <a:pt x="943" y="121"/>
                    <a:pt x="943" y="122"/>
                    <a:pt x="942" y="123"/>
                  </a:cubicBezTo>
                  <a:cubicBezTo>
                    <a:pt x="935" y="129"/>
                    <a:pt x="941" y="142"/>
                    <a:pt x="940" y="151"/>
                  </a:cubicBezTo>
                  <a:cubicBezTo>
                    <a:pt x="939" y="168"/>
                    <a:pt x="934" y="184"/>
                    <a:pt x="933" y="199"/>
                  </a:cubicBezTo>
                  <a:cubicBezTo>
                    <a:pt x="931" y="239"/>
                    <a:pt x="928" y="283"/>
                    <a:pt x="924" y="323"/>
                  </a:cubicBezTo>
                  <a:cubicBezTo>
                    <a:pt x="920" y="357"/>
                    <a:pt x="916" y="395"/>
                    <a:pt x="912" y="422"/>
                  </a:cubicBezTo>
                  <a:cubicBezTo>
                    <a:pt x="907" y="460"/>
                    <a:pt x="905" y="495"/>
                    <a:pt x="897" y="527"/>
                  </a:cubicBezTo>
                  <a:cubicBezTo>
                    <a:pt x="894" y="593"/>
                    <a:pt x="884" y="644"/>
                    <a:pt x="877" y="702"/>
                  </a:cubicBezTo>
                  <a:cubicBezTo>
                    <a:pt x="872" y="750"/>
                    <a:pt x="873" y="800"/>
                    <a:pt x="859" y="852"/>
                  </a:cubicBezTo>
                  <a:cubicBezTo>
                    <a:pt x="860" y="880"/>
                    <a:pt x="857" y="906"/>
                    <a:pt x="854" y="932"/>
                  </a:cubicBezTo>
                  <a:cubicBezTo>
                    <a:pt x="844" y="999"/>
                    <a:pt x="843" y="1076"/>
                    <a:pt x="834" y="1143"/>
                  </a:cubicBezTo>
                  <a:cubicBezTo>
                    <a:pt x="831" y="1165"/>
                    <a:pt x="825" y="1187"/>
                    <a:pt x="827" y="1209"/>
                  </a:cubicBezTo>
                  <a:cubicBezTo>
                    <a:pt x="823" y="1207"/>
                    <a:pt x="823" y="1219"/>
                    <a:pt x="820" y="1223"/>
                  </a:cubicBezTo>
                  <a:cubicBezTo>
                    <a:pt x="821" y="1232"/>
                    <a:pt x="812" y="1245"/>
                    <a:pt x="814" y="1255"/>
                  </a:cubicBezTo>
                  <a:cubicBezTo>
                    <a:pt x="807" y="1267"/>
                    <a:pt x="803" y="1283"/>
                    <a:pt x="799" y="1298"/>
                  </a:cubicBezTo>
                  <a:cubicBezTo>
                    <a:pt x="783" y="1312"/>
                    <a:pt x="757" y="1335"/>
                    <a:pt x="732" y="1335"/>
                  </a:cubicBezTo>
                  <a:cubicBezTo>
                    <a:pt x="728" y="1335"/>
                    <a:pt x="723" y="1331"/>
                    <a:pt x="718" y="1331"/>
                  </a:cubicBezTo>
                  <a:cubicBezTo>
                    <a:pt x="712" y="1330"/>
                    <a:pt x="706" y="1333"/>
                    <a:pt x="701" y="1332"/>
                  </a:cubicBezTo>
                  <a:cubicBezTo>
                    <a:pt x="696" y="1331"/>
                    <a:pt x="692" y="1326"/>
                    <a:pt x="687" y="1325"/>
                  </a:cubicBezTo>
                  <a:cubicBezTo>
                    <a:pt x="680" y="1323"/>
                    <a:pt x="671" y="1324"/>
                    <a:pt x="662" y="1322"/>
                  </a:cubicBezTo>
                  <a:cubicBezTo>
                    <a:pt x="655" y="1321"/>
                    <a:pt x="649" y="1318"/>
                    <a:pt x="642" y="1317"/>
                  </a:cubicBezTo>
                  <a:cubicBezTo>
                    <a:pt x="636" y="1316"/>
                    <a:pt x="628" y="1317"/>
                    <a:pt x="621" y="1317"/>
                  </a:cubicBezTo>
                  <a:cubicBezTo>
                    <a:pt x="601" y="1315"/>
                    <a:pt x="579" y="1307"/>
                    <a:pt x="557" y="1305"/>
                  </a:cubicBezTo>
                  <a:cubicBezTo>
                    <a:pt x="534" y="1304"/>
                    <a:pt x="511" y="1302"/>
                    <a:pt x="490" y="1300"/>
                  </a:cubicBezTo>
                  <a:cubicBezTo>
                    <a:pt x="475" y="1299"/>
                    <a:pt x="457" y="1295"/>
                    <a:pt x="448" y="1301"/>
                  </a:cubicBezTo>
                  <a:cubicBezTo>
                    <a:pt x="439" y="1294"/>
                    <a:pt x="426" y="1294"/>
                    <a:pt x="414" y="1293"/>
                  </a:cubicBezTo>
                  <a:cubicBezTo>
                    <a:pt x="402" y="1291"/>
                    <a:pt x="389" y="1290"/>
                    <a:pt x="376" y="1289"/>
                  </a:cubicBezTo>
                  <a:cubicBezTo>
                    <a:pt x="352" y="1286"/>
                    <a:pt x="328" y="1278"/>
                    <a:pt x="304" y="1277"/>
                  </a:cubicBezTo>
                  <a:cubicBezTo>
                    <a:pt x="259" y="1276"/>
                    <a:pt x="201" y="1270"/>
                    <a:pt x="162" y="1266"/>
                  </a:cubicBezTo>
                  <a:cubicBezTo>
                    <a:pt x="150" y="1265"/>
                    <a:pt x="137" y="1265"/>
                    <a:pt x="126" y="1263"/>
                  </a:cubicBezTo>
                  <a:cubicBezTo>
                    <a:pt x="95" y="1258"/>
                    <a:pt x="77" y="1265"/>
                    <a:pt x="57" y="1261"/>
                  </a:cubicBezTo>
                  <a:cubicBezTo>
                    <a:pt x="54" y="1256"/>
                    <a:pt x="49" y="1254"/>
                    <a:pt x="43" y="1252"/>
                  </a:cubicBezTo>
                  <a:cubicBezTo>
                    <a:pt x="29" y="1232"/>
                    <a:pt x="24" y="1208"/>
                    <a:pt x="28" y="1182"/>
                  </a:cubicBezTo>
                  <a:cubicBezTo>
                    <a:pt x="21" y="1202"/>
                    <a:pt x="20" y="1234"/>
                    <a:pt x="31" y="1259"/>
                  </a:cubicBezTo>
                  <a:cubicBezTo>
                    <a:pt x="67" y="1272"/>
                    <a:pt x="103" y="1275"/>
                    <a:pt x="141" y="1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172"/>
            <p:cNvSpPr>
              <a:spLocks noEditPoints="1"/>
            </p:cNvSpPr>
            <p:nvPr/>
          </p:nvSpPr>
          <p:spPr bwMode="auto">
            <a:xfrm>
              <a:off x="7600950" y="1925638"/>
              <a:ext cx="217488" cy="60325"/>
            </a:xfrm>
            <a:custGeom>
              <a:avLst/>
              <a:gdLst>
                <a:gd name="T0" fmla="*/ 320 w 336"/>
                <a:gd name="T1" fmla="*/ 88 h 95"/>
                <a:gd name="T2" fmla="*/ 224 w 336"/>
                <a:gd name="T3" fmla="*/ 78 h 95"/>
                <a:gd name="T4" fmla="*/ 121 w 336"/>
                <a:gd name="T5" fmla="*/ 76 h 95"/>
                <a:gd name="T6" fmla="*/ 64 w 336"/>
                <a:gd name="T7" fmla="*/ 70 h 95"/>
                <a:gd name="T8" fmla="*/ 33 w 336"/>
                <a:gd name="T9" fmla="*/ 71 h 95"/>
                <a:gd name="T10" fmla="*/ 8 w 336"/>
                <a:gd name="T11" fmla="*/ 56 h 95"/>
                <a:gd name="T12" fmla="*/ 4 w 336"/>
                <a:gd name="T13" fmla="*/ 21 h 95"/>
                <a:gd name="T14" fmla="*/ 82 w 336"/>
                <a:gd name="T15" fmla="*/ 13 h 95"/>
                <a:gd name="T16" fmla="*/ 191 w 336"/>
                <a:gd name="T17" fmla="*/ 20 h 95"/>
                <a:gd name="T18" fmla="*/ 274 w 336"/>
                <a:gd name="T19" fmla="*/ 25 h 95"/>
                <a:gd name="T20" fmla="*/ 333 w 336"/>
                <a:gd name="T21" fmla="*/ 52 h 95"/>
                <a:gd name="T22" fmla="*/ 334 w 336"/>
                <a:gd name="T23" fmla="*/ 69 h 95"/>
                <a:gd name="T24" fmla="*/ 320 w 336"/>
                <a:gd name="T25" fmla="*/ 88 h 95"/>
                <a:gd name="T26" fmla="*/ 19 w 336"/>
                <a:gd name="T27" fmla="*/ 45 h 95"/>
                <a:gd name="T28" fmla="*/ 33 w 336"/>
                <a:gd name="T29" fmla="*/ 41 h 95"/>
                <a:gd name="T30" fmla="*/ 35 w 336"/>
                <a:gd name="T31" fmla="*/ 25 h 95"/>
                <a:gd name="T32" fmla="*/ 19 w 336"/>
                <a:gd name="T33" fmla="*/ 45 h 95"/>
                <a:gd name="T34" fmla="*/ 50 w 336"/>
                <a:gd name="T35" fmla="*/ 43 h 95"/>
                <a:gd name="T36" fmla="*/ 54 w 336"/>
                <a:gd name="T37" fmla="*/ 25 h 95"/>
                <a:gd name="T38" fmla="*/ 43 w 336"/>
                <a:gd name="T39" fmla="*/ 24 h 95"/>
                <a:gd name="T40" fmla="*/ 50 w 336"/>
                <a:gd name="T41" fmla="*/ 43 h 95"/>
                <a:gd name="T42" fmla="*/ 64 w 336"/>
                <a:gd name="T43" fmla="*/ 27 h 95"/>
                <a:gd name="T44" fmla="*/ 65 w 336"/>
                <a:gd name="T45" fmla="*/ 43 h 95"/>
                <a:gd name="T46" fmla="*/ 81 w 336"/>
                <a:gd name="T47" fmla="*/ 41 h 95"/>
                <a:gd name="T48" fmla="*/ 79 w 336"/>
                <a:gd name="T49" fmla="*/ 28 h 95"/>
                <a:gd name="T50" fmla="*/ 64 w 336"/>
                <a:gd name="T51" fmla="*/ 27 h 95"/>
                <a:gd name="T52" fmla="*/ 89 w 336"/>
                <a:gd name="T53" fmla="*/ 29 h 95"/>
                <a:gd name="T54" fmla="*/ 92 w 336"/>
                <a:gd name="T55" fmla="*/ 45 h 95"/>
                <a:gd name="T56" fmla="*/ 113 w 336"/>
                <a:gd name="T57" fmla="*/ 49 h 95"/>
                <a:gd name="T58" fmla="*/ 116 w 336"/>
                <a:gd name="T59" fmla="*/ 31 h 95"/>
                <a:gd name="T60" fmla="*/ 89 w 336"/>
                <a:gd name="T61" fmla="*/ 29 h 95"/>
                <a:gd name="T62" fmla="*/ 189 w 336"/>
                <a:gd name="T63" fmla="*/ 31 h 95"/>
                <a:gd name="T64" fmla="*/ 190 w 336"/>
                <a:gd name="T65" fmla="*/ 57 h 95"/>
                <a:gd name="T66" fmla="*/ 205 w 336"/>
                <a:gd name="T67" fmla="*/ 28 h 95"/>
                <a:gd name="T68" fmla="*/ 189 w 336"/>
                <a:gd name="T69" fmla="*/ 31 h 95"/>
                <a:gd name="T70" fmla="*/ 218 w 336"/>
                <a:gd name="T71" fmla="*/ 60 h 95"/>
                <a:gd name="T72" fmla="*/ 236 w 336"/>
                <a:gd name="T73" fmla="*/ 62 h 95"/>
                <a:gd name="T74" fmla="*/ 232 w 336"/>
                <a:gd name="T75" fmla="*/ 29 h 95"/>
                <a:gd name="T76" fmla="*/ 212 w 336"/>
                <a:gd name="T77" fmla="*/ 28 h 95"/>
                <a:gd name="T78" fmla="*/ 218 w 336"/>
                <a:gd name="T79" fmla="*/ 60 h 95"/>
                <a:gd name="T80" fmla="*/ 156 w 336"/>
                <a:gd name="T81" fmla="*/ 32 h 95"/>
                <a:gd name="T82" fmla="*/ 161 w 336"/>
                <a:gd name="T83" fmla="*/ 55 h 95"/>
                <a:gd name="T84" fmla="*/ 176 w 336"/>
                <a:gd name="T85" fmla="*/ 56 h 95"/>
                <a:gd name="T86" fmla="*/ 179 w 336"/>
                <a:gd name="T87" fmla="*/ 29 h 95"/>
                <a:gd name="T88" fmla="*/ 156 w 336"/>
                <a:gd name="T89" fmla="*/ 32 h 95"/>
                <a:gd name="T90" fmla="*/ 252 w 336"/>
                <a:gd name="T91" fmla="*/ 64 h 95"/>
                <a:gd name="T92" fmla="*/ 264 w 336"/>
                <a:gd name="T93" fmla="*/ 64 h 95"/>
                <a:gd name="T94" fmla="*/ 273 w 336"/>
                <a:gd name="T95" fmla="*/ 35 h 95"/>
                <a:gd name="T96" fmla="*/ 240 w 336"/>
                <a:gd name="T97" fmla="*/ 29 h 95"/>
                <a:gd name="T98" fmla="*/ 252 w 336"/>
                <a:gd name="T99" fmla="*/ 64 h 95"/>
                <a:gd name="T100" fmla="*/ 126 w 336"/>
                <a:gd name="T101" fmla="*/ 50 h 95"/>
                <a:gd name="T102" fmla="*/ 149 w 336"/>
                <a:gd name="T103" fmla="*/ 53 h 95"/>
                <a:gd name="T104" fmla="*/ 148 w 336"/>
                <a:gd name="T105" fmla="*/ 32 h 95"/>
                <a:gd name="T106" fmla="*/ 126 w 336"/>
                <a:gd name="T107" fmla="*/ 32 h 95"/>
                <a:gd name="T108" fmla="*/ 126 w 336"/>
                <a:gd name="T109" fmla="*/ 50 h 95"/>
                <a:gd name="T110" fmla="*/ 281 w 336"/>
                <a:gd name="T111" fmla="*/ 64 h 95"/>
                <a:gd name="T112" fmla="*/ 295 w 336"/>
                <a:gd name="T113" fmla="*/ 66 h 95"/>
                <a:gd name="T114" fmla="*/ 299 w 336"/>
                <a:gd name="T115" fmla="*/ 36 h 95"/>
                <a:gd name="T116" fmla="*/ 281 w 336"/>
                <a:gd name="T117" fmla="*/ 35 h 95"/>
                <a:gd name="T118" fmla="*/ 281 w 336"/>
                <a:gd name="T119" fmla="*/ 64 h 95"/>
                <a:gd name="T120" fmla="*/ 310 w 336"/>
                <a:gd name="T121" fmla="*/ 66 h 95"/>
                <a:gd name="T122" fmla="*/ 305 w 336"/>
                <a:gd name="T123" fmla="*/ 39 h 95"/>
                <a:gd name="T124" fmla="*/ 310 w 336"/>
                <a:gd name="T125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6" h="95">
                  <a:moveTo>
                    <a:pt x="320" y="88"/>
                  </a:moveTo>
                  <a:cubicBezTo>
                    <a:pt x="289" y="95"/>
                    <a:pt x="258" y="80"/>
                    <a:pt x="224" y="78"/>
                  </a:cubicBezTo>
                  <a:cubicBezTo>
                    <a:pt x="192" y="76"/>
                    <a:pt x="158" y="81"/>
                    <a:pt x="121" y="76"/>
                  </a:cubicBezTo>
                  <a:cubicBezTo>
                    <a:pt x="102" y="73"/>
                    <a:pt x="83" y="69"/>
                    <a:pt x="64" y="70"/>
                  </a:cubicBezTo>
                  <a:cubicBezTo>
                    <a:pt x="56" y="70"/>
                    <a:pt x="46" y="72"/>
                    <a:pt x="33" y="71"/>
                  </a:cubicBezTo>
                  <a:cubicBezTo>
                    <a:pt x="22" y="66"/>
                    <a:pt x="17" y="61"/>
                    <a:pt x="8" y="56"/>
                  </a:cubicBezTo>
                  <a:cubicBezTo>
                    <a:pt x="6" y="45"/>
                    <a:pt x="0" y="35"/>
                    <a:pt x="4" y="21"/>
                  </a:cubicBezTo>
                  <a:cubicBezTo>
                    <a:pt x="22" y="0"/>
                    <a:pt x="54" y="17"/>
                    <a:pt x="82" y="13"/>
                  </a:cubicBezTo>
                  <a:cubicBezTo>
                    <a:pt x="115" y="21"/>
                    <a:pt x="153" y="22"/>
                    <a:pt x="191" y="20"/>
                  </a:cubicBezTo>
                  <a:cubicBezTo>
                    <a:pt x="223" y="18"/>
                    <a:pt x="247" y="22"/>
                    <a:pt x="274" y="25"/>
                  </a:cubicBezTo>
                  <a:cubicBezTo>
                    <a:pt x="302" y="28"/>
                    <a:pt x="323" y="31"/>
                    <a:pt x="333" y="52"/>
                  </a:cubicBezTo>
                  <a:cubicBezTo>
                    <a:pt x="336" y="59"/>
                    <a:pt x="333" y="64"/>
                    <a:pt x="334" y="69"/>
                  </a:cubicBezTo>
                  <a:cubicBezTo>
                    <a:pt x="329" y="78"/>
                    <a:pt x="322" y="78"/>
                    <a:pt x="320" y="88"/>
                  </a:cubicBezTo>
                  <a:close/>
                  <a:moveTo>
                    <a:pt x="19" y="45"/>
                  </a:moveTo>
                  <a:cubicBezTo>
                    <a:pt x="26" y="41"/>
                    <a:pt x="28" y="45"/>
                    <a:pt x="33" y="41"/>
                  </a:cubicBezTo>
                  <a:cubicBezTo>
                    <a:pt x="32" y="36"/>
                    <a:pt x="34" y="31"/>
                    <a:pt x="35" y="25"/>
                  </a:cubicBezTo>
                  <a:cubicBezTo>
                    <a:pt x="22" y="21"/>
                    <a:pt x="9" y="33"/>
                    <a:pt x="19" y="45"/>
                  </a:cubicBezTo>
                  <a:close/>
                  <a:moveTo>
                    <a:pt x="50" y="43"/>
                  </a:moveTo>
                  <a:cubicBezTo>
                    <a:pt x="54" y="37"/>
                    <a:pt x="54" y="34"/>
                    <a:pt x="54" y="25"/>
                  </a:cubicBezTo>
                  <a:cubicBezTo>
                    <a:pt x="49" y="26"/>
                    <a:pt x="48" y="23"/>
                    <a:pt x="43" y="24"/>
                  </a:cubicBezTo>
                  <a:cubicBezTo>
                    <a:pt x="40" y="31"/>
                    <a:pt x="43" y="42"/>
                    <a:pt x="50" y="43"/>
                  </a:cubicBezTo>
                  <a:close/>
                  <a:moveTo>
                    <a:pt x="64" y="27"/>
                  </a:moveTo>
                  <a:cubicBezTo>
                    <a:pt x="62" y="31"/>
                    <a:pt x="65" y="41"/>
                    <a:pt x="65" y="43"/>
                  </a:cubicBezTo>
                  <a:cubicBezTo>
                    <a:pt x="71" y="40"/>
                    <a:pt x="78" y="45"/>
                    <a:pt x="81" y="41"/>
                  </a:cubicBezTo>
                  <a:cubicBezTo>
                    <a:pt x="79" y="37"/>
                    <a:pt x="82" y="33"/>
                    <a:pt x="79" y="28"/>
                  </a:cubicBezTo>
                  <a:cubicBezTo>
                    <a:pt x="75" y="27"/>
                    <a:pt x="67" y="25"/>
                    <a:pt x="64" y="27"/>
                  </a:cubicBezTo>
                  <a:close/>
                  <a:moveTo>
                    <a:pt x="89" y="29"/>
                  </a:moveTo>
                  <a:cubicBezTo>
                    <a:pt x="87" y="33"/>
                    <a:pt x="94" y="38"/>
                    <a:pt x="92" y="45"/>
                  </a:cubicBezTo>
                  <a:cubicBezTo>
                    <a:pt x="99" y="47"/>
                    <a:pt x="103" y="50"/>
                    <a:pt x="113" y="49"/>
                  </a:cubicBezTo>
                  <a:cubicBezTo>
                    <a:pt x="113" y="42"/>
                    <a:pt x="117" y="39"/>
                    <a:pt x="116" y="31"/>
                  </a:cubicBezTo>
                  <a:cubicBezTo>
                    <a:pt x="106" y="32"/>
                    <a:pt x="95" y="28"/>
                    <a:pt x="89" y="29"/>
                  </a:cubicBezTo>
                  <a:close/>
                  <a:moveTo>
                    <a:pt x="189" y="31"/>
                  </a:moveTo>
                  <a:cubicBezTo>
                    <a:pt x="189" y="42"/>
                    <a:pt x="191" y="48"/>
                    <a:pt x="190" y="57"/>
                  </a:cubicBezTo>
                  <a:cubicBezTo>
                    <a:pt x="208" y="69"/>
                    <a:pt x="206" y="43"/>
                    <a:pt x="205" y="28"/>
                  </a:cubicBezTo>
                  <a:cubicBezTo>
                    <a:pt x="200" y="31"/>
                    <a:pt x="191" y="29"/>
                    <a:pt x="189" y="31"/>
                  </a:cubicBezTo>
                  <a:close/>
                  <a:moveTo>
                    <a:pt x="218" y="60"/>
                  </a:moveTo>
                  <a:cubicBezTo>
                    <a:pt x="224" y="62"/>
                    <a:pt x="228" y="60"/>
                    <a:pt x="236" y="62"/>
                  </a:cubicBezTo>
                  <a:cubicBezTo>
                    <a:pt x="235" y="54"/>
                    <a:pt x="233" y="37"/>
                    <a:pt x="232" y="29"/>
                  </a:cubicBezTo>
                  <a:cubicBezTo>
                    <a:pt x="225" y="30"/>
                    <a:pt x="218" y="29"/>
                    <a:pt x="212" y="28"/>
                  </a:cubicBezTo>
                  <a:cubicBezTo>
                    <a:pt x="214" y="39"/>
                    <a:pt x="216" y="49"/>
                    <a:pt x="218" y="60"/>
                  </a:cubicBezTo>
                  <a:close/>
                  <a:moveTo>
                    <a:pt x="156" y="32"/>
                  </a:moveTo>
                  <a:cubicBezTo>
                    <a:pt x="157" y="40"/>
                    <a:pt x="159" y="48"/>
                    <a:pt x="161" y="55"/>
                  </a:cubicBezTo>
                  <a:cubicBezTo>
                    <a:pt x="163" y="56"/>
                    <a:pt x="169" y="56"/>
                    <a:pt x="176" y="56"/>
                  </a:cubicBezTo>
                  <a:cubicBezTo>
                    <a:pt x="179" y="51"/>
                    <a:pt x="183" y="39"/>
                    <a:pt x="179" y="29"/>
                  </a:cubicBezTo>
                  <a:cubicBezTo>
                    <a:pt x="171" y="31"/>
                    <a:pt x="163" y="34"/>
                    <a:pt x="156" y="32"/>
                  </a:cubicBezTo>
                  <a:close/>
                  <a:moveTo>
                    <a:pt x="252" y="64"/>
                  </a:moveTo>
                  <a:cubicBezTo>
                    <a:pt x="255" y="60"/>
                    <a:pt x="259" y="66"/>
                    <a:pt x="264" y="64"/>
                  </a:cubicBezTo>
                  <a:cubicBezTo>
                    <a:pt x="270" y="57"/>
                    <a:pt x="273" y="48"/>
                    <a:pt x="273" y="35"/>
                  </a:cubicBezTo>
                  <a:cubicBezTo>
                    <a:pt x="262" y="32"/>
                    <a:pt x="255" y="32"/>
                    <a:pt x="240" y="29"/>
                  </a:cubicBezTo>
                  <a:cubicBezTo>
                    <a:pt x="243" y="42"/>
                    <a:pt x="248" y="58"/>
                    <a:pt x="252" y="64"/>
                  </a:cubicBezTo>
                  <a:close/>
                  <a:moveTo>
                    <a:pt x="126" y="50"/>
                  </a:moveTo>
                  <a:cubicBezTo>
                    <a:pt x="131" y="51"/>
                    <a:pt x="145" y="51"/>
                    <a:pt x="149" y="53"/>
                  </a:cubicBezTo>
                  <a:cubicBezTo>
                    <a:pt x="148" y="47"/>
                    <a:pt x="148" y="42"/>
                    <a:pt x="148" y="32"/>
                  </a:cubicBezTo>
                  <a:cubicBezTo>
                    <a:pt x="138" y="32"/>
                    <a:pt x="135" y="33"/>
                    <a:pt x="126" y="32"/>
                  </a:cubicBezTo>
                  <a:cubicBezTo>
                    <a:pt x="125" y="41"/>
                    <a:pt x="128" y="44"/>
                    <a:pt x="126" y="50"/>
                  </a:cubicBezTo>
                  <a:close/>
                  <a:moveTo>
                    <a:pt x="281" y="64"/>
                  </a:moveTo>
                  <a:cubicBezTo>
                    <a:pt x="287" y="66"/>
                    <a:pt x="288" y="64"/>
                    <a:pt x="295" y="66"/>
                  </a:cubicBezTo>
                  <a:cubicBezTo>
                    <a:pt x="299" y="57"/>
                    <a:pt x="299" y="51"/>
                    <a:pt x="299" y="36"/>
                  </a:cubicBezTo>
                  <a:cubicBezTo>
                    <a:pt x="292" y="34"/>
                    <a:pt x="287" y="37"/>
                    <a:pt x="281" y="35"/>
                  </a:cubicBezTo>
                  <a:cubicBezTo>
                    <a:pt x="282" y="46"/>
                    <a:pt x="279" y="57"/>
                    <a:pt x="281" y="64"/>
                  </a:cubicBezTo>
                  <a:close/>
                  <a:moveTo>
                    <a:pt x="310" y="66"/>
                  </a:moveTo>
                  <a:cubicBezTo>
                    <a:pt x="322" y="57"/>
                    <a:pt x="315" y="45"/>
                    <a:pt x="305" y="39"/>
                  </a:cubicBezTo>
                  <a:cubicBezTo>
                    <a:pt x="308" y="46"/>
                    <a:pt x="305" y="60"/>
                    <a:pt x="31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173"/>
            <p:cNvSpPr>
              <a:spLocks noEditPoints="1"/>
            </p:cNvSpPr>
            <p:nvPr/>
          </p:nvSpPr>
          <p:spPr bwMode="auto">
            <a:xfrm>
              <a:off x="7431088" y="2282825"/>
              <a:ext cx="92075" cy="63500"/>
            </a:xfrm>
            <a:custGeom>
              <a:avLst/>
              <a:gdLst>
                <a:gd name="T0" fmla="*/ 144 w 144"/>
                <a:gd name="T1" fmla="*/ 32 h 98"/>
                <a:gd name="T2" fmla="*/ 131 w 144"/>
                <a:gd name="T3" fmla="*/ 94 h 98"/>
                <a:gd name="T4" fmla="*/ 117 w 144"/>
                <a:gd name="T5" fmla="*/ 98 h 98"/>
                <a:gd name="T6" fmla="*/ 44 w 144"/>
                <a:gd name="T7" fmla="*/ 84 h 98"/>
                <a:gd name="T8" fmla="*/ 9 w 144"/>
                <a:gd name="T9" fmla="*/ 83 h 98"/>
                <a:gd name="T10" fmla="*/ 7 w 144"/>
                <a:gd name="T11" fmla="*/ 41 h 98"/>
                <a:gd name="T12" fmla="*/ 18 w 144"/>
                <a:gd name="T13" fmla="*/ 7 h 98"/>
                <a:gd name="T14" fmla="*/ 96 w 144"/>
                <a:gd name="T15" fmla="*/ 11 h 98"/>
                <a:gd name="T16" fmla="*/ 127 w 144"/>
                <a:gd name="T17" fmla="*/ 14 h 98"/>
                <a:gd name="T18" fmla="*/ 144 w 144"/>
                <a:gd name="T19" fmla="*/ 32 h 98"/>
                <a:gd name="T20" fmla="*/ 29 w 144"/>
                <a:gd name="T21" fmla="*/ 17 h 98"/>
                <a:gd name="T22" fmla="*/ 15 w 144"/>
                <a:gd name="T23" fmla="*/ 63 h 98"/>
                <a:gd name="T24" fmla="*/ 120 w 144"/>
                <a:gd name="T25" fmla="*/ 83 h 98"/>
                <a:gd name="T26" fmla="*/ 127 w 144"/>
                <a:gd name="T27" fmla="*/ 28 h 98"/>
                <a:gd name="T28" fmla="*/ 29 w 144"/>
                <a:gd name="T2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98">
                  <a:moveTo>
                    <a:pt x="144" y="32"/>
                  </a:moveTo>
                  <a:cubicBezTo>
                    <a:pt x="132" y="53"/>
                    <a:pt x="137" y="75"/>
                    <a:pt x="131" y="94"/>
                  </a:cubicBezTo>
                  <a:cubicBezTo>
                    <a:pt x="126" y="95"/>
                    <a:pt x="121" y="96"/>
                    <a:pt x="117" y="98"/>
                  </a:cubicBezTo>
                  <a:cubicBezTo>
                    <a:pt x="93" y="94"/>
                    <a:pt x="69" y="86"/>
                    <a:pt x="44" y="84"/>
                  </a:cubicBezTo>
                  <a:cubicBezTo>
                    <a:pt x="30" y="83"/>
                    <a:pt x="19" y="89"/>
                    <a:pt x="9" y="83"/>
                  </a:cubicBezTo>
                  <a:cubicBezTo>
                    <a:pt x="0" y="71"/>
                    <a:pt x="5" y="55"/>
                    <a:pt x="7" y="41"/>
                  </a:cubicBezTo>
                  <a:cubicBezTo>
                    <a:pt x="8" y="26"/>
                    <a:pt x="2" y="12"/>
                    <a:pt x="18" y="7"/>
                  </a:cubicBezTo>
                  <a:cubicBezTo>
                    <a:pt x="40" y="0"/>
                    <a:pt x="70" y="11"/>
                    <a:pt x="96" y="11"/>
                  </a:cubicBezTo>
                  <a:cubicBezTo>
                    <a:pt x="108" y="11"/>
                    <a:pt x="116" y="13"/>
                    <a:pt x="127" y="14"/>
                  </a:cubicBezTo>
                  <a:cubicBezTo>
                    <a:pt x="131" y="21"/>
                    <a:pt x="140" y="25"/>
                    <a:pt x="144" y="32"/>
                  </a:cubicBezTo>
                  <a:close/>
                  <a:moveTo>
                    <a:pt x="29" y="17"/>
                  </a:moveTo>
                  <a:cubicBezTo>
                    <a:pt x="18" y="26"/>
                    <a:pt x="16" y="42"/>
                    <a:pt x="15" y="63"/>
                  </a:cubicBezTo>
                  <a:cubicBezTo>
                    <a:pt x="40" y="76"/>
                    <a:pt x="88" y="79"/>
                    <a:pt x="120" y="83"/>
                  </a:cubicBezTo>
                  <a:cubicBezTo>
                    <a:pt x="128" y="67"/>
                    <a:pt x="128" y="46"/>
                    <a:pt x="127" y="28"/>
                  </a:cubicBezTo>
                  <a:cubicBezTo>
                    <a:pt x="91" y="26"/>
                    <a:pt x="68" y="19"/>
                    <a:pt x="2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174"/>
            <p:cNvSpPr>
              <a:spLocks noEditPoints="1"/>
            </p:cNvSpPr>
            <p:nvPr/>
          </p:nvSpPr>
          <p:spPr bwMode="auto">
            <a:xfrm>
              <a:off x="7531100" y="2289175"/>
              <a:ext cx="95250" cy="65088"/>
            </a:xfrm>
            <a:custGeom>
              <a:avLst/>
              <a:gdLst>
                <a:gd name="T0" fmla="*/ 149 w 149"/>
                <a:gd name="T1" fmla="*/ 32 h 101"/>
                <a:gd name="T2" fmla="*/ 135 w 149"/>
                <a:gd name="T3" fmla="*/ 96 h 101"/>
                <a:gd name="T4" fmla="*/ 15 w 149"/>
                <a:gd name="T5" fmla="*/ 94 h 101"/>
                <a:gd name="T6" fmla="*/ 5 w 149"/>
                <a:gd name="T7" fmla="*/ 38 h 101"/>
                <a:gd name="T8" fmla="*/ 110 w 149"/>
                <a:gd name="T9" fmla="*/ 20 h 101"/>
                <a:gd name="T10" fmla="*/ 149 w 149"/>
                <a:gd name="T11" fmla="*/ 32 h 101"/>
                <a:gd name="T12" fmla="*/ 20 w 149"/>
                <a:gd name="T13" fmla="*/ 80 h 101"/>
                <a:gd name="T14" fmla="*/ 83 w 149"/>
                <a:gd name="T15" fmla="*/ 85 h 101"/>
                <a:gd name="T16" fmla="*/ 132 w 149"/>
                <a:gd name="T17" fmla="*/ 76 h 101"/>
                <a:gd name="T18" fmla="*/ 134 w 149"/>
                <a:gd name="T19" fmla="*/ 38 h 101"/>
                <a:gd name="T20" fmla="*/ 132 w 149"/>
                <a:gd name="T21" fmla="*/ 35 h 101"/>
                <a:gd name="T22" fmla="*/ 100 w 149"/>
                <a:gd name="T23" fmla="*/ 32 h 101"/>
                <a:gd name="T24" fmla="*/ 118 w 149"/>
                <a:gd name="T25" fmla="*/ 56 h 101"/>
                <a:gd name="T26" fmla="*/ 109 w 149"/>
                <a:gd name="T27" fmla="*/ 64 h 101"/>
                <a:gd name="T28" fmla="*/ 123 w 149"/>
                <a:gd name="T29" fmla="*/ 76 h 101"/>
                <a:gd name="T30" fmla="*/ 102 w 149"/>
                <a:gd name="T31" fmla="*/ 73 h 101"/>
                <a:gd name="T32" fmla="*/ 88 w 149"/>
                <a:gd name="T33" fmla="*/ 74 h 101"/>
                <a:gd name="T34" fmla="*/ 96 w 149"/>
                <a:gd name="T35" fmla="*/ 31 h 101"/>
                <a:gd name="T36" fmla="*/ 20 w 149"/>
                <a:gd name="T37" fmla="*/ 80 h 101"/>
                <a:gd name="T38" fmla="*/ 97 w 149"/>
                <a:gd name="T39" fmla="*/ 45 h 101"/>
                <a:gd name="T40" fmla="*/ 97 w 149"/>
                <a:gd name="T41" fmla="*/ 52 h 101"/>
                <a:gd name="T42" fmla="*/ 106 w 149"/>
                <a:gd name="T43" fmla="*/ 45 h 101"/>
                <a:gd name="T44" fmla="*/ 97 w 149"/>
                <a:gd name="T45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01">
                  <a:moveTo>
                    <a:pt x="149" y="32"/>
                  </a:moveTo>
                  <a:cubicBezTo>
                    <a:pt x="141" y="56"/>
                    <a:pt x="149" y="80"/>
                    <a:pt x="135" y="96"/>
                  </a:cubicBezTo>
                  <a:cubicBezTo>
                    <a:pt x="105" y="101"/>
                    <a:pt x="52" y="90"/>
                    <a:pt x="15" y="94"/>
                  </a:cubicBezTo>
                  <a:cubicBezTo>
                    <a:pt x="2" y="81"/>
                    <a:pt x="2" y="57"/>
                    <a:pt x="5" y="38"/>
                  </a:cubicBezTo>
                  <a:cubicBezTo>
                    <a:pt x="11" y="0"/>
                    <a:pt x="80" y="15"/>
                    <a:pt x="110" y="20"/>
                  </a:cubicBezTo>
                  <a:cubicBezTo>
                    <a:pt x="126" y="22"/>
                    <a:pt x="140" y="21"/>
                    <a:pt x="149" y="32"/>
                  </a:cubicBezTo>
                  <a:close/>
                  <a:moveTo>
                    <a:pt x="20" y="80"/>
                  </a:moveTo>
                  <a:cubicBezTo>
                    <a:pt x="36" y="76"/>
                    <a:pt x="59" y="84"/>
                    <a:pt x="83" y="85"/>
                  </a:cubicBezTo>
                  <a:cubicBezTo>
                    <a:pt x="99" y="86"/>
                    <a:pt x="127" y="88"/>
                    <a:pt x="132" y="76"/>
                  </a:cubicBezTo>
                  <a:cubicBezTo>
                    <a:pt x="138" y="63"/>
                    <a:pt x="129" y="52"/>
                    <a:pt x="134" y="38"/>
                  </a:cubicBezTo>
                  <a:cubicBezTo>
                    <a:pt x="131" y="38"/>
                    <a:pt x="131" y="37"/>
                    <a:pt x="132" y="35"/>
                  </a:cubicBezTo>
                  <a:cubicBezTo>
                    <a:pt x="123" y="33"/>
                    <a:pt x="109" y="30"/>
                    <a:pt x="100" y="32"/>
                  </a:cubicBezTo>
                  <a:cubicBezTo>
                    <a:pt x="111" y="35"/>
                    <a:pt x="120" y="41"/>
                    <a:pt x="118" y="56"/>
                  </a:cubicBezTo>
                  <a:cubicBezTo>
                    <a:pt x="115" y="58"/>
                    <a:pt x="110" y="60"/>
                    <a:pt x="109" y="64"/>
                  </a:cubicBezTo>
                  <a:cubicBezTo>
                    <a:pt x="114" y="67"/>
                    <a:pt x="123" y="67"/>
                    <a:pt x="123" y="76"/>
                  </a:cubicBezTo>
                  <a:cubicBezTo>
                    <a:pt x="115" y="78"/>
                    <a:pt x="110" y="76"/>
                    <a:pt x="102" y="73"/>
                  </a:cubicBezTo>
                  <a:cubicBezTo>
                    <a:pt x="98" y="76"/>
                    <a:pt x="92" y="81"/>
                    <a:pt x="88" y="74"/>
                  </a:cubicBezTo>
                  <a:cubicBezTo>
                    <a:pt x="92" y="61"/>
                    <a:pt x="85" y="39"/>
                    <a:pt x="96" y="31"/>
                  </a:cubicBezTo>
                  <a:cubicBezTo>
                    <a:pt x="58" y="18"/>
                    <a:pt x="0" y="24"/>
                    <a:pt x="20" y="80"/>
                  </a:cubicBezTo>
                  <a:close/>
                  <a:moveTo>
                    <a:pt x="97" y="45"/>
                  </a:moveTo>
                  <a:cubicBezTo>
                    <a:pt x="97" y="47"/>
                    <a:pt x="97" y="49"/>
                    <a:pt x="97" y="52"/>
                  </a:cubicBezTo>
                  <a:cubicBezTo>
                    <a:pt x="102" y="51"/>
                    <a:pt x="107" y="51"/>
                    <a:pt x="106" y="45"/>
                  </a:cubicBezTo>
                  <a:cubicBezTo>
                    <a:pt x="102" y="43"/>
                    <a:pt x="102" y="43"/>
                    <a:pt x="9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175"/>
            <p:cNvSpPr/>
            <p:nvPr/>
          </p:nvSpPr>
          <p:spPr bwMode="auto">
            <a:xfrm>
              <a:off x="7483475" y="2301875"/>
              <a:ext cx="26988" cy="31750"/>
            </a:xfrm>
            <a:custGeom>
              <a:avLst/>
              <a:gdLst>
                <a:gd name="T0" fmla="*/ 33 w 43"/>
                <a:gd name="T1" fmla="*/ 21 h 50"/>
                <a:gd name="T2" fmla="*/ 21 w 43"/>
                <a:gd name="T3" fmla="*/ 16 h 50"/>
                <a:gd name="T4" fmla="*/ 12 w 43"/>
                <a:gd name="T5" fmla="*/ 28 h 50"/>
                <a:gd name="T6" fmla="*/ 33 w 43"/>
                <a:gd name="T7" fmla="*/ 35 h 50"/>
                <a:gd name="T8" fmla="*/ 35 w 43"/>
                <a:gd name="T9" fmla="*/ 38 h 50"/>
                <a:gd name="T10" fmla="*/ 10 w 43"/>
                <a:gd name="T11" fmla="*/ 44 h 50"/>
                <a:gd name="T12" fmla="*/ 3 w 43"/>
                <a:gd name="T13" fmla="*/ 13 h 50"/>
                <a:gd name="T14" fmla="*/ 33 w 43"/>
                <a:gd name="T1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0">
                  <a:moveTo>
                    <a:pt x="33" y="21"/>
                  </a:moveTo>
                  <a:cubicBezTo>
                    <a:pt x="27" y="22"/>
                    <a:pt x="27" y="15"/>
                    <a:pt x="21" y="16"/>
                  </a:cubicBezTo>
                  <a:cubicBezTo>
                    <a:pt x="14" y="16"/>
                    <a:pt x="11" y="20"/>
                    <a:pt x="12" y="28"/>
                  </a:cubicBezTo>
                  <a:cubicBezTo>
                    <a:pt x="15" y="31"/>
                    <a:pt x="27" y="35"/>
                    <a:pt x="33" y="35"/>
                  </a:cubicBezTo>
                  <a:cubicBezTo>
                    <a:pt x="33" y="37"/>
                    <a:pt x="34" y="38"/>
                    <a:pt x="35" y="38"/>
                  </a:cubicBezTo>
                  <a:cubicBezTo>
                    <a:pt x="31" y="50"/>
                    <a:pt x="14" y="43"/>
                    <a:pt x="10" y="44"/>
                  </a:cubicBezTo>
                  <a:cubicBezTo>
                    <a:pt x="3" y="37"/>
                    <a:pt x="0" y="25"/>
                    <a:pt x="3" y="13"/>
                  </a:cubicBezTo>
                  <a:cubicBezTo>
                    <a:pt x="11" y="0"/>
                    <a:pt x="43" y="1"/>
                    <a:pt x="3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Freeform 176"/>
            <p:cNvSpPr/>
            <p:nvPr/>
          </p:nvSpPr>
          <p:spPr bwMode="auto">
            <a:xfrm>
              <a:off x="7545388" y="2305050"/>
              <a:ext cx="36513" cy="36513"/>
            </a:xfrm>
            <a:custGeom>
              <a:avLst/>
              <a:gdLst>
                <a:gd name="T0" fmla="*/ 23 w 56"/>
                <a:gd name="T1" fmla="*/ 24 h 56"/>
                <a:gd name="T2" fmla="*/ 10 w 56"/>
                <a:gd name="T3" fmla="*/ 49 h 56"/>
                <a:gd name="T4" fmla="*/ 2 w 56"/>
                <a:gd name="T5" fmla="*/ 46 h 56"/>
                <a:gd name="T6" fmla="*/ 0 w 56"/>
                <a:gd name="T7" fmla="*/ 42 h 56"/>
                <a:gd name="T8" fmla="*/ 21 w 56"/>
                <a:gd name="T9" fmla="*/ 4 h 56"/>
                <a:gd name="T10" fmla="*/ 34 w 56"/>
                <a:gd name="T11" fmla="*/ 27 h 56"/>
                <a:gd name="T12" fmla="*/ 48 w 56"/>
                <a:gd name="T13" fmla="*/ 11 h 56"/>
                <a:gd name="T14" fmla="*/ 55 w 56"/>
                <a:gd name="T15" fmla="*/ 56 h 56"/>
                <a:gd name="T16" fmla="*/ 46 w 56"/>
                <a:gd name="T17" fmla="*/ 56 h 56"/>
                <a:gd name="T18" fmla="*/ 44 w 56"/>
                <a:gd name="T19" fmla="*/ 30 h 56"/>
                <a:gd name="T20" fmla="*/ 28 w 56"/>
                <a:gd name="T21" fmla="*/ 46 h 56"/>
                <a:gd name="T22" fmla="*/ 23 w 56"/>
                <a:gd name="T2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6">
                  <a:moveTo>
                    <a:pt x="23" y="24"/>
                  </a:moveTo>
                  <a:cubicBezTo>
                    <a:pt x="16" y="30"/>
                    <a:pt x="16" y="43"/>
                    <a:pt x="10" y="49"/>
                  </a:cubicBezTo>
                  <a:cubicBezTo>
                    <a:pt x="7" y="49"/>
                    <a:pt x="4" y="47"/>
                    <a:pt x="2" y="46"/>
                  </a:cubicBezTo>
                  <a:cubicBezTo>
                    <a:pt x="2" y="44"/>
                    <a:pt x="2" y="42"/>
                    <a:pt x="0" y="42"/>
                  </a:cubicBezTo>
                  <a:cubicBezTo>
                    <a:pt x="11" y="33"/>
                    <a:pt x="14" y="17"/>
                    <a:pt x="21" y="4"/>
                  </a:cubicBezTo>
                  <a:cubicBezTo>
                    <a:pt x="37" y="0"/>
                    <a:pt x="27" y="22"/>
                    <a:pt x="34" y="27"/>
                  </a:cubicBezTo>
                  <a:cubicBezTo>
                    <a:pt x="38" y="21"/>
                    <a:pt x="40" y="14"/>
                    <a:pt x="48" y="11"/>
                  </a:cubicBezTo>
                  <a:cubicBezTo>
                    <a:pt x="56" y="21"/>
                    <a:pt x="55" y="39"/>
                    <a:pt x="55" y="56"/>
                  </a:cubicBezTo>
                  <a:cubicBezTo>
                    <a:pt x="52" y="56"/>
                    <a:pt x="49" y="56"/>
                    <a:pt x="46" y="56"/>
                  </a:cubicBezTo>
                  <a:cubicBezTo>
                    <a:pt x="47" y="49"/>
                    <a:pt x="45" y="41"/>
                    <a:pt x="44" y="30"/>
                  </a:cubicBezTo>
                  <a:cubicBezTo>
                    <a:pt x="39" y="35"/>
                    <a:pt x="37" y="49"/>
                    <a:pt x="28" y="46"/>
                  </a:cubicBezTo>
                  <a:cubicBezTo>
                    <a:pt x="22" y="39"/>
                    <a:pt x="24" y="34"/>
                    <a:pt x="2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Freeform 177"/>
            <p:cNvSpPr>
              <a:spLocks noEditPoints="1"/>
            </p:cNvSpPr>
            <p:nvPr/>
          </p:nvSpPr>
          <p:spPr bwMode="auto">
            <a:xfrm>
              <a:off x="7718425" y="2308225"/>
              <a:ext cx="98425" cy="65088"/>
            </a:xfrm>
            <a:custGeom>
              <a:avLst/>
              <a:gdLst>
                <a:gd name="T0" fmla="*/ 152 w 153"/>
                <a:gd name="T1" fmla="*/ 25 h 102"/>
                <a:gd name="T2" fmla="*/ 149 w 153"/>
                <a:gd name="T3" fmla="*/ 91 h 102"/>
                <a:gd name="T4" fmla="*/ 116 w 153"/>
                <a:gd name="T5" fmla="*/ 102 h 102"/>
                <a:gd name="T6" fmla="*/ 25 w 153"/>
                <a:gd name="T7" fmla="*/ 96 h 102"/>
                <a:gd name="T8" fmla="*/ 8 w 153"/>
                <a:gd name="T9" fmla="*/ 20 h 102"/>
                <a:gd name="T10" fmla="*/ 120 w 153"/>
                <a:gd name="T11" fmla="*/ 18 h 102"/>
                <a:gd name="T12" fmla="*/ 132 w 153"/>
                <a:gd name="T13" fmla="*/ 17 h 102"/>
                <a:gd name="T14" fmla="*/ 152 w 153"/>
                <a:gd name="T15" fmla="*/ 25 h 102"/>
                <a:gd name="T16" fmla="*/ 58 w 153"/>
                <a:gd name="T17" fmla="*/ 50 h 102"/>
                <a:gd name="T18" fmla="*/ 43 w 153"/>
                <a:gd name="T19" fmla="*/ 49 h 102"/>
                <a:gd name="T20" fmla="*/ 36 w 153"/>
                <a:gd name="T21" fmla="*/ 70 h 102"/>
                <a:gd name="T22" fmla="*/ 29 w 153"/>
                <a:gd name="T23" fmla="*/ 64 h 102"/>
                <a:gd name="T24" fmla="*/ 44 w 153"/>
                <a:gd name="T25" fmla="*/ 25 h 102"/>
                <a:gd name="T26" fmla="*/ 53 w 153"/>
                <a:gd name="T27" fmla="*/ 35 h 102"/>
                <a:gd name="T28" fmla="*/ 58 w 153"/>
                <a:gd name="T29" fmla="*/ 21 h 102"/>
                <a:gd name="T30" fmla="*/ 19 w 153"/>
                <a:gd name="T31" fmla="*/ 32 h 102"/>
                <a:gd name="T32" fmla="*/ 21 w 153"/>
                <a:gd name="T33" fmla="*/ 75 h 102"/>
                <a:gd name="T34" fmla="*/ 127 w 153"/>
                <a:gd name="T35" fmla="*/ 88 h 102"/>
                <a:gd name="T36" fmla="*/ 137 w 153"/>
                <a:gd name="T37" fmla="*/ 81 h 102"/>
                <a:gd name="T38" fmla="*/ 141 w 153"/>
                <a:gd name="T39" fmla="*/ 35 h 102"/>
                <a:gd name="T40" fmla="*/ 67 w 153"/>
                <a:gd name="T41" fmla="*/ 24 h 102"/>
                <a:gd name="T42" fmla="*/ 77 w 153"/>
                <a:gd name="T43" fmla="*/ 71 h 102"/>
                <a:gd name="T44" fmla="*/ 68 w 153"/>
                <a:gd name="T45" fmla="*/ 75 h 102"/>
                <a:gd name="T46" fmla="*/ 57 w 153"/>
                <a:gd name="T47" fmla="*/ 49 h 102"/>
                <a:gd name="T48" fmla="*/ 58 w 153"/>
                <a:gd name="T49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02">
                  <a:moveTo>
                    <a:pt x="152" y="25"/>
                  </a:moveTo>
                  <a:cubicBezTo>
                    <a:pt x="150" y="43"/>
                    <a:pt x="153" y="78"/>
                    <a:pt x="149" y="91"/>
                  </a:cubicBezTo>
                  <a:cubicBezTo>
                    <a:pt x="140" y="102"/>
                    <a:pt x="128" y="101"/>
                    <a:pt x="116" y="102"/>
                  </a:cubicBezTo>
                  <a:cubicBezTo>
                    <a:pt x="90" y="96"/>
                    <a:pt x="49" y="93"/>
                    <a:pt x="25" y="96"/>
                  </a:cubicBezTo>
                  <a:cubicBezTo>
                    <a:pt x="0" y="84"/>
                    <a:pt x="6" y="49"/>
                    <a:pt x="8" y="20"/>
                  </a:cubicBezTo>
                  <a:cubicBezTo>
                    <a:pt x="38" y="0"/>
                    <a:pt x="86" y="16"/>
                    <a:pt x="120" y="18"/>
                  </a:cubicBezTo>
                  <a:cubicBezTo>
                    <a:pt x="125" y="18"/>
                    <a:pt x="129" y="16"/>
                    <a:pt x="132" y="17"/>
                  </a:cubicBezTo>
                  <a:cubicBezTo>
                    <a:pt x="140" y="19"/>
                    <a:pt x="145" y="26"/>
                    <a:pt x="152" y="25"/>
                  </a:cubicBezTo>
                  <a:close/>
                  <a:moveTo>
                    <a:pt x="58" y="50"/>
                  </a:moveTo>
                  <a:cubicBezTo>
                    <a:pt x="52" y="53"/>
                    <a:pt x="49" y="53"/>
                    <a:pt x="43" y="49"/>
                  </a:cubicBezTo>
                  <a:cubicBezTo>
                    <a:pt x="43" y="58"/>
                    <a:pt x="44" y="68"/>
                    <a:pt x="36" y="70"/>
                  </a:cubicBezTo>
                  <a:cubicBezTo>
                    <a:pt x="31" y="70"/>
                    <a:pt x="29" y="68"/>
                    <a:pt x="29" y="64"/>
                  </a:cubicBezTo>
                  <a:cubicBezTo>
                    <a:pt x="37" y="54"/>
                    <a:pt x="32" y="31"/>
                    <a:pt x="44" y="25"/>
                  </a:cubicBezTo>
                  <a:cubicBezTo>
                    <a:pt x="50" y="25"/>
                    <a:pt x="48" y="33"/>
                    <a:pt x="53" y="35"/>
                  </a:cubicBezTo>
                  <a:cubicBezTo>
                    <a:pt x="55" y="31"/>
                    <a:pt x="61" y="24"/>
                    <a:pt x="58" y="21"/>
                  </a:cubicBezTo>
                  <a:cubicBezTo>
                    <a:pt x="46" y="22"/>
                    <a:pt x="27" y="23"/>
                    <a:pt x="19" y="32"/>
                  </a:cubicBezTo>
                  <a:cubicBezTo>
                    <a:pt x="18" y="47"/>
                    <a:pt x="17" y="67"/>
                    <a:pt x="21" y="75"/>
                  </a:cubicBezTo>
                  <a:cubicBezTo>
                    <a:pt x="46" y="87"/>
                    <a:pt x="98" y="83"/>
                    <a:pt x="127" y="88"/>
                  </a:cubicBezTo>
                  <a:cubicBezTo>
                    <a:pt x="128" y="84"/>
                    <a:pt x="133" y="83"/>
                    <a:pt x="137" y="81"/>
                  </a:cubicBezTo>
                  <a:cubicBezTo>
                    <a:pt x="140" y="63"/>
                    <a:pt x="139" y="52"/>
                    <a:pt x="141" y="35"/>
                  </a:cubicBezTo>
                  <a:cubicBezTo>
                    <a:pt x="115" y="31"/>
                    <a:pt x="90" y="22"/>
                    <a:pt x="67" y="24"/>
                  </a:cubicBezTo>
                  <a:cubicBezTo>
                    <a:pt x="69" y="34"/>
                    <a:pt x="69" y="58"/>
                    <a:pt x="77" y="71"/>
                  </a:cubicBezTo>
                  <a:cubicBezTo>
                    <a:pt x="76" y="74"/>
                    <a:pt x="71" y="74"/>
                    <a:pt x="68" y="75"/>
                  </a:cubicBezTo>
                  <a:cubicBezTo>
                    <a:pt x="65" y="66"/>
                    <a:pt x="60" y="51"/>
                    <a:pt x="57" y="49"/>
                  </a:cubicBezTo>
                  <a:cubicBezTo>
                    <a:pt x="58" y="49"/>
                    <a:pt x="59" y="49"/>
                    <a:pt x="5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Freeform 178"/>
            <p:cNvSpPr/>
            <p:nvPr/>
          </p:nvSpPr>
          <p:spPr bwMode="auto">
            <a:xfrm>
              <a:off x="7872413" y="2314575"/>
              <a:ext cx="6350" cy="9525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14 h 14"/>
                <a:gd name="T4" fmla="*/ 0 w 10"/>
                <a:gd name="T5" fmla="*/ 3 h 14"/>
                <a:gd name="T6" fmla="*/ 10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cubicBezTo>
                    <a:pt x="10" y="5"/>
                    <a:pt x="10" y="9"/>
                    <a:pt x="10" y="14"/>
                  </a:cubicBezTo>
                  <a:cubicBezTo>
                    <a:pt x="2" y="13"/>
                    <a:pt x="4" y="5"/>
                    <a:pt x="0" y="3"/>
                  </a:cubicBezTo>
                  <a:cubicBezTo>
                    <a:pt x="1" y="0"/>
                    <a:pt x="7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Freeform 179"/>
            <p:cNvSpPr>
              <a:spLocks noEditPoints="1"/>
            </p:cNvSpPr>
            <p:nvPr/>
          </p:nvSpPr>
          <p:spPr bwMode="auto">
            <a:xfrm>
              <a:off x="7816850" y="2322513"/>
              <a:ext cx="93663" cy="66675"/>
            </a:xfrm>
            <a:custGeom>
              <a:avLst/>
              <a:gdLst>
                <a:gd name="T0" fmla="*/ 136 w 146"/>
                <a:gd name="T1" fmla="*/ 5 h 105"/>
                <a:gd name="T2" fmla="*/ 141 w 146"/>
                <a:gd name="T3" fmla="*/ 86 h 105"/>
                <a:gd name="T4" fmla="*/ 66 w 146"/>
                <a:gd name="T5" fmla="*/ 94 h 105"/>
                <a:gd name="T6" fmla="*/ 13 w 146"/>
                <a:gd name="T7" fmla="*/ 80 h 105"/>
                <a:gd name="T8" fmla="*/ 18 w 146"/>
                <a:gd name="T9" fmla="*/ 0 h 105"/>
                <a:gd name="T10" fmla="*/ 136 w 146"/>
                <a:gd name="T11" fmla="*/ 5 h 105"/>
                <a:gd name="T12" fmla="*/ 25 w 146"/>
                <a:gd name="T13" fmla="*/ 16 h 105"/>
                <a:gd name="T14" fmla="*/ 20 w 146"/>
                <a:gd name="T15" fmla="*/ 67 h 105"/>
                <a:gd name="T16" fmla="*/ 118 w 146"/>
                <a:gd name="T17" fmla="*/ 84 h 105"/>
                <a:gd name="T18" fmla="*/ 130 w 146"/>
                <a:gd name="T19" fmla="*/ 23 h 105"/>
                <a:gd name="T20" fmla="*/ 25 w 146"/>
                <a:gd name="T21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05">
                  <a:moveTo>
                    <a:pt x="136" y="5"/>
                  </a:moveTo>
                  <a:cubicBezTo>
                    <a:pt x="146" y="22"/>
                    <a:pt x="144" y="60"/>
                    <a:pt x="141" y="86"/>
                  </a:cubicBezTo>
                  <a:cubicBezTo>
                    <a:pt x="127" y="105"/>
                    <a:pt x="94" y="90"/>
                    <a:pt x="66" y="94"/>
                  </a:cubicBezTo>
                  <a:cubicBezTo>
                    <a:pt x="51" y="87"/>
                    <a:pt x="34" y="84"/>
                    <a:pt x="13" y="80"/>
                  </a:cubicBezTo>
                  <a:cubicBezTo>
                    <a:pt x="0" y="55"/>
                    <a:pt x="7" y="18"/>
                    <a:pt x="18" y="0"/>
                  </a:cubicBezTo>
                  <a:cubicBezTo>
                    <a:pt x="51" y="1"/>
                    <a:pt x="101" y="6"/>
                    <a:pt x="136" y="5"/>
                  </a:cubicBezTo>
                  <a:close/>
                  <a:moveTo>
                    <a:pt x="25" y="16"/>
                  </a:moveTo>
                  <a:cubicBezTo>
                    <a:pt x="16" y="31"/>
                    <a:pt x="16" y="53"/>
                    <a:pt x="20" y="67"/>
                  </a:cubicBezTo>
                  <a:cubicBezTo>
                    <a:pt x="52" y="77"/>
                    <a:pt x="79" y="83"/>
                    <a:pt x="118" y="84"/>
                  </a:cubicBezTo>
                  <a:cubicBezTo>
                    <a:pt x="137" y="76"/>
                    <a:pt x="129" y="49"/>
                    <a:pt x="130" y="23"/>
                  </a:cubicBezTo>
                  <a:cubicBezTo>
                    <a:pt x="95" y="14"/>
                    <a:pt x="56" y="9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180"/>
            <p:cNvSpPr/>
            <p:nvPr/>
          </p:nvSpPr>
          <p:spPr bwMode="auto">
            <a:xfrm>
              <a:off x="7775575" y="2325688"/>
              <a:ext cx="23813" cy="31750"/>
            </a:xfrm>
            <a:custGeom>
              <a:avLst/>
              <a:gdLst>
                <a:gd name="T0" fmla="*/ 24 w 37"/>
                <a:gd name="T1" fmla="*/ 7 h 48"/>
                <a:gd name="T2" fmla="*/ 23 w 37"/>
                <a:gd name="T3" fmla="*/ 23 h 48"/>
                <a:gd name="T4" fmla="*/ 37 w 37"/>
                <a:gd name="T5" fmla="*/ 26 h 48"/>
                <a:gd name="T6" fmla="*/ 37 w 37"/>
                <a:gd name="T7" fmla="*/ 34 h 48"/>
                <a:gd name="T8" fmla="*/ 23 w 37"/>
                <a:gd name="T9" fmla="*/ 37 h 48"/>
                <a:gd name="T10" fmla="*/ 17 w 37"/>
                <a:gd name="T11" fmla="*/ 48 h 48"/>
                <a:gd name="T12" fmla="*/ 11 w 37"/>
                <a:gd name="T13" fmla="*/ 37 h 48"/>
                <a:gd name="T14" fmla="*/ 0 w 37"/>
                <a:gd name="T15" fmla="*/ 28 h 48"/>
                <a:gd name="T16" fmla="*/ 11 w 37"/>
                <a:gd name="T17" fmla="*/ 26 h 48"/>
                <a:gd name="T18" fmla="*/ 24 w 37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8">
                  <a:moveTo>
                    <a:pt x="24" y="7"/>
                  </a:moveTo>
                  <a:cubicBezTo>
                    <a:pt x="24" y="13"/>
                    <a:pt x="24" y="19"/>
                    <a:pt x="23" y="23"/>
                  </a:cubicBezTo>
                  <a:cubicBezTo>
                    <a:pt x="27" y="26"/>
                    <a:pt x="32" y="21"/>
                    <a:pt x="37" y="26"/>
                  </a:cubicBezTo>
                  <a:cubicBezTo>
                    <a:pt x="37" y="28"/>
                    <a:pt x="37" y="31"/>
                    <a:pt x="37" y="34"/>
                  </a:cubicBezTo>
                  <a:cubicBezTo>
                    <a:pt x="32" y="36"/>
                    <a:pt x="28" y="38"/>
                    <a:pt x="23" y="37"/>
                  </a:cubicBezTo>
                  <a:cubicBezTo>
                    <a:pt x="20" y="40"/>
                    <a:pt x="20" y="45"/>
                    <a:pt x="17" y="48"/>
                  </a:cubicBezTo>
                  <a:cubicBezTo>
                    <a:pt x="11" y="46"/>
                    <a:pt x="9" y="40"/>
                    <a:pt x="11" y="37"/>
                  </a:cubicBezTo>
                  <a:cubicBezTo>
                    <a:pt x="8" y="34"/>
                    <a:pt x="1" y="34"/>
                    <a:pt x="0" y="28"/>
                  </a:cubicBezTo>
                  <a:cubicBezTo>
                    <a:pt x="2" y="26"/>
                    <a:pt x="9" y="28"/>
                    <a:pt x="11" y="26"/>
                  </a:cubicBezTo>
                  <a:cubicBezTo>
                    <a:pt x="9" y="13"/>
                    <a:pt x="14" y="0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181"/>
            <p:cNvSpPr/>
            <p:nvPr/>
          </p:nvSpPr>
          <p:spPr bwMode="auto">
            <a:xfrm>
              <a:off x="7845425" y="2328863"/>
              <a:ext cx="33338" cy="46038"/>
            </a:xfrm>
            <a:custGeom>
              <a:avLst/>
              <a:gdLst>
                <a:gd name="T0" fmla="*/ 49 w 50"/>
                <a:gd name="T1" fmla="*/ 26 h 72"/>
                <a:gd name="T2" fmla="*/ 26 w 50"/>
                <a:gd name="T3" fmla="*/ 27 h 72"/>
                <a:gd name="T4" fmla="*/ 17 w 50"/>
                <a:gd name="T5" fmla="*/ 41 h 72"/>
                <a:gd name="T6" fmla="*/ 47 w 50"/>
                <a:gd name="T7" fmla="*/ 48 h 72"/>
                <a:gd name="T8" fmla="*/ 7 w 50"/>
                <a:gd name="T9" fmla="*/ 54 h 72"/>
                <a:gd name="T10" fmla="*/ 11 w 50"/>
                <a:gd name="T11" fmla="*/ 20 h 72"/>
                <a:gd name="T12" fmla="*/ 49 w 5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49" y="26"/>
                  </a:moveTo>
                  <a:cubicBezTo>
                    <a:pt x="42" y="31"/>
                    <a:pt x="34" y="28"/>
                    <a:pt x="26" y="27"/>
                  </a:cubicBezTo>
                  <a:cubicBezTo>
                    <a:pt x="21" y="30"/>
                    <a:pt x="19" y="36"/>
                    <a:pt x="17" y="41"/>
                  </a:cubicBezTo>
                  <a:cubicBezTo>
                    <a:pt x="27" y="48"/>
                    <a:pt x="33" y="50"/>
                    <a:pt x="47" y="48"/>
                  </a:cubicBezTo>
                  <a:cubicBezTo>
                    <a:pt x="50" y="72"/>
                    <a:pt x="17" y="64"/>
                    <a:pt x="7" y="54"/>
                  </a:cubicBezTo>
                  <a:cubicBezTo>
                    <a:pt x="0" y="38"/>
                    <a:pt x="6" y="36"/>
                    <a:pt x="11" y="20"/>
                  </a:cubicBezTo>
                  <a:cubicBezTo>
                    <a:pt x="23" y="14"/>
                    <a:pt x="48" y="0"/>
                    <a:pt x="4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182"/>
            <p:cNvSpPr>
              <a:spLocks noEditPoints="1"/>
            </p:cNvSpPr>
            <p:nvPr/>
          </p:nvSpPr>
          <p:spPr bwMode="auto">
            <a:xfrm>
              <a:off x="7421563" y="2352675"/>
              <a:ext cx="87313" cy="74613"/>
            </a:xfrm>
            <a:custGeom>
              <a:avLst/>
              <a:gdLst>
                <a:gd name="T0" fmla="*/ 135 w 135"/>
                <a:gd name="T1" fmla="*/ 25 h 115"/>
                <a:gd name="T2" fmla="*/ 131 w 135"/>
                <a:gd name="T3" fmla="*/ 85 h 115"/>
                <a:gd name="T4" fmla="*/ 110 w 135"/>
                <a:gd name="T5" fmla="*/ 115 h 115"/>
                <a:gd name="T6" fmla="*/ 86 w 135"/>
                <a:gd name="T7" fmla="*/ 110 h 115"/>
                <a:gd name="T8" fmla="*/ 47 w 135"/>
                <a:gd name="T9" fmla="*/ 99 h 115"/>
                <a:gd name="T10" fmla="*/ 11 w 135"/>
                <a:gd name="T11" fmla="*/ 96 h 115"/>
                <a:gd name="T12" fmla="*/ 7 w 135"/>
                <a:gd name="T13" fmla="*/ 18 h 115"/>
                <a:gd name="T14" fmla="*/ 135 w 135"/>
                <a:gd name="T15" fmla="*/ 25 h 115"/>
                <a:gd name="T16" fmla="*/ 23 w 135"/>
                <a:gd name="T17" fmla="*/ 24 h 115"/>
                <a:gd name="T18" fmla="*/ 26 w 135"/>
                <a:gd name="T19" fmla="*/ 82 h 115"/>
                <a:gd name="T20" fmla="*/ 120 w 135"/>
                <a:gd name="T21" fmla="*/ 89 h 115"/>
                <a:gd name="T22" fmla="*/ 123 w 135"/>
                <a:gd name="T23" fmla="*/ 36 h 115"/>
                <a:gd name="T24" fmla="*/ 23 w 135"/>
                <a:gd name="T25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15">
                  <a:moveTo>
                    <a:pt x="135" y="25"/>
                  </a:moveTo>
                  <a:cubicBezTo>
                    <a:pt x="135" y="50"/>
                    <a:pt x="130" y="64"/>
                    <a:pt x="131" y="85"/>
                  </a:cubicBezTo>
                  <a:cubicBezTo>
                    <a:pt x="132" y="100"/>
                    <a:pt x="129" y="114"/>
                    <a:pt x="110" y="115"/>
                  </a:cubicBezTo>
                  <a:cubicBezTo>
                    <a:pt x="104" y="115"/>
                    <a:pt x="94" y="111"/>
                    <a:pt x="86" y="110"/>
                  </a:cubicBezTo>
                  <a:cubicBezTo>
                    <a:pt x="73" y="109"/>
                    <a:pt x="59" y="101"/>
                    <a:pt x="47" y="99"/>
                  </a:cubicBezTo>
                  <a:cubicBezTo>
                    <a:pt x="34" y="97"/>
                    <a:pt x="21" y="99"/>
                    <a:pt x="11" y="96"/>
                  </a:cubicBezTo>
                  <a:cubicBezTo>
                    <a:pt x="0" y="73"/>
                    <a:pt x="8" y="41"/>
                    <a:pt x="7" y="18"/>
                  </a:cubicBezTo>
                  <a:cubicBezTo>
                    <a:pt x="46" y="0"/>
                    <a:pt x="96" y="24"/>
                    <a:pt x="135" y="25"/>
                  </a:cubicBezTo>
                  <a:close/>
                  <a:moveTo>
                    <a:pt x="23" y="24"/>
                  </a:moveTo>
                  <a:cubicBezTo>
                    <a:pt x="18" y="42"/>
                    <a:pt x="10" y="78"/>
                    <a:pt x="26" y="82"/>
                  </a:cubicBezTo>
                  <a:cubicBezTo>
                    <a:pt x="55" y="86"/>
                    <a:pt x="101" y="110"/>
                    <a:pt x="120" y="89"/>
                  </a:cubicBezTo>
                  <a:cubicBezTo>
                    <a:pt x="120" y="64"/>
                    <a:pt x="124" y="61"/>
                    <a:pt x="123" y="36"/>
                  </a:cubicBezTo>
                  <a:cubicBezTo>
                    <a:pt x="92" y="35"/>
                    <a:pt x="61" y="20"/>
                    <a:pt x="2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183"/>
            <p:cNvSpPr>
              <a:spLocks noEditPoints="1"/>
            </p:cNvSpPr>
            <p:nvPr/>
          </p:nvSpPr>
          <p:spPr bwMode="auto">
            <a:xfrm>
              <a:off x="7519988" y="2360613"/>
              <a:ext cx="100013" cy="80963"/>
            </a:xfrm>
            <a:custGeom>
              <a:avLst/>
              <a:gdLst>
                <a:gd name="T0" fmla="*/ 149 w 156"/>
                <a:gd name="T1" fmla="*/ 33 h 124"/>
                <a:gd name="T2" fmla="*/ 113 w 156"/>
                <a:gd name="T3" fmla="*/ 121 h 124"/>
                <a:gd name="T4" fmla="*/ 99 w 156"/>
                <a:gd name="T5" fmla="*/ 117 h 124"/>
                <a:gd name="T6" fmla="*/ 57 w 156"/>
                <a:gd name="T7" fmla="*/ 113 h 124"/>
                <a:gd name="T8" fmla="*/ 18 w 156"/>
                <a:gd name="T9" fmla="*/ 104 h 124"/>
                <a:gd name="T10" fmla="*/ 15 w 156"/>
                <a:gd name="T11" fmla="*/ 23 h 124"/>
                <a:gd name="T12" fmla="*/ 110 w 156"/>
                <a:gd name="T13" fmla="*/ 11 h 124"/>
                <a:gd name="T14" fmla="*/ 149 w 156"/>
                <a:gd name="T15" fmla="*/ 33 h 124"/>
                <a:gd name="T16" fmla="*/ 31 w 156"/>
                <a:gd name="T17" fmla="*/ 26 h 124"/>
                <a:gd name="T18" fmla="*/ 25 w 156"/>
                <a:gd name="T19" fmla="*/ 90 h 124"/>
                <a:gd name="T20" fmla="*/ 58 w 156"/>
                <a:gd name="T21" fmla="*/ 99 h 124"/>
                <a:gd name="T22" fmla="*/ 116 w 156"/>
                <a:gd name="T23" fmla="*/ 107 h 124"/>
                <a:gd name="T24" fmla="*/ 131 w 156"/>
                <a:gd name="T25" fmla="*/ 30 h 124"/>
                <a:gd name="T26" fmla="*/ 31 w 156"/>
                <a:gd name="T27" fmla="*/ 2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4">
                  <a:moveTo>
                    <a:pt x="149" y="33"/>
                  </a:moveTo>
                  <a:cubicBezTo>
                    <a:pt x="140" y="71"/>
                    <a:pt x="156" y="124"/>
                    <a:pt x="113" y="121"/>
                  </a:cubicBezTo>
                  <a:cubicBezTo>
                    <a:pt x="109" y="121"/>
                    <a:pt x="103" y="118"/>
                    <a:pt x="99" y="117"/>
                  </a:cubicBezTo>
                  <a:cubicBezTo>
                    <a:pt x="87" y="115"/>
                    <a:pt x="72" y="115"/>
                    <a:pt x="57" y="113"/>
                  </a:cubicBezTo>
                  <a:cubicBezTo>
                    <a:pt x="42" y="110"/>
                    <a:pt x="25" y="112"/>
                    <a:pt x="18" y="104"/>
                  </a:cubicBezTo>
                  <a:cubicBezTo>
                    <a:pt x="0" y="85"/>
                    <a:pt x="16" y="52"/>
                    <a:pt x="15" y="23"/>
                  </a:cubicBezTo>
                  <a:cubicBezTo>
                    <a:pt x="38" y="0"/>
                    <a:pt x="73" y="9"/>
                    <a:pt x="110" y="11"/>
                  </a:cubicBezTo>
                  <a:cubicBezTo>
                    <a:pt x="128" y="11"/>
                    <a:pt x="141" y="19"/>
                    <a:pt x="149" y="33"/>
                  </a:cubicBezTo>
                  <a:close/>
                  <a:moveTo>
                    <a:pt x="31" y="26"/>
                  </a:moveTo>
                  <a:cubicBezTo>
                    <a:pt x="28" y="47"/>
                    <a:pt x="12" y="72"/>
                    <a:pt x="25" y="90"/>
                  </a:cubicBezTo>
                  <a:cubicBezTo>
                    <a:pt x="30" y="98"/>
                    <a:pt x="47" y="98"/>
                    <a:pt x="58" y="99"/>
                  </a:cubicBezTo>
                  <a:cubicBezTo>
                    <a:pt x="78" y="101"/>
                    <a:pt x="103" y="108"/>
                    <a:pt x="116" y="107"/>
                  </a:cubicBezTo>
                  <a:cubicBezTo>
                    <a:pt x="137" y="106"/>
                    <a:pt x="140" y="46"/>
                    <a:pt x="131" y="30"/>
                  </a:cubicBezTo>
                  <a:cubicBezTo>
                    <a:pt x="103" y="22"/>
                    <a:pt x="59" y="16"/>
                    <a:pt x="3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184"/>
            <p:cNvSpPr>
              <a:spLocks noEditPoints="1"/>
            </p:cNvSpPr>
            <p:nvPr/>
          </p:nvSpPr>
          <p:spPr bwMode="auto">
            <a:xfrm>
              <a:off x="7613650" y="2376488"/>
              <a:ext cx="88900" cy="71438"/>
            </a:xfrm>
            <a:custGeom>
              <a:avLst/>
              <a:gdLst>
                <a:gd name="T0" fmla="*/ 137 w 137"/>
                <a:gd name="T1" fmla="*/ 18 h 111"/>
                <a:gd name="T2" fmla="*/ 128 w 137"/>
                <a:gd name="T3" fmla="*/ 101 h 111"/>
                <a:gd name="T4" fmla="*/ 113 w 137"/>
                <a:gd name="T5" fmla="*/ 111 h 111"/>
                <a:gd name="T6" fmla="*/ 12 w 137"/>
                <a:gd name="T7" fmla="*/ 95 h 111"/>
                <a:gd name="T8" fmla="*/ 14 w 137"/>
                <a:gd name="T9" fmla="*/ 14 h 111"/>
                <a:gd name="T10" fmla="*/ 29 w 137"/>
                <a:gd name="T11" fmla="*/ 0 h 111"/>
                <a:gd name="T12" fmla="*/ 137 w 137"/>
                <a:gd name="T13" fmla="*/ 18 h 111"/>
                <a:gd name="T14" fmla="*/ 33 w 137"/>
                <a:gd name="T15" fmla="*/ 17 h 111"/>
                <a:gd name="T16" fmla="*/ 19 w 137"/>
                <a:gd name="T17" fmla="*/ 81 h 111"/>
                <a:gd name="T18" fmla="*/ 116 w 137"/>
                <a:gd name="T19" fmla="*/ 93 h 111"/>
                <a:gd name="T20" fmla="*/ 120 w 137"/>
                <a:gd name="T21" fmla="*/ 23 h 111"/>
                <a:gd name="T22" fmla="*/ 33 w 137"/>
                <a:gd name="T23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11">
                  <a:moveTo>
                    <a:pt x="137" y="18"/>
                  </a:moveTo>
                  <a:cubicBezTo>
                    <a:pt x="131" y="47"/>
                    <a:pt x="135" y="70"/>
                    <a:pt x="128" y="101"/>
                  </a:cubicBezTo>
                  <a:cubicBezTo>
                    <a:pt x="127" y="108"/>
                    <a:pt x="117" y="106"/>
                    <a:pt x="113" y="111"/>
                  </a:cubicBezTo>
                  <a:cubicBezTo>
                    <a:pt x="76" y="110"/>
                    <a:pt x="47" y="102"/>
                    <a:pt x="12" y="95"/>
                  </a:cubicBezTo>
                  <a:cubicBezTo>
                    <a:pt x="0" y="72"/>
                    <a:pt x="14" y="44"/>
                    <a:pt x="14" y="14"/>
                  </a:cubicBezTo>
                  <a:cubicBezTo>
                    <a:pt x="19" y="9"/>
                    <a:pt x="22" y="4"/>
                    <a:pt x="29" y="0"/>
                  </a:cubicBezTo>
                  <a:cubicBezTo>
                    <a:pt x="67" y="12"/>
                    <a:pt x="112" y="0"/>
                    <a:pt x="137" y="18"/>
                  </a:cubicBezTo>
                  <a:close/>
                  <a:moveTo>
                    <a:pt x="33" y="17"/>
                  </a:moveTo>
                  <a:cubicBezTo>
                    <a:pt x="18" y="34"/>
                    <a:pt x="22" y="60"/>
                    <a:pt x="19" y="81"/>
                  </a:cubicBezTo>
                  <a:cubicBezTo>
                    <a:pt x="46" y="89"/>
                    <a:pt x="91" y="104"/>
                    <a:pt x="116" y="93"/>
                  </a:cubicBezTo>
                  <a:cubicBezTo>
                    <a:pt x="121" y="70"/>
                    <a:pt x="127" y="45"/>
                    <a:pt x="120" y="23"/>
                  </a:cubicBezTo>
                  <a:cubicBezTo>
                    <a:pt x="89" y="24"/>
                    <a:pt x="66" y="15"/>
                    <a:pt x="3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185"/>
            <p:cNvSpPr/>
            <p:nvPr/>
          </p:nvSpPr>
          <p:spPr bwMode="auto">
            <a:xfrm>
              <a:off x="7551738" y="2373313"/>
              <a:ext cx="39688" cy="49213"/>
            </a:xfrm>
            <a:custGeom>
              <a:avLst/>
              <a:gdLst>
                <a:gd name="T0" fmla="*/ 21 w 61"/>
                <a:gd name="T1" fmla="*/ 59 h 76"/>
                <a:gd name="T2" fmla="*/ 45 w 61"/>
                <a:gd name="T3" fmla="*/ 74 h 76"/>
                <a:gd name="T4" fmla="*/ 0 w 61"/>
                <a:gd name="T5" fmla="*/ 66 h 76"/>
                <a:gd name="T6" fmla="*/ 35 w 61"/>
                <a:gd name="T7" fmla="*/ 39 h 76"/>
                <a:gd name="T8" fmla="*/ 13 w 61"/>
                <a:gd name="T9" fmla="*/ 36 h 76"/>
                <a:gd name="T10" fmla="*/ 7 w 61"/>
                <a:gd name="T11" fmla="*/ 20 h 76"/>
                <a:gd name="T12" fmla="*/ 42 w 61"/>
                <a:gd name="T13" fmla="*/ 52 h 76"/>
                <a:gd name="T14" fmla="*/ 21 w 61"/>
                <a:gd name="T1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6">
                  <a:moveTo>
                    <a:pt x="21" y="59"/>
                  </a:moveTo>
                  <a:cubicBezTo>
                    <a:pt x="30" y="60"/>
                    <a:pt x="44" y="62"/>
                    <a:pt x="45" y="74"/>
                  </a:cubicBezTo>
                  <a:cubicBezTo>
                    <a:pt x="30" y="68"/>
                    <a:pt x="10" y="76"/>
                    <a:pt x="0" y="66"/>
                  </a:cubicBezTo>
                  <a:cubicBezTo>
                    <a:pt x="2" y="47"/>
                    <a:pt x="23" y="47"/>
                    <a:pt x="35" y="39"/>
                  </a:cubicBezTo>
                  <a:cubicBezTo>
                    <a:pt x="37" y="23"/>
                    <a:pt x="16" y="22"/>
                    <a:pt x="13" y="36"/>
                  </a:cubicBezTo>
                  <a:cubicBezTo>
                    <a:pt x="2" y="36"/>
                    <a:pt x="4" y="25"/>
                    <a:pt x="7" y="20"/>
                  </a:cubicBezTo>
                  <a:cubicBezTo>
                    <a:pt x="20" y="0"/>
                    <a:pt x="61" y="25"/>
                    <a:pt x="42" y="52"/>
                  </a:cubicBezTo>
                  <a:cubicBezTo>
                    <a:pt x="37" y="57"/>
                    <a:pt x="24" y="52"/>
                    <a:pt x="2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Freeform 186"/>
            <p:cNvSpPr/>
            <p:nvPr/>
          </p:nvSpPr>
          <p:spPr bwMode="auto">
            <a:xfrm>
              <a:off x="7642225" y="2387600"/>
              <a:ext cx="42863" cy="55563"/>
            </a:xfrm>
            <a:custGeom>
              <a:avLst/>
              <a:gdLst>
                <a:gd name="T0" fmla="*/ 39 w 68"/>
                <a:gd name="T1" fmla="*/ 6 h 85"/>
                <a:gd name="T2" fmla="*/ 36 w 68"/>
                <a:gd name="T3" fmla="*/ 33 h 85"/>
                <a:gd name="T4" fmla="*/ 1 w 68"/>
                <a:gd name="T5" fmla="*/ 48 h 85"/>
                <a:gd name="T6" fmla="*/ 32 w 68"/>
                <a:gd name="T7" fmla="*/ 49 h 85"/>
                <a:gd name="T8" fmla="*/ 9 w 68"/>
                <a:gd name="T9" fmla="*/ 37 h 85"/>
                <a:gd name="T10" fmla="*/ 25 w 68"/>
                <a:gd name="T11" fmla="*/ 20 h 85"/>
                <a:gd name="T12" fmla="*/ 8 w 68"/>
                <a:gd name="T13" fmla="*/ 21 h 85"/>
                <a:gd name="T14" fmla="*/ 39 w 68"/>
                <a:gd name="T15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5">
                  <a:moveTo>
                    <a:pt x="39" y="6"/>
                  </a:moveTo>
                  <a:cubicBezTo>
                    <a:pt x="42" y="15"/>
                    <a:pt x="44" y="28"/>
                    <a:pt x="36" y="33"/>
                  </a:cubicBezTo>
                  <a:cubicBezTo>
                    <a:pt x="68" y="59"/>
                    <a:pt x="10" y="85"/>
                    <a:pt x="1" y="48"/>
                  </a:cubicBezTo>
                  <a:cubicBezTo>
                    <a:pt x="8" y="46"/>
                    <a:pt x="25" y="65"/>
                    <a:pt x="32" y="49"/>
                  </a:cubicBezTo>
                  <a:cubicBezTo>
                    <a:pt x="30" y="39"/>
                    <a:pt x="17" y="44"/>
                    <a:pt x="9" y="37"/>
                  </a:cubicBezTo>
                  <a:cubicBezTo>
                    <a:pt x="7" y="19"/>
                    <a:pt x="22" y="28"/>
                    <a:pt x="25" y="20"/>
                  </a:cubicBezTo>
                  <a:cubicBezTo>
                    <a:pt x="20" y="19"/>
                    <a:pt x="16" y="22"/>
                    <a:pt x="8" y="21"/>
                  </a:cubicBezTo>
                  <a:cubicBezTo>
                    <a:pt x="0" y="0"/>
                    <a:pt x="26" y="6"/>
                    <a:pt x="3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Freeform 187"/>
            <p:cNvSpPr>
              <a:spLocks noEditPoints="1"/>
            </p:cNvSpPr>
            <p:nvPr/>
          </p:nvSpPr>
          <p:spPr bwMode="auto">
            <a:xfrm>
              <a:off x="7731125" y="2398713"/>
              <a:ext cx="25400" cy="26988"/>
            </a:xfrm>
            <a:custGeom>
              <a:avLst/>
              <a:gdLst>
                <a:gd name="T0" fmla="*/ 38 w 40"/>
                <a:gd name="T1" fmla="*/ 15 h 40"/>
                <a:gd name="T2" fmla="*/ 7 w 40"/>
                <a:gd name="T3" fmla="*/ 37 h 40"/>
                <a:gd name="T4" fmla="*/ 0 w 40"/>
                <a:gd name="T5" fmla="*/ 19 h 40"/>
                <a:gd name="T6" fmla="*/ 38 w 40"/>
                <a:gd name="T7" fmla="*/ 15 h 40"/>
                <a:gd name="T8" fmla="*/ 14 w 40"/>
                <a:gd name="T9" fmla="*/ 22 h 40"/>
                <a:gd name="T10" fmla="*/ 24 w 40"/>
                <a:gd name="T11" fmla="*/ 24 h 40"/>
                <a:gd name="T12" fmla="*/ 25 w 40"/>
                <a:gd name="T13" fmla="*/ 19 h 40"/>
                <a:gd name="T14" fmla="*/ 18 w 40"/>
                <a:gd name="T15" fmla="*/ 16 h 40"/>
                <a:gd name="T16" fmla="*/ 14 w 40"/>
                <a:gd name="T1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8" y="15"/>
                  </a:moveTo>
                  <a:cubicBezTo>
                    <a:pt x="40" y="37"/>
                    <a:pt x="24" y="40"/>
                    <a:pt x="7" y="37"/>
                  </a:cubicBezTo>
                  <a:cubicBezTo>
                    <a:pt x="3" y="33"/>
                    <a:pt x="1" y="27"/>
                    <a:pt x="0" y="19"/>
                  </a:cubicBezTo>
                  <a:cubicBezTo>
                    <a:pt x="5" y="2"/>
                    <a:pt x="29" y="0"/>
                    <a:pt x="38" y="15"/>
                  </a:cubicBezTo>
                  <a:close/>
                  <a:moveTo>
                    <a:pt x="14" y="22"/>
                  </a:moveTo>
                  <a:cubicBezTo>
                    <a:pt x="18" y="22"/>
                    <a:pt x="18" y="26"/>
                    <a:pt x="24" y="24"/>
                  </a:cubicBezTo>
                  <a:cubicBezTo>
                    <a:pt x="24" y="22"/>
                    <a:pt x="26" y="21"/>
                    <a:pt x="25" y="19"/>
                  </a:cubicBezTo>
                  <a:cubicBezTo>
                    <a:pt x="21" y="20"/>
                    <a:pt x="23" y="15"/>
                    <a:pt x="18" y="16"/>
                  </a:cubicBezTo>
                  <a:cubicBezTo>
                    <a:pt x="18" y="19"/>
                    <a:pt x="16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Freeform 188"/>
            <p:cNvSpPr/>
            <p:nvPr/>
          </p:nvSpPr>
          <p:spPr bwMode="auto">
            <a:xfrm>
              <a:off x="7747000" y="2400300"/>
              <a:ext cx="31750" cy="33338"/>
            </a:xfrm>
            <a:custGeom>
              <a:avLst/>
              <a:gdLst>
                <a:gd name="T0" fmla="*/ 47 w 49"/>
                <a:gd name="T1" fmla="*/ 4 h 50"/>
                <a:gd name="T2" fmla="*/ 34 w 49"/>
                <a:gd name="T3" fmla="*/ 21 h 50"/>
                <a:gd name="T4" fmla="*/ 5 w 49"/>
                <a:gd name="T5" fmla="*/ 50 h 50"/>
                <a:gd name="T6" fmla="*/ 20 w 49"/>
                <a:gd name="T7" fmla="*/ 28 h 50"/>
                <a:gd name="T8" fmla="*/ 47 w 49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47" y="4"/>
                  </a:moveTo>
                  <a:cubicBezTo>
                    <a:pt x="49" y="13"/>
                    <a:pt x="40" y="15"/>
                    <a:pt x="34" y="21"/>
                  </a:cubicBezTo>
                  <a:cubicBezTo>
                    <a:pt x="25" y="31"/>
                    <a:pt x="18" y="49"/>
                    <a:pt x="5" y="50"/>
                  </a:cubicBezTo>
                  <a:cubicBezTo>
                    <a:pt x="0" y="41"/>
                    <a:pt x="14" y="37"/>
                    <a:pt x="20" y="28"/>
                  </a:cubicBezTo>
                  <a:cubicBezTo>
                    <a:pt x="28" y="18"/>
                    <a:pt x="29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Freeform 189"/>
            <p:cNvSpPr/>
            <p:nvPr/>
          </p:nvSpPr>
          <p:spPr bwMode="auto">
            <a:xfrm>
              <a:off x="7832725" y="2420938"/>
              <a:ext cx="38100" cy="19050"/>
            </a:xfrm>
            <a:custGeom>
              <a:avLst/>
              <a:gdLst>
                <a:gd name="T0" fmla="*/ 58 w 59"/>
                <a:gd name="T1" fmla="*/ 24 h 29"/>
                <a:gd name="T2" fmla="*/ 0 w 59"/>
                <a:gd name="T3" fmla="*/ 7 h 29"/>
                <a:gd name="T4" fmla="*/ 58 w 59"/>
                <a:gd name="T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8" y="24"/>
                  </a:moveTo>
                  <a:cubicBezTo>
                    <a:pt x="41" y="22"/>
                    <a:pt x="11" y="29"/>
                    <a:pt x="0" y="7"/>
                  </a:cubicBezTo>
                  <a:cubicBezTo>
                    <a:pt x="19" y="8"/>
                    <a:pt x="59" y="0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Freeform 190"/>
            <p:cNvSpPr>
              <a:spLocks noEditPoints="1"/>
            </p:cNvSpPr>
            <p:nvPr/>
          </p:nvSpPr>
          <p:spPr bwMode="auto">
            <a:xfrm>
              <a:off x="7415213" y="2438400"/>
              <a:ext cx="85725" cy="71438"/>
            </a:xfrm>
            <a:custGeom>
              <a:avLst/>
              <a:gdLst>
                <a:gd name="T0" fmla="*/ 122 w 133"/>
                <a:gd name="T1" fmla="*/ 106 h 111"/>
                <a:gd name="T2" fmla="*/ 12 w 133"/>
                <a:gd name="T3" fmla="*/ 94 h 111"/>
                <a:gd name="T4" fmla="*/ 12 w 133"/>
                <a:gd name="T5" fmla="*/ 10 h 111"/>
                <a:gd name="T6" fmla="*/ 77 w 133"/>
                <a:gd name="T7" fmla="*/ 8 h 111"/>
                <a:gd name="T8" fmla="*/ 131 w 133"/>
                <a:gd name="T9" fmla="*/ 24 h 111"/>
                <a:gd name="T10" fmla="*/ 122 w 133"/>
                <a:gd name="T11" fmla="*/ 106 h 111"/>
                <a:gd name="T12" fmla="*/ 22 w 133"/>
                <a:gd name="T13" fmla="*/ 28 h 111"/>
                <a:gd name="T14" fmla="*/ 25 w 133"/>
                <a:gd name="T15" fmla="*/ 80 h 111"/>
                <a:gd name="T16" fmla="*/ 73 w 133"/>
                <a:gd name="T17" fmla="*/ 92 h 111"/>
                <a:gd name="T18" fmla="*/ 112 w 133"/>
                <a:gd name="T19" fmla="*/ 92 h 111"/>
                <a:gd name="T20" fmla="*/ 115 w 133"/>
                <a:gd name="T21" fmla="*/ 29 h 111"/>
                <a:gd name="T22" fmla="*/ 22 w 133"/>
                <a:gd name="T23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111">
                  <a:moveTo>
                    <a:pt x="122" y="106"/>
                  </a:moveTo>
                  <a:cubicBezTo>
                    <a:pt x="83" y="111"/>
                    <a:pt x="49" y="94"/>
                    <a:pt x="12" y="94"/>
                  </a:cubicBezTo>
                  <a:cubicBezTo>
                    <a:pt x="0" y="64"/>
                    <a:pt x="12" y="33"/>
                    <a:pt x="12" y="10"/>
                  </a:cubicBezTo>
                  <a:cubicBezTo>
                    <a:pt x="28" y="1"/>
                    <a:pt x="51" y="4"/>
                    <a:pt x="77" y="8"/>
                  </a:cubicBezTo>
                  <a:cubicBezTo>
                    <a:pt x="100" y="12"/>
                    <a:pt x="124" y="13"/>
                    <a:pt x="131" y="24"/>
                  </a:cubicBezTo>
                  <a:cubicBezTo>
                    <a:pt x="122" y="47"/>
                    <a:pt x="133" y="82"/>
                    <a:pt x="122" y="106"/>
                  </a:cubicBezTo>
                  <a:close/>
                  <a:moveTo>
                    <a:pt x="22" y="28"/>
                  </a:moveTo>
                  <a:cubicBezTo>
                    <a:pt x="27" y="47"/>
                    <a:pt x="9" y="65"/>
                    <a:pt x="25" y="80"/>
                  </a:cubicBezTo>
                  <a:cubicBezTo>
                    <a:pt x="36" y="78"/>
                    <a:pt x="54" y="89"/>
                    <a:pt x="73" y="92"/>
                  </a:cubicBezTo>
                  <a:cubicBezTo>
                    <a:pt x="86" y="95"/>
                    <a:pt x="100" y="94"/>
                    <a:pt x="112" y="92"/>
                  </a:cubicBezTo>
                  <a:cubicBezTo>
                    <a:pt x="120" y="74"/>
                    <a:pt x="114" y="50"/>
                    <a:pt x="115" y="29"/>
                  </a:cubicBezTo>
                  <a:cubicBezTo>
                    <a:pt x="86" y="26"/>
                    <a:pt x="38" y="0"/>
                    <a:pt x="2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Freeform 191"/>
            <p:cNvSpPr>
              <a:spLocks noEditPoints="1"/>
            </p:cNvSpPr>
            <p:nvPr/>
          </p:nvSpPr>
          <p:spPr bwMode="auto">
            <a:xfrm>
              <a:off x="7515225" y="2447925"/>
              <a:ext cx="92075" cy="76200"/>
            </a:xfrm>
            <a:custGeom>
              <a:avLst/>
              <a:gdLst>
                <a:gd name="T0" fmla="*/ 144 w 144"/>
                <a:gd name="T1" fmla="*/ 35 h 117"/>
                <a:gd name="T2" fmla="*/ 134 w 144"/>
                <a:gd name="T3" fmla="*/ 101 h 117"/>
                <a:gd name="T4" fmla="*/ 8 w 144"/>
                <a:gd name="T5" fmla="*/ 95 h 117"/>
                <a:gd name="T6" fmla="*/ 10 w 144"/>
                <a:gd name="T7" fmla="*/ 9 h 117"/>
                <a:gd name="T8" fmla="*/ 137 w 144"/>
                <a:gd name="T9" fmla="*/ 21 h 117"/>
                <a:gd name="T10" fmla="*/ 144 w 144"/>
                <a:gd name="T11" fmla="*/ 35 h 117"/>
                <a:gd name="T12" fmla="*/ 29 w 144"/>
                <a:gd name="T13" fmla="*/ 17 h 117"/>
                <a:gd name="T14" fmla="*/ 18 w 144"/>
                <a:gd name="T15" fmla="*/ 81 h 117"/>
                <a:gd name="T16" fmla="*/ 120 w 144"/>
                <a:gd name="T17" fmla="*/ 94 h 117"/>
                <a:gd name="T18" fmla="*/ 127 w 144"/>
                <a:gd name="T19" fmla="*/ 31 h 117"/>
                <a:gd name="T20" fmla="*/ 29 w 144"/>
                <a:gd name="T21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17">
                  <a:moveTo>
                    <a:pt x="144" y="35"/>
                  </a:moveTo>
                  <a:cubicBezTo>
                    <a:pt x="129" y="47"/>
                    <a:pt x="139" y="79"/>
                    <a:pt x="134" y="101"/>
                  </a:cubicBezTo>
                  <a:cubicBezTo>
                    <a:pt x="98" y="117"/>
                    <a:pt x="46" y="101"/>
                    <a:pt x="8" y="95"/>
                  </a:cubicBezTo>
                  <a:cubicBezTo>
                    <a:pt x="0" y="72"/>
                    <a:pt x="2" y="31"/>
                    <a:pt x="10" y="9"/>
                  </a:cubicBezTo>
                  <a:cubicBezTo>
                    <a:pt x="52" y="0"/>
                    <a:pt x="94" y="6"/>
                    <a:pt x="137" y="21"/>
                  </a:cubicBezTo>
                  <a:cubicBezTo>
                    <a:pt x="138" y="27"/>
                    <a:pt x="140" y="32"/>
                    <a:pt x="144" y="35"/>
                  </a:cubicBezTo>
                  <a:close/>
                  <a:moveTo>
                    <a:pt x="29" y="17"/>
                  </a:moveTo>
                  <a:cubicBezTo>
                    <a:pt x="11" y="28"/>
                    <a:pt x="12" y="61"/>
                    <a:pt x="18" y="81"/>
                  </a:cubicBezTo>
                  <a:cubicBezTo>
                    <a:pt x="56" y="92"/>
                    <a:pt x="80" y="98"/>
                    <a:pt x="120" y="94"/>
                  </a:cubicBezTo>
                  <a:cubicBezTo>
                    <a:pt x="126" y="74"/>
                    <a:pt x="124" y="54"/>
                    <a:pt x="127" y="31"/>
                  </a:cubicBezTo>
                  <a:cubicBezTo>
                    <a:pt x="101" y="23"/>
                    <a:pt x="56" y="16"/>
                    <a:pt x="2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Freeform 192"/>
            <p:cNvSpPr>
              <a:spLocks noEditPoints="1"/>
            </p:cNvSpPr>
            <p:nvPr/>
          </p:nvSpPr>
          <p:spPr bwMode="auto">
            <a:xfrm>
              <a:off x="7440613" y="2454275"/>
              <a:ext cx="26988" cy="38100"/>
            </a:xfrm>
            <a:custGeom>
              <a:avLst/>
              <a:gdLst>
                <a:gd name="T0" fmla="*/ 42 w 42"/>
                <a:gd name="T1" fmla="*/ 4 h 59"/>
                <a:gd name="T2" fmla="*/ 35 w 42"/>
                <a:gd name="T3" fmla="*/ 58 h 59"/>
                <a:gd name="T4" fmla="*/ 27 w 42"/>
                <a:gd name="T5" fmla="*/ 56 h 59"/>
                <a:gd name="T6" fmla="*/ 0 w 42"/>
                <a:gd name="T7" fmla="*/ 42 h 59"/>
                <a:gd name="T8" fmla="*/ 20 w 42"/>
                <a:gd name="T9" fmla="*/ 16 h 59"/>
                <a:gd name="T10" fmla="*/ 27 w 42"/>
                <a:gd name="T11" fmla="*/ 0 h 59"/>
                <a:gd name="T12" fmla="*/ 42 w 42"/>
                <a:gd name="T13" fmla="*/ 4 h 59"/>
                <a:gd name="T14" fmla="*/ 20 w 42"/>
                <a:gd name="T15" fmla="*/ 32 h 59"/>
                <a:gd name="T16" fmla="*/ 29 w 42"/>
                <a:gd name="T17" fmla="*/ 33 h 59"/>
                <a:gd name="T18" fmla="*/ 31 w 42"/>
                <a:gd name="T19" fmla="*/ 22 h 59"/>
                <a:gd name="T20" fmla="*/ 20 w 42"/>
                <a:gd name="T2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4"/>
                  </a:moveTo>
                  <a:cubicBezTo>
                    <a:pt x="38" y="26"/>
                    <a:pt x="41" y="38"/>
                    <a:pt x="35" y="58"/>
                  </a:cubicBezTo>
                  <a:cubicBezTo>
                    <a:pt x="30" y="59"/>
                    <a:pt x="29" y="57"/>
                    <a:pt x="27" y="56"/>
                  </a:cubicBezTo>
                  <a:cubicBezTo>
                    <a:pt x="33" y="33"/>
                    <a:pt x="8" y="48"/>
                    <a:pt x="0" y="42"/>
                  </a:cubicBezTo>
                  <a:cubicBezTo>
                    <a:pt x="0" y="26"/>
                    <a:pt x="12" y="24"/>
                    <a:pt x="20" y="16"/>
                  </a:cubicBezTo>
                  <a:cubicBezTo>
                    <a:pt x="21" y="7"/>
                    <a:pt x="23" y="5"/>
                    <a:pt x="27" y="0"/>
                  </a:cubicBezTo>
                  <a:cubicBezTo>
                    <a:pt x="34" y="2"/>
                    <a:pt x="38" y="1"/>
                    <a:pt x="42" y="4"/>
                  </a:cubicBezTo>
                  <a:close/>
                  <a:moveTo>
                    <a:pt x="20" y="32"/>
                  </a:moveTo>
                  <a:cubicBezTo>
                    <a:pt x="24" y="31"/>
                    <a:pt x="25" y="34"/>
                    <a:pt x="29" y="33"/>
                  </a:cubicBezTo>
                  <a:cubicBezTo>
                    <a:pt x="30" y="29"/>
                    <a:pt x="29" y="24"/>
                    <a:pt x="31" y="22"/>
                  </a:cubicBezTo>
                  <a:cubicBezTo>
                    <a:pt x="23" y="22"/>
                    <a:pt x="22" y="27"/>
                    <a:pt x="2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Freeform 193"/>
            <p:cNvSpPr>
              <a:spLocks noEditPoints="1"/>
            </p:cNvSpPr>
            <p:nvPr/>
          </p:nvSpPr>
          <p:spPr bwMode="auto">
            <a:xfrm>
              <a:off x="7608888" y="2462213"/>
              <a:ext cx="85725" cy="68263"/>
            </a:xfrm>
            <a:custGeom>
              <a:avLst/>
              <a:gdLst>
                <a:gd name="T0" fmla="*/ 132 w 132"/>
                <a:gd name="T1" fmla="*/ 13 h 107"/>
                <a:gd name="T2" fmla="*/ 128 w 132"/>
                <a:gd name="T3" fmla="*/ 97 h 107"/>
                <a:gd name="T4" fmla="*/ 115 w 132"/>
                <a:gd name="T5" fmla="*/ 105 h 107"/>
                <a:gd name="T6" fmla="*/ 10 w 132"/>
                <a:gd name="T7" fmla="*/ 88 h 107"/>
                <a:gd name="T8" fmla="*/ 6 w 132"/>
                <a:gd name="T9" fmla="*/ 17 h 107"/>
                <a:gd name="T10" fmla="*/ 14 w 132"/>
                <a:gd name="T11" fmla="*/ 4 h 107"/>
                <a:gd name="T12" fmla="*/ 132 w 132"/>
                <a:gd name="T13" fmla="*/ 13 h 107"/>
                <a:gd name="T14" fmla="*/ 118 w 132"/>
                <a:gd name="T15" fmla="*/ 25 h 107"/>
                <a:gd name="T16" fmla="*/ 66 w 132"/>
                <a:gd name="T17" fmla="*/ 17 h 107"/>
                <a:gd name="T18" fmla="*/ 46 w 132"/>
                <a:gd name="T19" fmla="*/ 13 h 107"/>
                <a:gd name="T20" fmla="*/ 23 w 132"/>
                <a:gd name="T21" fmla="*/ 17 h 107"/>
                <a:gd name="T22" fmla="*/ 16 w 132"/>
                <a:gd name="T23" fmla="*/ 59 h 107"/>
                <a:gd name="T24" fmla="*/ 114 w 132"/>
                <a:gd name="T25" fmla="*/ 87 h 107"/>
                <a:gd name="T26" fmla="*/ 118 w 132"/>
                <a:gd name="T27" fmla="*/ 2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07">
                  <a:moveTo>
                    <a:pt x="132" y="13"/>
                  </a:moveTo>
                  <a:cubicBezTo>
                    <a:pt x="130" y="44"/>
                    <a:pt x="129" y="70"/>
                    <a:pt x="128" y="97"/>
                  </a:cubicBezTo>
                  <a:cubicBezTo>
                    <a:pt x="123" y="100"/>
                    <a:pt x="119" y="104"/>
                    <a:pt x="115" y="105"/>
                  </a:cubicBezTo>
                  <a:cubicBezTo>
                    <a:pt x="81" y="98"/>
                    <a:pt x="40" y="107"/>
                    <a:pt x="10" y="88"/>
                  </a:cubicBezTo>
                  <a:cubicBezTo>
                    <a:pt x="0" y="72"/>
                    <a:pt x="10" y="41"/>
                    <a:pt x="6" y="17"/>
                  </a:cubicBezTo>
                  <a:cubicBezTo>
                    <a:pt x="9" y="13"/>
                    <a:pt x="12" y="9"/>
                    <a:pt x="14" y="4"/>
                  </a:cubicBezTo>
                  <a:cubicBezTo>
                    <a:pt x="49" y="0"/>
                    <a:pt x="100" y="0"/>
                    <a:pt x="132" y="13"/>
                  </a:cubicBezTo>
                  <a:close/>
                  <a:moveTo>
                    <a:pt x="118" y="25"/>
                  </a:moveTo>
                  <a:cubicBezTo>
                    <a:pt x="115" y="14"/>
                    <a:pt x="76" y="17"/>
                    <a:pt x="66" y="17"/>
                  </a:cubicBezTo>
                  <a:cubicBezTo>
                    <a:pt x="59" y="17"/>
                    <a:pt x="51" y="13"/>
                    <a:pt x="46" y="13"/>
                  </a:cubicBezTo>
                  <a:cubicBezTo>
                    <a:pt x="37" y="13"/>
                    <a:pt x="28" y="18"/>
                    <a:pt x="23" y="17"/>
                  </a:cubicBezTo>
                  <a:cubicBezTo>
                    <a:pt x="20" y="30"/>
                    <a:pt x="15" y="46"/>
                    <a:pt x="16" y="59"/>
                  </a:cubicBezTo>
                  <a:cubicBezTo>
                    <a:pt x="18" y="100"/>
                    <a:pt x="85" y="90"/>
                    <a:pt x="114" y="87"/>
                  </a:cubicBezTo>
                  <a:cubicBezTo>
                    <a:pt x="119" y="75"/>
                    <a:pt x="120" y="36"/>
                    <a:pt x="118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Freeform 194"/>
            <p:cNvSpPr/>
            <p:nvPr/>
          </p:nvSpPr>
          <p:spPr bwMode="auto">
            <a:xfrm>
              <a:off x="7540625" y="2465388"/>
              <a:ext cx="33338" cy="38100"/>
            </a:xfrm>
            <a:custGeom>
              <a:avLst/>
              <a:gdLst>
                <a:gd name="T0" fmla="*/ 51 w 51"/>
                <a:gd name="T1" fmla="*/ 9 h 60"/>
                <a:gd name="T2" fmla="*/ 19 w 51"/>
                <a:gd name="T3" fmla="*/ 16 h 60"/>
                <a:gd name="T4" fmla="*/ 43 w 51"/>
                <a:gd name="T5" fmla="*/ 38 h 60"/>
                <a:gd name="T6" fmla="*/ 33 w 51"/>
                <a:gd name="T7" fmla="*/ 59 h 60"/>
                <a:gd name="T8" fmla="*/ 5 w 51"/>
                <a:gd name="T9" fmla="*/ 42 h 60"/>
                <a:gd name="T10" fmla="*/ 30 w 51"/>
                <a:gd name="T11" fmla="*/ 44 h 60"/>
                <a:gd name="T12" fmla="*/ 30 w 51"/>
                <a:gd name="T13" fmla="*/ 41 h 60"/>
                <a:gd name="T14" fmla="*/ 20 w 51"/>
                <a:gd name="T15" fmla="*/ 30 h 60"/>
                <a:gd name="T16" fmla="*/ 10 w 51"/>
                <a:gd name="T17" fmla="*/ 34 h 60"/>
                <a:gd name="T18" fmla="*/ 2 w 51"/>
                <a:gd name="T19" fmla="*/ 28 h 60"/>
                <a:gd name="T20" fmla="*/ 12 w 51"/>
                <a:gd name="T21" fmla="*/ 0 h 60"/>
                <a:gd name="T22" fmla="*/ 51 w 51"/>
                <a:gd name="T2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0">
                  <a:moveTo>
                    <a:pt x="51" y="9"/>
                  </a:moveTo>
                  <a:cubicBezTo>
                    <a:pt x="44" y="19"/>
                    <a:pt x="31" y="18"/>
                    <a:pt x="19" y="16"/>
                  </a:cubicBezTo>
                  <a:cubicBezTo>
                    <a:pt x="23" y="22"/>
                    <a:pt x="41" y="26"/>
                    <a:pt x="43" y="38"/>
                  </a:cubicBezTo>
                  <a:cubicBezTo>
                    <a:pt x="44" y="47"/>
                    <a:pt x="38" y="52"/>
                    <a:pt x="33" y="59"/>
                  </a:cubicBezTo>
                  <a:cubicBezTo>
                    <a:pt x="23" y="54"/>
                    <a:pt x="0" y="60"/>
                    <a:pt x="5" y="42"/>
                  </a:cubicBezTo>
                  <a:cubicBezTo>
                    <a:pt x="14" y="45"/>
                    <a:pt x="20" y="46"/>
                    <a:pt x="30" y="44"/>
                  </a:cubicBezTo>
                  <a:cubicBezTo>
                    <a:pt x="29" y="43"/>
                    <a:pt x="28" y="41"/>
                    <a:pt x="30" y="41"/>
                  </a:cubicBezTo>
                  <a:cubicBezTo>
                    <a:pt x="30" y="34"/>
                    <a:pt x="23" y="34"/>
                    <a:pt x="20" y="30"/>
                  </a:cubicBezTo>
                  <a:cubicBezTo>
                    <a:pt x="17" y="31"/>
                    <a:pt x="12" y="31"/>
                    <a:pt x="10" y="34"/>
                  </a:cubicBezTo>
                  <a:cubicBezTo>
                    <a:pt x="6" y="34"/>
                    <a:pt x="6" y="29"/>
                    <a:pt x="2" y="28"/>
                  </a:cubicBezTo>
                  <a:cubicBezTo>
                    <a:pt x="7" y="21"/>
                    <a:pt x="7" y="8"/>
                    <a:pt x="12" y="0"/>
                  </a:cubicBezTo>
                  <a:cubicBezTo>
                    <a:pt x="25" y="4"/>
                    <a:pt x="41" y="10"/>
                    <a:pt x="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Freeform 195"/>
            <p:cNvSpPr>
              <a:spLocks noEditPoints="1"/>
            </p:cNvSpPr>
            <p:nvPr/>
          </p:nvSpPr>
          <p:spPr bwMode="auto">
            <a:xfrm>
              <a:off x="7704138" y="2466975"/>
              <a:ext cx="93663" cy="76200"/>
            </a:xfrm>
            <a:custGeom>
              <a:avLst/>
              <a:gdLst>
                <a:gd name="T0" fmla="*/ 125 w 144"/>
                <a:gd name="T1" fmla="*/ 6 h 118"/>
                <a:gd name="T2" fmla="*/ 131 w 144"/>
                <a:gd name="T3" fmla="*/ 83 h 118"/>
                <a:gd name="T4" fmla="*/ 69 w 144"/>
                <a:gd name="T5" fmla="*/ 100 h 118"/>
                <a:gd name="T6" fmla="*/ 12 w 144"/>
                <a:gd name="T7" fmla="*/ 93 h 118"/>
                <a:gd name="T8" fmla="*/ 10 w 144"/>
                <a:gd name="T9" fmla="*/ 20 h 118"/>
                <a:gd name="T10" fmla="*/ 8 w 144"/>
                <a:gd name="T11" fmla="*/ 14 h 118"/>
                <a:gd name="T12" fmla="*/ 19 w 144"/>
                <a:gd name="T13" fmla="*/ 2 h 118"/>
                <a:gd name="T14" fmla="*/ 48 w 144"/>
                <a:gd name="T15" fmla="*/ 4 h 118"/>
                <a:gd name="T16" fmla="*/ 125 w 144"/>
                <a:gd name="T17" fmla="*/ 6 h 118"/>
                <a:gd name="T18" fmla="*/ 19 w 144"/>
                <a:gd name="T19" fmla="*/ 20 h 118"/>
                <a:gd name="T20" fmla="*/ 19 w 144"/>
                <a:gd name="T21" fmla="*/ 79 h 118"/>
                <a:gd name="T22" fmla="*/ 115 w 144"/>
                <a:gd name="T23" fmla="*/ 90 h 118"/>
                <a:gd name="T24" fmla="*/ 120 w 144"/>
                <a:gd name="T25" fmla="*/ 24 h 118"/>
                <a:gd name="T26" fmla="*/ 19 w 144"/>
                <a:gd name="T27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18">
                  <a:moveTo>
                    <a:pt x="125" y="6"/>
                  </a:moveTo>
                  <a:cubicBezTo>
                    <a:pt x="144" y="15"/>
                    <a:pt x="130" y="64"/>
                    <a:pt x="131" y="83"/>
                  </a:cubicBezTo>
                  <a:cubicBezTo>
                    <a:pt x="132" y="118"/>
                    <a:pt x="97" y="103"/>
                    <a:pt x="69" y="100"/>
                  </a:cubicBezTo>
                  <a:cubicBezTo>
                    <a:pt x="47" y="97"/>
                    <a:pt x="31" y="101"/>
                    <a:pt x="12" y="93"/>
                  </a:cubicBezTo>
                  <a:cubicBezTo>
                    <a:pt x="0" y="71"/>
                    <a:pt x="2" y="40"/>
                    <a:pt x="10" y="20"/>
                  </a:cubicBezTo>
                  <a:cubicBezTo>
                    <a:pt x="12" y="15"/>
                    <a:pt x="6" y="19"/>
                    <a:pt x="8" y="14"/>
                  </a:cubicBezTo>
                  <a:cubicBezTo>
                    <a:pt x="11" y="17"/>
                    <a:pt x="8" y="0"/>
                    <a:pt x="19" y="2"/>
                  </a:cubicBezTo>
                  <a:cubicBezTo>
                    <a:pt x="19" y="6"/>
                    <a:pt x="37" y="5"/>
                    <a:pt x="48" y="4"/>
                  </a:cubicBezTo>
                  <a:cubicBezTo>
                    <a:pt x="73" y="3"/>
                    <a:pt x="101" y="10"/>
                    <a:pt x="125" y="6"/>
                  </a:cubicBezTo>
                  <a:close/>
                  <a:moveTo>
                    <a:pt x="19" y="20"/>
                  </a:moveTo>
                  <a:cubicBezTo>
                    <a:pt x="17" y="44"/>
                    <a:pt x="9" y="59"/>
                    <a:pt x="19" y="79"/>
                  </a:cubicBezTo>
                  <a:cubicBezTo>
                    <a:pt x="48" y="85"/>
                    <a:pt x="81" y="92"/>
                    <a:pt x="115" y="90"/>
                  </a:cubicBezTo>
                  <a:cubicBezTo>
                    <a:pt x="122" y="65"/>
                    <a:pt x="125" y="43"/>
                    <a:pt x="120" y="24"/>
                  </a:cubicBezTo>
                  <a:cubicBezTo>
                    <a:pt x="87" y="18"/>
                    <a:pt x="51" y="11"/>
                    <a:pt x="1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Freeform 196"/>
            <p:cNvSpPr/>
            <p:nvPr/>
          </p:nvSpPr>
          <p:spPr bwMode="auto">
            <a:xfrm>
              <a:off x="7727950" y="2484438"/>
              <a:ext cx="36513" cy="31750"/>
            </a:xfrm>
            <a:custGeom>
              <a:avLst/>
              <a:gdLst>
                <a:gd name="T0" fmla="*/ 9 w 56"/>
                <a:gd name="T1" fmla="*/ 0 h 50"/>
                <a:gd name="T2" fmla="*/ 31 w 56"/>
                <a:gd name="T3" fmla="*/ 15 h 50"/>
                <a:gd name="T4" fmla="*/ 48 w 56"/>
                <a:gd name="T5" fmla="*/ 5 h 50"/>
                <a:gd name="T6" fmla="*/ 52 w 56"/>
                <a:gd name="T7" fmla="*/ 10 h 50"/>
                <a:gd name="T8" fmla="*/ 41 w 56"/>
                <a:gd name="T9" fmla="*/ 25 h 50"/>
                <a:gd name="T10" fmla="*/ 51 w 56"/>
                <a:gd name="T11" fmla="*/ 49 h 50"/>
                <a:gd name="T12" fmla="*/ 33 w 56"/>
                <a:gd name="T13" fmla="*/ 31 h 50"/>
                <a:gd name="T14" fmla="*/ 6 w 56"/>
                <a:gd name="T15" fmla="*/ 43 h 50"/>
                <a:gd name="T16" fmla="*/ 23 w 56"/>
                <a:gd name="T17" fmla="*/ 22 h 50"/>
                <a:gd name="T18" fmla="*/ 9 w 5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0">
                  <a:moveTo>
                    <a:pt x="9" y="0"/>
                  </a:moveTo>
                  <a:cubicBezTo>
                    <a:pt x="19" y="2"/>
                    <a:pt x="25" y="8"/>
                    <a:pt x="31" y="15"/>
                  </a:cubicBezTo>
                  <a:cubicBezTo>
                    <a:pt x="39" y="14"/>
                    <a:pt x="39" y="5"/>
                    <a:pt x="48" y="5"/>
                  </a:cubicBezTo>
                  <a:cubicBezTo>
                    <a:pt x="49" y="7"/>
                    <a:pt x="50" y="9"/>
                    <a:pt x="52" y="10"/>
                  </a:cubicBezTo>
                  <a:cubicBezTo>
                    <a:pt x="52" y="18"/>
                    <a:pt x="44" y="20"/>
                    <a:pt x="41" y="25"/>
                  </a:cubicBezTo>
                  <a:cubicBezTo>
                    <a:pt x="44" y="33"/>
                    <a:pt x="56" y="37"/>
                    <a:pt x="51" y="49"/>
                  </a:cubicBezTo>
                  <a:cubicBezTo>
                    <a:pt x="38" y="50"/>
                    <a:pt x="40" y="36"/>
                    <a:pt x="33" y="31"/>
                  </a:cubicBezTo>
                  <a:cubicBezTo>
                    <a:pt x="22" y="33"/>
                    <a:pt x="21" y="45"/>
                    <a:pt x="6" y="43"/>
                  </a:cubicBezTo>
                  <a:cubicBezTo>
                    <a:pt x="0" y="30"/>
                    <a:pt x="20" y="31"/>
                    <a:pt x="23" y="22"/>
                  </a:cubicBezTo>
                  <a:cubicBezTo>
                    <a:pt x="21" y="12"/>
                    <a:pt x="8" y="13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Freeform 197"/>
            <p:cNvSpPr/>
            <p:nvPr/>
          </p:nvSpPr>
          <p:spPr bwMode="auto">
            <a:xfrm>
              <a:off x="7839075" y="2492375"/>
              <a:ext cx="17463" cy="17463"/>
            </a:xfrm>
            <a:custGeom>
              <a:avLst/>
              <a:gdLst>
                <a:gd name="T0" fmla="*/ 14 w 28"/>
                <a:gd name="T1" fmla="*/ 3 h 25"/>
                <a:gd name="T2" fmla="*/ 15 w 28"/>
                <a:gd name="T3" fmla="*/ 24 h 25"/>
                <a:gd name="T4" fmla="*/ 14 w 28"/>
                <a:gd name="T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5">
                  <a:moveTo>
                    <a:pt x="14" y="3"/>
                  </a:moveTo>
                  <a:cubicBezTo>
                    <a:pt x="28" y="0"/>
                    <a:pt x="27" y="22"/>
                    <a:pt x="15" y="24"/>
                  </a:cubicBezTo>
                  <a:cubicBezTo>
                    <a:pt x="7" y="25"/>
                    <a:pt x="0" y="5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Freeform 198"/>
            <p:cNvSpPr/>
            <p:nvPr/>
          </p:nvSpPr>
          <p:spPr bwMode="auto">
            <a:xfrm>
              <a:off x="7824788" y="2506663"/>
              <a:ext cx="42863" cy="19050"/>
            </a:xfrm>
            <a:custGeom>
              <a:avLst/>
              <a:gdLst>
                <a:gd name="T0" fmla="*/ 57 w 65"/>
                <a:gd name="T1" fmla="*/ 8 h 30"/>
                <a:gd name="T2" fmla="*/ 65 w 65"/>
                <a:gd name="T3" fmla="*/ 21 h 30"/>
                <a:gd name="T4" fmla="*/ 50 w 65"/>
                <a:gd name="T5" fmla="*/ 29 h 30"/>
                <a:gd name="T6" fmla="*/ 40 w 65"/>
                <a:gd name="T7" fmla="*/ 24 h 30"/>
                <a:gd name="T8" fmla="*/ 2 w 65"/>
                <a:gd name="T9" fmla="*/ 19 h 30"/>
                <a:gd name="T10" fmla="*/ 1 w 65"/>
                <a:gd name="T11" fmla="*/ 10 h 30"/>
                <a:gd name="T12" fmla="*/ 57 w 65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0">
                  <a:moveTo>
                    <a:pt x="57" y="8"/>
                  </a:moveTo>
                  <a:cubicBezTo>
                    <a:pt x="60" y="12"/>
                    <a:pt x="65" y="14"/>
                    <a:pt x="65" y="21"/>
                  </a:cubicBezTo>
                  <a:cubicBezTo>
                    <a:pt x="61" y="26"/>
                    <a:pt x="57" y="30"/>
                    <a:pt x="50" y="29"/>
                  </a:cubicBezTo>
                  <a:cubicBezTo>
                    <a:pt x="46" y="29"/>
                    <a:pt x="44" y="24"/>
                    <a:pt x="40" y="24"/>
                  </a:cubicBezTo>
                  <a:cubicBezTo>
                    <a:pt x="29" y="21"/>
                    <a:pt x="16" y="25"/>
                    <a:pt x="2" y="19"/>
                  </a:cubicBezTo>
                  <a:cubicBezTo>
                    <a:pt x="2" y="16"/>
                    <a:pt x="0" y="14"/>
                    <a:pt x="1" y="10"/>
                  </a:cubicBezTo>
                  <a:cubicBezTo>
                    <a:pt x="22" y="0"/>
                    <a:pt x="32" y="15"/>
                    <a:pt x="5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Freeform 199"/>
            <p:cNvSpPr>
              <a:spLocks noEditPoints="1"/>
            </p:cNvSpPr>
            <p:nvPr/>
          </p:nvSpPr>
          <p:spPr bwMode="auto">
            <a:xfrm>
              <a:off x="7405688" y="2517775"/>
              <a:ext cx="87313" cy="69850"/>
            </a:xfrm>
            <a:custGeom>
              <a:avLst/>
              <a:gdLst>
                <a:gd name="T0" fmla="*/ 135 w 137"/>
                <a:gd name="T1" fmla="*/ 18 h 108"/>
                <a:gd name="T2" fmla="*/ 131 w 137"/>
                <a:gd name="T3" fmla="*/ 91 h 108"/>
                <a:gd name="T4" fmla="*/ 114 w 137"/>
                <a:gd name="T5" fmla="*/ 108 h 108"/>
                <a:gd name="T6" fmla="*/ 108 w 137"/>
                <a:gd name="T7" fmla="*/ 104 h 108"/>
                <a:gd name="T8" fmla="*/ 98 w 137"/>
                <a:gd name="T9" fmla="*/ 105 h 108"/>
                <a:gd name="T10" fmla="*/ 47 w 137"/>
                <a:gd name="T11" fmla="*/ 91 h 108"/>
                <a:gd name="T12" fmla="*/ 37 w 137"/>
                <a:gd name="T13" fmla="*/ 92 h 108"/>
                <a:gd name="T14" fmla="*/ 10 w 137"/>
                <a:gd name="T15" fmla="*/ 90 h 108"/>
                <a:gd name="T16" fmla="*/ 0 w 137"/>
                <a:gd name="T17" fmla="*/ 80 h 108"/>
                <a:gd name="T18" fmla="*/ 6 w 137"/>
                <a:gd name="T19" fmla="*/ 4 h 108"/>
                <a:gd name="T20" fmla="*/ 12 w 137"/>
                <a:gd name="T21" fmla="*/ 0 h 108"/>
                <a:gd name="T22" fmla="*/ 135 w 137"/>
                <a:gd name="T23" fmla="*/ 18 h 108"/>
                <a:gd name="T24" fmla="*/ 16 w 137"/>
                <a:gd name="T25" fmla="*/ 17 h 108"/>
                <a:gd name="T26" fmla="*/ 13 w 137"/>
                <a:gd name="T27" fmla="*/ 67 h 108"/>
                <a:gd name="T28" fmla="*/ 111 w 137"/>
                <a:gd name="T29" fmla="*/ 91 h 108"/>
                <a:gd name="T30" fmla="*/ 122 w 137"/>
                <a:gd name="T31" fmla="*/ 31 h 108"/>
                <a:gd name="T32" fmla="*/ 16 w 137"/>
                <a:gd name="T33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08">
                  <a:moveTo>
                    <a:pt x="135" y="18"/>
                  </a:moveTo>
                  <a:cubicBezTo>
                    <a:pt x="137" y="45"/>
                    <a:pt x="125" y="64"/>
                    <a:pt x="131" y="91"/>
                  </a:cubicBezTo>
                  <a:cubicBezTo>
                    <a:pt x="127" y="98"/>
                    <a:pt x="121" y="107"/>
                    <a:pt x="114" y="108"/>
                  </a:cubicBezTo>
                  <a:cubicBezTo>
                    <a:pt x="112" y="108"/>
                    <a:pt x="111" y="104"/>
                    <a:pt x="108" y="104"/>
                  </a:cubicBezTo>
                  <a:cubicBezTo>
                    <a:pt x="106" y="103"/>
                    <a:pt x="102" y="105"/>
                    <a:pt x="98" y="105"/>
                  </a:cubicBezTo>
                  <a:cubicBezTo>
                    <a:pt x="83" y="103"/>
                    <a:pt x="63" y="93"/>
                    <a:pt x="47" y="91"/>
                  </a:cubicBezTo>
                  <a:cubicBezTo>
                    <a:pt x="44" y="90"/>
                    <a:pt x="39" y="93"/>
                    <a:pt x="37" y="92"/>
                  </a:cubicBezTo>
                  <a:cubicBezTo>
                    <a:pt x="30" y="91"/>
                    <a:pt x="19" y="84"/>
                    <a:pt x="10" y="90"/>
                  </a:cubicBezTo>
                  <a:cubicBezTo>
                    <a:pt x="6" y="88"/>
                    <a:pt x="5" y="82"/>
                    <a:pt x="0" y="80"/>
                  </a:cubicBezTo>
                  <a:cubicBezTo>
                    <a:pt x="0" y="56"/>
                    <a:pt x="1" y="27"/>
                    <a:pt x="6" y="4"/>
                  </a:cubicBezTo>
                  <a:cubicBezTo>
                    <a:pt x="9" y="4"/>
                    <a:pt x="12" y="4"/>
                    <a:pt x="12" y="0"/>
                  </a:cubicBezTo>
                  <a:cubicBezTo>
                    <a:pt x="57" y="2"/>
                    <a:pt x="98" y="7"/>
                    <a:pt x="135" y="18"/>
                  </a:cubicBezTo>
                  <a:close/>
                  <a:moveTo>
                    <a:pt x="16" y="17"/>
                  </a:moveTo>
                  <a:cubicBezTo>
                    <a:pt x="16" y="41"/>
                    <a:pt x="10" y="49"/>
                    <a:pt x="13" y="67"/>
                  </a:cubicBezTo>
                  <a:cubicBezTo>
                    <a:pt x="40" y="80"/>
                    <a:pt x="78" y="89"/>
                    <a:pt x="111" y="91"/>
                  </a:cubicBezTo>
                  <a:cubicBezTo>
                    <a:pt x="121" y="73"/>
                    <a:pt x="122" y="56"/>
                    <a:pt x="122" y="31"/>
                  </a:cubicBezTo>
                  <a:cubicBezTo>
                    <a:pt x="95" y="24"/>
                    <a:pt x="47" y="6"/>
                    <a:pt x="1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Freeform 200"/>
            <p:cNvSpPr>
              <a:spLocks noEditPoints="1"/>
            </p:cNvSpPr>
            <p:nvPr/>
          </p:nvSpPr>
          <p:spPr bwMode="auto">
            <a:xfrm>
              <a:off x="7499350" y="2514600"/>
              <a:ext cx="103188" cy="82550"/>
            </a:xfrm>
            <a:custGeom>
              <a:avLst/>
              <a:gdLst>
                <a:gd name="T0" fmla="*/ 142 w 159"/>
                <a:gd name="T1" fmla="*/ 37 h 128"/>
                <a:gd name="T2" fmla="*/ 142 w 159"/>
                <a:gd name="T3" fmla="*/ 103 h 128"/>
                <a:gd name="T4" fmla="*/ 135 w 159"/>
                <a:gd name="T5" fmla="*/ 125 h 128"/>
                <a:gd name="T6" fmla="*/ 118 w 159"/>
                <a:gd name="T7" fmla="*/ 128 h 128"/>
                <a:gd name="T8" fmla="*/ 17 w 159"/>
                <a:gd name="T9" fmla="*/ 112 h 128"/>
                <a:gd name="T10" fmla="*/ 13 w 159"/>
                <a:gd name="T11" fmla="*/ 33 h 128"/>
                <a:gd name="T12" fmla="*/ 142 w 159"/>
                <a:gd name="T13" fmla="*/ 37 h 128"/>
                <a:gd name="T14" fmla="*/ 28 w 159"/>
                <a:gd name="T15" fmla="*/ 41 h 128"/>
                <a:gd name="T16" fmla="*/ 26 w 159"/>
                <a:gd name="T17" fmla="*/ 98 h 128"/>
                <a:gd name="T18" fmla="*/ 58 w 159"/>
                <a:gd name="T19" fmla="*/ 108 h 128"/>
                <a:gd name="T20" fmla="*/ 123 w 159"/>
                <a:gd name="T21" fmla="*/ 114 h 128"/>
                <a:gd name="T22" fmla="*/ 132 w 159"/>
                <a:gd name="T23" fmla="*/ 49 h 128"/>
                <a:gd name="T24" fmla="*/ 28 w 159"/>
                <a:gd name="T25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28">
                  <a:moveTo>
                    <a:pt x="142" y="37"/>
                  </a:moveTo>
                  <a:cubicBezTo>
                    <a:pt x="159" y="46"/>
                    <a:pt x="141" y="73"/>
                    <a:pt x="142" y="103"/>
                  </a:cubicBezTo>
                  <a:cubicBezTo>
                    <a:pt x="142" y="113"/>
                    <a:pt x="145" y="118"/>
                    <a:pt x="135" y="125"/>
                  </a:cubicBezTo>
                  <a:cubicBezTo>
                    <a:pt x="126" y="125"/>
                    <a:pt x="125" y="125"/>
                    <a:pt x="118" y="128"/>
                  </a:cubicBezTo>
                  <a:cubicBezTo>
                    <a:pt x="85" y="119"/>
                    <a:pt x="46" y="123"/>
                    <a:pt x="17" y="112"/>
                  </a:cubicBezTo>
                  <a:cubicBezTo>
                    <a:pt x="0" y="89"/>
                    <a:pt x="15" y="65"/>
                    <a:pt x="13" y="33"/>
                  </a:cubicBezTo>
                  <a:cubicBezTo>
                    <a:pt x="47" y="0"/>
                    <a:pt x="101" y="45"/>
                    <a:pt x="142" y="37"/>
                  </a:cubicBezTo>
                  <a:close/>
                  <a:moveTo>
                    <a:pt x="28" y="41"/>
                  </a:moveTo>
                  <a:cubicBezTo>
                    <a:pt x="25" y="56"/>
                    <a:pt x="12" y="87"/>
                    <a:pt x="26" y="98"/>
                  </a:cubicBezTo>
                  <a:cubicBezTo>
                    <a:pt x="28" y="100"/>
                    <a:pt x="47" y="105"/>
                    <a:pt x="58" y="108"/>
                  </a:cubicBezTo>
                  <a:cubicBezTo>
                    <a:pt x="74" y="113"/>
                    <a:pt x="103" y="106"/>
                    <a:pt x="123" y="114"/>
                  </a:cubicBezTo>
                  <a:cubicBezTo>
                    <a:pt x="135" y="99"/>
                    <a:pt x="134" y="68"/>
                    <a:pt x="132" y="49"/>
                  </a:cubicBezTo>
                  <a:cubicBezTo>
                    <a:pt x="99" y="55"/>
                    <a:pt x="63" y="20"/>
                    <a:pt x="2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Freeform 201"/>
            <p:cNvSpPr/>
            <p:nvPr/>
          </p:nvSpPr>
          <p:spPr bwMode="auto">
            <a:xfrm>
              <a:off x="7434263" y="2533650"/>
              <a:ext cx="33338" cy="34925"/>
            </a:xfrm>
            <a:custGeom>
              <a:avLst/>
              <a:gdLst>
                <a:gd name="T0" fmla="*/ 51 w 51"/>
                <a:gd name="T1" fmla="*/ 12 h 53"/>
                <a:gd name="T2" fmla="*/ 29 w 51"/>
                <a:gd name="T3" fmla="*/ 52 h 53"/>
                <a:gd name="T4" fmla="*/ 22 w 51"/>
                <a:gd name="T5" fmla="*/ 50 h 53"/>
                <a:gd name="T6" fmla="*/ 27 w 51"/>
                <a:gd name="T7" fmla="*/ 19 h 53"/>
                <a:gd name="T8" fmla="*/ 2 w 51"/>
                <a:gd name="T9" fmla="*/ 11 h 53"/>
                <a:gd name="T10" fmla="*/ 51 w 51"/>
                <a:gd name="T11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3">
                  <a:moveTo>
                    <a:pt x="51" y="12"/>
                  </a:moveTo>
                  <a:cubicBezTo>
                    <a:pt x="46" y="28"/>
                    <a:pt x="28" y="30"/>
                    <a:pt x="29" y="52"/>
                  </a:cubicBezTo>
                  <a:cubicBezTo>
                    <a:pt x="25" y="53"/>
                    <a:pt x="25" y="50"/>
                    <a:pt x="22" y="50"/>
                  </a:cubicBezTo>
                  <a:cubicBezTo>
                    <a:pt x="18" y="42"/>
                    <a:pt x="24" y="30"/>
                    <a:pt x="27" y="19"/>
                  </a:cubicBezTo>
                  <a:cubicBezTo>
                    <a:pt x="22" y="21"/>
                    <a:pt x="0" y="26"/>
                    <a:pt x="2" y="11"/>
                  </a:cubicBezTo>
                  <a:cubicBezTo>
                    <a:pt x="4" y="0"/>
                    <a:pt x="41" y="3"/>
                    <a:pt x="5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Freeform 202"/>
            <p:cNvSpPr>
              <a:spLocks noEditPoints="1"/>
            </p:cNvSpPr>
            <p:nvPr/>
          </p:nvSpPr>
          <p:spPr bwMode="auto">
            <a:xfrm>
              <a:off x="7602538" y="2538413"/>
              <a:ext cx="85725" cy="69850"/>
            </a:xfrm>
            <a:custGeom>
              <a:avLst/>
              <a:gdLst>
                <a:gd name="T0" fmla="*/ 132 w 132"/>
                <a:gd name="T1" fmla="*/ 18 h 106"/>
                <a:gd name="T2" fmla="*/ 124 w 132"/>
                <a:gd name="T3" fmla="*/ 97 h 106"/>
                <a:gd name="T4" fmla="*/ 96 w 132"/>
                <a:gd name="T5" fmla="*/ 105 h 106"/>
                <a:gd name="T6" fmla="*/ 55 w 132"/>
                <a:gd name="T7" fmla="*/ 101 h 106"/>
                <a:gd name="T8" fmla="*/ 33 w 132"/>
                <a:gd name="T9" fmla="*/ 93 h 106"/>
                <a:gd name="T10" fmla="*/ 5 w 132"/>
                <a:gd name="T11" fmla="*/ 83 h 106"/>
                <a:gd name="T12" fmla="*/ 2 w 132"/>
                <a:gd name="T13" fmla="*/ 16 h 106"/>
                <a:gd name="T14" fmla="*/ 15 w 132"/>
                <a:gd name="T15" fmla="*/ 3 h 106"/>
                <a:gd name="T16" fmla="*/ 68 w 132"/>
                <a:gd name="T17" fmla="*/ 3 h 106"/>
                <a:gd name="T18" fmla="*/ 88 w 132"/>
                <a:gd name="T19" fmla="*/ 10 h 106"/>
                <a:gd name="T20" fmla="*/ 132 w 132"/>
                <a:gd name="T21" fmla="*/ 18 h 106"/>
                <a:gd name="T22" fmla="*/ 25 w 132"/>
                <a:gd name="T23" fmla="*/ 16 h 106"/>
                <a:gd name="T24" fmla="*/ 12 w 132"/>
                <a:gd name="T25" fmla="*/ 48 h 106"/>
                <a:gd name="T26" fmla="*/ 20 w 132"/>
                <a:gd name="T27" fmla="*/ 52 h 106"/>
                <a:gd name="T28" fmla="*/ 13 w 132"/>
                <a:gd name="T29" fmla="*/ 53 h 106"/>
                <a:gd name="T30" fmla="*/ 18 w 132"/>
                <a:gd name="T31" fmla="*/ 76 h 106"/>
                <a:gd name="T32" fmla="*/ 111 w 132"/>
                <a:gd name="T33" fmla="*/ 91 h 106"/>
                <a:gd name="T34" fmla="*/ 116 w 132"/>
                <a:gd name="T35" fmla="*/ 24 h 106"/>
                <a:gd name="T36" fmla="*/ 25 w 132"/>
                <a:gd name="T37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06">
                  <a:moveTo>
                    <a:pt x="132" y="18"/>
                  </a:moveTo>
                  <a:cubicBezTo>
                    <a:pt x="124" y="47"/>
                    <a:pt x="128" y="72"/>
                    <a:pt x="124" y="97"/>
                  </a:cubicBezTo>
                  <a:cubicBezTo>
                    <a:pt x="118" y="103"/>
                    <a:pt x="109" y="106"/>
                    <a:pt x="96" y="105"/>
                  </a:cubicBezTo>
                  <a:cubicBezTo>
                    <a:pt x="83" y="104"/>
                    <a:pt x="65" y="102"/>
                    <a:pt x="55" y="101"/>
                  </a:cubicBezTo>
                  <a:cubicBezTo>
                    <a:pt x="50" y="100"/>
                    <a:pt x="41" y="94"/>
                    <a:pt x="33" y="93"/>
                  </a:cubicBezTo>
                  <a:cubicBezTo>
                    <a:pt x="18" y="89"/>
                    <a:pt x="11" y="93"/>
                    <a:pt x="5" y="83"/>
                  </a:cubicBezTo>
                  <a:cubicBezTo>
                    <a:pt x="3" y="58"/>
                    <a:pt x="0" y="41"/>
                    <a:pt x="2" y="16"/>
                  </a:cubicBezTo>
                  <a:cubicBezTo>
                    <a:pt x="5" y="13"/>
                    <a:pt x="11" y="8"/>
                    <a:pt x="15" y="3"/>
                  </a:cubicBezTo>
                  <a:cubicBezTo>
                    <a:pt x="31" y="4"/>
                    <a:pt x="50" y="0"/>
                    <a:pt x="68" y="3"/>
                  </a:cubicBezTo>
                  <a:cubicBezTo>
                    <a:pt x="76" y="4"/>
                    <a:pt x="81" y="9"/>
                    <a:pt x="88" y="10"/>
                  </a:cubicBezTo>
                  <a:cubicBezTo>
                    <a:pt x="102" y="12"/>
                    <a:pt x="122" y="5"/>
                    <a:pt x="132" y="18"/>
                  </a:cubicBezTo>
                  <a:close/>
                  <a:moveTo>
                    <a:pt x="25" y="16"/>
                  </a:moveTo>
                  <a:cubicBezTo>
                    <a:pt x="17" y="23"/>
                    <a:pt x="13" y="34"/>
                    <a:pt x="12" y="48"/>
                  </a:cubicBezTo>
                  <a:cubicBezTo>
                    <a:pt x="14" y="50"/>
                    <a:pt x="20" y="48"/>
                    <a:pt x="20" y="52"/>
                  </a:cubicBezTo>
                  <a:cubicBezTo>
                    <a:pt x="17" y="51"/>
                    <a:pt x="15" y="52"/>
                    <a:pt x="13" y="53"/>
                  </a:cubicBezTo>
                  <a:cubicBezTo>
                    <a:pt x="15" y="61"/>
                    <a:pt x="16" y="69"/>
                    <a:pt x="18" y="76"/>
                  </a:cubicBezTo>
                  <a:cubicBezTo>
                    <a:pt x="48" y="89"/>
                    <a:pt x="75" y="92"/>
                    <a:pt x="111" y="91"/>
                  </a:cubicBezTo>
                  <a:cubicBezTo>
                    <a:pt x="115" y="71"/>
                    <a:pt x="120" y="46"/>
                    <a:pt x="116" y="24"/>
                  </a:cubicBezTo>
                  <a:cubicBezTo>
                    <a:pt x="72" y="21"/>
                    <a:pt x="64" y="13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Freeform 203"/>
            <p:cNvSpPr>
              <a:spLocks noEditPoints="1"/>
            </p:cNvSpPr>
            <p:nvPr/>
          </p:nvSpPr>
          <p:spPr bwMode="auto">
            <a:xfrm>
              <a:off x="7535863" y="2536825"/>
              <a:ext cx="30163" cy="44450"/>
            </a:xfrm>
            <a:custGeom>
              <a:avLst/>
              <a:gdLst>
                <a:gd name="T0" fmla="*/ 31 w 46"/>
                <a:gd name="T1" fmla="*/ 38 h 69"/>
                <a:gd name="T2" fmla="*/ 41 w 46"/>
                <a:gd name="T3" fmla="*/ 62 h 69"/>
                <a:gd name="T4" fmla="*/ 31 w 46"/>
                <a:gd name="T5" fmla="*/ 69 h 69"/>
                <a:gd name="T6" fmla="*/ 3 w 46"/>
                <a:gd name="T7" fmla="*/ 61 h 69"/>
                <a:gd name="T8" fmla="*/ 10 w 46"/>
                <a:gd name="T9" fmla="*/ 37 h 69"/>
                <a:gd name="T10" fmla="*/ 44 w 46"/>
                <a:gd name="T11" fmla="*/ 19 h 69"/>
                <a:gd name="T12" fmla="*/ 31 w 46"/>
                <a:gd name="T13" fmla="*/ 38 h 69"/>
                <a:gd name="T14" fmla="*/ 21 w 46"/>
                <a:gd name="T15" fmla="*/ 30 h 69"/>
                <a:gd name="T16" fmla="*/ 32 w 46"/>
                <a:gd name="T17" fmla="*/ 23 h 69"/>
                <a:gd name="T18" fmla="*/ 21 w 46"/>
                <a:gd name="T19" fmla="*/ 30 h 69"/>
                <a:gd name="T20" fmla="*/ 11 w 46"/>
                <a:gd name="T21" fmla="*/ 45 h 69"/>
                <a:gd name="T22" fmla="*/ 17 w 46"/>
                <a:gd name="T23" fmla="*/ 58 h 69"/>
                <a:gd name="T24" fmla="*/ 30 w 46"/>
                <a:gd name="T25" fmla="*/ 54 h 69"/>
                <a:gd name="T26" fmla="*/ 11 w 46"/>
                <a:gd name="T27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69">
                  <a:moveTo>
                    <a:pt x="31" y="38"/>
                  </a:moveTo>
                  <a:cubicBezTo>
                    <a:pt x="38" y="46"/>
                    <a:pt x="43" y="51"/>
                    <a:pt x="41" y="62"/>
                  </a:cubicBezTo>
                  <a:cubicBezTo>
                    <a:pt x="37" y="64"/>
                    <a:pt x="34" y="66"/>
                    <a:pt x="31" y="69"/>
                  </a:cubicBezTo>
                  <a:cubicBezTo>
                    <a:pt x="26" y="66"/>
                    <a:pt x="10" y="69"/>
                    <a:pt x="3" y="61"/>
                  </a:cubicBezTo>
                  <a:cubicBezTo>
                    <a:pt x="2" y="55"/>
                    <a:pt x="0" y="39"/>
                    <a:pt x="10" y="37"/>
                  </a:cubicBezTo>
                  <a:cubicBezTo>
                    <a:pt x="3" y="15"/>
                    <a:pt x="39" y="0"/>
                    <a:pt x="44" y="19"/>
                  </a:cubicBezTo>
                  <a:cubicBezTo>
                    <a:pt x="46" y="28"/>
                    <a:pt x="38" y="34"/>
                    <a:pt x="31" y="38"/>
                  </a:cubicBezTo>
                  <a:close/>
                  <a:moveTo>
                    <a:pt x="21" y="30"/>
                  </a:moveTo>
                  <a:cubicBezTo>
                    <a:pt x="24" y="31"/>
                    <a:pt x="31" y="27"/>
                    <a:pt x="32" y="23"/>
                  </a:cubicBezTo>
                  <a:cubicBezTo>
                    <a:pt x="29" y="20"/>
                    <a:pt x="20" y="23"/>
                    <a:pt x="21" y="30"/>
                  </a:cubicBezTo>
                  <a:close/>
                  <a:moveTo>
                    <a:pt x="11" y="45"/>
                  </a:moveTo>
                  <a:cubicBezTo>
                    <a:pt x="11" y="51"/>
                    <a:pt x="15" y="54"/>
                    <a:pt x="17" y="58"/>
                  </a:cubicBezTo>
                  <a:cubicBezTo>
                    <a:pt x="21" y="56"/>
                    <a:pt x="28" y="57"/>
                    <a:pt x="30" y="54"/>
                  </a:cubicBezTo>
                  <a:cubicBezTo>
                    <a:pt x="26" y="47"/>
                    <a:pt x="16" y="43"/>
                    <a:pt x="1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Freeform 204"/>
            <p:cNvSpPr>
              <a:spLocks noEditPoints="1"/>
            </p:cNvSpPr>
            <p:nvPr/>
          </p:nvSpPr>
          <p:spPr bwMode="auto">
            <a:xfrm>
              <a:off x="7691438" y="2544763"/>
              <a:ext cx="98425" cy="150813"/>
            </a:xfrm>
            <a:custGeom>
              <a:avLst/>
              <a:gdLst>
                <a:gd name="T0" fmla="*/ 135 w 153"/>
                <a:gd name="T1" fmla="*/ 19 h 234"/>
                <a:gd name="T2" fmla="*/ 140 w 153"/>
                <a:gd name="T3" fmla="*/ 132 h 234"/>
                <a:gd name="T4" fmla="*/ 138 w 153"/>
                <a:gd name="T5" fmla="*/ 153 h 234"/>
                <a:gd name="T6" fmla="*/ 116 w 153"/>
                <a:gd name="T7" fmla="*/ 234 h 234"/>
                <a:gd name="T8" fmla="*/ 60 w 153"/>
                <a:gd name="T9" fmla="*/ 231 h 234"/>
                <a:gd name="T10" fmla="*/ 47 w 153"/>
                <a:gd name="T11" fmla="*/ 226 h 234"/>
                <a:gd name="T12" fmla="*/ 7 w 153"/>
                <a:gd name="T13" fmla="*/ 213 h 234"/>
                <a:gd name="T14" fmla="*/ 2 w 153"/>
                <a:gd name="T15" fmla="*/ 194 h 234"/>
                <a:gd name="T16" fmla="*/ 5 w 153"/>
                <a:gd name="T17" fmla="*/ 117 h 234"/>
                <a:gd name="T18" fmla="*/ 18 w 153"/>
                <a:gd name="T19" fmla="*/ 5 h 234"/>
                <a:gd name="T20" fmla="*/ 135 w 153"/>
                <a:gd name="T21" fmla="*/ 19 h 234"/>
                <a:gd name="T22" fmla="*/ 54 w 153"/>
                <a:gd name="T23" fmla="*/ 20 h 234"/>
                <a:gd name="T24" fmla="*/ 30 w 153"/>
                <a:gd name="T25" fmla="*/ 20 h 234"/>
                <a:gd name="T26" fmla="*/ 23 w 153"/>
                <a:gd name="T27" fmla="*/ 59 h 234"/>
                <a:gd name="T28" fmla="*/ 18 w 153"/>
                <a:gd name="T29" fmla="*/ 78 h 234"/>
                <a:gd name="T30" fmla="*/ 16 w 153"/>
                <a:gd name="T31" fmla="*/ 203 h 234"/>
                <a:gd name="T32" fmla="*/ 110 w 153"/>
                <a:gd name="T33" fmla="*/ 217 h 234"/>
                <a:gd name="T34" fmla="*/ 119 w 153"/>
                <a:gd name="T35" fmla="*/ 208 h 234"/>
                <a:gd name="T36" fmla="*/ 131 w 153"/>
                <a:gd name="T37" fmla="*/ 37 h 234"/>
                <a:gd name="T38" fmla="*/ 54 w 153"/>
                <a:gd name="T39" fmla="*/ 2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34">
                  <a:moveTo>
                    <a:pt x="135" y="19"/>
                  </a:moveTo>
                  <a:cubicBezTo>
                    <a:pt x="153" y="43"/>
                    <a:pt x="140" y="94"/>
                    <a:pt x="140" y="132"/>
                  </a:cubicBezTo>
                  <a:cubicBezTo>
                    <a:pt x="139" y="140"/>
                    <a:pt x="139" y="144"/>
                    <a:pt x="138" y="153"/>
                  </a:cubicBezTo>
                  <a:cubicBezTo>
                    <a:pt x="134" y="184"/>
                    <a:pt x="142" y="224"/>
                    <a:pt x="116" y="234"/>
                  </a:cubicBezTo>
                  <a:cubicBezTo>
                    <a:pt x="97" y="230"/>
                    <a:pt x="78" y="234"/>
                    <a:pt x="60" y="231"/>
                  </a:cubicBezTo>
                  <a:cubicBezTo>
                    <a:pt x="56" y="231"/>
                    <a:pt x="51" y="227"/>
                    <a:pt x="47" y="226"/>
                  </a:cubicBezTo>
                  <a:cubicBezTo>
                    <a:pt x="29" y="222"/>
                    <a:pt x="14" y="231"/>
                    <a:pt x="7" y="213"/>
                  </a:cubicBezTo>
                  <a:cubicBezTo>
                    <a:pt x="7" y="213"/>
                    <a:pt x="3" y="197"/>
                    <a:pt x="2" y="194"/>
                  </a:cubicBezTo>
                  <a:cubicBezTo>
                    <a:pt x="0" y="175"/>
                    <a:pt x="4" y="139"/>
                    <a:pt x="5" y="117"/>
                  </a:cubicBezTo>
                  <a:cubicBezTo>
                    <a:pt x="8" y="80"/>
                    <a:pt x="11" y="40"/>
                    <a:pt x="18" y="5"/>
                  </a:cubicBezTo>
                  <a:cubicBezTo>
                    <a:pt x="50" y="0"/>
                    <a:pt x="98" y="23"/>
                    <a:pt x="135" y="19"/>
                  </a:cubicBezTo>
                  <a:close/>
                  <a:moveTo>
                    <a:pt x="54" y="20"/>
                  </a:moveTo>
                  <a:cubicBezTo>
                    <a:pt x="47" y="18"/>
                    <a:pt x="36" y="25"/>
                    <a:pt x="30" y="20"/>
                  </a:cubicBezTo>
                  <a:cubicBezTo>
                    <a:pt x="24" y="33"/>
                    <a:pt x="25" y="47"/>
                    <a:pt x="23" y="59"/>
                  </a:cubicBezTo>
                  <a:cubicBezTo>
                    <a:pt x="22" y="66"/>
                    <a:pt x="18" y="71"/>
                    <a:pt x="18" y="78"/>
                  </a:cubicBezTo>
                  <a:cubicBezTo>
                    <a:pt x="14" y="118"/>
                    <a:pt x="9" y="165"/>
                    <a:pt x="16" y="203"/>
                  </a:cubicBezTo>
                  <a:cubicBezTo>
                    <a:pt x="43" y="216"/>
                    <a:pt x="76" y="222"/>
                    <a:pt x="110" y="217"/>
                  </a:cubicBezTo>
                  <a:cubicBezTo>
                    <a:pt x="112" y="213"/>
                    <a:pt x="114" y="210"/>
                    <a:pt x="119" y="208"/>
                  </a:cubicBezTo>
                  <a:cubicBezTo>
                    <a:pt x="127" y="158"/>
                    <a:pt x="132" y="94"/>
                    <a:pt x="131" y="37"/>
                  </a:cubicBezTo>
                  <a:cubicBezTo>
                    <a:pt x="108" y="28"/>
                    <a:pt x="78" y="25"/>
                    <a:pt x="5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Freeform 206"/>
            <p:cNvSpPr/>
            <p:nvPr/>
          </p:nvSpPr>
          <p:spPr bwMode="auto">
            <a:xfrm>
              <a:off x="7805738" y="2570163"/>
              <a:ext cx="58738" cy="47625"/>
            </a:xfrm>
            <a:custGeom>
              <a:avLst/>
              <a:gdLst>
                <a:gd name="T0" fmla="*/ 31 w 92"/>
                <a:gd name="T1" fmla="*/ 4 h 75"/>
                <a:gd name="T2" fmla="*/ 28 w 92"/>
                <a:gd name="T3" fmla="*/ 53 h 75"/>
                <a:gd name="T4" fmla="*/ 65 w 92"/>
                <a:gd name="T5" fmla="*/ 6 h 75"/>
                <a:gd name="T6" fmla="*/ 73 w 92"/>
                <a:gd name="T7" fmla="*/ 6 h 75"/>
                <a:gd name="T8" fmla="*/ 63 w 92"/>
                <a:gd name="T9" fmla="*/ 30 h 75"/>
                <a:gd name="T10" fmla="*/ 88 w 92"/>
                <a:gd name="T11" fmla="*/ 39 h 75"/>
                <a:gd name="T12" fmla="*/ 83 w 92"/>
                <a:gd name="T13" fmla="*/ 51 h 75"/>
                <a:gd name="T14" fmla="*/ 88 w 92"/>
                <a:gd name="T15" fmla="*/ 68 h 75"/>
                <a:gd name="T16" fmla="*/ 79 w 92"/>
                <a:gd name="T17" fmla="*/ 71 h 75"/>
                <a:gd name="T18" fmla="*/ 73 w 92"/>
                <a:gd name="T19" fmla="*/ 58 h 75"/>
                <a:gd name="T20" fmla="*/ 51 w 92"/>
                <a:gd name="T21" fmla="*/ 66 h 75"/>
                <a:gd name="T22" fmla="*/ 67 w 92"/>
                <a:gd name="T23" fmla="*/ 51 h 75"/>
                <a:gd name="T24" fmla="*/ 59 w 92"/>
                <a:gd name="T25" fmla="*/ 34 h 75"/>
                <a:gd name="T26" fmla="*/ 37 w 92"/>
                <a:gd name="T27" fmla="*/ 61 h 75"/>
                <a:gd name="T28" fmla="*/ 18 w 92"/>
                <a:gd name="T29" fmla="*/ 57 h 75"/>
                <a:gd name="T30" fmla="*/ 18 w 92"/>
                <a:gd name="T31" fmla="*/ 25 h 75"/>
                <a:gd name="T32" fmla="*/ 4 w 92"/>
                <a:gd name="T33" fmla="*/ 34 h 75"/>
                <a:gd name="T34" fmla="*/ 0 w 92"/>
                <a:gd name="T35" fmla="*/ 32 h 75"/>
                <a:gd name="T36" fmla="*/ 21 w 92"/>
                <a:gd name="T37" fmla="*/ 1 h 75"/>
                <a:gd name="T38" fmla="*/ 31 w 92"/>
                <a:gd name="T39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75">
                  <a:moveTo>
                    <a:pt x="31" y="4"/>
                  </a:moveTo>
                  <a:cubicBezTo>
                    <a:pt x="30" y="21"/>
                    <a:pt x="25" y="41"/>
                    <a:pt x="28" y="53"/>
                  </a:cubicBezTo>
                  <a:cubicBezTo>
                    <a:pt x="46" y="42"/>
                    <a:pt x="55" y="25"/>
                    <a:pt x="65" y="6"/>
                  </a:cubicBezTo>
                  <a:cubicBezTo>
                    <a:pt x="67" y="6"/>
                    <a:pt x="70" y="6"/>
                    <a:pt x="73" y="6"/>
                  </a:cubicBezTo>
                  <a:cubicBezTo>
                    <a:pt x="77" y="17"/>
                    <a:pt x="65" y="21"/>
                    <a:pt x="63" y="30"/>
                  </a:cubicBezTo>
                  <a:cubicBezTo>
                    <a:pt x="73" y="43"/>
                    <a:pt x="74" y="41"/>
                    <a:pt x="88" y="39"/>
                  </a:cubicBezTo>
                  <a:cubicBezTo>
                    <a:pt x="92" y="43"/>
                    <a:pt x="84" y="46"/>
                    <a:pt x="83" y="51"/>
                  </a:cubicBezTo>
                  <a:cubicBezTo>
                    <a:pt x="84" y="57"/>
                    <a:pt x="90" y="59"/>
                    <a:pt x="88" y="68"/>
                  </a:cubicBezTo>
                  <a:cubicBezTo>
                    <a:pt x="85" y="69"/>
                    <a:pt x="84" y="72"/>
                    <a:pt x="79" y="71"/>
                  </a:cubicBezTo>
                  <a:cubicBezTo>
                    <a:pt x="78" y="66"/>
                    <a:pt x="73" y="64"/>
                    <a:pt x="73" y="58"/>
                  </a:cubicBezTo>
                  <a:cubicBezTo>
                    <a:pt x="62" y="57"/>
                    <a:pt x="60" y="75"/>
                    <a:pt x="51" y="66"/>
                  </a:cubicBezTo>
                  <a:cubicBezTo>
                    <a:pt x="54" y="59"/>
                    <a:pt x="59" y="54"/>
                    <a:pt x="67" y="51"/>
                  </a:cubicBezTo>
                  <a:cubicBezTo>
                    <a:pt x="67" y="43"/>
                    <a:pt x="59" y="43"/>
                    <a:pt x="59" y="34"/>
                  </a:cubicBezTo>
                  <a:cubicBezTo>
                    <a:pt x="50" y="42"/>
                    <a:pt x="45" y="53"/>
                    <a:pt x="37" y="61"/>
                  </a:cubicBezTo>
                  <a:cubicBezTo>
                    <a:pt x="30" y="60"/>
                    <a:pt x="22" y="60"/>
                    <a:pt x="18" y="57"/>
                  </a:cubicBezTo>
                  <a:cubicBezTo>
                    <a:pt x="18" y="42"/>
                    <a:pt x="20" y="36"/>
                    <a:pt x="18" y="25"/>
                  </a:cubicBezTo>
                  <a:cubicBezTo>
                    <a:pt x="12" y="26"/>
                    <a:pt x="13" y="35"/>
                    <a:pt x="4" y="34"/>
                  </a:cubicBezTo>
                  <a:cubicBezTo>
                    <a:pt x="3" y="33"/>
                    <a:pt x="2" y="32"/>
                    <a:pt x="0" y="32"/>
                  </a:cubicBezTo>
                  <a:cubicBezTo>
                    <a:pt x="5" y="16"/>
                    <a:pt x="16" y="12"/>
                    <a:pt x="21" y="1"/>
                  </a:cubicBezTo>
                  <a:cubicBezTo>
                    <a:pt x="26" y="0"/>
                    <a:pt x="28" y="2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Freeform 207"/>
            <p:cNvSpPr>
              <a:spLocks noEditPoints="1"/>
            </p:cNvSpPr>
            <p:nvPr/>
          </p:nvSpPr>
          <p:spPr bwMode="auto">
            <a:xfrm>
              <a:off x="7394575" y="2593975"/>
              <a:ext cx="93663" cy="74613"/>
            </a:xfrm>
            <a:custGeom>
              <a:avLst/>
              <a:gdLst>
                <a:gd name="T0" fmla="*/ 138 w 146"/>
                <a:gd name="T1" fmla="*/ 16 h 116"/>
                <a:gd name="T2" fmla="*/ 135 w 146"/>
                <a:gd name="T3" fmla="*/ 86 h 116"/>
                <a:gd name="T4" fmla="*/ 131 w 146"/>
                <a:gd name="T5" fmla="*/ 104 h 116"/>
                <a:gd name="T6" fmla="*/ 12 w 146"/>
                <a:gd name="T7" fmla="*/ 91 h 116"/>
                <a:gd name="T8" fmla="*/ 4 w 146"/>
                <a:gd name="T9" fmla="*/ 27 h 116"/>
                <a:gd name="T10" fmla="*/ 4 w 146"/>
                <a:gd name="T11" fmla="*/ 17 h 116"/>
                <a:gd name="T12" fmla="*/ 47 w 146"/>
                <a:gd name="T13" fmla="*/ 1 h 116"/>
                <a:gd name="T14" fmla="*/ 138 w 146"/>
                <a:gd name="T15" fmla="*/ 16 h 116"/>
                <a:gd name="T16" fmla="*/ 16 w 146"/>
                <a:gd name="T17" fmla="*/ 69 h 116"/>
                <a:gd name="T18" fmla="*/ 120 w 146"/>
                <a:gd name="T19" fmla="*/ 91 h 116"/>
                <a:gd name="T20" fmla="*/ 124 w 146"/>
                <a:gd name="T21" fmla="*/ 28 h 116"/>
                <a:gd name="T22" fmla="*/ 84 w 146"/>
                <a:gd name="T23" fmla="*/ 21 h 116"/>
                <a:gd name="T24" fmla="*/ 67 w 146"/>
                <a:gd name="T25" fmla="*/ 16 h 116"/>
                <a:gd name="T26" fmla="*/ 88 w 146"/>
                <a:gd name="T27" fmla="*/ 34 h 116"/>
                <a:gd name="T28" fmla="*/ 89 w 146"/>
                <a:gd name="T29" fmla="*/ 31 h 116"/>
                <a:gd name="T30" fmla="*/ 60 w 146"/>
                <a:gd name="T31" fmla="*/ 77 h 116"/>
                <a:gd name="T32" fmla="*/ 65 w 146"/>
                <a:gd name="T33" fmla="*/ 16 h 116"/>
                <a:gd name="T34" fmla="*/ 16 w 146"/>
                <a:gd name="T35" fmla="*/ 69 h 116"/>
                <a:gd name="T36" fmla="*/ 63 w 146"/>
                <a:gd name="T37" fmla="*/ 34 h 116"/>
                <a:gd name="T38" fmla="*/ 57 w 146"/>
                <a:gd name="T39" fmla="*/ 58 h 116"/>
                <a:gd name="T40" fmla="*/ 68 w 146"/>
                <a:gd name="T41" fmla="*/ 63 h 116"/>
                <a:gd name="T42" fmla="*/ 70 w 146"/>
                <a:gd name="T43" fmla="*/ 30 h 116"/>
                <a:gd name="T44" fmla="*/ 63 w 146"/>
                <a:gd name="T45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16">
                  <a:moveTo>
                    <a:pt x="138" y="16"/>
                  </a:moveTo>
                  <a:cubicBezTo>
                    <a:pt x="146" y="28"/>
                    <a:pt x="138" y="62"/>
                    <a:pt x="135" y="86"/>
                  </a:cubicBezTo>
                  <a:cubicBezTo>
                    <a:pt x="134" y="94"/>
                    <a:pt x="136" y="98"/>
                    <a:pt x="131" y="104"/>
                  </a:cubicBezTo>
                  <a:cubicBezTo>
                    <a:pt x="93" y="116"/>
                    <a:pt x="61" y="89"/>
                    <a:pt x="12" y="91"/>
                  </a:cubicBezTo>
                  <a:cubicBezTo>
                    <a:pt x="0" y="76"/>
                    <a:pt x="2" y="49"/>
                    <a:pt x="4" y="27"/>
                  </a:cubicBezTo>
                  <a:cubicBezTo>
                    <a:pt x="4" y="24"/>
                    <a:pt x="3" y="19"/>
                    <a:pt x="4" y="17"/>
                  </a:cubicBezTo>
                  <a:cubicBezTo>
                    <a:pt x="9" y="2"/>
                    <a:pt x="30" y="0"/>
                    <a:pt x="47" y="1"/>
                  </a:cubicBezTo>
                  <a:cubicBezTo>
                    <a:pt x="80" y="2"/>
                    <a:pt x="111" y="18"/>
                    <a:pt x="138" y="16"/>
                  </a:cubicBezTo>
                  <a:close/>
                  <a:moveTo>
                    <a:pt x="16" y="69"/>
                  </a:moveTo>
                  <a:cubicBezTo>
                    <a:pt x="43" y="85"/>
                    <a:pt x="78" y="92"/>
                    <a:pt x="120" y="91"/>
                  </a:cubicBezTo>
                  <a:cubicBezTo>
                    <a:pt x="118" y="77"/>
                    <a:pt x="141" y="44"/>
                    <a:pt x="124" y="28"/>
                  </a:cubicBezTo>
                  <a:cubicBezTo>
                    <a:pt x="119" y="23"/>
                    <a:pt x="98" y="25"/>
                    <a:pt x="84" y="21"/>
                  </a:cubicBezTo>
                  <a:cubicBezTo>
                    <a:pt x="77" y="20"/>
                    <a:pt x="73" y="15"/>
                    <a:pt x="67" y="16"/>
                  </a:cubicBezTo>
                  <a:cubicBezTo>
                    <a:pt x="74" y="22"/>
                    <a:pt x="84" y="25"/>
                    <a:pt x="88" y="34"/>
                  </a:cubicBezTo>
                  <a:cubicBezTo>
                    <a:pt x="87" y="33"/>
                    <a:pt x="88" y="31"/>
                    <a:pt x="89" y="31"/>
                  </a:cubicBezTo>
                  <a:cubicBezTo>
                    <a:pt x="86" y="53"/>
                    <a:pt x="87" y="85"/>
                    <a:pt x="60" y="77"/>
                  </a:cubicBezTo>
                  <a:cubicBezTo>
                    <a:pt x="37" y="71"/>
                    <a:pt x="45" y="27"/>
                    <a:pt x="65" y="16"/>
                  </a:cubicBezTo>
                  <a:cubicBezTo>
                    <a:pt x="23" y="3"/>
                    <a:pt x="8" y="27"/>
                    <a:pt x="16" y="69"/>
                  </a:cubicBezTo>
                  <a:close/>
                  <a:moveTo>
                    <a:pt x="63" y="34"/>
                  </a:moveTo>
                  <a:cubicBezTo>
                    <a:pt x="63" y="44"/>
                    <a:pt x="59" y="50"/>
                    <a:pt x="57" y="58"/>
                  </a:cubicBezTo>
                  <a:cubicBezTo>
                    <a:pt x="62" y="58"/>
                    <a:pt x="61" y="65"/>
                    <a:pt x="68" y="63"/>
                  </a:cubicBezTo>
                  <a:cubicBezTo>
                    <a:pt x="78" y="58"/>
                    <a:pt x="77" y="39"/>
                    <a:pt x="70" y="30"/>
                  </a:cubicBezTo>
                  <a:cubicBezTo>
                    <a:pt x="67" y="31"/>
                    <a:pt x="67" y="35"/>
                    <a:pt x="6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Freeform 208"/>
            <p:cNvSpPr/>
            <p:nvPr/>
          </p:nvSpPr>
          <p:spPr bwMode="auto">
            <a:xfrm>
              <a:off x="7716838" y="2592388"/>
              <a:ext cx="39688" cy="47625"/>
            </a:xfrm>
            <a:custGeom>
              <a:avLst/>
              <a:gdLst>
                <a:gd name="T0" fmla="*/ 41 w 62"/>
                <a:gd name="T1" fmla="*/ 11 h 75"/>
                <a:gd name="T2" fmla="*/ 39 w 62"/>
                <a:gd name="T3" fmla="*/ 34 h 75"/>
                <a:gd name="T4" fmla="*/ 62 w 62"/>
                <a:gd name="T5" fmla="*/ 38 h 75"/>
                <a:gd name="T6" fmla="*/ 59 w 62"/>
                <a:gd name="T7" fmla="*/ 50 h 75"/>
                <a:gd name="T8" fmla="*/ 41 w 62"/>
                <a:gd name="T9" fmla="*/ 48 h 75"/>
                <a:gd name="T10" fmla="*/ 37 w 62"/>
                <a:gd name="T11" fmla="*/ 73 h 75"/>
                <a:gd name="T12" fmla="*/ 27 w 62"/>
                <a:gd name="T13" fmla="*/ 50 h 75"/>
                <a:gd name="T14" fmla="*/ 2 w 62"/>
                <a:gd name="T15" fmla="*/ 44 h 75"/>
                <a:gd name="T16" fmla="*/ 25 w 62"/>
                <a:gd name="T17" fmla="*/ 33 h 75"/>
                <a:gd name="T18" fmla="*/ 41 w 62"/>
                <a:gd name="T1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5">
                  <a:moveTo>
                    <a:pt x="41" y="11"/>
                  </a:moveTo>
                  <a:cubicBezTo>
                    <a:pt x="41" y="21"/>
                    <a:pt x="39" y="22"/>
                    <a:pt x="39" y="34"/>
                  </a:cubicBezTo>
                  <a:cubicBezTo>
                    <a:pt x="44" y="38"/>
                    <a:pt x="59" y="33"/>
                    <a:pt x="62" y="38"/>
                  </a:cubicBezTo>
                  <a:cubicBezTo>
                    <a:pt x="62" y="44"/>
                    <a:pt x="60" y="46"/>
                    <a:pt x="59" y="50"/>
                  </a:cubicBezTo>
                  <a:cubicBezTo>
                    <a:pt x="50" y="49"/>
                    <a:pt x="50" y="51"/>
                    <a:pt x="41" y="48"/>
                  </a:cubicBezTo>
                  <a:cubicBezTo>
                    <a:pt x="35" y="55"/>
                    <a:pt x="44" y="65"/>
                    <a:pt x="37" y="73"/>
                  </a:cubicBezTo>
                  <a:cubicBezTo>
                    <a:pt x="24" y="75"/>
                    <a:pt x="23" y="60"/>
                    <a:pt x="27" y="50"/>
                  </a:cubicBezTo>
                  <a:cubicBezTo>
                    <a:pt x="19" y="46"/>
                    <a:pt x="9" y="50"/>
                    <a:pt x="2" y="44"/>
                  </a:cubicBezTo>
                  <a:cubicBezTo>
                    <a:pt x="0" y="29"/>
                    <a:pt x="18" y="30"/>
                    <a:pt x="25" y="33"/>
                  </a:cubicBezTo>
                  <a:cubicBezTo>
                    <a:pt x="35" y="27"/>
                    <a:pt x="20" y="0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Freeform 209"/>
            <p:cNvSpPr>
              <a:spLocks noEditPoints="1"/>
            </p:cNvSpPr>
            <p:nvPr/>
          </p:nvSpPr>
          <p:spPr bwMode="auto">
            <a:xfrm>
              <a:off x="7489825" y="2605088"/>
              <a:ext cx="98425" cy="82550"/>
            </a:xfrm>
            <a:custGeom>
              <a:avLst/>
              <a:gdLst>
                <a:gd name="T0" fmla="*/ 153 w 153"/>
                <a:gd name="T1" fmla="*/ 18 h 130"/>
                <a:gd name="T2" fmla="*/ 145 w 153"/>
                <a:gd name="T3" fmla="*/ 96 h 130"/>
                <a:gd name="T4" fmla="*/ 16 w 153"/>
                <a:gd name="T5" fmla="*/ 91 h 130"/>
                <a:gd name="T6" fmla="*/ 12 w 153"/>
                <a:gd name="T7" fmla="*/ 5 h 130"/>
                <a:gd name="T8" fmla="*/ 78 w 153"/>
                <a:gd name="T9" fmla="*/ 5 h 130"/>
                <a:gd name="T10" fmla="*/ 153 w 153"/>
                <a:gd name="T11" fmla="*/ 18 h 130"/>
                <a:gd name="T12" fmla="*/ 25 w 153"/>
                <a:gd name="T13" fmla="*/ 18 h 130"/>
                <a:gd name="T14" fmla="*/ 25 w 153"/>
                <a:gd name="T15" fmla="*/ 77 h 130"/>
                <a:gd name="T16" fmla="*/ 131 w 153"/>
                <a:gd name="T17" fmla="*/ 91 h 130"/>
                <a:gd name="T18" fmla="*/ 132 w 153"/>
                <a:gd name="T19" fmla="*/ 22 h 130"/>
                <a:gd name="T20" fmla="*/ 25 w 153"/>
                <a:gd name="T21" fmla="*/ 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30">
                  <a:moveTo>
                    <a:pt x="153" y="18"/>
                  </a:moveTo>
                  <a:cubicBezTo>
                    <a:pt x="148" y="46"/>
                    <a:pt x="149" y="64"/>
                    <a:pt x="145" y="96"/>
                  </a:cubicBezTo>
                  <a:cubicBezTo>
                    <a:pt x="118" y="130"/>
                    <a:pt x="56" y="91"/>
                    <a:pt x="16" y="91"/>
                  </a:cubicBezTo>
                  <a:cubicBezTo>
                    <a:pt x="0" y="67"/>
                    <a:pt x="9" y="34"/>
                    <a:pt x="12" y="5"/>
                  </a:cubicBezTo>
                  <a:cubicBezTo>
                    <a:pt x="24" y="0"/>
                    <a:pt x="54" y="4"/>
                    <a:pt x="78" y="5"/>
                  </a:cubicBezTo>
                  <a:cubicBezTo>
                    <a:pt x="106" y="7"/>
                    <a:pt x="135" y="9"/>
                    <a:pt x="153" y="18"/>
                  </a:cubicBezTo>
                  <a:close/>
                  <a:moveTo>
                    <a:pt x="25" y="18"/>
                  </a:moveTo>
                  <a:cubicBezTo>
                    <a:pt x="18" y="35"/>
                    <a:pt x="13" y="59"/>
                    <a:pt x="25" y="77"/>
                  </a:cubicBezTo>
                  <a:cubicBezTo>
                    <a:pt x="59" y="83"/>
                    <a:pt x="95" y="106"/>
                    <a:pt x="131" y="91"/>
                  </a:cubicBezTo>
                  <a:cubicBezTo>
                    <a:pt x="138" y="71"/>
                    <a:pt x="140" y="37"/>
                    <a:pt x="132" y="22"/>
                  </a:cubicBezTo>
                  <a:cubicBezTo>
                    <a:pt x="91" y="27"/>
                    <a:pt x="60" y="10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Freeform 210"/>
            <p:cNvSpPr>
              <a:spLocks noEditPoints="1"/>
            </p:cNvSpPr>
            <p:nvPr/>
          </p:nvSpPr>
          <p:spPr bwMode="auto">
            <a:xfrm>
              <a:off x="7588250" y="2616200"/>
              <a:ext cx="90488" cy="71438"/>
            </a:xfrm>
            <a:custGeom>
              <a:avLst/>
              <a:gdLst>
                <a:gd name="T0" fmla="*/ 132 w 140"/>
                <a:gd name="T1" fmla="*/ 104 h 110"/>
                <a:gd name="T2" fmla="*/ 80 w 140"/>
                <a:gd name="T3" fmla="*/ 102 h 110"/>
                <a:gd name="T4" fmla="*/ 24 w 140"/>
                <a:gd name="T5" fmla="*/ 92 h 110"/>
                <a:gd name="T6" fmla="*/ 13 w 140"/>
                <a:gd name="T7" fmla="*/ 91 h 110"/>
                <a:gd name="T8" fmla="*/ 6 w 140"/>
                <a:gd name="T9" fmla="*/ 25 h 110"/>
                <a:gd name="T10" fmla="*/ 16 w 140"/>
                <a:gd name="T11" fmla="*/ 1 h 110"/>
                <a:gd name="T12" fmla="*/ 136 w 140"/>
                <a:gd name="T13" fmla="*/ 21 h 110"/>
                <a:gd name="T14" fmla="*/ 132 w 140"/>
                <a:gd name="T15" fmla="*/ 104 h 110"/>
                <a:gd name="T16" fmla="*/ 21 w 140"/>
                <a:gd name="T17" fmla="*/ 18 h 110"/>
                <a:gd name="T18" fmla="*/ 19 w 140"/>
                <a:gd name="T19" fmla="*/ 73 h 110"/>
                <a:gd name="T20" fmla="*/ 118 w 140"/>
                <a:gd name="T21" fmla="*/ 91 h 110"/>
                <a:gd name="T22" fmla="*/ 125 w 140"/>
                <a:gd name="T23" fmla="*/ 32 h 110"/>
                <a:gd name="T24" fmla="*/ 21 w 140"/>
                <a:gd name="T25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10">
                  <a:moveTo>
                    <a:pt x="132" y="104"/>
                  </a:moveTo>
                  <a:cubicBezTo>
                    <a:pt x="116" y="110"/>
                    <a:pt x="100" y="104"/>
                    <a:pt x="80" y="102"/>
                  </a:cubicBezTo>
                  <a:cubicBezTo>
                    <a:pt x="58" y="100"/>
                    <a:pt x="38" y="99"/>
                    <a:pt x="24" y="92"/>
                  </a:cubicBezTo>
                  <a:cubicBezTo>
                    <a:pt x="18" y="90"/>
                    <a:pt x="15" y="92"/>
                    <a:pt x="13" y="91"/>
                  </a:cubicBezTo>
                  <a:cubicBezTo>
                    <a:pt x="0" y="82"/>
                    <a:pt x="2" y="45"/>
                    <a:pt x="6" y="25"/>
                  </a:cubicBezTo>
                  <a:cubicBezTo>
                    <a:pt x="8" y="18"/>
                    <a:pt x="13" y="8"/>
                    <a:pt x="16" y="1"/>
                  </a:cubicBezTo>
                  <a:cubicBezTo>
                    <a:pt x="51" y="6"/>
                    <a:pt x="102" y="0"/>
                    <a:pt x="136" y="21"/>
                  </a:cubicBezTo>
                  <a:cubicBezTo>
                    <a:pt x="137" y="46"/>
                    <a:pt x="140" y="80"/>
                    <a:pt x="132" y="104"/>
                  </a:cubicBezTo>
                  <a:close/>
                  <a:moveTo>
                    <a:pt x="21" y="18"/>
                  </a:moveTo>
                  <a:cubicBezTo>
                    <a:pt x="16" y="32"/>
                    <a:pt x="13" y="56"/>
                    <a:pt x="19" y="73"/>
                  </a:cubicBezTo>
                  <a:cubicBezTo>
                    <a:pt x="46" y="91"/>
                    <a:pt x="82" y="92"/>
                    <a:pt x="118" y="91"/>
                  </a:cubicBezTo>
                  <a:cubicBezTo>
                    <a:pt x="129" y="78"/>
                    <a:pt x="124" y="56"/>
                    <a:pt x="125" y="32"/>
                  </a:cubicBezTo>
                  <a:cubicBezTo>
                    <a:pt x="98" y="15"/>
                    <a:pt x="53" y="11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Freeform 211"/>
            <p:cNvSpPr/>
            <p:nvPr/>
          </p:nvSpPr>
          <p:spPr bwMode="auto">
            <a:xfrm>
              <a:off x="7523163" y="2619375"/>
              <a:ext cx="38100" cy="44450"/>
            </a:xfrm>
            <a:custGeom>
              <a:avLst/>
              <a:gdLst>
                <a:gd name="T0" fmla="*/ 30 w 59"/>
                <a:gd name="T1" fmla="*/ 19 h 68"/>
                <a:gd name="T2" fmla="*/ 57 w 59"/>
                <a:gd name="T3" fmla="*/ 17 h 68"/>
                <a:gd name="T4" fmla="*/ 53 w 59"/>
                <a:gd name="T5" fmla="*/ 33 h 68"/>
                <a:gd name="T6" fmla="*/ 47 w 59"/>
                <a:gd name="T7" fmla="*/ 34 h 68"/>
                <a:gd name="T8" fmla="*/ 42 w 59"/>
                <a:gd name="T9" fmla="*/ 26 h 68"/>
                <a:gd name="T10" fmla="*/ 46 w 59"/>
                <a:gd name="T11" fmla="*/ 44 h 68"/>
                <a:gd name="T12" fmla="*/ 47 w 59"/>
                <a:gd name="T13" fmla="*/ 52 h 68"/>
                <a:gd name="T14" fmla="*/ 56 w 59"/>
                <a:gd name="T15" fmla="*/ 48 h 68"/>
                <a:gd name="T16" fmla="*/ 57 w 59"/>
                <a:gd name="T17" fmla="*/ 58 h 68"/>
                <a:gd name="T18" fmla="*/ 39 w 59"/>
                <a:gd name="T19" fmla="*/ 54 h 68"/>
                <a:gd name="T20" fmla="*/ 29 w 59"/>
                <a:gd name="T21" fmla="*/ 44 h 68"/>
                <a:gd name="T22" fmla="*/ 12 w 59"/>
                <a:gd name="T23" fmla="*/ 57 h 68"/>
                <a:gd name="T24" fmla="*/ 1 w 59"/>
                <a:gd name="T25" fmla="*/ 51 h 68"/>
                <a:gd name="T26" fmla="*/ 4 w 59"/>
                <a:gd name="T27" fmla="*/ 40 h 68"/>
                <a:gd name="T28" fmla="*/ 19 w 59"/>
                <a:gd name="T29" fmla="*/ 20 h 68"/>
                <a:gd name="T30" fmla="*/ 10 w 59"/>
                <a:gd name="T31" fmla="*/ 24 h 68"/>
                <a:gd name="T32" fmla="*/ 5 w 59"/>
                <a:gd name="T33" fmla="*/ 20 h 68"/>
                <a:gd name="T34" fmla="*/ 30 w 59"/>
                <a:gd name="T35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68">
                  <a:moveTo>
                    <a:pt x="30" y="19"/>
                  </a:moveTo>
                  <a:cubicBezTo>
                    <a:pt x="37" y="12"/>
                    <a:pt x="52" y="9"/>
                    <a:pt x="57" y="17"/>
                  </a:cubicBezTo>
                  <a:cubicBezTo>
                    <a:pt x="59" y="26"/>
                    <a:pt x="52" y="26"/>
                    <a:pt x="53" y="33"/>
                  </a:cubicBezTo>
                  <a:cubicBezTo>
                    <a:pt x="51" y="33"/>
                    <a:pt x="48" y="32"/>
                    <a:pt x="47" y="34"/>
                  </a:cubicBezTo>
                  <a:cubicBezTo>
                    <a:pt x="44" y="33"/>
                    <a:pt x="44" y="29"/>
                    <a:pt x="42" y="26"/>
                  </a:cubicBezTo>
                  <a:cubicBezTo>
                    <a:pt x="33" y="28"/>
                    <a:pt x="38" y="44"/>
                    <a:pt x="46" y="44"/>
                  </a:cubicBezTo>
                  <a:cubicBezTo>
                    <a:pt x="45" y="49"/>
                    <a:pt x="44" y="49"/>
                    <a:pt x="47" y="52"/>
                  </a:cubicBezTo>
                  <a:cubicBezTo>
                    <a:pt x="51" y="52"/>
                    <a:pt x="50" y="47"/>
                    <a:pt x="56" y="48"/>
                  </a:cubicBezTo>
                  <a:cubicBezTo>
                    <a:pt x="58" y="50"/>
                    <a:pt x="57" y="54"/>
                    <a:pt x="57" y="58"/>
                  </a:cubicBezTo>
                  <a:cubicBezTo>
                    <a:pt x="52" y="63"/>
                    <a:pt x="38" y="68"/>
                    <a:pt x="39" y="54"/>
                  </a:cubicBezTo>
                  <a:cubicBezTo>
                    <a:pt x="35" y="53"/>
                    <a:pt x="30" y="51"/>
                    <a:pt x="29" y="44"/>
                  </a:cubicBezTo>
                  <a:cubicBezTo>
                    <a:pt x="24" y="48"/>
                    <a:pt x="17" y="52"/>
                    <a:pt x="12" y="57"/>
                  </a:cubicBezTo>
                  <a:cubicBezTo>
                    <a:pt x="9" y="54"/>
                    <a:pt x="6" y="51"/>
                    <a:pt x="1" y="51"/>
                  </a:cubicBezTo>
                  <a:cubicBezTo>
                    <a:pt x="0" y="45"/>
                    <a:pt x="4" y="44"/>
                    <a:pt x="4" y="40"/>
                  </a:cubicBezTo>
                  <a:cubicBezTo>
                    <a:pt x="16" y="48"/>
                    <a:pt x="26" y="33"/>
                    <a:pt x="19" y="20"/>
                  </a:cubicBezTo>
                  <a:cubicBezTo>
                    <a:pt x="13" y="19"/>
                    <a:pt x="14" y="24"/>
                    <a:pt x="10" y="24"/>
                  </a:cubicBezTo>
                  <a:cubicBezTo>
                    <a:pt x="9" y="22"/>
                    <a:pt x="7" y="21"/>
                    <a:pt x="5" y="20"/>
                  </a:cubicBezTo>
                  <a:cubicBezTo>
                    <a:pt x="8" y="4"/>
                    <a:pt x="29" y="0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Freeform 212"/>
            <p:cNvSpPr/>
            <p:nvPr/>
          </p:nvSpPr>
          <p:spPr bwMode="auto">
            <a:xfrm>
              <a:off x="7627938" y="2635250"/>
              <a:ext cx="14288" cy="20638"/>
            </a:xfrm>
            <a:custGeom>
              <a:avLst/>
              <a:gdLst>
                <a:gd name="T0" fmla="*/ 20 w 22"/>
                <a:gd name="T1" fmla="*/ 8 h 32"/>
                <a:gd name="T2" fmla="*/ 15 w 22"/>
                <a:gd name="T3" fmla="*/ 32 h 32"/>
                <a:gd name="T4" fmla="*/ 20 w 22"/>
                <a:gd name="T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2">
                  <a:moveTo>
                    <a:pt x="20" y="8"/>
                  </a:moveTo>
                  <a:cubicBezTo>
                    <a:pt x="22" y="17"/>
                    <a:pt x="22" y="26"/>
                    <a:pt x="15" y="32"/>
                  </a:cubicBezTo>
                  <a:cubicBezTo>
                    <a:pt x="0" y="29"/>
                    <a:pt x="0" y="0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Freeform 213"/>
            <p:cNvSpPr/>
            <p:nvPr/>
          </p:nvSpPr>
          <p:spPr bwMode="auto">
            <a:xfrm>
              <a:off x="7807325" y="2654300"/>
              <a:ext cx="42863" cy="15875"/>
            </a:xfrm>
            <a:custGeom>
              <a:avLst/>
              <a:gdLst>
                <a:gd name="T0" fmla="*/ 1 w 67"/>
                <a:gd name="T1" fmla="*/ 14 h 25"/>
                <a:gd name="T2" fmla="*/ 57 w 67"/>
                <a:gd name="T3" fmla="*/ 7 h 25"/>
                <a:gd name="T4" fmla="*/ 47 w 67"/>
                <a:gd name="T5" fmla="*/ 25 h 25"/>
                <a:gd name="T6" fmla="*/ 36 w 67"/>
                <a:gd name="T7" fmla="*/ 19 h 25"/>
                <a:gd name="T8" fmla="*/ 1 w 67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1" y="14"/>
                  </a:moveTo>
                  <a:cubicBezTo>
                    <a:pt x="11" y="0"/>
                    <a:pt x="39" y="12"/>
                    <a:pt x="57" y="7"/>
                  </a:cubicBezTo>
                  <a:cubicBezTo>
                    <a:pt x="67" y="13"/>
                    <a:pt x="63" y="25"/>
                    <a:pt x="47" y="25"/>
                  </a:cubicBezTo>
                  <a:cubicBezTo>
                    <a:pt x="44" y="25"/>
                    <a:pt x="41" y="21"/>
                    <a:pt x="36" y="19"/>
                  </a:cubicBezTo>
                  <a:cubicBezTo>
                    <a:pt x="23" y="17"/>
                    <a:pt x="0" y="25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Freeform 214"/>
            <p:cNvSpPr>
              <a:spLocks noEditPoints="1"/>
            </p:cNvSpPr>
            <p:nvPr/>
          </p:nvSpPr>
          <p:spPr bwMode="auto">
            <a:xfrm>
              <a:off x="7445375" y="2036763"/>
              <a:ext cx="482600" cy="214313"/>
            </a:xfrm>
            <a:custGeom>
              <a:avLst/>
              <a:gdLst>
                <a:gd name="T0" fmla="*/ 140 w 746"/>
                <a:gd name="T1" fmla="*/ 10 h 333"/>
                <a:gd name="T2" fmla="*/ 259 w 746"/>
                <a:gd name="T3" fmla="*/ 18 h 333"/>
                <a:gd name="T4" fmla="*/ 366 w 746"/>
                <a:gd name="T5" fmla="*/ 34 h 333"/>
                <a:gd name="T6" fmla="*/ 746 w 746"/>
                <a:gd name="T7" fmla="*/ 81 h 333"/>
                <a:gd name="T8" fmla="*/ 727 w 746"/>
                <a:gd name="T9" fmla="*/ 295 h 333"/>
                <a:gd name="T10" fmla="*/ 651 w 746"/>
                <a:gd name="T11" fmla="*/ 321 h 333"/>
                <a:gd name="T12" fmla="*/ 297 w 746"/>
                <a:gd name="T13" fmla="*/ 301 h 333"/>
                <a:gd name="T14" fmla="*/ 147 w 746"/>
                <a:gd name="T15" fmla="*/ 293 h 333"/>
                <a:gd name="T16" fmla="*/ 13 w 746"/>
                <a:gd name="T17" fmla="*/ 276 h 333"/>
                <a:gd name="T18" fmla="*/ 24 w 746"/>
                <a:gd name="T19" fmla="*/ 106 h 333"/>
                <a:gd name="T20" fmla="*/ 62 w 746"/>
                <a:gd name="T21" fmla="*/ 0 h 333"/>
                <a:gd name="T22" fmla="*/ 637 w 746"/>
                <a:gd name="T23" fmla="*/ 118 h 333"/>
                <a:gd name="T24" fmla="*/ 497 w 746"/>
                <a:gd name="T25" fmla="*/ 97 h 333"/>
                <a:gd name="T26" fmla="*/ 373 w 746"/>
                <a:gd name="T27" fmla="*/ 83 h 333"/>
                <a:gd name="T28" fmla="*/ 252 w 746"/>
                <a:gd name="T29" fmla="*/ 74 h 333"/>
                <a:gd name="T30" fmla="*/ 101 w 746"/>
                <a:gd name="T31" fmla="*/ 70 h 333"/>
                <a:gd name="T32" fmla="*/ 423 w 746"/>
                <a:gd name="T33" fmla="*/ 245 h 333"/>
                <a:gd name="T34" fmla="*/ 517 w 746"/>
                <a:gd name="T35" fmla="*/ 253 h 333"/>
                <a:gd name="T36" fmla="*/ 631 w 746"/>
                <a:gd name="T37" fmla="*/ 263 h 333"/>
                <a:gd name="T38" fmla="*/ 687 w 746"/>
                <a:gd name="T39" fmla="*/ 119 h 333"/>
                <a:gd name="T40" fmla="*/ 640 w 746"/>
                <a:gd name="T41" fmla="*/ 69 h 333"/>
                <a:gd name="T42" fmla="*/ 499 w 746"/>
                <a:gd name="T43" fmla="*/ 56 h 333"/>
                <a:gd name="T44" fmla="*/ 321 w 746"/>
                <a:gd name="T45" fmla="*/ 42 h 333"/>
                <a:gd name="T46" fmla="*/ 196 w 746"/>
                <a:gd name="T47" fmla="*/ 28 h 333"/>
                <a:gd name="T48" fmla="*/ 91 w 746"/>
                <a:gd name="T49" fmla="*/ 59 h 333"/>
                <a:gd name="T50" fmla="*/ 283 w 746"/>
                <a:gd name="T51" fmla="*/ 65 h 333"/>
                <a:gd name="T52" fmla="*/ 338 w 746"/>
                <a:gd name="T53" fmla="*/ 70 h 333"/>
                <a:gd name="T54" fmla="*/ 615 w 746"/>
                <a:gd name="T55" fmla="*/ 101 h 333"/>
                <a:gd name="T56" fmla="*/ 711 w 746"/>
                <a:gd name="T57" fmla="*/ 99 h 333"/>
                <a:gd name="T58" fmla="*/ 687 w 746"/>
                <a:gd name="T59" fmla="*/ 79 h 333"/>
                <a:gd name="T60" fmla="*/ 16 w 746"/>
                <a:gd name="T61" fmla="*/ 253 h 333"/>
                <a:gd name="T62" fmla="*/ 70 w 746"/>
                <a:gd name="T63" fmla="*/ 181 h 333"/>
                <a:gd name="T64" fmla="*/ 63 w 746"/>
                <a:gd name="T65" fmla="*/ 59 h 333"/>
                <a:gd name="T66" fmla="*/ 40 w 746"/>
                <a:gd name="T67" fmla="*/ 24 h 333"/>
                <a:gd name="T68" fmla="*/ 711 w 746"/>
                <a:gd name="T69" fmla="*/ 113 h 333"/>
                <a:gd name="T70" fmla="*/ 711 w 746"/>
                <a:gd name="T71" fmla="*/ 298 h 333"/>
                <a:gd name="T72" fmla="*/ 728 w 746"/>
                <a:gd name="T73" fmla="*/ 171 h 333"/>
                <a:gd name="T74" fmla="*/ 729 w 746"/>
                <a:gd name="T75" fmla="*/ 99 h 333"/>
                <a:gd name="T76" fmla="*/ 687 w 746"/>
                <a:gd name="T77" fmla="*/ 288 h 333"/>
                <a:gd name="T78" fmla="*/ 479 w 746"/>
                <a:gd name="T79" fmla="*/ 262 h 333"/>
                <a:gd name="T80" fmla="*/ 100 w 746"/>
                <a:gd name="T81" fmla="*/ 234 h 333"/>
                <a:gd name="T82" fmla="*/ 27 w 746"/>
                <a:gd name="T83" fmla="*/ 262 h 333"/>
                <a:gd name="T84" fmla="*/ 374 w 746"/>
                <a:gd name="T85" fmla="*/ 288 h 333"/>
                <a:gd name="T86" fmla="*/ 631 w 746"/>
                <a:gd name="T87" fmla="*/ 309 h 333"/>
                <a:gd name="T88" fmla="*/ 687 w 746"/>
                <a:gd name="T89" fmla="*/ 28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6" h="333">
                  <a:moveTo>
                    <a:pt x="62" y="0"/>
                  </a:moveTo>
                  <a:cubicBezTo>
                    <a:pt x="75" y="12"/>
                    <a:pt x="112" y="7"/>
                    <a:pt x="140" y="10"/>
                  </a:cubicBezTo>
                  <a:cubicBezTo>
                    <a:pt x="163" y="12"/>
                    <a:pt x="187" y="17"/>
                    <a:pt x="209" y="18"/>
                  </a:cubicBezTo>
                  <a:cubicBezTo>
                    <a:pt x="226" y="20"/>
                    <a:pt x="243" y="17"/>
                    <a:pt x="259" y="18"/>
                  </a:cubicBezTo>
                  <a:cubicBezTo>
                    <a:pt x="275" y="19"/>
                    <a:pt x="291" y="23"/>
                    <a:pt x="308" y="25"/>
                  </a:cubicBezTo>
                  <a:cubicBezTo>
                    <a:pt x="328" y="28"/>
                    <a:pt x="346" y="32"/>
                    <a:pt x="366" y="34"/>
                  </a:cubicBezTo>
                  <a:cubicBezTo>
                    <a:pt x="461" y="41"/>
                    <a:pt x="567" y="52"/>
                    <a:pt x="657" y="58"/>
                  </a:cubicBezTo>
                  <a:cubicBezTo>
                    <a:pt x="682" y="74"/>
                    <a:pt x="730" y="57"/>
                    <a:pt x="746" y="81"/>
                  </a:cubicBezTo>
                  <a:cubicBezTo>
                    <a:pt x="739" y="127"/>
                    <a:pt x="738" y="183"/>
                    <a:pt x="732" y="238"/>
                  </a:cubicBezTo>
                  <a:cubicBezTo>
                    <a:pt x="730" y="257"/>
                    <a:pt x="724" y="278"/>
                    <a:pt x="727" y="295"/>
                  </a:cubicBezTo>
                  <a:cubicBezTo>
                    <a:pt x="728" y="309"/>
                    <a:pt x="738" y="321"/>
                    <a:pt x="721" y="333"/>
                  </a:cubicBezTo>
                  <a:cubicBezTo>
                    <a:pt x="699" y="331"/>
                    <a:pt x="675" y="329"/>
                    <a:pt x="651" y="321"/>
                  </a:cubicBezTo>
                  <a:cubicBezTo>
                    <a:pt x="544" y="322"/>
                    <a:pt x="440" y="297"/>
                    <a:pt x="336" y="300"/>
                  </a:cubicBezTo>
                  <a:cubicBezTo>
                    <a:pt x="323" y="300"/>
                    <a:pt x="310" y="302"/>
                    <a:pt x="297" y="301"/>
                  </a:cubicBezTo>
                  <a:cubicBezTo>
                    <a:pt x="275" y="300"/>
                    <a:pt x="251" y="298"/>
                    <a:pt x="223" y="297"/>
                  </a:cubicBezTo>
                  <a:cubicBezTo>
                    <a:pt x="195" y="295"/>
                    <a:pt x="178" y="295"/>
                    <a:pt x="147" y="293"/>
                  </a:cubicBezTo>
                  <a:cubicBezTo>
                    <a:pt x="111" y="290"/>
                    <a:pt x="82" y="277"/>
                    <a:pt x="49" y="277"/>
                  </a:cubicBezTo>
                  <a:cubicBezTo>
                    <a:pt x="37" y="277"/>
                    <a:pt x="26" y="280"/>
                    <a:pt x="13" y="276"/>
                  </a:cubicBezTo>
                  <a:cubicBezTo>
                    <a:pt x="0" y="260"/>
                    <a:pt x="2" y="236"/>
                    <a:pt x="5" y="217"/>
                  </a:cubicBezTo>
                  <a:cubicBezTo>
                    <a:pt x="9" y="180"/>
                    <a:pt x="23" y="142"/>
                    <a:pt x="24" y="106"/>
                  </a:cubicBezTo>
                  <a:cubicBezTo>
                    <a:pt x="26" y="64"/>
                    <a:pt x="17" y="25"/>
                    <a:pt x="41" y="3"/>
                  </a:cubicBezTo>
                  <a:cubicBezTo>
                    <a:pt x="49" y="2"/>
                    <a:pt x="54" y="3"/>
                    <a:pt x="62" y="0"/>
                  </a:cubicBezTo>
                  <a:close/>
                  <a:moveTo>
                    <a:pt x="687" y="119"/>
                  </a:moveTo>
                  <a:cubicBezTo>
                    <a:pt x="671" y="114"/>
                    <a:pt x="654" y="120"/>
                    <a:pt x="637" y="118"/>
                  </a:cubicBezTo>
                  <a:cubicBezTo>
                    <a:pt x="621" y="116"/>
                    <a:pt x="606" y="109"/>
                    <a:pt x="589" y="106"/>
                  </a:cubicBezTo>
                  <a:cubicBezTo>
                    <a:pt x="557" y="102"/>
                    <a:pt x="525" y="100"/>
                    <a:pt x="497" y="97"/>
                  </a:cubicBezTo>
                  <a:cubicBezTo>
                    <a:pt x="481" y="95"/>
                    <a:pt x="464" y="91"/>
                    <a:pt x="448" y="91"/>
                  </a:cubicBezTo>
                  <a:cubicBezTo>
                    <a:pt x="423" y="91"/>
                    <a:pt x="398" y="84"/>
                    <a:pt x="373" y="83"/>
                  </a:cubicBezTo>
                  <a:cubicBezTo>
                    <a:pt x="345" y="82"/>
                    <a:pt x="316" y="86"/>
                    <a:pt x="290" y="81"/>
                  </a:cubicBezTo>
                  <a:cubicBezTo>
                    <a:pt x="277" y="79"/>
                    <a:pt x="265" y="75"/>
                    <a:pt x="252" y="74"/>
                  </a:cubicBezTo>
                  <a:cubicBezTo>
                    <a:pt x="232" y="74"/>
                    <a:pt x="203" y="79"/>
                    <a:pt x="185" y="80"/>
                  </a:cubicBezTo>
                  <a:cubicBezTo>
                    <a:pt x="159" y="78"/>
                    <a:pt x="131" y="72"/>
                    <a:pt x="101" y="70"/>
                  </a:cubicBezTo>
                  <a:cubicBezTo>
                    <a:pt x="85" y="110"/>
                    <a:pt x="79" y="169"/>
                    <a:pt x="83" y="214"/>
                  </a:cubicBezTo>
                  <a:cubicBezTo>
                    <a:pt x="178" y="228"/>
                    <a:pt x="314" y="234"/>
                    <a:pt x="423" y="245"/>
                  </a:cubicBezTo>
                  <a:cubicBezTo>
                    <a:pt x="443" y="247"/>
                    <a:pt x="465" y="247"/>
                    <a:pt x="485" y="251"/>
                  </a:cubicBezTo>
                  <a:cubicBezTo>
                    <a:pt x="497" y="253"/>
                    <a:pt x="506" y="252"/>
                    <a:pt x="517" y="253"/>
                  </a:cubicBezTo>
                  <a:cubicBezTo>
                    <a:pt x="522" y="254"/>
                    <a:pt x="527" y="257"/>
                    <a:pt x="532" y="258"/>
                  </a:cubicBezTo>
                  <a:cubicBezTo>
                    <a:pt x="567" y="262"/>
                    <a:pt x="599" y="257"/>
                    <a:pt x="631" y="263"/>
                  </a:cubicBezTo>
                  <a:cubicBezTo>
                    <a:pt x="647" y="266"/>
                    <a:pt x="663" y="273"/>
                    <a:pt x="679" y="269"/>
                  </a:cubicBezTo>
                  <a:cubicBezTo>
                    <a:pt x="681" y="237"/>
                    <a:pt x="701" y="153"/>
                    <a:pt x="687" y="119"/>
                  </a:cubicBezTo>
                  <a:close/>
                  <a:moveTo>
                    <a:pt x="687" y="79"/>
                  </a:moveTo>
                  <a:cubicBezTo>
                    <a:pt x="671" y="77"/>
                    <a:pt x="657" y="71"/>
                    <a:pt x="640" y="69"/>
                  </a:cubicBezTo>
                  <a:cubicBezTo>
                    <a:pt x="624" y="66"/>
                    <a:pt x="608" y="67"/>
                    <a:pt x="591" y="66"/>
                  </a:cubicBezTo>
                  <a:cubicBezTo>
                    <a:pt x="561" y="63"/>
                    <a:pt x="530" y="58"/>
                    <a:pt x="499" y="56"/>
                  </a:cubicBezTo>
                  <a:cubicBezTo>
                    <a:pt x="479" y="55"/>
                    <a:pt x="461" y="53"/>
                    <a:pt x="444" y="51"/>
                  </a:cubicBezTo>
                  <a:cubicBezTo>
                    <a:pt x="406" y="44"/>
                    <a:pt x="362" y="46"/>
                    <a:pt x="321" y="42"/>
                  </a:cubicBezTo>
                  <a:cubicBezTo>
                    <a:pt x="302" y="40"/>
                    <a:pt x="284" y="34"/>
                    <a:pt x="266" y="32"/>
                  </a:cubicBezTo>
                  <a:cubicBezTo>
                    <a:pt x="242" y="30"/>
                    <a:pt x="219" y="31"/>
                    <a:pt x="196" y="28"/>
                  </a:cubicBezTo>
                  <a:cubicBezTo>
                    <a:pt x="144" y="23"/>
                    <a:pt x="93" y="22"/>
                    <a:pt x="47" y="17"/>
                  </a:cubicBezTo>
                  <a:cubicBezTo>
                    <a:pt x="57" y="35"/>
                    <a:pt x="75" y="46"/>
                    <a:pt x="91" y="59"/>
                  </a:cubicBezTo>
                  <a:cubicBezTo>
                    <a:pt x="94" y="55"/>
                    <a:pt x="101" y="59"/>
                    <a:pt x="107" y="56"/>
                  </a:cubicBezTo>
                  <a:cubicBezTo>
                    <a:pt x="170" y="78"/>
                    <a:pt x="223" y="54"/>
                    <a:pt x="283" y="65"/>
                  </a:cubicBezTo>
                  <a:cubicBezTo>
                    <a:pt x="289" y="65"/>
                    <a:pt x="293" y="69"/>
                    <a:pt x="298" y="70"/>
                  </a:cubicBezTo>
                  <a:cubicBezTo>
                    <a:pt x="311" y="72"/>
                    <a:pt x="325" y="70"/>
                    <a:pt x="338" y="70"/>
                  </a:cubicBezTo>
                  <a:cubicBezTo>
                    <a:pt x="377" y="71"/>
                    <a:pt x="418" y="76"/>
                    <a:pt x="459" y="83"/>
                  </a:cubicBezTo>
                  <a:cubicBezTo>
                    <a:pt x="513" y="91"/>
                    <a:pt x="567" y="91"/>
                    <a:pt x="615" y="101"/>
                  </a:cubicBezTo>
                  <a:cubicBezTo>
                    <a:pt x="641" y="106"/>
                    <a:pt x="666" y="104"/>
                    <a:pt x="692" y="108"/>
                  </a:cubicBezTo>
                  <a:cubicBezTo>
                    <a:pt x="700" y="105"/>
                    <a:pt x="701" y="102"/>
                    <a:pt x="711" y="99"/>
                  </a:cubicBezTo>
                  <a:cubicBezTo>
                    <a:pt x="712" y="93"/>
                    <a:pt x="728" y="89"/>
                    <a:pt x="722" y="85"/>
                  </a:cubicBezTo>
                  <a:cubicBezTo>
                    <a:pt x="713" y="78"/>
                    <a:pt x="699" y="80"/>
                    <a:pt x="687" y="79"/>
                  </a:cubicBezTo>
                  <a:close/>
                  <a:moveTo>
                    <a:pt x="31" y="136"/>
                  </a:moveTo>
                  <a:cubicBezTo>
                    <a:pt x="26" y="173"/>
                    <a:pt x="11" y="215"/>
                    <a:pt x="16" y="253"/>
                  </a:cubicBezTo>
                  <a:cubicBezTo>
                    <a:pt x="39" y="242"/>
                    <a:pt x="65" y="234"/>
                    <a:pt x="69" y="209"/>
                  </a:cubicBezTo>
                  <a:cubicBezTo>
                    <a:pt x="70" y="201"/>
                    <a:pt x="70" y="189"/>
                    <a:pt x="70" y="181"/>
                  </a:cubicBezTo>
                  <a:cubicBezTo>
                    <a:pt x="73" y="144"/>
                    <a:pt x="76" y="115"/>
                    <a:pt x="84" y="74"/>
                  </a:cubicBezTo>
                  <a:cubicBezTo>
                    <a:pt x="70" y="73"/>
                    <a:pt x="77" y="61"/>
                    <a:pt x="63" y="59"/>
                  </a:cubicBezTo>
                  <a:cubicBezTo>
                    <a:pt x="65" y="51"/>
                    <a:pt x="60" y="49"/>
                    <a:pt x="59" y="44"/>
                  </a:cubicBezTo>
                  <a:cubicBezTo>
                    <a:pt x="46" y="44"/>
                    <a:pt x="44" y="33"/>
                    <a:pt x="40" y="24"/>
                  </a:cubicBezTo>
                  <a:cubicBezTo>
                    <a:pt x="31" y="61"/>
                    <a:pt x="37" y="96"/>
                    <a:pt x="31" y="136"/>
                  </a:cubicBezTo>
                  <a:close/>
                  <a:moveTo>
                    <a:pt x="711" y="113"/>
                  </a:moveTo>
                  <a:cubicBezTo>
                    <a:pt x="696" y="162"/>
                    <a:pt x="704" y="213"/>
                    <a:pt x="693" y="265"/>
                  </a:cubicBezTo>
                  <a:cubicBezTo>
                    <a:pt x="699" y="273"/>
                    <a:pt x="697" y="297"/>
                    <a:pt x="711" y="298"/>
                  </a:cubicBezTo>
                  <a:cubicBezTo>
                    <a:pt x="715" y="279"/>
                    <a:pt x="717" y="259"/>
                    <a:pt x="718" y="238"/>
                  </a:cubicBezTo>
                  <a:cubicBezTo>
                    <a:pt x="720" y="215"/>
                    <a:pt x="727" y="193"/>
                    <a:pt x="728" y="171"/>
                  </a:cubicBezTo>
                  <a:cubicBezTo>
                    <a:pt x="730" y="148"/>
                    <a:pt x="731" y="123"/>
                    <a:pt x="731" y="102"/>
                  </a:cubicBezTo>
                  <a:cubicBezTo>
                    <a:pt x="731" y="102"/>
                    <a:pt x="733" y="100"/>
                    <a:pt x="729" y="99"/>
                  </a:cubicBezTo>
                  <a:cubicBezTo>
                    <a:pt x="724" y="105"/>
                    <a:pt x="718" y="110"/>
                    <a:pt x="711" y="113"/>
                  </a:cubicBezTo>
                  <a:close/>
                  <a:moveTo>
                    <a:pt x="687" y="288"/>
                  </a:moveTo>
                  <a:cubicBezTo>
                    <a:pt x="629" y="271"/>
                    <a:pt x="567" y="274"/>
                    <a:pt x="496" y="266"/>
                  </a:cubicBezTo>
                  <a:cubicBezTo>
                    <a:pt x="490" y="265"/>
                    <a:pt x="485" y="263"/>
                    <a:pt x="479" y="262"/>
                  </a:cubicBezTo>
                  <a:cubicBezTo>
                    <a:pt x="435" y="256"/>
                    <a:pt x="384" y="254"/>
                    <a:pt x="335" y="252"/>
                  </a:cubicBezTo>
                  <a:cubicBezTo>
                    <a:pt x="257" y="248"/>
                    <a:pt x="169" y="231"/>
                    <a:pt x="100" y="234"/>
                  </a:cubicBezTo>
                  <a:cubicBezTo>
                    <a:pt x="99" y="238"/>
                    <a:pt x="95" y="237"/>
                    <a:pt x="96" y="239"/>
                  </a:cubicBezTo>
                  <a:cubicBezTo>
                    <a:pt x="80" y="237"/>
                    <a:pt x="47" y="252"/>
                    <a:pt x="27" y="262"/>
                  </a:cubicBezTo>
                  <a:cubicBezTo>
                    <a:pt x="43" y="265"/>
                    <a:pt x="71" y="262"/>
                    <a:pt x="83" y="270"/>
                  </a:cubicBezTo>
                  <a:cubicBezTo>
                    <a:pt x="178" y="283"/>
                    <a:pt x="283" y="292"/>
                    <a:pt x="374" y="288"/>
                  </a:cubicBezTo>
                  <a:cubicBezTo>
                    <a:pt x="417" y="287"/>
                    <a:pt x="459" y="294"/>
                    <a:pt x="507" y="298"/>
                  </a:cubicBezTo>
                  <a:cubicBezTo>
                    <a:pt x="549" y="302"/>
                    <a:pt x="591" y="308"/>
                    <a:pt x="631" y="309"/>
                  </a:cubicBezTo>
                  <a:cubicBezTo>
                    <a:pt x="659" y="310"/>
                    <a:pt x="675" y="315"/>
                    <a:pt x="704" y="318"/>
                  </a:cubicBezTo>
                  <a:cubicBezTo>
                    <a:pt x="700" y="306"/>
                    <a:pt x="691" y="300"/>
                    <a:pt x="687" y="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Freeform 215"/>
            <p:cNvSpPr/>
            <p:nvPr/>
          </p:nvSpPr>
          <p:spPr bwMode="auto">
            <a:xfrm>
              <a:off x="7443788" y="2295525"/>
              <a:ext cx="31750" cy="34925"/>
            </a:xfrm>
            <a:custGeom>
              <a:avLst/>
              <a:gdLst>
                <a:gd name="T0" fmla="*/ 21 w 49"/>
                <a:gd name="T1" fmla="*/ 4 h 54"/>
                <a:gd name="T2" fmla="*/ 28 w 49"/>
                <a:gd name="T3" fmla="*/ 26 h 54"/>
                <a:gd name="T4" fmla="*/ 40 w 49"/>
                <a:gd name="T5" fmla="*/ 13 h 54"/>
                <a:gd name="T6" fmla="*/ 49 w 49"/>
                <a:gd name="T7" fmla="*/ 16 h 54"/>
                <a:gd name="T8" fmla="*/ 46 w 49"/>
                <a:gd name="T9" fmla="*/ 54 h 54"/>
                <a:gd name="T10" fmla="*/ 40 w 49"/>
                <a:gd name="T11" fmla="*/ 32 h 54"/>
                <a:gd name="T12" fmla="*/ 28 w 49"/>
                <a:gd name="T13" fmla="*/ 41 h 54"/>
                <a:gd name="T14" fmla="*/ 19 w 49"/>
                <a:gd name="T15" fmla="*/ 33 h 54"/>
                <a:gd name="T16" fmla="*/ 4 w 49"/>
                <a:gd name="T17" fmla="*/ 48 h 54"/>
                <a:gd name="T18" fmla="*/ 7 w 49"/>
                <a:gd name="T19" fmla="*/ 27 h 54"/>
                <a:gd name="T20" fmla="*/ 21 w 49"/>
                <a:gd name="T2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4">
                  <a:moveTo>
                    <a:pt x="21" y="4"/>
                  </a:moveTo>
                  <a:cubicBezTo>
                    <a:pt x="25" y="8"/>
                    <a:pt x="24" y="19"/>
                    <a:pt x="28" y="26"/>
                  </a:cubicBezTo>
                  <a:cubicBezTo>
                    <a:pt x="36" y="26"/>
                    <a:pt x="36" y="17"/>
                    <a:pt x="40" y="13"/>
                  </a:cubicBezTo>
                  <a:cubicBezTo>
                    <a:pt x="42" y="15"/>
                    <a:pt x="47" y="14"/>
                    <a:pt x="49" y="16"/>
                  </a:cubicBezTo>
                  <a:cubicBezTo>
                    <a:pt x="46" y="31"/>
                    <a:pt x="48" y="45"/>
                    <a:pt x="46" y="54"/>
                  </a:cubicBezTo>
                  <a:cubicBezTo>
                    <a:pt x="38" y="51"/>
                    <a:pt x="39" y="39"/>
                    <a:pt x="40" y="32"/>
                  </a:cubicBezTo>
                  <a:cubicBezTo>
                    <a:pt x="33" y="32"/>
                    <a:pt x="34" y="40"/>
                    <a:pt x="28" y="41"/>
                  </a:cubicBezTo>
                  <a:cubicBezTo>
                    <a:pt x="23" y="40"/>
                    <a:pt x="20" y="37"/>
                    <a:pt x="19" y="33"/>
                  </a:cubicBezTo>
                  <a:cubicBezTo>
                    <a:pt x="15" y="39"/>
                    <a:pt x="16" y="50"/>
                    <a:pt x="4" y="48"/>
                  </a:cubicBezTo>
                  <a:cubicBezTo>
                    <a:pt x="0" y="41"/>
                    <a:pt x="4" y="33"/>
                    <a:pt x="7" y="27"/>
                  </a:cubicBezTo>
                  <a:cubicBezTo>
                    <a:pt x="10" y="20"/>
                    <a:pt x="6" y="0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Freeform 216"/>
            <p:cNvSpPr/>
            <p:nvPr/>
          </p:nvSpPr>
          <p:spPr bwMode="auto">
            <a:xfrm>
              <a:off x="7453313" y="2371725"/>
              <a:ext cx="19050" cy="33338"/>
            </a:xfrm>
            <a:custGeom>
              <a:avLst/>
              <a:gdLst>
                <a:gd name="T0" fmla="*/ 0 w 29"/>
                <a:gd name="T1" fmla="*/ 30 h 52"/>
                <a:gd name="T2" fmla="*/ 12 w 29"/>
                <a:gd name="T3" fmla="*/ 17 h 52"/>
                <a:gd name="T4" fmla="*/ 29 w 29"/>
                <a:gd name="T5" fmla="*/ 4 h 52"/>
                <a:gd name="T6" fmla="*/ 25 w 29"/>
                <a:gd name="T7" fmla="*/ 52 h 52"/>
                <a:gd name="T8" fmla="*/ 16 w 29"/>
                <a:gd name="T9" fmla="*/ 52 h 52"/>
                <a:gd name="T10" fmla="*/ 18 w 29"/>
                <a:gd name="T11" fmla="*/ 31 h 52"/>
                <a:gd name="T12" fmla="*/ 12 w 29"/>
                <a:gd name="T13" fmla="*/ 35 h 52"/>
                <a:gd name="T14" fmla="*/ 0 w 29"/>
                <a:gd name="T15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2">
                  <a:moveTo>
                    <a:pt x="0" y="30"/>
                  </a:moveTo>
                  <a:cubicBezTo>
                    <a:pt x="1" y="23"/>
                    <a:pt x="7" y="20"/>
                    <a:pt x="12" y="17"/>
                  </a:cubicBezTo>
                  <a:cubicBezTo>
                    <a:pt x="16" y="11"/>
                    <a:pt x="19" y="0"/>
                    <a:pt x="29" y="4"/>
                  </a:cubicBezTo>
                  <a:cubicBezTo>
                    <a:pt x="28" y="22"/>
                    <a:pt x="27" y="39"/>
                    <a:pt x="25" y="52"/>
                  </a:cubicBezTo>
                  <a:cubicBezTo>
                    <a:pt x="22" y="52"/>
                    <a:pt x="19" y="52"/>
                    <a:pt x="16" y="52"/>
                  </a:cubicBezTo>
                  <a:cubicBezTo>
                    <a:pt x="15" y="48"/>
                    <a:pt x="16" y="36"/>
                    <a:pt x="18" y="31"/>
                  </a:cubicBezTo>
                  <a:cubicBezTo>
                    <a:pt x="14" y="30"/>
                    <a:pt x="10" y="35"/>
                    <a:pt x="12" y="35"/>
                  </a:cubicBezTo>
                  <a:cubicBezTo>
                    <a:pt x="9" y="38"/>
                    <a:pt x="2" y="33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Freeform 217"/>
            <p:cNvSpPr>
              <a:spLocks noEditPoints="1"/>
            </p:cNvSpPr>
            <p:nvPr/>
          </p:nvSpPr>
          <p:spPr bwMode="auto">
            <a:xfrm>
              <a:off x="7815263" y="2393950"/>
              <a:ext cx="87313" cy="69850"/>
            </a:xfrm>
            <a:custGeom>
              <a:avLst/>
              <a:gdLst>
                <a:gd name="T0" fmla="*/ 16 w 136"/>
                <a:gd name="T1" fmla="*/ 1 h 108"/>
                <a:gd name="T2" fmla="*/ 17 w 136"/>
                <a:gd name="T3" fmla="*/ 1 h 108"/>
                <a:gd name="T4" fmla="*/ 115 w 136"/>
                <a:gd name="T5" fmla="*/ 10 h 108"/>
                <a:gd name="T6" fmla="*/ 127 w 136"/>
                <a:gd name="T7" fmla="*/ 22 h 108"/>
                <a:gd name="T8" fmla="*/ 115 w 136"/>
                <a:gd name="T9" fmla="*/ 106 h 108"/>
                <a:gd name="T10" fmla="*/ 96 w 136"/>
                <a:gd name="T11" fmla="*/ 105 h 108"/>
                <a:gd name="T12" fmla="*/ 83 w 136"/>
                <a:gd name="T13" fmla="*/ 108 h 108"/>
                <a:gd name="T14" fmla="*/ 47 w 136"/>
                <a:gd name="T15" fmla="*/ 106 h 108"/>
                <a:gd name="T16" fmla="*/ 17 w 136"/>
                <a:gd name="T17" fmla="*/ 98 h 108"/>
                <a:gd name="T18" fmla="*/ 13 w 136"/>
                <a:gd name="T19" fmla="*/ 101 h 108"/>
                <a:gd name="T20" fmla="*/ 2 w 136"/>
                <a:gd name="T21" fmla="*/ 94 h 108"/>
                <a:gd name="T22" fmla="*/ 1 w 136"/>
                <a:gd name="T23" fmla="*/ 15 h 108"/>
                <a:gd name="T24" fmla="*/ 2 w 136"/>
                <a:gd name="T25" fmla="*/ 3 h 108"/>
                <a:gd name="T26" fmla="*/ 16 w 136"/>
                <a:gd name="T27" fmla="*/ 1 h 108"/>
                <a:gd name="T28" fmla="*/ 114 w 136"/>
                <a:gd name="T29" fmla="*/ 38 h 108"/>
                <a:gd name="T30" fmla="*/ 68 w 136"/>
                <a:gd name="T31" fmla="*/ 25 h 108"/>
                <a:gd name="T32" fmla="*/ 17 w 136"/>
                <a:gd name="T33" fmla="*/ 22 h 108"/>
                <a:gd name="T34" fmla="*/ 12 w 136"/>
                <a:gd name="T35" fmla="*/ 84 h 108"/>
                <a:gd name="T36" fmla="*/ 104 w 136"/>
                <a:gd name="T37" fmla="*/ 96 h 108"/>
                <a:gd name="T38" fmla="*/ 114 w 136"/>
                <a:gd name="T39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108">
                  <a:moveTo>
                    <a:pt x="16" y="1"/>
                  </a:moveTo>
                  <a:cubicBezTo>
                    <a:pt x="16" y="0"/>
                    <a:pt x="17" y="0"/>
                    <a:pt x="17" y="1"/>
                  </a:cubicBezTo>
                  <a:cubicBezTo>
                    <a:pt x="36" y="10"/>
                    <a:pt x="82" y="13"/>
                    <a:pt x="115" y="10"/>
                  </a:cubicBezTo>
                  <a:cubicBezTo>
                    <a:pt x="121" y="12"/>
                    <a:pt x="122" y="19"/>
                    <a:pt x="127" y="22"/>
                  </a:cubicBezTo>
                  <a:cubicBezTo>
                    <a:pt x="119" y="49"/>
                    <a:pt x="136" y="97"/>
                    <a:pt x="115" y="106"/>
                  </a:cubicBezTo>
                  <a:cubicBezTo>
                    <a:pt x="110" y="108"/>
                    <a:pt x="103" y="105"/>
                    <a:pt x="96" y="105"/>
                  </a:cubicBezTo>
                  <a:cubicBezTo>
                    <a:pt x="92" y="105"/>
                    <a:pt x="86" y="108"/>
                    <a:pt x="83" y="108"/>
                  </a:cubicBezTo>
                  <a:cubicBezTo>
                    <a:pt x="74" y="107"/>
                    <a:pt x="60" y="108"/>
                    <a:pt x="47" y="106"/>
                  </a:cubicBezTo>
                  <a:cubicBezTo>
                    <a:pt x="41" y="98"/>
                    <a:pt x="24" y="103"/>
                    <a:pt x="17" y="98"/>
                  </a:cubicBezTo>
                  <a:cubicBezTo>
                    <a:pt x="15" y="97"/>
                    <a:pt x="13" y="98"/>
                    <a:pt x="13" y="101"/>
                  </a:cubicBezTo>
                  <a:cubicBezTo>
                    <a:pt x="9" y="99"/>
                    <a:pt x="7" y="95"/>
                    <a:pt x="2" y="94"/>
                  </a:cubicBezTo>
                  <a:cubicBezTo>
                    <a:pt x="1" y="69"/>
                    <a:pt x="2" y="29"/>
                    <a:pt x="1" y="15"/>
                  </a:cubicBezTo>
                  <a:cubicBezTo>
                    <a:pt x="0" y="9"/>
                    <a:pt x="2" y="7"/>
                    <a:pt x="2" y="3"/>
                  </a:cubicBezTo>
                  <a:cubicBezTo>
                    <a:pt x="6" y="1"/>
                    <a:pt x="19" y="4"/>
                    <a:pt x="16" y="1"/>
                  </a:cubicBezTo>
                  <a:close/>
                  <a:moveTo>
                    <a:pt x="114" y="38"/>
                  </a:moveTo>
                  <a:cubicBezTo>
                    <a:pt x="113" y="17"/>
                    <a:pt x="85" y="28"/>
                    <a:pt x="68" y="25"/>
                  </a:cubicBezTo>
                  <a:cubicBezTo>
                    <a:pt x="52" y="22"/>
                    <a:pt x="34" y="12"/>
                    <a:pt x="17" y="22"/>
                  </a:cubicBezTo>
                  <a:cubicBezTo>
                    <a:pt x="13" y="37"/>
                    <a:pt x="11" y="64"/>
                    <a:pt x="12" y="84"/>
                  </a:cubicBezTo>
                  <a:cubicBezTo>
                    <a:pt x="44" y="92"/>
                    <a:pt x="67" y="94"/>
                    <a:pt x="104" y="96"/>
                  </a:cubicBezTo>
                  <a:cubicBezTo>
                    <a:pt x="116" y="93"/>
                    <a:pt x="115" y="56"/>
                    <a:pt x="1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Freeform 218"/>
            <p:cNvSpPr>
              <a:spLocks noEditPoints="1"/>
            </p:cNvSpPr>
            <p:nvPr/>
          </p:nvSpPr>
          <p:spPr bwMode="auto">
            <a:xfrm>
              <a:off x="7805738" y="2478088"/>
              <a:ext cx="85725" cy="68263"/>
            </a:xfrm>
            <a:custGeom>
              <a:avLst/>
              <a:gdLst>
                <a:gd name="T0" fmla="*/ 127 w 133"/>
                <a:gd name="T1" fmla="*/ 13 h 105"/>
                <a:gd name="T2" fmla="*/ 127 w 133"/>
                <a:gd name="T3" fmla="*/ 93 h 105"/>
                <a:gd name="T4" fmla="*/ 114 w 133"/>
                <a:gd name="T5" fmla="*/ 105 h 105"/>
                <a:gd name="T6" fmla="*/ 3 w 133"/>
                <a:gd name="T7" fmla="*/ 89 h 105"/>
                <a:gd name="T8" fmla="*/ 3 w 133"/>
                <a:gd name="T9" fmla="*/ 13 h 105"/>
                <a:gd name="T10" fmla="*/ 20 w 133"/>
                <a:gd name="T11" fmla="*/ 2 h 105"/>
                <a:gd name="T12" fmla="*/ 127 w 133"/>
                <a:gd name="T13" fmla="*/ 13 h 105"/>
                <a:gd name="T14" fmla="*/ 22 w 133"/>
                <a:gd name="T15" fmla="*/ 17 h 105"/>
                <a:gd name="T16" fmla="*/ 15 w 133"/>
                <a:gd name="T17" fmla="*/ 79 h 105"/>
                <a:gd name="T18" fmla="*/ 61 w 133"/>
                <a:gd name="T19" fmla="*/ 87 h 105"/>
                <a:gd name="T20" fmla="*/ 55 w 133"/>
                <a:gd name="T21" fmla="*/ 79 h 105"/>
                <a:gd name="T22" fmla="*/ 62 w 133"/>
                <a:gd name="T23" fmla="*/ 70 h 105"/>
                <a:gd name="T24" fmla="*/ 71 w 133"/>
                <a:gd name="T25" fmla="*/ 75 h 105"/>
                <a:gd name="T26" fmla="*/ 71 w 133"/>
                <a:gd name="T27" fmla="*/ 87 h 105"/>
                <a:gd name="T28" fmla="*/ 62 w 133"/>
                <a:gd name="T29" fmla="*/ 90 h 105"/>
                <a:gd name="T30" fmla="*/ 110 w 133"/>
                <a:gd name="T31" fmla="*/ 91 h 105"/>
                <a:gd name="T32" fmla="*/ 108 w 133"/>
                <a:gd name="T33" fmla="*/ 23 h 105"/>
                <a:gd name="T34" fmla="*/ 23 w 133"/>
                <a:gd name="T35" fmla="*/ 17 h 105"/>
                <a:gd name="T36" fmla="*/ 22 w 133"/>
                <a:gd name="T37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05">
                  <a:moveTo>
                    <a:pt x="127" y="13"/>
                  </a:moveTo>
                  <a:cubicBezTo>
                    <a:pt x="133" y="35"/>
                    <a:pt x="124" y="70"/>
                    <a:pt x="127" y="93"/>
                  </a:cubicBezTo>
                  <a:cubicBezTo>
                    <a:pt x="127" y="97"/>
                    <a:pt x="117" y="103"/>
                    <a:pt x="114" y="105"/>
                  </a:cubicBezTo>
                  <a:cubicBezTo>
                    <a:pt x="74" y="101"/>
                    <a:pt x="32" y="102"/>
                    <a:pt x="3" y="89"/>
                  </a:cubicBezTo>
                  <a:cubicBezTo>
                    <a:pt x="2" y="58"/>
                    <a:pt x="0" y="45"/>
                    <a:pt x="3" y="13"/>
                  </a:cubicBezTo>
                  <a:cubicBezTo>
                    <a:pt x="8" y="9"/>
                    <a:pt x="14" y="0"/>
                    <a:pt x="20" y="2"/>
                  </a:cubicBezTo>
                  <a:cubicBezTo>
                    <a:pt x="49" y="7"/>
                    <a:pt x="95" y="5"/>
                    <a:pt x="127" y="13"/>
                  </a:cubicBezTo>
                  <a:close/>
                  <a:moveTo>
                    <a:pt x="22" y="17"/>
                  </a:moveTo>
                  <a:cubicBezTo>
                    <a:pt x="6" y="31"/>
                    <a:pt x="13" y="60"/>
                    <a:pt x="15" y="79"/>
                  </a:cubicBezTo>
                  <a:cubicBezTo>
                    <a:pt x="25" y="80"/>
                    <a:pt x="46" y="94"/>
                    <a:pt x="61" y="87"/>
                  </a:cubicBezTo>
                  <a:cubicBezTo>
                    <a:pt x="55" y="88"/>
                    <a:pt x="58" y="81"/>
                    <a:pt x="55" y="79"/>
                  </a:cubicBezTo>
                  <a:cubicBezTo>
                    <a:pt x="58" y="77"/>
                    <a:pt x="58" y="71"/>
                    <a:pt x="62" y="70"/>
                  </a:cubicBezTo>
                  <a:cubicBezTo>
                    <a:pt x="65" y="75"/>
                    <a:pt x="68" y="70"/>
                    <a:pt x="71" y="75"/>
                  </a:cubicBezTo>
                  <a:cubicBezTo>
                    <a:pt x="72" y="80"/>
                    <a:pt x="72" y="80"/>
                    <a:pt x="71" y="87"/>
                  </a:cubicBezTo>
                  <a:cubicBezTo>
                    <a:pt x="68" y="88"/>
                    <a:pt x="64" y="88"/>
                    <a:pt x="62" y="90"/>
                  </a:cubicBezTo>
                  <a:cubicBezTo>
                    <a:pt x="78" y="92"/>
                    <a:pt x="94" y="94"/>
                    <a:pt x="110" y="91"/>
                  </a:cubicBezTo>
                  <a:cubicBezTo>
                    <a:pt x="115" y="69"/>
                    <a:pt x="126" y="35"/>
                    <a:pt x="108" y="23"/>
                  </a:cubicBezTo>
                  <a:cubicBezTo>
                    <a:pt x="83" y="19"/>
                    <a:pt x="52" y="15"/>
                    <a:pt x="23" y="17"/>
                  </a:cubicBezTo>
                  <a:cubicBezTo>
                    <a:pt x="26" y="22"/>
                    <a:pt x="22" y="22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Freeform 219"/>
            <p:cNvSpPr>
              <a:spLocks noEditPoints="1"/>
            </p:cNvSpPr>
            <p:nvPr/>
          </p:nvSpPr>
          <p:spPr bwMode="auto">
            <a:xfrm>
              <a:off x="7639050" y="2468563"/>
              <a:ext cx="33338" cy="49213"/>
            </a:xfrm>
            <a:custGeom>
              <a:avLst/>
              <a:gdLst>
                <a:gd name="T0" fmla="*/ 47 w 54"/>
                <a:gd name="T1" fmla="*/ 23 h 76"/>
                <a:gd name="T2" fmla="*/ 23 w 54"/>
                <a:gd name="T3" fmla="*/ 31 h 76"/>
                <a:gd name="T4" fmla="*/ 37 w 54"/>
                <a:gd name="T5" fmla="*/ 76 h 76"/>
                <a:gd name="T6" fmla="*/ 0 w 54"/>
                <a:gd name="T7" fmla="*/ 55 h 76"/>
                <a:gd name="T8" fmla="*/ 5 w 54"/>
                <a:gd name="T9" fmla="*/ 30 h 76"/>
                <a:gd name="T10" fmla="*/ 47 w 54"/>
                <a:gd name="T11" fmla="*/ 23 h 76"/>
                <a:gd name="T12" fmla="*/ 33 w 54"/>
                <a:gd name="T13" fmla="*/ 62 h 76"/>
                <a:gd name="T14" fmla="*/ 34 w 54"/>
                <a:gd name="T15" fmla="*/ 51 h 76"/>
                <a:gd name="T16" fmla="*/ 14 w 54"/>
                <a:gd name="T17" fmla="*/ 52 h 76"/>
                <a:gd name="T18" fmla="*/ 33 w 54"/>
                <a:gd name="T19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6">
                  <a:moveTo>
                    <a:pt x="47" y="23"/>
                  </a:moveTo>
                  <a:cubicBezTo>
                    <a:pt x="37" y="27"/>
                    <a:pt x="25" y="20"/>
                    <a:pt x="23" y="31"/>
                  </a:cubicBezTo>
                  <a:cubicBezTo>
                    <a:pt x="44" y="37"/>
                    <a:pt x="54" y="59"/>
                    <a:pt x="37" y="76"/>
                  </a:cubicBezTo>
                  <a:cubicBezTo>
                    <a:pt x="18" y="75"/>
                    <a:pt x="11" y="64"/>
                    <a:pt x="0" y="55"/>
                  </a:cubicBezTo>
                  <a:cubicBezTo>
                    <a:pt x="0" y="46"/>
                    <a:pt x="1" y="36"/>
                    <a:pt x="5" y="30"/>
                  </a:cubicBezTo>
                  <a:cubicBezTo>
                    <a:pt x="14" y="15"/>
                    <a:pt x="45" y="0"/>
                    <a:pt x="47" y="23"/>
                  </a:cubicBezTo>
                  <a:close/>
                  <a:moveTo>
                    <a:pt x="33" y="62"/>
                  </a:moveTo>
                  <a:cubicBezTo>
                    <a:pt x="32" y="57"/>
                    <a:pt x="35" y="56"/>
                    <a:pt x="34" y="51"/>
                  </a:cubicBezTo>
                  <a:cubicBezTo>
                    <a:pt x="28" y="45"/>
                    <a:pt x="13" y="41"/>
                    <a:pt x="14" y="52"/>
                  </a:cubicBezTo>
                  <a:cubicBezTo>
                    <a:pt x="15" y="51"/>
                    <a:pt x="24" y="61"/>
                    <a:pt x="3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Freeform 220"/>
            <p:cNvSpPr>
              <a:spLocks noEditPoints="1"/>
            </p:cNvSpPr>
            <p:nvPr/>
          </p:nvSpPr>
          <p:spPr bwMode="auto">
            <a:xfrm>
              <a:off x="7785100" y="2635250"/>
              <a:ext cx="88900" cy="66675"/>
            </a:xfrm>
            <a:custGeom>
              <a:avLst/>
              <a:gdLst>
                <a:gd name="T0" fmla="*/ 124 w 136"/>
                <a:gd name="T1" fmla="*/ 12 h 103"/>
                <a:gd name="T2" fmla="*/ 132 w 136"/>
                <a:gd name="T3" fmla="*/ 21 h 103"/>
                <a:gd name="T4" fmla="*/ 129 w 136"/>
                <a:gd name="T5" fmla="*/ 21 h 103"/>
                <a:gd name="T6" fmla="*/ 122 w 136"/>
                <a:gd name="T7" fmla="*/ 100 h 103"/>
                <a:gd name="T8" fmla="*/ 54 w 136"/>
                <a:gd name="T9" fmla="*/ 96 h 103"/>
                <a:gd name="T10" fmla="*/ 1 w 136"/>
                <a:gd name="T11" fmla="*/ 75 h 103"/>
                <a:gd name="T12" fmla="*/ 1 w 136"/>
                <a:gd name="T13" fmla="*/ 12 h 103"/>
                <a:gd name="T14" fmla="*/ 23 w 136"/>
                <a:gd name="T15" fmla="*/ 0 h 103"/>
                <a:gd name="T16" fmla="*/ 33 w 136"/>
                <a:gd name="T17" fmla="*/ 6 h 103"/>
                <a:gd name="T18" fmla="*/ 58 w 136"/>
                <a:gd name="T19" fmla="*/ 6 h 103"/>
                <a:gd name="T20" fmla="*/ 124 w 136"/>
                <a:gd name="T21" fmla="*/ 12 h 103"/>
                <a:gd name="T22" fmla="*/ 118 w 136"/>
                <a:gd name="T23" fmla="*/ 33 h 103"/>
                <a:gd name="T24" fmla="*/ 112 w 136"/>
                <a:gd name="T25" fmla="*/ 27 h 103"/>
                <a:gd name="T26" fmla="*/ 13 w 136"/>
                <a:gd name="T27" fmla="*/ 20 h 103"/>
                <a:gd name="T28" fmla="*/ 22 w 136"/>
                <a:gd name="T29" fmla="*/ 83 h 103"/>
                <a:gd name="T30" fmla="*/ 108 w 136"/>
                <a:gd name="T31" fmla="*/ 87 h 103"/>
                <a:gd name="T32" fmla="*/ 118 w 136"/>
                <a:gd name="T3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03">
                  <a:moveTo>
                    <a:pt x="124" y="12"/>
                  </a:moveTo>
                  <a:cubicBezTo>
                    <a:pt x="128" y="14"/>
                    <a:pt x="129" y="19"/>
                    <a:pt x="132" y="21"/>
                  </a:cubicBezTo>
                  <a:cubicBezTo>
                    <a:pt x="131" y="24"/>
                    <a:pt x="131" y="21"/>
                    <a:pt x="129" y="21"/>
                  </a:cubicBezTo>
                  <a:cubicBezTo>
                    <a:pt x="133" y="51"/>
                    <a:pt x="136" y="78"/>
                    <a:pt x="122" y="100"/>
                  </a:cubicBezTo>
                  <a:cubicBezTo>
                    <a:pt x="107" y="103"/>
                    <a:pt x="82" y="97"/>
                    <a:pt x="54" y="96"/>
                  </a:cubicBezTo>
                  <a:cubicBezTo>
                    <a:pt x="30" y="95"/>
                    <a:pt x="9" y="103"/>
                    <a:pt x="1" y="75"/>
                  </a:cubicBezTo>
                  <a:cubicBezTo>
                    <a:pt x="3" y="54"/>
                    <a:pt x="0" y="31"/>
                    <a:pt x="1" y="12"/>
                  </a:cubicBezTo>
                  <a:cubicBezTo>
                    <a:pt x="6" y="6"/>
                    <a:pt x="14" y="0"/>
                    <a:pt x="23" y="0"/>
                  </a:cubicBezTo>
                  <a:cubicBezTo>
                    <a:pt x="27" y="1"/>
                    <a:pt x="29" y="5"/>
                    <a:pt x="33" y="6"/>
                  </a:cubicBezTo>
                  <a:cubicBezTo>
                    <a:pt x="39" y="8"/>
                    <a:pt x="49" y="6"/>
                    <a:pt x="58" y="6"/>
                  </a:cubicBezTo>
                  <a:cubicBezTo>
                    <a:pt x="85" y="7"/>
                    <a:pt x="106" y="18"/>
                    <a:pt x="124" y="12"/>
                  </a:cubicBezTo>
                  <a:close/>
                  <a:moveTo>
                    <a:pt x="118" y="33"/>
                  </a:moveTo>
                  <a:cubicBezTo>
                    <a:pt x="116" y="31"/>
                    <a:pt x="112" y="31"/>
                    <a:pt x="112" y="27"/>
                  </a:cubicBezTo>
                  <a:cubicBezTo>
                    <a:pt x="83" y="22"/>
                    <a:pt x="37" y="14"/>
                    <a:pt x="13" y="20"/>
                  </a:cubicBezTo>
                  <a:cubicBezTo>
                    <a:pt x="12" y="39"/>
                    <a:pt x="8" y="65"/>
                    <a:pt x="22" y="83"/>
                  </a:cubicBezTo>
                  <a:cubicBezTo>
                    <a:pt x="50" y="84"/>
                    <a:pt x="77" y="86"/>
                    <a:pt x="108" y="87"/>
                  </a:cubicBezTo>
                  <a:cubicBezTo>
                    <a:pt x="122" y="71"/>
                    <a:pt x="118" y="56"/>
                    <a:pt x="1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Freeform 221"/>
            <p:cNvSpPr/>
            <p:nvPr/>
          </p:nvSpPr>
          <p:spPr bwMode="auto">
            <a:xfrm>
              <a:off x="7808913" y="2670175"/>
              <a:ext cx="38100" cy="17463"/>
            </a:xfrm>
            <a:custGeom>
              <a:avLst/>
              <a:gdLst>
                <a:gd name="T0" fmla="*/ 57 w 60"/>
                <a:gd name="T1" fmla="*/ 6 h 27"/>
                <a:gd name="T2" fmla="*/ 60 w 60"/>
                <a:gd name="T3" fmla="*/ 14 h 27"/>
                <a:gd name="T4" fmla="*/ 6 w 60"/>
                <a:gd name="T5" fmla="*/ 18 h 27"/>
                <a:gd name="T6" fmla="*/ 1 w 60"/>
                <a:gd name="T7" fmla="*/ 7 h 27"/>
                <a:gd name="T8" fmla="*/ 57 w 60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7" y="6"/>
                  </a:moveTo>
                  <a:cubicBezTo>
                    <a:pt x="57" y="8"/>
                    <a:pt x="59" y="9"/>
                    <a:pt x="60" y="14"/>
                  </a:cubicBezTo>
                  <a:cubicBezTo>
                    <a:pt x="50" y="27"/>
                    <a:pt x="30" y="12"/>
                    <a:pt x="6" y="18"/>
                  </a:cubicBezTo>
                  <a:cubicBezTo>
                    <a:pt x="3" y="16"/>
                    <a:pt x="0" y="14"/>
                    <a:pt x="1" y="7"/>
                  </a:cubicBezTo>
                  <a:cubicBezTo>
                    <a:pt x="24" y="0"/>
                    <a:pt x="39" y="7"/>
                    <a:pt x="5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Freeform 222"/>
            <p:cNvSpPr>
              <a:spLocks noEditPoints="1"/>
            </p:cNvSpPr>
            <p:nvPr/>
          </p:nvSpPr>
          <p:spPr bwMode="auto">
            <a:xfrm>
              <a:off x="7627938" y="2303463"/>
              <a:ext cx="84138" cy="63500"/>
            </a:xfrm>
            <a:custGeom>
              <a:avLst/>
              <a:gdLst>
                <a:gd name="T0" fmla="*/ 131 w 131"/>
                <a:gd name="T1" fmla="*/ 17 h 99"/>
                <a:gd name="T2" fmla="*/ 124 w 131"/>
                <a:gd name="T3" fmla="*/ 88 h 99"/>
                <a:gd name="T4" fmla="*/ 18 w 131"/>
                <a:gd name="T5" fmla="*/ 81 h 99"/>
                <a:gd name="T6" fmla="*/ 11 w 131"/>
                <a:gd name="T7" fmla="*/ 11 h 99"/>
                <a:gd name="T8" fmla="*/ 109 w 131"/>
                <a:gd name="T9" fmla="*/ 11 h 99"/>
                <a:gd name="T10" fmla="*/ 131 w 131"/>
                <a:gd name="T11" fmla="*/ 17 h 99"/>
                <a:gd name="T12" fmla="*/ 107 w 131"/>
                <a:gd name="T13" fmla="*/ 67 h 99"/>
                <a:gd name="T14" fmla="*/ 95 w 131"/>
                <a:gd name="T15" fmla="*/ 78 h 99"/>
                <a:gd name="T16" fmla="*/ 113 w 131"/>
                <a:gd name="T17" fmla="*/ 77 h 99"/>
                <a:gd name="T18" fmla="*/ 120 w 131"/>
                <a:gd name="T19" fmla="*/ 29 h 99"/>
                <a:gd name="T20" fmla="*/ 29 w 131"/>
                <a:gd name="T21" fmla="*/ 18 h 99"/>
                <a:gd name="T22" fmla="*/ 30 w 131"/>
                <a:gd name="T23" fmla="*/ 66 h 99"/>
                <a:gd name="T24" fmla="*/ 35 w 131"/>
                <a:gd name="T25" fmla="*/ 42 h 99"/>
                <a:gd name="T26" fmla="*/ 44 w 131"/>
                <a:gd name="T27" fmla="*/ 22 h 99"/>
                <a:gd name="T28" fmla="*/ 57 w 131"/>
                <a:gd name="T29" fmla="*/ 42 h 99"/>
                <a:gd name="T30" fmla="*/ 68 w 131"/>
                <a:gd name="T31" fmla="*/ 27 h 99"/>
                <a:gd name="T32" fmla="*/ 74 w 131"/>
                <a:gd name="T33" fmla="*/ 67 h 99"/>
                <a:gd name="T34" fmla="*/ 64 w 131"/>
                <a:gd name="T35" fmla="*/ 52 h 99"/>
                <a:gd name="T36" fmla="*/ 54 w 131"/>
                <a:gd name="T37" fmla="*/ 59 h 99"/>
                <a:gd name="T38" fmla="*/ 44 w 131"/>
                <a:gd name="T39" fmla="*/ 46 h 99"/>
                <a:gd name="T40" fmla="*/ 40 w 131"/>
                <a:gd name="T41" fmla="*/ 63 h 99"/>
                <a:gd name="T42" fmla="*/ 32 w 131"/>
                <a:gd name="T43" fmla="*/ 67 h 99"/>
                <a:gd name="T44" fmla="*/ 85 w 131"/>
                <a:gd name="T45" fmla="*/ 78 h 99"/>
                <a:gd name="T46" fmla="*/ 84 w 131"/>
                <a:gd name="T47" fmla="*/ 70 h 99"/>
                <a:gd name="T48" fmla="*/ 95 w 131"/>
                <a:gd name="T49" fmla="*/ 62 h 99"/>
                <a:gd name="T50" fmla="*/ 82 w 131"/>
                <a:gd name="T51" fmla="*/ 41 h 99"/>
                <a:gd name="T52" fmla="*/ 107 w 131"/>
                <a:gd name="T53" fmla="*/ 31 h 99"/>
                <a:gd name="T54" fmla="*/ 100 w 131"/>
                <a:gd name="T55" fmla="*/ 46 h 99"/>
                <a:gd name="T56" fmla="*/ 107 w 131"/>
                <a:gd name="T57" fmla="*/ 6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99">
                  <a:moveTo>
                    <a:pt x="131" y="17"/>
                  </a:moveTo>
                  <a:cubicBezTo>
                    <a:pt x="130" y="39"/>
                    <a:pt x="130" y="65"/>
                    <a:pt x="124" y="88"/>
                  </a:cubicBezTo>
                  <a:cubicBezTo>
                    <a:pt x="85" y="99"/>
                    <a:pt x="59" y="78"/>
                    <a:pt x="18" y="81"/>
                  </a:cubicBezTo>
                  <a:cubicBezTo>
                    <a:pt x="0" y="69"/>
                    <a:pt x="9" y="34"/>
                    <a:pt x="11" y="11"/>
                  </a:cubicBezTo>
                  <a:cubicBezTo>
                    <a:pt x="46" y="0"/>
                    <a:pt x="77" y="16"/>
                    <a:pt x="109" y="11"/>
                  </a:cubicBezTo>
                  <a:cubicBezTo>
                    <a:pt x="119" y="15"/>
                    <a:pt x="121" y="18"/>
                    <a:pt x="131" y="17"/>
                  </a:cubicBezTo>
                  <a:close/>
                  <a:moveTo>
                    <a:pt x="107" y="67"/>
                  </a:moveTo>
                  <a:cubicBezTo>
                    <a:pt x="103" y="71"/>
                    <a:pt x="99" y="75"/>
                    <a:pt x="95" y="78"/>
                  </a:cubicBezTo>
                  <a:cubicBezTo>
                    <a:pt x="104" y="77"/>
                    <a:pt x="106" y="79"/>
                    <a:pt x="113" y="77"/>
                  </a:cubicBezTo>
                  <a:cubicBezTo>
                    <a:pt x="118" y="64"/>
                    <a:pt x="120" y="48"/>
                    <a:pt x="120" y="29"/>
                  </a:cubicBezTo>
                  <a:cubicBezTo>
                    <a:pt x="91" y="22"/>
                    <a:pt x="56" y="24"/>
                    <a:pt x="29" y="18"/>
                  </a:cubicBezTo>
                  <a:cubicBezTo>
                    <a:pt x="20" y="29"/>
                    <a:pt x="6" y="68"/>
                    <a:pt x="30" y="66"/>
                  </a:cubicBezTo>
                  <a:cubicBezTo>
                    <a:pt x="25" y="57"/>
                    <a:pt x="32" y="50"/>
                    <a:pt x="35" y="42"/>
                  </a:cubicBezTo>
                  <a:cubicBezTo>
                    <a:pt x="35" y="36"/>
                    <a:pt x="35" y="24"/>
                    <a:pt x="44" y="22"/>
                  </a:cubicBezTo>
                  <a:cubicBezTo>
                    <a:pt x="51" y="27"/>
                    <a:pt x="52" y="37"/>
                    <a:pt x="57" y="42"/>
                  </a:cubicBezTo>
                  <a:cubicBezTo>
                    <a:pt x="61" y="37"/>
                    <a:pt x="60" y="27"/>
                    <a:pt x="68" y="27"/>
                  </a:cubicBezTo>
                  <a:cubicBezTo>
                    <a:pt x="76" y="32"/>
                    <a:pt x="76" y="60"/>
                    <a:pt x="74" y="67"/>
                  </a:cubicBezTo>
                  <a:cubicBezTo>
                    <a:pt x="64" y="69"/>
                    <a:pt x="67" y="57"/>
                    <a:pt x="64" y="52"/>
                  </a:cubicBezTo>
                  <a:cubicBezTo>
                    <a:pt x="61" y="57"/>
                    <a:pt x="60" y="59"/>
                    <a:pt x="54" y="59"/>
                  </a:cubicBezTo>
                  <a:cubicBezTo>
                    <a:pt x="48" y="58"/>
                    <a:pt x="50" y="48"/>
                    <a:pt x="44" y="46"/>
                  </a:cubicBezTo>
                  <a:cubicBezTo>
                    <a:pt x="38" y="47"/>
                    <a:pt x="41" y="56"/>
                    <a:pt x="40" y="63"/>
                  </a:cubicBezTo>
                  <a:cubicBezTo>
                    <a:pt x="38" y="65"/>
                    <a:pt x="34" y="65"/>
                    <a:pt x="32" y="67"/>
                  </a:cubicBezTo>
                  <a:cubicBezTo>
                    <a:pt x="53" y="68"/>
                    <a:pt x="65" y="76"/>
                    <a:pt x="85" y="78"/>
                  </a:cubicBezTo>
                  <a:cubicBezTo>
                    <a:pt x="85" y="75"/>
                    <a:pt x="83" y="74"/>
                    <a:pt x="84" y="70"/>
                  </a:cubicBezTo>
                  <a:cubicBezTo>
                    <a:pt x="89" y="69"/>
                    <a:pt x="94" y="67"/>
                    <a:pt x="95" y="62"/>
                  </a:cubicBezTo>
                  <a:cubicBezTo>
                    <a:pt x="94" y="51"/>
                    <a:pt x="81" y="52"/>
                    <a:pt x="82" y="41"/>
                  </a:cubicBezTo>
                  <a:cubicBezTo>
                    <a:pt x="88" y="34"/>
                    <a:pt x="95" y="30"/>
                    <a:pt x="107" y="31"/>
                  </a:cubicBezTo>
                  <a:cubicBezTo>
                    <a:pt x="116" y="37"/>
                    <a:pt x="107" y="48"/>
                    <a:pt x="100" y="46"/>
                  </a:cubicBezTo>
                  <a:cubicBezTo>
                    <a:pt x="106" y="50"/>
                    <a:pt x="109" y="56"/>
                    <a:pt x="107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Freeform 223"/>
            <p:cNvSpPr>
              <a:spLocks noEditPoints="1"/>
            </p:cNvSpPr>
            <p:nvPr/>
          </p:nvSpPr>
          <p:spPr bwMode="auto">
            <a:xfrm>
              <a:off x="7712075" y="2382838"/>
              <a:ext cx="93663" cy="69850"/>
            </a:xfrm>
            <a:custGeom>
              <a:avLst/>
              <a:gdLst>
                <a:gd name="T0" fmla="*/ 132 w 145"/>
                <a:gd name="T1" fmla="*/ 108 h 108"/>
                <a:gd name="T2" fmla="*/ 32 w 145"/>
                <a:gd name="T3" fmla="*/ 101 h 108"/>
                <a:gd name="T4" fmla="*/ 0 w 145"/>
                <a:gd name="T5" fmla="*/ 45 h 108"/>
                <a:gd name="T6" fmla="*/ 11 w 145"/>
                <a:gd name="T7" fmla="*/ 2 h 108"/>
                <a:gd name="T8" fmla="*/ 18 w 145"/>
                <a:gd name="T9" fmla="*/ 0 h 108"/>
                <a:gd name="T10" fmla="*/ 30 w 145"/>
                <a:gd name="T11" fmla="*/ 7 h 108"/>
                <a:gd name="T12" fmla="*/ 132 w 145"/>
                <a:gd name="T13" fmla="*/ 9 h 108"/>
                <a:gd name="T14" fmla="*/ 143 w 145"/>
                <a:gd name="T15" fmla="*/ 31 h 108"/>
                <a:gd name="T16" fmla="*/ 132 w 145"/>
                <a:gd name="T17" fmla="*/ 108 h 108"/>
                <a:gd name="T18" fmla="*/ 130 w 145"/>
                <a:gd name="T19" fmla="*/ 38 h 108"/>
                <a:gd name="T20" fmla="*/ 118 w 145"/>
                <a:gd name="T21" fmla="*/ 24 h 108"/>
                <a:gd name="T22" fmla="*/ 27 w 145"/>
                <a:gd name="T23" fmla="*/ 17 h 108"/>
                <a:gd name="T24" fmla="*/ 16 w 145"/>
                <a:gd name="T25" fmla="*/ 27 h 108"/>
                <a:gd name="T26" fmla="*/ 23 w 145"/>
                <a:gd name="T27" fmla="*/ 87 h 108"/>
                <a:gd name="T28" fmla="*/ 88 w 145"/>
                <a:gd name="T29" fmla="*/ 96 h 108"/>
                <a:gd name="T30" fmla="*/ 107 w 145"/>
                <a:gd name="T31" fmla="*/ 52 h 108"/>
                <a:gd name="T32" fmla="*/ 115 w 145"/>
                <a:gd name="T33" fmla="*/ 90 h 108"/>
                <a:gd name="T34" fmla="*/ 95 w 145"/>
                <a:gd name="T35" fmla="*/ 97 h 108"/>
                <a:gd name="T36" fmla="*/ 116 w 145"/>
                <a:gd name="T37" fmla="*/ 97 h 108"/>
                <a:gd name="T38" fmla="*/ 130 w 145"/>
                <a:gd name="T39" fmla="*/ 38 h 108"/>
                <a:gd name="T40" fmla="*/ 95 w 145"/>
                <a:gd name="T41" fmla="*/ 69 h 108"/>
                <a:gd name="T42" fmla="*/ 95 w 145"/>
                <a:gd name="T43" fmla="*/ 80 h 108"/>
                <a:gd name="T44" fmla="*/ 109 w 145"/>
                <a:gd name="T45" fmla="*/ 72 h 108"/>
                <a:gd name="T46" fmla="*/ 102 w 145"/>
                <a:gd name="T47" fmla="*/ 66 h 108"/>
                <a:gd name="T48" fmla="*/ 95 w 145"/>
                <a:gd name="T4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08">
                  <a:moveTo>
                    <a:pt x="132" y="108"/>
                  </a:moveTo>
                  <a:cubicBezTo>
                    <a:pt x="106" y="108"/>
                    <a:pt x="67" y="105"/>
                    <a:pt x="32" y="101"/>
                  </a:cubicBezTo>
                  <a:cubicBezTo>
                    <a:pt x="6" y="98"/>
                    <a:pt x="0" y="73"/>
                    <a:pt x="0" y="45"/>
                  </a:cubicBezTo>
                  <a:cubicBezTo>
                    <a:pt x="0" y="28"/>
                    <a:pt x="5" y="16"/>
                    <a:pt x="11" y="2"/>
                  </a:cubicBezTo>
                  <a:cubicBezTo>
                    <a:pt x="14" y="1"/>
                    <a:pt x="19" y="6"/>
                    <a:pt x="18" y="0"/>
                  </a:cubicBezTo>
                  <a:cubicBezTo>
                    <a:pt x="22" y="3"/>
                    <a:pt x="26" y="5"/>
                    <a:pt x="30" y="7"/>
                  </a:cubicBezTo>
                  <a:cubicBezTo>
                    <a:pt x="62" y="1"/>
                    <a:pt x="101" y="18"/>
                    <a:pt x="132" y="9"/>
                  </a:cubicBezTo>
                  <a:cubicBezTo>
                    <a:pt x="139" y="14"/>
                    <a:pt x="142" y="21"/>
                    <a:pt x="143" y="31"/>
                  </a:cubicBezTo>
                  <a:cubicBezTo>
                    <a:pt x="145" y="55"/>
                    <a:pt x="138" y="91"/>
                    <a:pt x="132" y="108"/>
                  </a:cubicBezTo>
                  <a:close/>
                  <a:moveTo>
                    <a:pt x="130" y="38"/>
                  </a:moveTo>
                  <a:cubicBezTo>
                    <a:pt x="129" y="31"/>
                    <a:pt x="122" y="29"/>
                    <a:pt x="118" y="24"/>
                  </a:cubicBezTo>
                  <a:cubicBezTo>
                    <a:pt x="84" y="22"/>
                    <a:pt x="61" y="16"/>
                    <a:pt x="27" y="17"/>
                  </a:cubicBezTo>
                  <a:cubicBezTo>
                    <a:pt x="24" y="21"/>
                    <a:pt x="21" y="25"/>
                    <a:pt x="16" y="27"/>
                  </a:cubicBezTo>
                  <a:cubicBezTo>
                    <a:pt x="11" y="41"/>
                    <a:pt x="11" y="76"/>
                    <a:pt x="23" y="87"/>
                  </a:cubicBezTo>
                  <a:cubicBezTo>
                    <a:pt x="42" y="89"/>
                    <a:pt x="61" y="93"/>
                    <a:pt x="88" y="96"/>
                  </a:cubicBezTo>
                  <a:cubicBezTo>
                    <a:pt x="80" y="83"/>
                    <a:pt x="81" y="49"/>
                    <a:pt x="107" y="52"/>
                  </a:cubicBezTo>
                  <a:cubicBezTo>
                    <a:pt x="121" y="57"/>
                    <a:pt x="130" y="79"/>
                    <a:pt x="115" y="90"/>
                  </a:cubicBezTo>
                  <a:cubicBezTo>
                    <a:pt x="108" y="94"/>
                    <a:pt x="100" y="90"/>
                    <a:pt x="95" y="97"/>
                  </a:cubicBezTo>
                  <a:cubicBezTo>
                    <a:pt x="102" y="97"/>
                    <a:pt x="109" y="97"/>
                    <a:pt x="116" y="97"/>
                  </a:cubicBezTo>
                  <a:cubicBezTo>
                    <a:pt x="129" y="84"/>
                    <a:pt x="131" y="61"/>
                    <a:pt x="130" y="38"/>
                  </a:cubicBezTo>
                  <a:close/>
                  <a:moveTo>
                    <a:pt x="95" y="69"/>
                  </a:moveTo>
                  <a:cubicBezTo>
                    <a:pt x="96" y="74"/>
                    <a:pt x="97" y="76"/>
                    <a:pt x="95" y="80"/>
                  </a:cubicBezTo>
                  <a:cubicBezTo>
                    <a:pt x="101" y="79"/>
                    <a:pt x="112" y="82"/>
                    <a:pt x="109" y="72"/>
                  </a:cubicBezTo>
                  <a:cubicBezTo>
                    <a:pt x="107" y="75"/>
                    <a:pt x="107" y="65"/>
                    <a:pt x="102" y="66"/>
                  </a:cubicBezTo>
                  <a:cubicBezTo>
                    <a:pt x="100" y="67"/>
                    <a:pt x="99" y="69"/>
                    <a:pt x="95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Freeform 224"/>
            <p:cNvSpPr>
              <a:spLocks noEditPoints="1"/>
            </p:cNvSpPr>
            <p:nvPr/>
          </p:nvSpPr>
          <p:spPr bwMode="auto">
            <a:xfrm>
              <a:off x="7793038" y="2549525"/>
              <a:ext cx="92075" cy="79375"/>
            </a:xfrm>
            <a:custGeom>
              <a:avLst/>
              <a:gdLst>
                <a:gd name="T0" fmla="*/ 11 w 141"/>
                <a:gd name="T1" fmla="*/ 14 h 122"/>
                <a:gd name="T2" fmla="*/ 56 w 141"/>
                <a:gd name="T3" fmla="*/ 14 h 122"/>
                <a:gd name="T4" fmla="*/ 126 w 141"/>
                <a:gd name="T5" fmla="*/ 22 h 122"/>
                <a:gd name="T6" fmla="*/ 131 w 141"/>
                <a:gd name="T7" fmla="*/ 25 h 122"/>
                <a:gd name="T8" fmla="*/ 133 w 141"/>
                <a:gd name="T9" fmla="*/ 61 h 122"/>
                <a:gd name="T10" fmla="*/ 123 w 141"/>
                <a:gd name="T11" fmla="*/ 114 h 122"/>
                <a:gd name="T12" fmla="*/ 100 w 141"/>
                <a:gd name="T13" fmla="*/ 117 h 122"/>
                <a:gd name="T14" fmla="*/ 1 w 141"/>
                <a:gd name="T15" fmla="*/ 84 h 122"/>
                <a:gd name="T16" fmla="*/ 14 w 141"/>
                <a:gd name="T17" fmla="*/ 19 h 122"/>
                <a:gd name="T18" fmla="*/ 11 w 141"/>
                <a:gd name="T19" fmla="*/ 14 h 122"/>
                <a:gd name="T20" fmla="*/ 28 w 141"/>
                <a:gd name="T21" fmla="*/ 25 h 122"/>
                <a:gd name="T22" fmla="*/ 16 w 141"/>
                <a:gd name="T23" fmla="*/ 90 h 122"/>
                <a:gd name="T24" fmla="*/ 57 w 141"/>
                <a:gd name="T25" fmla="*/ 99 h 122"/>
                <a:gd name="T26" fmla="*/ 107 w 141"/>
                <a:gd name="T27" fmla="*/ 103 h 122"/>
                <a:gd name="T28" fmla="*/ 123 w 141"/>
                <a:gd name="T29" fmla="*/ 42 h 122"/>
                <a:gd name="T30" fmla="*/ 28 w 141"/>
                <a:gd name="T31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22">
                  <a:moveTo>
                    <a:pt x="11" y="14"/>
                  </a:moveTo>
                  <a:cubicBezTo>
                    <a:pt x="23" y="0"/>
                    <a:pt x="42" y="23"/>
                    <a:pt x="56" y="14"/>
                  </a:cubicBezTo>
                  <a:cubicBezTo>
                    <a:pt x="78" y="16"/>
                    <a:pt x="109" y="27"/>
                    <a:pt x="126" y="22"/>
                  </a:cubicBezTo>
                  <a:cubicBezTo>
                    <a:pt x="128" y="23"/>
                    <a:pt x="127" y="26"/>
                    <a:pt x="131" y="25"/>
                  </a:cubicBezTo>
                  <a:cubicBezTo>
                    <a:pt x="141" y="36"/>
                    <a:pt x="134" y="51"/>
                    <a:pt x="133" y="61"/>
                  </a:cubicBezTo>
                  <a:cubicBezTo>
                    <a:pt x="130" y="84"/>
                    <a:pt x="138" y="103"/>
                    <a:pt x="123" y="114"/>
                  </a:cubicBezTo>
                  <a:cubicBezTo>
                    <a:pt x="114" y="114"/>
                    <a:pt x="106" y="114"/>
                    <a:pt x="100" y="117"/>
                  </a:cubicBezTo>
                  <a:cubicBezTo>
                    <a:pt x="62" y="105"/>
                    <a:pt x="13" y="122"/>
                    <a:pt x="1" y="84"/>
                  </a:cubicBezTo>
                  <a:cubicBezTo>
                    <a:pt x="1" y="58"/>
                    <a:pt x="0" y="37"/>
                    <a:pt x="14" y="19"/>
                  </a:cubicBezTo>
                  <a:cubicBezTo>
                    <a:pt x="13" y="17"/>
                    <a:pt x="9" y="18"/>
                    <a:pt x="11" y="14"/>
                  </a:cubicBezTo>
                  <a:close/>
                  <a:moveTo>
                    <a:pt x="28" y="25"/>
                  </a:moveTo>
                  <a:cubicBezTo>
                    <a:pt x="13" y="37"/>
                    <a:pt x="4" y="76"/>
                    <a:pt x="16" y="90"/>
                  </a:cubicBezTo>
                  <a:cubicBezTo>
                    <a:pt x="25" y="100"/>
                    <a:pt x="43" y="97"/>
                    <a:pt x="57" y="99"/>
                  </a:cubicBezTo>
                  <a:cubicBezTo>
                    <a:pt x="74" y="101"/>
                    <a:pt x="90" y="105"/>
                    <a:pt x="107" y="103"/>
                  </a:cubicBezTo>
                  <a:cubicBezTo>
                    <a:pt x="126" y="88"/>
                    <a:pt x="120" y="61"/>
                    <a:pt x="123" y="42"/>
                  </a:cubicBezTo>
                  <a:cubicBezTo>
                    <a:pt x="91" y="27"/>
                    <a:pt x="59" y="28"/>
                    <a:pt x="28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Freeform 225"/>
            <p:cNvSpPr>
              <a:spLocks noEditPoints="1"/>
            </p:cNvSpPr>
            <p:nvPr/>
          </p:nvSpPr>
          <p:spPr bwMode="auto">
            <a:xfrm>
              <a:off x="7629525" y="2546350"/>
              <a:ext cx="39688" cy="47625"/>
            </a:xfrm>
            <a:custGeom>
              <a:avLst/>
              <a:gdLst>
                <a:gd name="T0" fmla="*/ 13 w 62"/>
                <a:gd name="T1" fmla="*/ 55 h 73"/>
                <a:gd name="T2" fmla="*/ 38 w 62"/>
                <a:gd name="T3" fmla="*/ 48 h 73"/>
                <a:gd name="T4" fmla="*/ 5 w 62"/>
                <a:gd name="T5" fmla="*/ 41 h 73"/>
                <a:gd name="T6" fmla="*/ 23 w 62"/>
                <a:gd name="T7" fmla="*/ 9 h 73"/>
                <a:gd name="T8" fmla="*/ 37 w 62"/>
                <a:gd name="T9" fmla="*/ 72 h 73"/>
                <a:gd name="T10" fmla="*/ 13 w 62"/>
                <a:gd name="T11" fmla="*/ 55 h 73"/>
                <a:gd name="T12" fmla="*/ 28 w 62"/>
                <a:gd name="T13" fmla="*/ 40 h 73"/>
                <a:gd name="T14" fmla="*/ 34 w 62"/>
                <a:gd name="T15" fmla="*/ 34 h 73"/>
                <a:gd name="T16" fmla="*/ 31 w 62"/>
                <a:gd name="T17" fmla="*/ 24 h 73"/>
                <a:gd name="T18" fmla="*/ 28 w 62"/>
                <a:gd name="T19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3">
                  <a:moveTo>
                    <a:pt x="13" y="55"/>
                  </a:moveTo>
                  <a:cubicBezTo>
                    <a:pt x="21" y="62"/>
                    <a:pt x="42" y="62"/>
                    <a:pt x="38" y="48"/>
                  </a:cubicBezTo>
                  <a:cubicBezTo>
                    <a:pt x="23" y="54"/>
                    <a:pt x="14" y="51"/>
                    <a:pt x="5" y="41"/>
                  </a:cubicBezTo>
                  <a:cubicBezTo>
                    <a:pt x="0" y="23"/>
                    <a:pt x="13" y="16"/>
                    <a:pt x="23" y="9"/>
                  </a:cubicBezTo>
                  <a:cubicBezTo>
                    <a:pt x="57" y="0"/>
                    <a:pt x="62" y="67"/>
                    <a:pt x="37" y="72"/>
                  </a:cubicBezTo>
                  <a:cubicBezTo>
                    <a:pt x="27" y="73"/>
                    <a:pt x="13" y="68"/>
                    <a:pt x="13" y="55"/>
                  </a:cubicBezTo>
                  <a:close/>
                  <a:moveTo>
                    <a:pt x="28" y="40"/>
                  </a:moveTo>
                  <a:cubicBezTo>
                    <a:pt x="27" y="34"/>
                    <a:pt x="33" y="37"/>
                    <a:pt x="34" y="34"/>
                  </a:cubicBezTo>
                  <a:cubicBezTo>
                    <a:pt x="30" y="31"/>
                    <a:pt x="32" y="27"/>
                    <a:pt x="31" y="24"/>
                  </a:cubicBezTo>
                  <a:cubicBezTo>
                    <a:pt x="16" y="19"/>
                    <a:pt x="11" y="39"/>
                    <a:pt x="2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08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  <p:sp>
        <p:nvSpPr>
          <p:cNvPr id="10" name="L 形 9"/>
          <p:cNvSpPr/>
          <p:nvPr/>
        </p:nvSpPr>
        <p:spPr>
          <a:xfrm>
            <a:off x="2929637" y="2389413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0800000">
            <a:off x="6242175" y="2375806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5578" y="2517621"/>
            <a:ext cx="30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53717" y="3531113"/>
            <a:ext cx="38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风设计 只做最好的</a:t>
            </a:r>
            <a:r>
              <a:rPr lang="en-US" altLang="zh-CN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给最好的你 愿你的未来充满无限的可能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12946" y="1961453"/>
            <a:ext cx="26982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 Unicode MS" panose="020B0604020202020204" pitchFamily="34" charset="-122"/>
              </a:rPr>
              <a:t>01</a:t>
            </a:r>
            <a:endParaRPr lang="zh-CN" altLang="en-US" sz="13800" b="1" dirty="0">
              <a:solidFill>
                <a:schemeClr val="bg1"/>
              </a:solidFill>
              <a:latin typeface="Roboto" pitchFamily="2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42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89747" y="2173889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59925" y="3853636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30103" y="2173889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8500282" y="3863894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62076" y="4253058"/>
            <a:ext cx="1557314" cy="827088"/>
            <a:chOff x="3243263" y="1501775"/>
            <a:chExt cx="995363" cy="528638"/>
          </a:xfrm>
        </p:grpSpPr>
        <p:sp>
          <p:nvSpPr>
            <p:cNvPr id="8" name="Freeform 149"/>
            <p:cNvSpPr/>
            <p:nvPr/>
          </p:nvSpPr>
          <p:spPr bwMode="auto">
            <a:xfrm>
              <a:off x="3484563" y="1622425"/>
              <a:ext cx="146050" cy="138113"/>
            </a:xfrm>
            <a:custGeom>
              <a:avLst/>
              <a:gdLst>
                <a:gd name="T0" fmla="*/ 226 w 227"/>
                <a:gd name="T1" fmla="*/ 42 h 214"/>
                <a:gd name="T2" fmla="*/ 202 w 227"/>
                <a:gd name="T3" fmla="*/ 33 h 214"/>
                <a:gd name="T4" fmla="*/ 167 w 227"/>
                <a:gd name="T5" fmla="*/ 26 h 214"/>
                <a:gd name="T6" fmla="*/ 109 w 227"/>
                <a:gd name="T7" fmla="*/ 30 h 214"/>
                <a:gd name="T8" fmla="*/ 97 w 227"/>
                <a:gd name="T9" fmla="*/ 45 h 214"/>
                <a:gd name="T10" fmla="*/ 74 w 227"/>
                <a:gd name="T11" fmla="*/ 77 h 214"/>
                <a:gd name="T12" fmla="*/ 118 w 227"/>
                <a:gd name="T13" fmla="*/ 86 h 214"/>
                <a:gd name="T14" fmla="*/ 146 w 227"/>
                <a:gd name="T15" fmla="*/ 107 h 214"/>
                <a:gd name="T16" fmla="*/ 62 w 227"/>
                <a:gd name="T17" fmla="*/ 92 h 214"/>
                <a:gd name="T18" fmla="*/ 44 w 227"/>
                <a:gd name="T19" fmla="*/ 116 h 214"/>
                <a:gd name="T20" fmla="*/ 28 w 227"/>
                <a:gd name="T21" fmla="*/ 141 h 214"/>
                <a:gd name="T22" fmla="*/ 140 w 227"/>
                <a:gd name="T23" fmla="*/ 201 h 214"/>
                <a:gd name="T24" fmla="*/ 100 w 227"/>
                <a:gd name="T25" fmla="*/ 207 h 214"/>
                <a:gd name="T26" fmla="*/ 41 w 227"/>
                <a:gd name="T27" fmla="*/ 195 h 214"/>
                <a:gd name="T28" fmla="*/ 16 w 227"/>
                <a:gd name="T29" fmla="*/ 139 h 214"/>
                <a:gd name="T30" fmla="*/ 34 w 227"/>
                <a:gd name="T31" fmla="*/ 113 h 214"/>
                <a:gd name="T32" fmla="*/ 66 w 227"/>
                <a:gd name="T33" fmla="*/ 61 h 214"/>
                <a:gd name="T34" fmla="*/ 93 w 227"/>
                <a:gd name="T35" fmla="*/ 30 h 214"/>
                <a:gd name="T36" fmla="*/ 140 w 227"/>
                <a:gd name="T37" fmla="*/ 5 h 214"/>
                <a:gd name="T38" fmla="*/ 165 w 227"/>
                <a:gd name="T39" fmla="*/ 12 h 214"/>
                <a:gd name="T40" fmla="*/ 226 w 227"/>
                <a:gd name="T4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214">
                  <a:moveTo>
                    <a:pt x="226" y="42"/>
                  </a:moveTo>
                  <a:cubicBezTo>
                    <a:pt x="217" y="46"/>
                    <a:pt x="210" y="35"/>
                    <a:pt x="202" y="33"/>
                  </a:cubicBezTo>
                  <a:cubicBezTo>
                    <a:pt x="193" y="30"/>
                    <a:pt x="179" y="28"/>
                    <a:pt x="167" y="26"/>
                  </a:cubicBezTo>
                  <a:cubicBezTo>
                    <a:pt x="142" y="20"/>
                    <a:pt x="125" y="16"/>
                    <a:pt x="109" y="30"/>
                  </a:cubicBezTo>
                  <a:cubicBezTo>
                    <a:pt x="105" y="33"/>
                    <a:pt x="102" y="40"/>
                    <a:pt x="97" y="45"/>
                  </a:cubicBezTo>
                  <a:cubicBezTo>
                    <a:pt x="89" y="55"/>
                    <a:pt x="79" y="63"/>
                    <a:pt x="74" y="77"/>
                  </a:cubicBezTo>
                  <a:cubicBezTo>
                    <a:pt x="85" y="84"/>
                    <a:pt x="103" y="82"/>
                    <a:pt x="118" y="86"/>
                  </a:cubicBezTo>
                  <a:cubicBezTo>
                    <a:pt x="129" y="89"/>
                    <a:pt x="147" y="93"/>
                    <a:pt x="146" y="107"/>
                  </a:cubicBezTo>
                  <a:cubicBezTo>
                    <a:pt x="119" y="100"/>
                    <a:pt x="95" y="88"/>
                    <a:pt x="62" y="92"/>
                  </a:cubicBezTo>
                  <a:cubicBezTo>
                    <a:pt x="57" y="99"/>
                    <a:pt x="50" y="107"/>
                    <a:pt x="44" y="116"/>
                  </a:cubicBezTo>
                  <a:cubicBezTo>
                    <a:pt x="38" y="124"/>
                    <a:pt x="31" y="134"/>
                    <a:pt x="28" y="141"/>
                  </a:cubicBezTo>
                  <a:cubicBezTo>
                    <a:pt x="0" y="198"/>
                    <a:pt x="104" y="193"/>
                    <a:pt x="140" y="201"/>
                  </a:cubicBezTo>
                  <a:cubicBezTo>
                    <a:pt x="137" y="214"/>
                    <a:pt x="115" y="209"/>
                    <a:pt x="100" y="207"/>
                  </a:cubicBezTo>
                  <a:cubicBezTo>
                    <a:pt x="81" y="205"/>
                    <a:pt x="60" y="204"/>
                    <a:pt x="41" y="195"/>
                  </a:cubicBezTo>
                  <a:cubicBezTo>
                    <a:pt x="12" y="182"/>
                    <a:pt x="4" y="172"/>
                    <a:pt x="16" y="139"/>
                  </a:cubicBezTo>
                  <a:cubicBezTo>
                    <a:pt x="20" y="129"/>
                    <a:pt x="26" y="117"/>
                    <a:pt x="34" y="113"/>
                  </a:cubicBezTo>
                  <a:cubicBezTo>
                    <a:pt x="40" y="95"/>
                    <a:pt x="55" y="77"/>
                    <a:pt x="66" y="61"/>
                  </a:cubicBezTo>
                  <a:cubicBezTo>
                    <a:pt x="75" y="48"/>
                    <a:pt x="82" y="42"/>
                    <a:pt x="93" y="30"/>
                  </a:cubicBezTo>
                  <a:cubicBezTo>
                    <a:pt x="105" y="17"/>
                    <a:pt x="113" y="0"/>
                    <a:pt x="140" y="5"/>
                  </a:cubicBezTo>
                  <a:cubicBezTo>
                    <a:pt x="146" y="6"/>
                    <a:pt x="156" y="10"/>
                    <a:pt x="165" y="12"/>
                  </a:cubicBezTo>
                  <a:cubicBezTo>
                    <a:pt x="187" y="17"/>
                    <a:pt x="227" y="21"/>
                    <a:pt x="22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50"/>
            <p:cNvSpPr/>
            <p:nvPr/>
          </p:nvSpPr>
          <p:spPr bwMode="auto">
            <a:xfrm>
              <a:off x="3624263" y="1679575"/>
              <a:ext cx="65088" cy="20638"/>
            </a:xfrm>
            <a:custGeom>
              <a:avLst/>
              <a:gdLst>
                <a:gd name="T0" fmla="*/ 101 w 101"/>
                <a:gd name="T1" fmla="*/ 25 h 32"/>
                <a:gd name="T2" fmla="*/ 100 w 101"/>
                <a:gd name="T3" fmla="*/ 30 h 32"/>
                <a:gd name="T4" fmla="*/ 33 w 101"/>
                <a:gd name="T5" fmla="*/ 13 h 32"/>
                <a:gd name="T6" fmla="*/ 1 w 101"/>
                <a:gd name="T7" fmla="*/ 6 h 32"/>
                <a:gd name="T8" fmla="*/ 2 w 101"/>
                <a:gd name="T9" fmla="*/ 1 h 32"/>
                <a:gd name="T10" fmla="*/ 5 w 101"/>
                <a:gd name="T11" fmla="*/ 1 h 32"/>
                <a:gd name="T12" fmla="*/ 85 w 101"/>
                <a:gd name="T13" fmla="*/ 18 h 32"/>
                <a:gd name="T14" fmla="*/ 101 w 101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2">
                  <a:moveTo>
                    <a:pt x="101" y="25"/>
                  </a:moveTo>
                  <a:cubicBezTo>
                    <a:pt x="100" y="25"/>
                    <a:pt x="100" y="28"/>
                    <a:pt x="100" y="30"/>
                  </a:cubicBezTo>
                  <a:cubicBezTo>
                    <a:pt x="75" y="32"/>
                    <a:pt x="55" y="18"/>
                    <a:pt x="33" y="13"/>
                  </a:cubicBezTo>
                  <a:cubicBezTo>
                    <a:pt x="22" y="16"/>
                    <a:pt x="11" y="12"/>
                    <a:pt x="1" y="6"/>
                  </a:cubicBezTo>
                  <a:cubicBezTo>
                    <a:pt x="0" y="4"/>
                    <a:pt x="2" y="3"/>
                    <a:pt x="2" y="1"/>
                  </a:cubicBezTo>
                  <a:cubicBezTo>
                    <a:pt x="4" y="1"/>
                    <a:pt x="5" y="0"/>
                    <a:pt x="5" y="1"/>
                  </a:cubicBezTo>
                  <a:cubicBezTo>
                    <a:pt x="30" y="2"/>
                    <a:pt x="63" y="6"/>
                    <a:pt x="85" y="18"/>
                  </a:cubicBezTo>
                  <a:cubicBezTo>
                    <a:pt x="92" y="15"/>
                    <a:pt x="100" y="18"/>
                    <a:pt x="1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51"/>
            <p:cNvSpPr/>
            <p:nvPr/>
          </p:nvSpPr>
          <p:spPr bwMode="auto">
            <a:xfrm>
              <a:off x="3981450" y="1687513"/>
              <a:ext cx="76200" cy="79375"/>
            </a:xfrm>
            <a:custGeom>
              <a:avLst/>
              <a:gdLst>
                <a:gd name="T0" fmla="*/ 21 w 116"/>
                <a:gd name="T1" fmla="*/ 86 h 124"/>
                <a:gd name="T2" fmla="*/ 20 w 116"/>
                <a:gd name="T3" fmla="*/ 98 h 124"/>
                <a:gd name="T4" fmla="*/ 77 w 116"/>
                <a:gd name="T5" fmla="*/ 107 h 124"/>
                <a:gd name="T6" fmla="*/ 98 w 116"/>
                <a:gd name="T7" fmla="*/ 112 h 124"/>
                <a:gd name="T8" fmla="*/ 1 w 116"/>
                <a:gd name="T9" fmla="*/ 103 h 124"/>
                <a:gd name="T10" fmla="*/ 14 w 116"/>
                <a:gd name="T11" fmla="*/ 73 h 124"/>
                <a:gd name="T12" fmla="*/ 92 w 116"/>
                <a:gd name="T13" fmla="*/ 23 h 124"/>
                <a:gd name="T14" fmla="*/ 75 w 116"/>
                <a:gd name="T15" fmla="*/ 20 h 124"/>
                <a:gd name="T16" fmla="*/ 42 w 116"/>
                <a:gd name="T17" fmla="*/ 38 h 124"/>
                <a:gd name="T18" fmla="*/ 104 w 116"/>
                <a:gd name="T19" fmla="*/ 16 h 124"/>
                <a:gd name="T20" fmla="*/ 111 w 116"/>
                <a:gd name="T21" fmla="*/ 42 h 124"/>
                <a:gd name="T22" fmla="*/ 21 w 116"/>
                <a:gd name="T23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24">
                  <a:moveTo>
                    <a:pt x="21" y="86"/>
                  </a:moveTo>
                  <a:cubicBezTo>
                    <a:pt x="23" y="92"/>
                    <a:pt x="20" y="94"/>
                    <a:pt x="20" y="98"/>
                  </a:cubicBezTo>
                  <a:cubicBezTo>
                    <a:pt x="34" y="104"/>
                    <a:pt x="58" y="107"/>
                    <a:pt x="77" y="107"/>
                  </a:cubicBezTo>
                  <a:cubicBezTo>
                    <a:pt x="85" y="107"/>
                    <a:pt x="95" y="102"/>
                    <a:pt x="98" y="112"/>
                  </a:cubicBezTo>
                  <a:cubicBezTo>
                    <a:pt x="72" y="124"/>
                    <a:pt x="24" y="119"/>
                    <a:pt x="1" y="103"/>
                  </a:cubicBezTo>
                  <a:cubicBezTo>
                    <a:pt x="0" y="91"/>
                    <a:pt x="8" y="82"/>
                    <a:pt x="14" y="73"/>
                  </a:cubicBezTo>
                  <a:cubicBezTo>
                    <a:pt x="42" y="67"/>
                    <a:pt x="116" y="70"/>
                    <a:pt x="92" y="23"/>
                  </a:cubicBezTo>
                  <a:cubicBezTo>
                    <a:pt x="84" y="22"/>
                    <a:pt x="80" y="19"/>
                    <a:pt x="75" y="20"/>
                  </a:cubicBezTo>
                  <a:cubicBezTo>
                    <a:pt x="59" y="22"/>
                    <a:pt x="56" y="41"/>
                    <a:pt x="42" y="38"/>
                  </a:cubicBezTo>
                  <a:cubicBezTo>
                    <a:pt x="38" y="11"/>
                    <a:pt x="83" y="0"/>
                    <a:pt x="104" y="16"/>
                  </a:cubicBezTo>
                  <a:cubicBezTo>
                    <a:pt x="107" y="27"/>
                    <a:pt x="112" y="33"/>
                    <a:pt x="111" y="42"/>
                  </a:cubicBezTo>
                  <a:cubicBezTo>
                    <a:pt x="108" y="80"/>
                    <a:pt x="54" y="79"/>
                    <a:pt x="2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52"/>
            <p:cNvSpPr/>
            <p:nvPr/>
          </p:nvSpPr>
          <p:spPr bwMode="auto">
            <a:xfrm>
              <a:off x="3709988" y="1697038"/>
              <a:ext cx="138113" cy="104775"/>
            </a:xfrm>
            <a:custGeom>
              <a:avLst/>
              <a:gdLst>
                <a:gd name="T0" fmla="*/ 55 w 215"/>
                <a:gd name="T1" fmla="*/ 8 h 162"/>
                <a:gd name="T2" fmla="*/ 45 w 215"/>
                <a:gd name="T3" fmla="*/ 42 h 162"/>
                <a:gd name="T4" fmla="*/ 130 w 215"/>
                <a:gd name="T5" fmla="*/ 54 h 162"/>
                <a:gd name="T6" fmla="*/ 200 w 215"/>
                <a:gd name="T7" fmla="*/ 79 h 162"/>
                <a:gd name="T8" fmla="*/ 183 w 215"/>
                <a:gd name="T9" fmla="*/ 113 h 162"/>
                <a:gd name="T10" fmla="*/ 164 w 215"/>
                <a:gd name="T11" fmla="*/ 159 h 162"/>
                <a:gd name="T12" fmla="*/ 154 w 215"/>
                <a:gd name="T13" fmla="*/ 162 h 162"/>
                <a:gd name="T14" fmla="*/ 158 w 215"/>
                <a:gd name="T15" fmla="*/ 142 h 162"/>
                <a:gd name="T16" fmla="*/ 188 w 215"/>
                <a:gd name="T17" fmla="*/ 79 h 162"/>
                <a:gd name="T18" fmla="*/ 185 w 215"/>
                <a:gd name="T19" fmla="*/ 54 h 162"/>
                <a:gd name="T20" fmla="*/ 124 w 215"/>
                <a:gd name="T21" fmla="*/ 73 h 162"/>
                <a:gd name="T22" fmla="*/ 104 w 215"/>
                <a:gd name="T23" fmla="*/ 110 h 162"/>
                <a:gd name="T24" fmla="*/ 80 w 215"/>
                <a:gd name="T25" fmla="*/ 131 h 162"/>
                <a:gd name="T26" fmla="*/ 115 w 215"/>
                <a:gd name="T27" fmla="*/ 32 h 162"/>
                <a:gd name="T28" fmla="*/ 37 w 215"/>
                <a:gd name="T29" fmla="*/ 63 h 162"/>
                <a:gd name="T30" fmla="*/ 8 w 215"/>
                <a:gd name="T31" fmla="*/ 116 h 162"/>
                <a:gd name="T32" fmla="*/ 0 w 215"/>
                <a:gd name="T33" fmla="*/ 113 h 162"/>
                <a:gd name="T34" fmla="*/ 43 w 215"/>
                <a:gd name="T35" fmla="*/ 8 h 162"/>
                <a:gd name="T36" fmla="*/ 48 w 215"/>
                <a:gd name="T37" fmla="*/ 5 h 162"/>
                <a:gd name="T38" fmla="*/ 55 w 215"/>
                <a:gd name="T39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62">
                  <a:moveTo>
                    <a:pt x="55" y="8"/>
                  </a:moveTo>
                  <a:cubicBezTo>
                    <a:pt x="55" y="20"/>
                    <a:pt x="48" y="29"/>
                    <a:pt x="45" y="42"/>
                  </a:cubicBezTo>
                  <a:cubicBezTo>
                    <a:pt x="61" y="25"/>
                    <a:pt x="146" y="0"/>
                    <a:pt x="130" y="54"/>
                  </a:cubicBezTo>
                  <a:cubicBezTo>
                    <a:pt x="155" y="41"/>
                    <a:pt x="215" y="27"/>
                    <a:pt x="200" y="79"/>
                  </a:cubicBezTo>
                  <a:cubicBezTo>
                    <a:pt x="197" y="88"/>
                    <a:pt x="189" y="101"/>
                    <a:pt x="183" y="113"/>
                  </a:cubicBezTo>
                  <a:cubicBezTo>
                    <a:pt x="176" y="129"/>
                    <a:pt x="168" y="143"/>
                    <a:pt x="164" y="159"/>
                  </a:cubicBezTo>
                  <a:cubicBezTo>
                    <a:pt x="159" y="158"/>
                    <a:pt x="159" y="162"/>
                    <a:pt x="154" y="162"/>
                  </a:cubicBezTo>
                  <a:cubicBezTo>
                    <a:pt x="144" y="154"/>
                    <a:pt x="152" y="151"/>
                    <a:pt x="158" y="142"/>
                  </a:cubicBezTo>
                  <a:cubicBezTo>
                    <a:pt x="168" y="127"/>
                    <a:pt x="177" y="91"/>
                    <a:pt x="188" y="79"/>
                  </a:cubicBezTo>
                  <a:cubicBezTo>
                    <a:pt x="189" y="69"/>
                    <a:pt x="187" y="61"/>
                    <a:pt x="185" y="54"/>
                  </a:cubicBezTo>
                  <a:cubicBezTo>
                    <a:pt x="165" y="45"/>
                    <a:pt x="141" y="64"/>
                    <a:pt x="124" y="73"/>
                  </a:cubicBezTo>
                  <a:cubicBezTo>
                    <a:pt x="121" y="85"/>
                    <a:pt x="111" y="98"/>
                    <a:pt x="104" y="110"/>
                  </a:cubicBezTo>
                  <a:cubicBezTo>
                    <a:pt x="99" y="118"/>
                    <a:pt x="97" y="138"/>
                    <a:pt x="80" y="131"/>
                  </a:cubicBezTo>
                  <a:cubicBezTo>
                    <a:pt x="90" y="98"/>
                    <a:pt x="127" y="71"/>
                    <a:pt x="115" y="32"/>
                  </a:cubicBezTo>
                  <a:cubicBezTo>
                    <a:pt x="74" y="29"/>
                    <a:pt x="65" y="47"/>
                    <a:pt x="37" y="63"/>
                  </a:cubicBezTo>
                  <a:cubicBezTo>
                    <a:pt x="28" y="81"/>
                    <a:pt x="24" y="105"/>
                    <a:pt x="8" y="116"/>
                  </a:cubicBezTo>
                  <a:cubicBezTo>
                    <a:pt x="4" y="116"/>
                    <a:pt x="3" y="113"/>
                    <a:pt x="0" y="113"/>
                  </a:cubicBezTo>
                  <a:cubicBezTo>
                    <a:pt x="14" y="78"/>
                    <a:pt x="34" y="48"/>
                    <a:pt x="43" y="8"/>
                  </a:cubicBezTo>
                  <a:cubicBezTo>
                    <a:pt x="44" y="7"/>
                    <a:pt x="47" y="7"/>
                    <a:pt x="48" y="5"/>
                  </a:cubicBezTo>
                  <a:cubicBezTo>
                    <a:pt x="51" y="5"/>
                    <a:pt x="52" y="7"/>
                    <a:pt x="5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53"/>
            <p:cNvSpPr/>
            <p:nvPr/>
          </p:nvSpPr>
          <p:spPr bwMode="auto">
            <a:xfrm>
              <a:off x="3616325" y="1708150"/>
              <a:ext cx="63500" cy="22225"/>
            </a:xfrm>
            <a:custGeom>
              <a:avLst/>
              <a:gdLst>
                <a:gd name="T0" fmla="*/ 99 w 99"/>
                <a:gd name="T1" fmla="*/ 27 h 34"/>
                <a:gd name="T2" fmla="*/ 75 w 99"/>
                <a:gd name="T3" fmla="*/ 22 h 34"/>
                <a:gd name="T4" fmla="*/ 62 w 99"/>
                <a:gd name="T5" fmla="*/ 24 h 34"/>
                <a:gd name="T6" fmla="*/ 42 w 99"/>
                <a:gd name="T7" fmla="*/ 18 h 34"/>
                <a:gd name="T8" fmla="*/ 0 w 99"/>
                <a:gd name="T9" fmla="*/ 5 h 34"/>
                <a:gd name="T10" fmla="*/ 3 w 99"/>
                <a:gd name="T11" fmla="*/ 5 h 34"/>
                <a:gd name="T12" fmla="*/ 76 w 99"/>
                <a:gd name="T13" fmla="*/ 14 h 34"/>
                <a:gd name="T14" fmla="*/ 99 w 99"/>
                <a:gd name="T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34">
                  <a:moveTo>
                    <a:pt x="99" y="27"/>
                  </a:moveTo>
                  <a:cubicBezTo>
                    <a:pt x="91" y="34"/>
                    <a:pt x="84" y="24"/>
                    <a:pt x="75" y="22"/>
                  </a:cubicBezTo>
                  <a:cubicBezTo>
                    <a:pt x="71" y="22"/>
                    <a:pt x="66" y="24"/>
                    <a:pt x="62" y="24"/>
                  </a:cubicBezTo>
                  <a:cubicBezTo>
                    <a:pt x="55" y="23"/>
                    <a:pt x="49" y="20"/>
                    <a:pt x="42" y="18"/>
                  </a:cubicBezTo>
                  <a:cubicBezTo>
                    <a:pt x="27" y="15"/>
                    <a:pt x="5" y="18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29" y="0"/>
                    <a:pt x="54" y="11"/>
                    <a:pt x="76" y="14"/>
                  </a:cubicBezTo>
                  <a:cubicBezTo>
                    <a:pt x="87" y="15"/>
                    <a:pt x="99" y="14"/>
                    <a:pt x="9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54"/>
            <p:cNvSpPr/>
            <p:nvPr/>
          </p:nvSpPr>
          <p:spPr bwMode="auto">
            <a:xfrm>
              <a:off x="3860800" y="1739900"/>
              <a:ext cx="82550" cy="88900"/>
            </a:xfrm>
            <a:custGeom>
              <a:avLst/>
              <a:gdLst>
                <a:gd name="T0" fmla="*/ 114 w 127"/>
                <a:gd name="T1" fmla="*/ 27 h 137"/>
                <a:gd name="T2" fmla="*/ 103 w 127"/>
                <a:gd name="T3" fmla="*/ 33 h 137"/>
                <a:gd name="T4" fmla="*/ 95 w 127"/>
                <a:gd name="T5" fmla="*/ 18 h 137"/>
                <a:gd name="T6" fmla="*/ 92 w 127"/>
                <a:gd name="T7" fmla="*/ 16 h 137"/>
                <a:gd name="T8" fmla="*/ 36 w 127"/>
                <a:gd name="T9" fmla="*/ 30 h 137"/>
                <a:gd name="T10" fmla="*/ 36 w 127"/>
                <a:gd name="T11" fmla="*/ 114 h 137"/>
                <a:gd name="T12" fmla="*/ 112 w 127"/>
                <a:gd name="T13" fmla="*/ 90 h 137"/>
                <a:gd name="T14" fmla="*/ 75 w 127"/>
                <a:gd name="T15" fmla="*/ 129 h 137"/>
                <a:gd name="T16" fmla="*/ 5 w 127"/>
                <a:gd name="T17" fmla="*/ 67 h 137"/>
                <a:gd name="T18" fmla="*/ 41 w 127"/>
                <a:gd name="T19" fmla="*/ 13 h 137"/>
                <a:gd name="T20" fmla="*/ 114 w 127"/>
                <a:gd name="T21" fmla="*/ 2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37">
                  <a:moveTo>
                    <a:pt x="114" y="27"/>
                  </a:moveTo>
                  <a:cubicBezTo>
                    <a:pt x="113" y="31"/>
                    <a:pt x="109" y="33"/>
                    <a:pt x="103" y="33"/>
                  </a:cubicBezTo>
                  <a:cubicBezTo>
                    <a:pt x="97" y="29"/>
                    <a:pt x="101" y="22"/>
                    <a:pt x="95" y="18"/>
                  </a:cubicBezTo>
                  <a:cubicBezTo>
                    <a:pt x="93" y="18"/>
                    <a:pt x="92" y="17"/>
                    <a:pt x="92" y="16"/>
                  </a:cubicBezTo>
                  <a:cubicBezTo>
                    <a:pt x="67" y="17"/>
                    <a:pt x="51" y="17"/>
                    <a:pt x="36" y="30"/>
                  </a:cubicBezTo>
                  <a:cubicBezTo>
                    <a:pt x="15" y="46"/>
                    <a:pt x="6" y="101"/>
                    <a:pt x="36" y="114"/>
                  </a:cubicBezTo>
                  <a:cubicBezTo>
                    <a:pt x="62" y="125"/>
                    <a:pt x="100" y="112"/>
                    <a:pt x="112" y="90"/>
                  </a:cubicBezTo>
                  <a:cubicBezTo>
                    <a:pt x="127" y="108"/>
                    <a:pt x="90" y="126"/>
                    <a:pt x="75" y="129"/>
                  </a:cubicBezTo>
                  <a:cubicBezTo>
                    <a:pt x="33" y="137"/>
                    <a:pt x="0" y="114"/>
                    <a:pt x="5" y="67"/>
                  </a:cubicBezTo>
                  <a:cubicBezTo>
                    <a:pt x="6" y="48"/>
                    <a:pt x="21" y="23"/>
                    <a:pt x="41" y="13"/>
                  </a:cubicBezTo>
                  <a:cubicBezTo>
                    <a:pt x="65" y="2"/>
                    <a:pt x="110" y="0"/>
                    <a:pt x="11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55"/>
            <p:cNvSpPr>
              <a:spLocks noEditPoints="1"/>
            </p:cNvSpPr>
            <p:nvPr/>
          </p:nvSpPr>
          <p:spPr bwMode="auto">
            <a:xfrm>
              <a:off x="3243263" y="1501775"/>
              <a:ext cx="995363" cy="528638"/>
            </a:xfrm>
            <a:custGeom>
              <a:avLst/>
              <a:gdLst>
                <a:gd name="T0" fmla="*/ 190 w 1541"/>
                <a:gd name="T1" fmla="*/ 319 h 818"/>
                <a:gd name="T2" fmla="*/ 120 w 1541"/>
                <a:gd name="T3" fmla="*/ 314 h 818"/>
                <a:gd name="T4" fmla="*/ 132 w 1541"/>
                <a:gd name="T5" fmla="*/ 214 h 818"/>
                <a:gd name="T6" fmla="*/ 221 w 1541"/>
                <a:gd name="T7" fmla="*/ 189 h 818"/>
                <a:gd name="T8" fmla="*/ 138 w 1541"/>
                <a:gd name="T9" fmla="*/ 183 h 818"/>
                <a:gd name="T10" fmla="*/ 200 w 1541"/>
                <a:gd name="T11" fmla="*/ 117 h 818"/>
                <a:gd name="T12" fmla="*/ 249 w 1541"/>
                <a:gd name="T13" fmla="*/ 74 h 818"/>
                <a:gd name="T14" fmla="*/ 200 w 1541"/>
                <a:gd name="T15" fmla="*/ 56 h 818"/>
                <a:gd name="T16" fmla="*/ 616 w 1541"/>
                <a:gd name="T17" fmla="*/ 75 h 818"/>
                <a:gd name="T18" fmla="*/ 1031 w 1541"/>
                <a:gd name="T19" fmla="*/ 149 h 818"/>
                <a:gd name="T20" fmla="*/ 1529 w 1541"/>
                <a:gd name="T21" fmla="*/ 309 h 818"/>
                <a:gd name="T22" fmla="*/ 1328 w 1541"/>
                <a:gd name="T23" fmla="*/ 704 h 818"/>
                <a:gd name="T24" fmla="*/ 1142 w 1541"/>
                <a:gd name="T25" fmla="*/ 800 h 818"/>
                <a:gd name="T26" fmla="*/ 692 w 1541"/>
                <a:gd name="T27" fmla="*/ 718 h 818"/>
                <a:gd name="T28" fmla="*/ 286 w 1541"/>
                <a:gd name="T29" fmla="*/ 635 h 818"/>
                <a:gd name="T30" fmla="*/ 2 w 1541"/>
                <a:gd name="T31" fmla="*/ 558 h 818"/>
                <a:gd name="T32" fmla="*/ 107 w 1541"/>
                <a:gd name="T33" fmla="*/ 464 h 818"/>
                <a:gd name="T34" fmla="*/ 113 w 1541"/>
                <a:gd name="T35" fmla="*/ 441 h 818"/>
                <a:gd name="T36" fmla="*/ 61 w 1541"/>
                <a:gd name="T37" fmla="*/ 409 h 818"/>
                <a:gd name="T38" fmla="*/ 79 w 1541"/>
                <a:gd name="T39" fmla="*/ 412 h 818"/>
                <a:gd name="T40" fmla="*/ 162 w 1541"/>
                <a:gd name="T41" fmla="*/ 450 h 818"/>
                <a:gd name="T42" fmla="*/ 24 w 1541"/>
                <a:gd name="T43" fmla="*/ 549 h 818"/>
                <a:gd name="T44" fmla="*/ 408 w 1541"/>
                <a:gd name="T45" fmla="*/ 645 h 818"/>
                <a:gd name="T46" fmla="*/ 835 w 1541"/>
                <a:gd name="T47" fmla="*/ 738 h 818"/>
                <a:gd name="T48" fmla="*/ 1315 w 1541"/>
                <a:gd name="T49" fmla="*/ 700 h 818"/>
                <a:gd name="T50" fmla="*/ 1154 w 1541"/>
                <a:gd name="T51" fmla="*/ 737 h 818"/>
                <a:gd name="T52" fmla="*/ 1070 w 1541"/>
                <a:gd name="T53" fmla="*/ 688 h 818"/>
                <a:gd name="T54" fmla="*/ 958 w 1541"/>
                <a:gd name="T55" fmla="*/ 676 h 818"/>
                <a:gd name="T56" fmla="*/ 890 w 1541"/>
                <a:gd name="T57" fmla="*/ 626 h 818"/>
                <a:gd name="T58" fmla="*/ 1002 w 1541"/>
                <a:gd name="T59" fmla="*/ 599 h 818"/>
                <a:gd name="T60" fmla="*/ 989 w 1541"/>
                <a:gd name="T61" fmla="*/ 633 h 818"/>
                <a:gd name="T62" fmla="*/ 1151 w 1541"/>
                <a:gd name="T63" fmla="*/ 567 h 818"/>
                <a:gd name="T64" fmla="*/ 1200 w 1541"/>
                <a:gd name="T65" fmla="*/ 518 h 818"/>
                <a:gd name="T66" fmla="*/ 1315 w 1541"/>
                <a:gd name="T67" fmla="*/ 499 h 818"/>
                <a:gd name="T68" fmla="*/ 1356 w 1541"/>
                <a:gd name="T69" fmla="*/ 456 h 818"/>
                <a:gd name="T70" fmla="*/ 1516 w 1541"/>
                <a:gd name="T71" fmla="*/ 303 h 818"/>
                <a:gd name="T72" fmla="*/ 1376 w 1541"/>
                <a:gd name="T73" fmla="*/ 254 h 818"/>
                <a:gd name="T74" fmla="*/ 1305 w 1541"/>
                <a:gd name="T75" fmla="*/ 227 h 818"/>
                <a:gd name="T76" fmla="*/ 1192 w 1541"/>
                <a:gd name="T77" fmla="*/ 199 h 818"/>
                <a:gd name="T78" fmla="*/ 956 w 1541"/>
                <a:gd name="T79" fmla="*/ 152 h 818"/>
                <a:gd name="T80" fmla="*/ 729 w 1541"/>
                <a:gd name="T81" fmla="*/ 111 h 818"/>
                <a:gd name="T82" fmla="*/ 494 w 1541"/>
                <a:gd name="T83" fmla="*/ 57 h 818"/>
                <a:gd name="T84" fmla="*/ 222 w 1541"/>
                <a:gd name="T85" fmla="*/ 80 h 818"/>
                <a:gd name="T86" fmla="*/ 224 w 1541"/>
                <a:gd name="T87" fmla="*/ 152 h 818"/>
                <a:gd name="T88" fmla="*/ 162 w 1541"/>
                <a:gd name="T89" fmla="*/ 173 h 818"/>
                <a:gd name="T90" fmla="*/ 240 w 1541"/>
                <a:gd name="T91" fmla="*/ 235 h 818"/>
                <a:gd name="T92" fmla="*/ 145 w 1541"/>
                <a:gd name="T93" fmla="*/ 226 h 818"/>
                <a:gd name="T94" fmla="*/ 154 w 1541"/>
                <a:gd name="T95" fmla="*/ 291 h 818"/>
                <a:gd name="T96" fmla="*/ 128 w 1541"/>
                <a:gd name="T97" fmla="*/ 353 h 818"/>
                <a:gd name="T98" fmla="*/ 1325 w 1541"/>
                <a:gd name="T99" fmla="*/ 502 h 818"/>
                <a:gd name="T100" fmla="*/ 1405 w 1541"/>
                <a:gd name="T101" fmla="*/ 523 h 818"/>
                <a:gd name="T102" fmla="*/ 1104 w 1541"/>
                <a:gd name="T103" fmla="*/ 656 h 818"/>
                <a:gd name="T104" fmla="*/ 1161 w 1541"/>
                <a:gd name="T105" fmla="*/ 574 h 818"/>
                <a:gd name="T106" fmla="*/ 1215 w 1541"/>
                <a:gd name="T107" fmla="*/ 675 h 818"/>
                <a:gd name="T108" fmla="*/ 1263 w 1541"/>
                <a:gd name="T109" fmla="*/ 59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1" h="818">
                  <a:moveTo>
                    <a:pt x="94" y="332"/>
                  </a:moveTo>
                  <a:cubicBezTo>
                    <a:pt x="112" y="331"/>
                    <a:pt x="127" y="337"/>
                    <a:pt x="145" y="342"/>
                  </a:cubicBezTo>
                  <a:cubicBezTo>
                    <a:pt x="135" y="391"/>
                    <a:pt x="200" y="350"/>
                    <a:pt x="190" y="319"/>
                  </a:cubicBezTo>
                  <a:cubicBezTo>
                    <a:pt x="187" y="310"/>
                    <a:pt x="179" y="307"/>
                    <a:pt x="170" y="300"/>
                  </a:cubicBezTo>
                  <a:cubicBezTo>
                    <a:pt x="158" y="304"/>
                    <a:pt x="153" y="315"/>
                    <a:pt x="145" y="325"/>
                  </a:cubicBezTo>
                  <a:cubicBezTo>
                    <a:pt x="133" y="327"/>
                    <a:pt x="129" y="316"/>
                    <a:pt x="120" y="314"/>
                  </a:cubicBezTo>
                  <a:cubicBezTo>
                    <a:pt x="111" y="313"/>
                    <a:pt x="102" y="321"/>
                    <a:pt x="94" y="313"/>
                  </a:cubicBezTo>
                  <a:cubicBezTo>
                    <a:pt x="92" y="304"/>
                    <a:pt x="98" y="297"/>
                    <a:pt x="95" y="288"/>
                  </a:cubicBezTo>
                  <a:cubicBezTo>
                    <a:pt x="116" y="272"/>
                    <a:pt x="121" y="240"/>
                    <a:pt x="132" y="214"/>
                  </a:cubicBezTo>
                  <a:cubicBezTo>
                    <a:pt x="148" y="218"/>
                    <a:pt x="170" y="220"/>
                    <a:pt x="190" y="223"/>
                  </a:cubicBezTo>
                  <a:cubicBezTo>
                    <a:pt x="174" y="239"/>
                    <a:pt x="184" y="260"/>
                    <a:pt x="207" y="252"/>
                  </a:cubicBezTo>
                  <a:cubicBezTo>
                    <a:pt x="230" y="245"/>
                    <a:pt x="241" y="197"/>
                    <a:pt x="221" y="189"/>
                  </a:cubicBezTo>
                  <a:cubicBezTo>
                    <a:pt x="210" y="184"/>
                    <a:pt x="204" y="198"/>
                    <a:pt x="191" y="201"/>
                  </a:cubicBezTo>
                  <a:cubicBezTo>
                    <a:pt x="180" y="203"/>
                    <a:pt x="175" y="194"/>
                    <a:pt x="163" y="192"/>
                  </a:cubicBezTo>
                  <a:cubicBezTo>
                    <a:pt x="154" y="190"/>
                    <a:pt x="140" y="200"/>
                    <a:pt x="138" y="183"/>
                  </a:cubicBezTo>
                  <a:cubicBezTo>
                    <a:pt x="137" y="175"/>
                    <a:pt x="142" y="175"/>
                    <a:pt x="150" y="170"/>
                  </a:cubicBezTo>
                  <a:cubicBezTo>
                    <a:pt x="156" y="150"/>
                    <a:pt x="169" y="136"/>
                    <a:pt x="170" y="115"/>
                  </a:cubicBezTo>
                  <a:cubicBezTo>
                    <a:pt x="177" y="107"/>
                    <a:pt x="188" y="117"/>
                    <a:pt x="200" y="117"/>
                  </a:cubicBezTo>
                  <a:cubicBezTo>
                    <a:pt x="208" y="116"/>
                    <a:pt x="217" y="109"/>
                    <a:pt x="224" y="112"/>
                  </a:cubicBezTo>
                  <a:cubicBezTo>
                    <a:pt x="236" y="118"/>
                    <a:pt x="223" y="131"/>
                    <a:pt x="232" y="142"/>
                  </a:cubicBezTo>
                  <a:cubicBezTo>
                    <a:pt x="269" y="142"/>
                    <a:pt x="276" y="87"/>
                    <a:pt x="249" y="74"/>
                  </a:cubicBezTo>
                  <a:cubicBezTo>
                    <a:pt x="238" y="76"/>
                    <a:pt x="237" y="87"/>
                    <a:pt x="229" y="93"/>
                  </a:cubicBezTo>
                  <a:cubicBezTo>
                    <a:pt x="212" y="89"/>
                    <a:pt x="198" y="88"/>
                    <a:pt x="185" y="83"/>
                  </a:cubicBezTo>
                  <a:cubicBezTo>
                    <a:pt x="187" y="68"/>
                    <a:pt x="195" y="64"/>
                    <a:pt x="200" y="56"/>
                  </a:cubicBezTo>
                  <a:cubicBezTo>
                    <a:pt x="206" y="30"/>
                    <a:pt x="213" y="21"/>
                    <a:pt x="219" y="0"/>
                  </a:cubicBezTo>
                  <a:cubicBezTo>
                    <a:pt x="307" y="10"/>
                    <a:pt x="395" y="29"/>
                    <a:pt x="482" y="44"/>
                  </a:cubicBezTo>
                  <a:cubicBezTo>
                    <a:pt x="528" y="52"/>
                    <a:pt x="572" y="67"/>
                    <a:pt x="616" y="75"/>
                  </a:cubicBezTo>
                  <a:cubicBezTo>
                    <a:pt x="662" y="83"/>
                    <a:pt x="707" y="94"/>
                    <a:pt x="751" y="103"/>
                  </a:cubicBezTo>
                  <a:cubicBezTo>
                    <a:pt x="766" y="106"/>
                    <a:pt x="781" y="103"/>
                    <a:pt x="795" y="112"/>
                  </a:cubicBezTo>
                  <a:cubicBezTo>
                    <a:pt x="872" y="120"/>
                    <a:pt x="952" y="142"/>
                    <a:pt x="1031" y="149"/>
                  </a:cubicBezTo>
                  <a:cubicBezTo>
                    <a:pt x="1194" y="182"/>
                    <a:pt x="1351" y="237"/>
                    <a:pt x="1508" y="280"/>
                  </a:cubicBezTo>
                  <a:cubicBezTo>
                    <a:pt x="1519" y="289"/>
                    <a:pt x="1536" y="286"/>
                    <a:pt x="1541" y="298"/>
                  </a:cubicBezTo>
                  <a:cubicBezTo>
                    <a:pt x="1539" y="303"/>
                    <a:pt x="1535" y="307"/>
                    <a:pt x="1529" y="309"/>
                  </a:cubicBezTo>
                  <a:cubicBezTo>
                    <a:pt x="1482" y="397"/>
                    <a:pt x="1438" y="483"/>
                    <a:pt x="1393" y="577"/>
                  </a:cubicBezTo>
                  <a:cubicBezTo>
                    <a:pt x="1386" y="592"/>
                    <a:pt x="1378" y="605"/>
                    <a:pt x="1370" y="619"/>
                  </a:cubicBezTo>
                  <a:cubicBezTo>
                    <a:pt x="1354" y="646"/>
                    <a:pt x="1344" y="677"/>
                    <a:pt x="1328" y="704"/>
                  </a:cubicBezTo>
                  <a:cubicBezTo>
                    <a:pt x="1320" y="718"/>
                    <a:pt x="1312" y="731"/>
                    <a:pt x="1305" y="746"/>
                  </a:cubicBezTo>
                  <a:cubicBezTo>
                    <a:pt x="1291" y="774"/>
                    <a:pt x="1283" y="799"/>
                    <a:pt x="1262" y="818"/>
                  </a:cubicBezTo>
                  <a:cubicBezTo>
                    <a:pt x="1226" y="814"/>
                    <a:pt x="1175" y="799"/>
                    <a:pt x="1142" y="800"/>
                  </a:cubicBezTo>
                  <a:cubicBezTo>
                    <a:pt x="1044" y="769"/>
                    <a:pt x="939" y="771"/>
                    <a:pt x="829" y="750"/>
                  </a:cubicBezTo>
                  <a:cubicBezTo>
                    <a:pt x="788" y="742"/>
                    <a:pt x="747" y="726"/>
                    <a:pt x="705" y="718"/>
                  </a:cubicBezTo>
                  <a:cubicBezTo>
                    <a:pt x="701" y="717"/>
                    <a:pt x="696" y="718"/>
                    <a:pt x="692" y="718"/>
                  </a:cubicBezTo>
                  <a:cubicBezTo>
                    <a:pt x="644" y="710"/>
                    <a:pt x="596" y="698"/>
                    <a:pt x="547" y="690"/>
                  </a:cubicBezTo>
                  <a:cubicBezTo>
                    <a:pt x="523" y="686"/>
                    <a:pt x="502" y="680"/>
                    <a:pt x="478" y="675"/>
                  </a:cubicBezTo>
                  <a:cubicBezTo>
                    <a:pt x="415" y="661"/>
                    <a:pt x="352" y="646"/>
                    <a:pt x="286" y="635"/>
                  </a:cubicBezTo>
                  <a:cubicBezTo>
                    <a:pt x="264" y="631"/>
                    <a:pt x="244" y="623"/>
                    <a:pt x="224" y="619"/>
                  </a:cubicBezTo>
                  <a:cubicBezTo>
                    <a:pt x="152" y="602"/>
                    <a:pt x="83" y="585"/>
                    <a:pt x="21" y="560"/>
                  </a:cubicBezTo>
                  <a:cubicBezTo>
                    <a:pt x="14" y="560"/>
                    <a:pt x="8" y="559"/>
                    <a:pt x="2" y="558"/>
                  </a:cubicBezTo>
                  <a:cubicBezTo>
                    <a:pt x="0" y="545"/>
                    <a:pt x="8" y="541"/>
                    <a:pt x="14" y="536"/>
                  </a:cubicBezTo>
                  <a:cubicBezTo>
                    <a:pt x="27" y="508"/>
                    <a:pt x="51" y="491"/>
                    <a:pt x="58" y="458"/>
                  </a:cubicBezTo>
                  <a:cubicBezTo>
                    <a:pt x="78" y="458"/>
                    <a:pt x="96" y="452"/>
                    <a:pt x="107" y="464"/>
                  </a:cubicBezTo>
                  <a:cubicBezTo>
                    <a:pt x="106" y="471"/>
                    <a:pt x="100" y="474"/>
                    <a:pt x="98" y="481"/>
                  </a:cubicBezTo>
                  <a:cubicBezTo>
                    <a:pt x="115" y="496"/>
                    <a:pt x="151" y="475"/>
                    <a:pt x="148" y="452"/>
                  </a:cubicBezTo>
                  <a:cubicBezTo>
                    <a:pt x="147" y="438"/>
                    <a:pt x="114" y="408"/>
                    <a:pt x="113" y="441"/>
                  </a:cubicBezTo>
                  <a:cubicBezTo>
                    <a:pt x="107" y="442"/>
                    <a:pt x="102" y="443"/>
                    <a:pt x="97" y="444"/>
                  </a:cubicBezTo>
                  <a:cubicBezTo>
                    <a:pt x="90" y="429"/>
                    <a:pt x="75" y="427"/>
                    <a:pt x="60" y="424"/>
                  </a:cubicBezTo>
                  <a:cubicBezTo>
                    <a:pt x="56" y="419"/>
                    <a:pt x="55" y="407"/>
                    <a:pt x="61" y="409"/>
                  </a:cubicBezTo>
                  <a:cubicBezTo>
                    <a:pt x="62" y="408"/>
                    <a:pt x="61" y="405"/>
                    <a:pt x="63" y="400"/>
                  </a:cubicBezTo>
                  <a:cubicBezTo>
                    <a:pt x="82" y="382"/>
                    <a:pt x="90" y="357"/>
                    <a:pt x="94" y="332"/>
                  </a:cubicBezTo>
                  <a:close/>
                  <a:moveTo>
                    <a:pt x="79" y="412"/>
                  </a:moveTo>
                  <a:cubicBezTo>
                    <a:pt x="84" y="418"/>
                    <a:pt x="93" y="421"/>
                    <a:pt x="101" y="425"/>
                  </a:cubicBezTo>
                  <a:cubicBezTo>
                    <a:pt x="111" y="414"/>
                    <a:pt x="121" y="411"/>
                    <a:pt x="138" y="416"/>
                  </a:cubicBezTo>
                  <a:cubicBezTo>
                    <a:pt x="142" y="432"/>
                    <a:pt x="160" y="435"/>
                    <a:pt x="162" y="450"/>
                  </a:cubicBezTo>
                  <a:cubicBezTo>
                    <a:pt x="165" y="486"/>
                    <a:pt x="92" y="527"/>
                    <a:pt x="83" y="474"/>
                  </a:cubicBezTo>
                  <a:cubicBezTo>
                    <a:pt x="80" y="472"/>
                    <a:pt x="76" y="471"/>
                    <a:pt x="71" y="471"/>
                  </a:cubicBezTo>
                  <a:cubicBezTo>
                    <a:pt x="58" y="499"/>
                    <a:pt x="33" y="516"/>
                    <a:pt x="24" y="549"/>
                  </a:cubicBezTo>
                  <a:cubicBezTo>
                    <a:pt x="29" y="551"/>
                    <a:pt x="35" y="552"/>
                    <a:pt x="40" y="554"/>
                  </a:cubicBezTo>
                  <a:cubicBezTo>
                    <a:pt x="42" y="555"/>
                    <a:pt x="43" y="557"/>
                    <a:pt x="45" y="558"/>
                  </a:cubicBezTo>
                  <a:cubicBezTo>
                    <a:pt x="161" y="596"/>
                    <a:pt x="284" y="621"/>
                    <a:pt x="408" y="645"/>
                  </a:cubicBezTo>
                  <a:cubicBezTo>
                    <a:pt x="445" y="652"/>
                    <a:pt x="480" y="665"/>
                    <a:pt x="516" y="673"/>
                  </a:cubicBezTo>
                  <a:cubicBezTo>
                    <a:pt x="578" y="687"/>
                    <a:pt x="640" y="693"/>
                    <a:pt x="698" y="703"/>
                  </a:cubicBezTo>
                  <a:cubicBezTo>
                    <a:pt x="744" y="711"/>
                    <a:pt x="789" y="730"/>
                    <a:pt x="835" y="738"/>
                  </a:cubicBezTo>
                  <a:cubicBezTo>
                    <a:pt x="885" y="747"/>
                    <a:pt x="939" y="752"/>
                    <a:pt x="993" y="759"/>
                  </a:cubicBezTo>
                  <a:cubicBezTo>
                    <a:pt x="1086" y="770"/>
                    <a:pt x="1177" y="795"/>
                    <a:pt x="1256" y="805"/>
                  </a:cubicBezTo>
                  <a:cubicBezTo>
                    <a:pt x="1277" y="769"/>
                    <a:pt x="1295" y="738"/>
                    <a:pt x="1315" y="700"/>
                  </a:cubicBezTo>
                  <a:cubicBezTo>
                    <a:pt x="1278" y="695"/>
                    <a:pt x="1244" y="690"/>
                    <a:pt x="1204" y="685"/>
                  </a:cubicBezTo>
                  <a:cubicBezTo>
                    <a:pt x="1198" y="695"/>
                    <a:pt x="1191" y="705"/>
                    <a:pt x="1182" y="715"/>
                  </a:cubicBezTo>
                  <a:cubicBezTo>
                    <a:pt x="1175" y="723"/>
                    <a:pt x="1168" y="739"/>
                    <a:pt x="1154" y="737"/>
                  </a:cubicBezTo>
                  <a:cubicBezTo>
                    <a:pt x="1167" y="718"/>
                    <a:pt x="1184" y="703"/>
                    <a:pt x="1195" y="684"/>
                  </a:cubicBezTo>
                  <a:cubicBezTo>
                    <a:pt x="1168" y="674"/>
                    <a:pt x="1124" y="671"/>
                    <a:pt x="1096" y="663"/>
                  </a:cubicBezTo>
                  <a:cubicBezTo>
                    <a:pt x="1088" y="672"/>
                    <a:pt x="1083" y="684"/>
                    <a:pt x="1070" y="688"/>
                  </a:cubicBezTo>
                  <a:cubicBezTo>
                    <a:pt x="1073" y="679"/>
                    <a:pt x="1088" y="667"/>
                    <a:pt x="1085" y="661"/>
                  </a:cubicBezTo>
                  <a:cubicBezTo>
                    <a:pt x="1053" y="651"/>
                    <a:pt x="1018" y="648"/>
                    <a:pt x="983" y="641"/>
                  </a:cubicBezTo>
                  <a:cubicBezTo>
                    <a:pt x="975" y="653"/>
                    <a:pt x="966" y="664"/>
                    <a:pt x="958" y="676"/>
                  </a:cubicBezTo>
                  <a:cubicBezTo>
                    <a:pt x="949" y="687"/>
                    <a:pt x="944" y="703"/>
                    <a:pt x="930" y="709"/>
                  </a:cubicBezTo>
                  <a:cubicBezTo>
                    <a:pt x="941" y="682"/>
                    <a:pt x="961" y="665"/>
                    <a:pt x="974" y="639"/>
                  </a:cubicBezTo>
                  <a:cubicBezTo>
                    <a:pt x="944" y="635"/>
                    <a:pt x="917" y="639"/>
                    <a:pt x="890" y="626"/>
                  </a:cubicBezTo>
                  <a:cubicBezTo>
                    <a:pt x="895" y="618"/>
                    <a:pt x="906" y="624"/>
                    <a:pt x="913" y="625"/>
                  </a:cubicBezTo>
                  <a:cubicBezTo>
                    <a:pt x="934" y="627"/>
                    <a:pt x="959" y="629"/>
                    <a:pt x="980" y="632"/>
                  </a:cubicBezTo>
                  <a:cubicBezTo>
                    <a:pt x="988" y="622"/>
                    <a:pt x="994" y="610"/>
                    <a:pt x="1002" y="599"/>
                  </a:cubicBezTo>
                  <a:cubicBezTo>
                    <a:pt x="1009" y="589"/>
                    <a:pt x="1016" y="576"/>
                    <a:pt x="1028" y="571"/>
                  </a:cubicBezTo>
                  <a:cubicBezTo>
                    <a:pt x="1032" y="583"/>
                    <a:pt x="1018" y="591"/>
                    <a:pt x="1011" y="601"/>
                  </a:cubicBezTo>
                  <a:cubicBezTo>
                    <a:pt x="1003" y="612"/>
                    <a:pt x="995" y="623"/>
                    <a:pt x="989" y="633"/>
                  </a:cubicBezTo>
                  <a:cubicBezTo>
                    <a:pt x="1024" y="639"/>
                    <a:pt x="1060" y="646"/>
                    <a:pt x="1093" y="654"/>
                  </a:cubicBezTo>
                  <a:cubicBezTo>
                    <a:pt x="1116" y="631"/>
                    <a:pt x="1132" y="602"/>
                    <a:pt x="1151" y="576"/>
                  </a:cubicBezTo>
                  <a:cubicBezTo>
                    <a:pt x="1155" y="571"/>
                    <a:pt x="1149" y="569"/>
                    <a:pt x="1151" y="567"/>
                  </a:cubicBezTo>
                  <a:cubicBezTo>
                    <a:pt x="1153" y="569"/>
                    <a:pt x="1155" y="569"/>
                    <a:pt x="1157" y="567"/>
                  </a:cubicBezTo>
                  <a:cubicBezTo>
                    <a:pt x="1160" y="557"/>
                    <a:pt x="1169" y="548"/>
                    <a:pt x="1176" y="539"/>
                  </a:cubicBezTo>
                  <a:cubicBezTo>
                    <a:pt x="1182" y="531"/>
                    <a:pt x="1188" y="517"/>
                    <a:pt x="1200" y="518"/>
                  </a:cubicBezTo>
                  <a:cubicBezTo>
                    <a:pt x="1192" y="539"/>
                    <a:pt x="1175" y="549"/>
                    <a:pt x="1166" y="568"/>
                  </a:cubicBezTo>
                  <a:cubicBezTo>
                    <a:pt x="1196" y="575"/>
                    <a:pt x="1233" y="574"/>
                    <a:pt x="1260" y="583"/>
                  </a:cubicBezTo>
                  <a:cubicBezTo>
                    <a:pt x="1277" y="553"/>
                    <a:pt x="1297" y="527"/>
                    <a:pt x="1315" y="499"/>
                  </a:cubicBezTo>
                  <a:cubicBezTo>
                    <a:pt x="1294" y="495"/>
                    <a:pt x="1265" y="492"/>
                    <a:pt x="1243" y="484"/>
                  </a:cubicBezTo>
                  <a:cubicBezTo>
                    <a:pt x="1267" y="477"/>
                    <a:pt x="1295" y="490"/>
                    <a:pt x="1319" y="493"/>
                  </a:cubicBezTo>
                  <a:cubicBezTo>
                    <a:pt x="1333" y="483"/>
                    <a:pt x="1340" y="458"/>
                    <a:pt x="1356" y="456"/>
                  </a:cubicBezTo>
                  <a:cubicBezTo>
                    <a:pt x="1355" y="474"/>
                    <a:pt x="1332" y="484"/>
                    <a:pt x="1334" y="495"/>
                  </a:cubicBezTo>
                  <a:cubicBezTo>
                    <a:pt x="1360" y="499"/>
                    <a:pt x="1385" y="510"/>
                    <a:pt x="1411" y="509"/>
                  </a:cubicBezTo>
                  <a:cubicBezTo>
                    <a:pt x="1445" y="440"/>
                    <a:pt x="1489" y="380"/>
                    <a:pt x="1516" y="303"/>
                  </a:cubicBezTo>
                  <a:cubicBezTo>
                    <a:pt x="1508" y="299"/>
                    <a:pt x="1499" y="296"/>
                    <a:pt x="1498" y="289"/>
                  </a:cubicBezTo>
                  <a:cubicBezTo>
                    <a:pt x="1465" y="279"/>
                    <a:pt x="1418" y="270"/>
                    <a:pt x="1387" y="254"/>
                  </a:cubicBezTo>
                  <a:cubicBezTo>
                    <a:pt x="1381" y="256"/>
                    <a:pt x="1383" y="251"/>
                    <a:pt x="1376" y="254"/>
                  </a:cubicBezTo>
                  <a:cubicBezTo>
                    <a:pt x="1369" y="246"/>
                    <a:pt x="1344" y="246"/>
                    <a:pt x="1346" y="239"/>
                  </a:cubicBezTo>
                  <a:cubicBezTo>
                    <a:pt x="1341" y="238"/>
                    <a:pt x="1343" y="243"/>
                    <a:pt x="1339" y="242"/>
                  </a:cubicBezTo>
                  <a:cubicBezTo>
                    <a:pt x="1327" y="237"/>
                    <a:pt x="1316" y="231"/>
                    <a:pt x="1305" y="227"/>
                  </a:cubicBezTo>
                  <a:cubicBezTo>
                    <a:pt x="1292" y="223"/>
                    <a:pt x="1277" y="224"/>
                    <a:pt x="1262" y="220"/>
                  </a:cubicBezTo>
                  <a:cubicBezTo>
                    <a:pt x="1251" y="217"/>
                    <a:pt x="1241" y="209"/>
                    <a:pt x="1229" y="207"/>
                  </a:cubicBezTo>
                  <a:cubicBezTo>
                    <a:pt x="1217" y="204"/>
                    <a:pt x="1205" y="202"/>
                    <a:pt x="1192" y="199"/>
                  </a:cubicBezTo>
                  <a:cubicBezTo>
                    <a:pt x="1166" y="192"/>
                    <a:pt x="1139" y="181"/>
                    <a:pt x="1111" y="181"/>
                  </a:cubicBezTo>
                  <a:cubicBezTo>
                    <a:pt x="1111" y="175"/>
                    <a:pt x="1097" y="177"/>
                    <a:pt x="1088" y="176"/>
                  </a:cubicBezTo>
                  <a:cubicBezTo>
                    <a:pt x="1044" y="162"/>
                    <a:pt x="1000" y="161"/>
                    <a:pt x="956" y="152"/>
                  </a:cubicBezTo>
                  <a:cubicBezTo>
                    <a:pt x="932" y="147"/>
                    <a:pt x="899" y="142"/>
                    <a:pt x="870" y="137"/>
                  </a:cubicBezTo>
                  <a:cubicBezTo>
                    <a:pt x="854" y="134"/>
                    <a:pt x="838" y="128"/>
                    <a:pt x="823" y="125"/>
                  </a:cubicBezTo>
                  <a:cubicBezTo>
                    <a:pt x="791" y="120"/>
                    <a:pt x="758" y="114"/>
                    <a:pt x="729" y="111"/>
                  </a:cubicBezTo>
                  <a:cubicBezTo>
                    <a:pt x="717" y="109"/>
                    <a:pt x="705" y="103"/>
                    <a:pt x="693" y="100"/>
                  </a:cubicBezTo>
                  <a:cubicBezTo>
                    <a:pt x="658" y="91"/>
                    <a:pt x="622" y="89"/>
                    <a:pt x="587" y="81"/>
                  </a:cubicBezTo>
                  <a:cubicBezTo>
                    <a:pt x="555" y="74"/>
                    <a:pt x="523" y="62"/>
                    <a:pt x="494" y="57"/>
                  </a:cubicBezTo>
                  <a:cubicBezTo>
                    <a:pt x="407" y="43"/>
                    <a:pt x="320" y="28"/>
                    <a:pt x="231" y="10"/>
                  </a:cubicBezTo>
                  <a:cubicBezTo>
                    <a:pt x="221" y="30"/>
                    <a:pt x="211" y="52"/>
                    <a:pt x="204" y="72"/>
                  </a:cubicBezTo>
                  <a:cubicBezTo>
                    <a:pt x="209" y="76"/>
                    <a:pt x="216" y="77"/>
                    <a:pt x="222" y="80"/>
                  </a:cubicBezTo>
                  <a:cubicBezTo>
                    <a:pt x="226" y="73"/>
                    <a:pt x="232" y="69"/>
                    <a:pt x="235" y="62"/>
                  </a:cubicBezTo>
                  <a:cubicBezTo>
                    <a:pt x="271" y="43"/>
                    <a:pt x="296" y="100"/>
                    <a:pt x="274" y="133"/>
                  </a:cubicBezTo>
                  <a:cubicBezTo>
                    <a:pt x="265" y="146"/>
                    <a:pt x="240" y="158"/>
                    <a:pt x="224" y="152"/>
                  </a:cubicBezTo>
                  <a:cubicBezTo>
                    <a:pt x="217" y="146"/>
                    <a:pt x="210" y="139"/>
                    <a:pt x="207" y="128"/>
                  </a:cubicBezTo>
                  <a:cubicBezTo>
                    <a:pt x="197" y="129"/>
                    <a:pt x="194" y="124"/>
                    <a:pt x="184" y="125"/>
                  </a:cubicBezTo>
                  <a:cubicBezTo>
                    <a:pt x="174" y="139"/>
                    <a:pt x="169" y="157"/>
                    <a:pt x="162" y="173"/>
                  </a:cubicBezTo>
                  <a:cubicBezTo>
                    <a:pt x="164" y="175"/>
                    <a:pt x="169" y="172"/>
                    <a:pt x="178" y="173"/>
                  </a:cubicBezTo>
                  <a:cubicBezTo>
                    <a:pt x="192" y="193"/>
                    <a:pt x="220" y="164"/>
                    <a:pt x="237" y="184"/>
                  </a:cubicBezTo>
                  <a:cubicBezTo>
                    <a:pt x="246" y="196"/>
                    <a:pt x="243" y="215"/>
                    <a:pt x="240" y="235"/>
                  </a:cubicBezTo>
                  <a:cubicBezTo>
                    <a:pt x="230" y="241"/>
                    <a:pt x="228" y="258"/>
                    <a:pt x="215" y="263"/>
                  </a:cubicBezTo>
                  <a:cubicBezTo>
                    <a:pt x="193" y="271"/>
                    <a:pt x="169" y="259"/>
                    <a:pt x="169" y="232"/>
                  </a:cubicBezTo>
                  <a:cubicBezTo>
                    <a:pt x="164" y="231"/>
                    <a:pt x="153" y="228"/>
                    <a:pt x="145" y="226"/>
                  </a:cubicBezTo>
                  <a:cubicBezTo>
                    <a:pt x="131" y="248"/>
                    <a:pt x="120" y="277"/>
                    <a:pt x="114" y="303"/>
                  </a:cubicBezTo>
                  <a:cubicBezTo>
                    <a:pt x="122" y="304"/>
                    <a:pt x="129" y="308"/>
                    <a:pt x="136" y="310"/>
                  </a:cubicBezTo>
                  <a:cubicBezTo>
                    <a:pt x="143" y="305"/>
                    <a:pt x="149" y="298"/>
                    <a:pt x="154" y="291"/>
                  </a:cubicBezTo>
                  <a:cubicBezTo>
                    <a:pt x="179" y="282"/>
                    <a:pt x="191" y="298"/>
                    <a:pt x="201" y="311"/>
                  </a:cubicBezTo>
                  <a:cubicBezTo>
                    <a:pt x="210" y="352"/>
                    <a:pt x="168" y="394"/>
                    <a:pt x="135" y="373"/>
                  </a:cubicBezTo>
                  <a:cubicBezTo>
                    <a:pt x="133" y="366"/>
                    <a:pt x="129" y="360"/>
                    <a:pt x="128" y="353"/>
                  </a:cubicBezTo>
                  <a:cubicBezTo>
                    <a:pt x="123" y="351"/>
                    <a:pt x="110" y="349"/>
                    <a:pt x="107" y="350"/>
                  </a:cubicBezTo>
                  <a:cubicBezTo>
                    <a:pt x="100" y="363"/>
                    <a:pt x="86" y="389"/>
                    <a:pt x="79" y="412"/>
                  </a:cubicBezTo>
                  <a:close/>
                  <a:moveTo>
                    <a:pt x="1325" y="502"/>
                  </a:moveTo>
                  <a:cubicBezTo>
                    <a:pt x="1305" y="528"/>
                    <a:pt x="1287" y="555"/>
                    <a:pt x="1271" y="585"/>
                  </a:cubicBezTo>
                  <a:cubicBezTo>
                    <a:pt x="1306" y="586"/>
                    <a:pt x="1336" y="597"/>
                    <a:pt x="1368" y="596"/>
                  </a:cubicBezTo>
                  <a:cubicBezTo>
                    <a:pt x="1381" y="573"/>
                    <a:pt x="1394" y="549"/>
                    <a:pt x="1405" y="523"/>
                  </a:cubicBezTo>
                  <a:cubicBezTo>
                    <a:pt x="1381" y="513"/>
                    <a:pt x="1354" y="507"/>
                    <a:pt x="1325" y="502"/>
                  </a:cubicBezTo>
                  <a:close/>
                  <a:moveTo>
                    <a:pt x="1161" y="574"/>
                  </a:moveTo>
                  <a:cubicBezTo>
                    <a:pt x="1142" y="601"/>
                    <a:pt x="1124" y="629"/>
                    <a:pt x="1104" y="656"/>
                  </a:cubicBezTo>
                  <a:cubicBezTo>
                    <a:pt x="1134" y="664"/>
                    <a:pt x="1169" y="667"/>
                    <a:pt x="1201" y="673"/>
                  </a:cubicBezTo>
                  <a:cubicBezTo>
                    <a:pt x="1224" y="650"/>
                    <a:pt x="1233" y="615"/>
                    <a:pt x="1254" y="591"/>
                  </a:cubicBezTo>
                  <a:cubicBezTo>
                    <a:pt x="1227" y="583"/>
                    <a:pt x="1192" y="579"/>
                    <a:pt x="1161" y="574"/>
                  </a:cubicBezTo>
                  <a:close/>
                  <a:moveTo>
                    <a:pt x="1263" y="594"/>
                  </a:moveTo>
                  <a:cubicBezTo>
                    <a:pt x="1250" y="613"/>
                    <a:pt x="1237" y="636"/>
                    <a:pt x="1225" y="657"/>
                  </a:cubicBezTo>
                  <a:cubicBezTo>
                    <a:pt x="1221" y="664"/>
                    <a:pt x="1212" y="670"/>
                    <a:pt x="1215" y="675"/>
                  </a:cubicBezTo>
                  <a:cubicBezTo>
                    <a:pt x="1246" y="684"/>
                    <a:pt x="1285" y="682"/>
                    <a:pt x="1319" y="692"/>
                  </a:cubicBezTo>
                  <a:cubicBezTo>
                    <a:pt x="1331" y="664"/>
                    <a:pt x="1349" y="641"/>
                    <a:pt x="1359" y="611"/>
                  </a:cubicBezTo>
                  <a:cubicBezTo>
                    <a:pt x="1327" y="599"/>
                    <a:pt x="1301" y="598"/>
                    <a:pt x="1263" y="5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389747" y="3863893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59925" y="2173889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30103" y="3853599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00281" y="2173888"/>
            <a:ext cx="2301972" cy="16260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428319" y="2506547"/>
            <a:ext cx="965184" cy="960687"/>
            <a:chOff x="8181975" y="1892300"/>
            <a:chExt cx="679451" cy="676276"/>
          </a:xfrm>
        </p:grpSpPr>
        <p:sp>
          <p:nvSpPr>
            <p:cNvPr id="20" name="Freeform 111"/>
            <p:cNvSpPr/>
            <p:nvPr/>
          </p:nvSpPr>
          <p:spPr bwMode="auto">
            <a:xfrm>
              <a:off x="8723313" y="2473325"/>
              <a:ext cx="15875" cy="39688"/>
            </a:xfrm>
            <a:custGeom>
              <a:avLst/>
              <a:gdLst>
                <a:gd name="T0" fmla="*/ 4 w 23"/>
                <a:gd name="T1" fmla="*/ 0 h 62"/>
                <a:gd name="T2" fmla="*/ 14 w 23"/>
                <a:gd name="T3" fmla="*/ 3 h 62"/>
                <a:gd name="T4" fmla="*/ 15 w 23"/>
                <a:gd name="T5" fmla="*/ 62 h 62"/>
                <a:gd name="T6" fmla="*/ 4 w 2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2">
                  <a:moveTo>
                    <a:pt x="4" y="0"/>
                  </a:moveTo>
                  <a:cubicBezTo>
                    <a:pt x="8" y="1"/>
                    <a:pt x="11" y="2"/>
                    <a:pt x="14" y="3"/>
                  </a:cubicBezTo>
                  <a:cubicBezTo>
                    <a:pt x="10" y="29"/>
                    <a:pt x="23" y="44"/>
                    <a:pt x="15" y="62"/>
                  </a:cubicBezTo>
                  <a:cubicBezTo>
                    <a:pt x="0" y="49"/>
                    <a:pt x="1" y="2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12"/>
            <p:cNvSpPr>
              <a:spLocks noEditPoints="1"/>
            </p:cNvSpPr>
            <p:nvPr/>
          </p:nvSpPr>
          <p:spPr bwMode="auto">
            <a:xfrm>
              <a:off x="8181975" y="1892300"/>
              <a:ext cx="177800" cy="655638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13"/>
            <p:cNvSpPr>
              <a:spLocks noEditPoints="1"/>
            </p:cNvSpPr>
            <p:nvPr/>
          </p:nvSpPr>
          <p:spPr bwMode="auto">
            <a:xfrm>
              <a:off x="8682038" y="1897063"/>
              <a:ext cx="179388" cy="67151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14"/>
            <p:cNvSpPr>
              <a:spLocks noEditPoints="1"/>
            </p:cNvSpPr>
            <p:nvPr/>
          </p:nvSpPr>
          <p:spPr bwMode="auto">
            <a:xfrm>
              <a:off x="8467725" y="2076450"/>
              <a:ext cx="103188" cy="487363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09728" y="4253058"/>
            <a:ext cx="1235075" cy="863600"/>
            <a:chOff x="3136900" y="5457825"/>
            <a:chExt cx="1235075" cy="863600"/>
          </a:xfrm>
        </p:grpSpPr>
        <p:sp>
          <p:nvSpPr>
            <p:cNvPr id="25" name="Freeform 120"/>
            <p:cNvSpPr/>
            <p:nvPr/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121"/>
            <p:cNvSpPr/>
            <p:nvPr/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123"/>
            <p:cNvSpPr>
              <a:spLocks noEditPoints="1"/>
            </p:cNvSpPr>
            <p:nvPr/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49592" y="2704492"/>
            <a:ext cx="1403350" cy="733425"/>
            <a:chOff x="10112283" y="4643438"/>
            <a:chExt cx="1403350" cy="733425"/>
          </a:xfrm>
        </p:grpSpPr>
        <p:sp>
          <p:nvSpPr>
            <p:cNvPr id="30" name="Freeform 100"/>
            <p:cNvSpPr/>
            <p:nvPr/>
          </p:nvSpPr>
          <p:spPr bwMode="auto">
            <a:xfrm>
              <a:off x="11060816" y="4737665"/>
              <a:ext cx="127000" cy="17463"/>
            </a:xfrm>
            <a:custGeom>
              <a:avLst/>
              <a:gdLst>
                <a:gd name="T0" fmla="*/ 161 w 163"/>
                <a:gd name="T1" fmla="*/ 9 h 24"/>
                <a:gd name="T2" fmla="*/ 157 w 163"/>
                <a:gd name="T3" fmla="*/ 24 h 24"/>
                <a:gd name="T4" fmla="*/ 0 w 163"/>
                <a:gd name="T5" fmla="*/ 23 h 24"/>
                <a:gd name="T6" fmla="*/ 63 w 163"/>
                <a:gd name="T7" fmla="*/ 5 h 24"/>
                <a:gd name="T8" fmla="*/ 91 w 163"/>
                <a:gd name="T9" fmla="*/ 0 h 24"/>
                <a:gd name="T10" fmla="*/ 132 w 163"/>
                <a:gd name="T11" fmla="*/ 8 h 24"/>
                <a:gd name="T12" fmla="*/ 161 w 16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4">
                  <a:moveTo>
                    <a:pt x="161" y="9"/>
                  </a:moveTo>
                  <a:cubicBezTo>
                    <a:pt x="163" y="17"/>
                    <a:pt x="159" y="20"/>
                    <a:pt x="157" y="24"/>
                  </a:cubicBezTo>
                  <a:cubicBezTo>
                    <a:pt x="107" y="11"/>
                    <a:pt x="56" y="16"/>
                    <a:pt x="0" y="23"/>
                  </a:cubicBezTo>
                  <a:cubicBezTo>
                    <a:pt x="6" y="0"/>
                    <a:pt x="39" y="7"/>
                    <a:pt x="63" y="5"/>
                  </a:cubicBezTo>
                  <a:cubicBezTo>
                    <a:pt x="73" y="4"/>
                    <a:pt x="82" y="0"/>
                    <a:pt x="91" y="0"/>
                  </a:cubicBezTo>
                  <a:cubicBezTo>
                    <a:pt x="106" y="0"/>
                    <a:pt x="119" y="7"/>
                    <a:pt x="132" y="8"/>
                  </a:cubicBezTo>
                  <a:cubicBezTo>
                    <a:pt x="143" y="8"/>
                    <a:pt x="154" y="1"/>
                    <a:pt x="16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101"/>
            <p:cNvSpPr/>
            <p:nvPr/>
          </p:nvSpPr>
          <p:spPr bwMode="auto">
            <a:xfrm>
              <a:off x="11065579" y="4769415"/>
              <a:ext cx="120650" cy="22225"/>
            </a:xfrm>
            <a:custGeom>
              <a:avLst/>
              <a:gdLst>
                <a:gd name="T0" fmla="*/ 151 w 155"/>
                <a:gd name="T1" fmla="*/ 9 h 29"/>
                <a:gd name="T2" fmla="*/ 154 w 155"/>
                <a:gd name="T3" fmla="*/ 24 h 29"/>
                <a:gd name="T4" fmla="*/ 111 w 155"/>
                <a:gd name="T5" fmla="*/ 14 h 29"/>
                <a:gd name="T6" fmla="*/ 4 w 155"/>
                <a:gd name="T7" fmla="*/ 26 h 29"/>
                <a:gd name="T8" fmla="*/ 1 w 155"/>
                <a:gd name="T9" fmla="*/ 17 h 29"/>
                <a:gd name="T10" fmla="*/ 98 w 155"/>
                <a:gd name="T11" fmla="*/ 3 h 29"/>
                <a:gd name="T12" fmla="*/ 151 w 155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9">
                  <a:moveTo>
                    <a:pt x="151" y="9"/>
                  </a:moveTo>
                  <a:cubicBezTo>
                    <a:pt x="152" y="13"/>
                    <a:pt x="155" y="17"/>
                    <a:pt x="154" y="24"/>
                  </a:cubicBezTo>
                  <a:cubicBezTo>
                    <a:pt x="139" y="29"/>
                    <a:pt x="124" y="19"/>
                    <a:pt x="111" y="14"/>
                  </a:cubicBezTo>
                  <a:cubicBezTo>
                    <a:pt x="69" y="12"/>
                    <a:pt x="38" y="17"/>
                    <a:pt x="4" y="26"/>
                  </a:cubicBezTo>
                  <a:cubicBezTo>
                    <a:pt x="4" y="23"/>
                    <a:pt x="0" y="19"/>
                    <a:pt x="1" y="17"/>
                  </a:cubicBezTo>
                  <a:cubicBezTo>
                    <a:pt x="2" y="1"/>
                    <a:pt x="73" y="0"/>
                    <a:pt x="98" y="3"/>
                  </a:cubicBezTo>
                  <a:cubicBezTo>
                    <a:pt x="118" y="5"/>
                    <a:pt x="130" y="7"/>
                    <a:pt x="1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02"/>
            <p:cNvSpPr/>
            <p:nvPr/>
          </p:nvSpPr>
          <p:spPr bwMode="auto">
            <a:xfrm>
              <a:off x="11087804" y="4999603"/>
              <a:ext cx="93663" cy="19050"/>
            </a:xfrm>
            <a:custGeom>
              <a:avLst/>
              <a:gdLst>
                <a:gd name="T0" fmla="*/ 112 w 119"/>
                <a:gd name="T1" fmla="*/ 3 h 24"/>
                <a:gd name="T2" fmla="*/ 118 w 119"/>
                <a:gd name="T3" fmla="*/ 16 h 24"/>
                <a:gd name="T4" fmla="*/ 107 w 119"/>
                <a:gd name="T5" fmla="*/ 24 h 24"/>
                <a:gd name="T6" fmla="*/ 0 w 119"/>
                <a:gd name="T7" fmla="*/ 13 h 24"/>
                <a:gd name="T8" fmla="*/ 27 w 119"/>
                <a:gd name="T9" fmla="*/ 3 h 24"/>
                <a:gd name="T10" fmla="*/ 112 w 11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4">
                  <a:moveTo>
                    <a:pt x="112" y="3"/>
                  </a:moveTo>
                  <a:cubicBezTo>
                    <a:pt x="114" y="7"/>
                    <a:pt x="119" y="9"/>
                    <a:pt x="118" y="16"/>
                  </a:cubicBezTo>
                  <a:cubicBezTo>
                    <a:pt x="115" y="20"/>
                    <a:pt x="111" y="21"/>
                    <a:pt x="107" y="24"/>
                  </a:cubicBezTo>
                  <a:cubicBezTo>
                    <a:pt x="81" y="10"/>
                    <a:pt x="25" y="22"/>
                    <a:pt x="0" y="13"/>
                  </a:cubicBezTo>
                  <a:cubicBezTo>
                    <a:pt x="2" y="0"/>
                    <a:pt x="21" y="4"/>
                    <a:pt x="27" y="3"/>
                  </a:cubicBezTo>
                  <a:cubicBezTo>
                    <a:pt x="47" y="0"/>
                    <a:pt x="88" y="10"/>
                    <a:pt x="11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03"/>
            <p:cNvSpPr/>
            <p:nvPr/>
          </p:nvSpPr>
          <p:spPr bwMode="auto">
            <a:xfrm>
              <a:off x="11087804" y="5020240"/>
              <a:ext cx="96838" cy="25400"/>
            </a:xfrm>
            <a:custGeom>
              <a:avLst/>
              <a:gdLst>
                <a:gd name="T0" fmla="*/ 115 w 123"/>
                <a:gd name="T1" fmla="*/ 13 h 33"/>
                <a:gd name="T2" fmla="*/ 117 w 123"/>
                <a:gd name="T3" fmla="*/ 33 h 33"/>
                <a:gd name="T4" fmla="*/ 44 w 123"/>
                <a:gd name="T5" fmla="*/ 21 h 33"/>
                <a:gd name="T6" fmla="*/ 0 w 123"/>
                <a:gd name="T7" fmla="*/ 15 h 33"/>
                <a:gd name="T8" fmla="*/ 115 w 123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3">
                  <a:moveTo>
                    <a:pt x="115" y="13"/>
                  </a:moveTo>
                  <a:cubicBezTo>
                    <a:pt x="123" y="18"/>
                    <a:pt x="118" y="30"/>
                    <a:pt x="117" y="33"/>
                  </a:cubicBezTo>
                  <a:cubicBezTo>
                    <a:pt x="93" y="32"/>
                    <a:pt x="70" y="23"/>
                    <a:pt x="44" y="21"/>
                  </a:cubicBezTo>
                  <a:cubicBezTo>
                    <a:pt x="29" y="20"/>
                    <a:pt x="1" y="31"/>
                    <a:pt x="0" y="15"/>
                  </a:cubicBezTo>
                  <a:cubicBezTo>
                    <a:pt x="33" y="0"/>
                    <a:pt x="70" y="20"/>
                    <a:pt x="11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04"/>
            <p:cNvSpPr/>
            <p:nvPr/>
          </p:nvSpPr>
          <p:spPr bwMode="auto">
            <a:xfrm>
              <a:off x="11086216" y="5244078"/>
              <a:ext cx="100013" cy="25400"/>
            </a:xfrm>
            <a:custGeom>
              <a:avLst/>
              <a:gdLst>
                <a:gd name="T0" fmla="*/ 120 w 129"/>
                <a:gd name="T1" fmla="*/ 14 h 34"/>
                <a:gd name="T2" fmla="*/ 114 w 129"/>
                <a:gd name="T3" fmla="*/ 34 h 34"/>
                <a:gd name="T4" fmla="*/ 103 w 129"/>
                <a:gd name="T5" fmla="*/ 29 h 34"/>
                <a:gd name="T6" fmla="*/ 0 w 129"/>
                <a:gd name="T7" fmla="*/ 22 h 34"/>
                <a:gd name="T8" fmla="*/ 65 w 129"/>
                <a:gd name="T9" fmla="*/ 14 h 34"/>
                <a:gd name="T10" fmla="*/ 120 w 129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4">
                  <a:moveTo>
                    <a:pt x="120" y="14"/>
                  </a:moveTo>
                  <a:cubicBezTo>
                    <a:pt x="127" y="19"/>
                    <a:pt x="129" y="32"/>
                    <a:pt x="114" y="34"/>
                  </a:cubicBezTo>
                  <a:cubicBezTo>
                    <a:pt x="111" y="34"/>
                    <a:pt x="107" y="30"/>
                    <a:pt x="103" y="29"/>
                  </a:cubicBezTo>
                  <a:cubicBezTo>
                    <a:pt x="75" y="22"/>
                    <a:pt x="26" y="27"/>
                    <a:pt x="0" y="22"/>
                  </a:cubicBezTo>
                  <a:cubicBezTo>
                    <a:pt x="13" y="0"/>
                    <a:pt x="51" y="14"/>
                    <a:pt x="65" y="14"/>
                  </a:cubicBezTo>
                  <a:cubicBezTo>
                    <a:pt x="93" y="13"/>
                    <a:pt x="98" y="19"/>
                    <a:pt x="1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05"/>
            <p:cNvSpPr/>
            <p:nvPr/>
          </p:nvSpPr>
          <p:spPr bwMode="auto">
            <a:xfrm>
              <a:off x="11081454" y="5275828"/>
              <a:ext cx="106363" cy="30163"/>
            </a:xfrm>
            <a:custGeom>
              <a:avLst/>
              <a:gdLst>
                <a:gd name="T0" fmla="*/ 128 w 137"/>
                <a:gd name="T1" fmla="*/ 9 h 40"/>
                <a:gd name="T2" fmla="*/ 137 w 137"/>
                <a:gd name="T3" fmla="*/ 23 h 40"/>
                <a:gd name="T4" fmla="*/ 103 w 137"/>
                <a:gd name="T5" fmla="*/ 31 h 40"/>
                <a:gd name="T6" fmla="*/ 25 w 137"/>
                <a:gd name="T7" fmla="*/ 23 h 40"/>
                <a:gd name="T8" fmla="*/ 0 w 137"/>
                <a:gd name="T9" fmla="*/ 15 h 40"/>
                <a:gd name="T10" fmla="*/ 128 w 137"/>
                <a:gd name="T1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">
                  <a:moveTo>
                    <a:pt x="128" y="9"/>
                  </a:moveTo>
                  <a:cubicBezTo>
                    <a:pt x="132" y="13"/>
                    <a:pt x="134" y="18"/>
                    <a:pt x="137" y="23"/>
                  </a:cubicBezTo>
                  <a:cubicBezTo>
                    <a:pt x="132" y="40"/>
                    <a:pt x="121" y="32"/>
                    <a:pt x="103" y="31"/>
                  </a:cubicBezTo>
                  <a:cubicBezTo>
                    <a:pt x="84" y="29"/>
                    <a:pt x="51" y="25"/>
                    <a:pt x="25" y="23"/>
                  </a:cubicBezTo>
                  <a:cubicBezTo>
                    <a:pt x="16" y="22"/>
                    <a:pt x="2" y="27"/>
                    <a:pt x="0" y="15"/>
                  </a:cubicBezTo>
                  <a:cubicBezTo>
                    <a:pt x="32" y="0"/>
                    <a:pt x="88" y="29"/>
                    <a:pt x="12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06"/>
            <p:cNvSpPr>
              <a:spLocks noEditPoints="1"/>
            </p:cNvSpPr>
            <p:nvPr/>
          </p:nvSpPr>
          <p:spPr bwMode="auto">
            <a:xfrm>
              <a:off x="10112283" y="4643438"/>
              <a:ext cx="1403350" cy="733425"/>
            </a:xfrm>
            <a:custGeom>
              <a:avLst/>
              <a:gdLst>
                <a:gd name="T0" fmla="*/ 603 w 1801"/>
                <a:gd name="T1" fmla="*/ 98 h 942"/>
                <a:gd name="T2" fmla="*/ 1024 w 1801"/>
                <a:gd name="T3" fmla="*/ 159 h 942"/>
                <a:gd name="T4" fmla="*/ 1393 w 1801"/>
                <a:gd name="T5" fmla="*/ 98 h 942"/>
                <a:gd name="T6" fmla="*/ 1764 w 1801"/>
                <a:gd name="T7" fmla="*/ 758 h 942"/>
                <a:gd name="T8" fmla="*/ 1516 w 1801"/>
                <a:gd name="T9" fmla="*/ 879 h 942"/>
                <a:gd name="T10" fmla="*/ 1235 w 1801"/>
                <a:gd name="T11" fmla="*/ 935 h 942"/>
                <a:gd name="T12" fmla="*/ 912 w 1801"/>
                <a:gd name="T13" fmla="*/ 903 h 942"/>
                <a:gd name="T14" fmla="*/ 591 w 1801"/>
                <a:gd name="T15" fmla="*/ 883 h 942"/>
                <a:gd name="T16" fmla="*/ 229 w 1801"/>
                <a:gd name="T17" fmla="*/ 885 h 942"/>
                <a:gd name="T18" fmla="*/ 274 w 1801"/>
                <a:gd name="T19" fmla="*/ 244 h 942"/>
                <a:gd name="T20" fmla="*/ 1390 w 1801"/>
                <a:gd name="T21" fmla="*/ 692 h 942"/>
                <a:gd name="T22" fmla="*/ 1203 w 1801"/>
                <a:gd name="T23" fmla="*/ 54 h 942"/>
                <a:gd name="T24" fmla="*/ 1297 w 1801"/>
                <a:gd name="T25" fmla="*/ 929 h 942"/>
                <a:gd name="T26" fmla="*/ 1182 w 1801"/>
                <a:gd name="T27" fmla="*/ 883 h 942"/>
                <a:gd name="T28" fmla="*/ 1187 w 1801"/>
                <a:gd name="T29" fmla="*/ 59 h 942"/>
                <a:gd name="T30" fmla="*/ 705 w 1801"/>
                <a:gd name="T31" fmla="*/ 103 h 942"/>
                <a:gd name="T32" fmla="*/ 515 w 1801"/>
                <a:gd name="T33" fmla="*/ 256 h 942"/>
                <a:gd name="T34" fmla="*/ 589 w 1801"/>
                <a:gd name="T35" fmla="*/ 868 h 942"/>
                <a:gd name="T36" fmla="*/ 585 w 1801"/>
                <a:gd name="T37" fmla="*/ 127 h 942"/>
                <a:gd name="T38" fmla="*/ 1029 w 1801"/>
                <a:gd name="T39" fmla="*/ 297 h 942"/>
                <a:gd name="T40" fmla="*/ 809 w 1801"/>
                <a:gd name="T41" fmla="*/ 178 h 942"/>
                <a:gd name="T42" fmla="*/ 820 w 1801"/>
                <a:gd name="T43" fmla="*/ 744 h 942"/>
                <a:gd name="T44" fmla="*/ 603 w 1801"/>
                <a:gd name="T45" fmla="*/ 203 h 942"/>
                <a:gd name="T46" fmla="*/ 274 w 1801"/>
                <a:gd name="T47" fmla="*/ 260 h 942"/>
                <a:gd name="T48" fmla="*/ 83 w 1801"/>
                <a:gd name="T49" fmla="*/ 803 h 942"/>
                <a:gd name="T50" fmla="*/ 395 w 1801"/>
                <a:gd name="T51" fmla="*/ 233 h 942"/>
                <a:gd name="T52" fmla="*/ 1164 w 1801"/>
                <a:gd name="T53" fmla="*/ 268 h 942"/>
                <a:gd name="T54" fmla="*/ 1165 w 1801"/>
                <a:gd name="T55" fmla="*/ 891 h 942"/>
                <a:gd name="T56" fmla="*/ 363 w 1801"/>
                <a:gd name="T57" fmla="*/ 448 h 942"/>
                <a:gd name="T58" fmla="*/ 433 w 1801"/>
                <a:gd name="T59" fmla="*/ 301 h 942"/>
                <a:gd name="T60" fmla="*/ 380 w 1801"/>
                <a:gd name="T61" fmla="*/ 389 h 942"/>
                <a:gd name="T62" fmla="*/ 332 w 1801"/>
                <a:gd name="T63" fmla="*/ 489 h 942"/>
                <a:gd name="T64" fmla="*/ 241 w 1801"/>
                <a:gd name="T65" fmla="*/ 695 h 942"/>
                <a:gd name="T66" fmla="*/ 266 w 1801"/>
                <a:gd name="T67" fmla="*/ 688 h 942"/>
                <a:gd name="T68" fmla="*/ 601 w 1801"/>
                <a:gd name="T69" fmla="*/ 266 h 942"/>
                <a:gd name="T70" fmla="*/ 806 w 1801"/>
                <a:gd name="T71" fmla="*/ 576 h 942"/>
                <a:gd name="T72" fmla="*/ 1043 w 1801"/>
                <a:gd name="T73" fmla="*/ 868 h 942"/>
                <a:gd name="T74" fmla="*/ 1467 w 1801"/>
                <a:gd name="T75" fmla="*/ 397 h 942"/>
                <a:gd name="T76" fmla="*/ 1405 w 1801"/>
                <a:gd name="T77" fmla="*/ 329 h 942"/>
                <a:gd name="T78" fmla="*/ 403 w 1801"/>
                <a:gd name="T79" fmla="*/ 300 h 942"/>
                <a:gd name="T80" fmla="*/ 447 w 1801"/>
                <a:gd name="T81" fmla="*/ 319 h 942"/>
                <a:gd name="T82" fmla="*/ 567 w 1801"/>
                <a:gd name="T83" fmla="*/ 876 h 942"/>
                <a:gd name="T84" fmla="*/ 492 w 1801"/>
                <a:gd name="T85" fmla="*/ 333 h 942"/>
                <a:gd name="T86" fmla="*/ 1393 w 1801"/>
                <a:gd name="T87" fmla="*/ 538 h 942"/>
                <a:gd name="T88" fmla="*/ 1610 w 1801"/>
                <a:gd name="T89" fmla="*/ 888 h 942"/>
                <a:gd name="T90" fmla="*/ 1393 w 1801"/>
                <a:gd name="T91" fmla="*/ 380 h 942"/>
                <a:gd name="T92" fmla="*/ 1579 w 1801"/>
                <a:gd name="T93" fmla="*/ 410 h 942"/>
                <a:gd name="T94" fmla="*/ 1464 w 1801"/>
                <a:gd name="T95" fmla="*/ 503 h 942"/>
                <a:gd name="T96" fmla="*/ 336 w 1801"/>
                <a:gd name="T97" fmla="*/ 548 h 942"/>
                <a:gd name="T98" fmla="*/ 377 w 1801"/>
                <a:gd name="T99" fmla="*/ 645 h 942"/>
                <a:gd name="T100" fmla="*/ 1473 w 1801"/>
                <a:gd name="T101" fmla="*/ 523 h 942"/>
                <a:gd name="T102" fmla="*/ 274 w 1801"/>
                <a:gd name="T103" fmla="*/ 585 h 942"/>
                <a:gd name="T104" fmla="*/ 351 w 1801"/>
                <a:gd name="T105" fmla="*/ 620 h 942"/>
                <a:gd name="T106" fmla="*/ 1702 w 1801"/>
                <a:gd name="T107" fmla="*/ 657 h 942"/>
                <a:gd name="T108" fmla="*/ 198 w 1801"/>
                <a:gd name="T109" fmla="*/ 736 h 942"/>
                <a:gd name="T110" fmla="*/ 1746 w 1801"/>
                <a:gd name="T111" fmla="*/ 801 h 942"/>
                <a:gd name="T112" fmla="*/ 805 w 1801"/>
                <a:gd name="T113" fmla="*/ 818 h 942"/>
                <a:gd name="T114" fmla="*/ 179 w 1801"/>
                <a:gd name="T115" fmla="*/ 783 h 942"/>
                <a:gd name="T116" fmla="*/ 1784 w 1801"/>
                <a:gd name="T117" fmla="*/ 850 h 942"/>
                <a:gd name="T118" fmla="*/ 606 w 1801"/>
                <a:gd name="T119" fmla="*/ 87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1" h="942">
                  <a:moveTo>
                    <a:pt x="418" y="203"/>
                  </a:moveTo>
                  <a:cubicBezTo>
                    <a:pt x="424" y="202"/>
                    <a:pt x="431" y="207"/>
                    <a:pt x="439" y="209"/>
                  </a:cubicBezTo>
                  <a:cubicBezTo>
                    <a:pt x="446" y="193"/>
                    <a:pt x="437" y="167"/>
                    <a:pt x="448" y="154"/>
                  </a:cubicBezTo>
                  <a:cubicBezTo>
                    <a:pt x="483" y="148"/>
                    <a:pt x="521" y="145"/>
                    <a:pt x="559" y="125"/>
                  </a:cubicBezTo>
                  <a:cubicBezTo>
                    <a:pt x="570" y="120"/>
                    <a:pt x="582" y="114"/>
                    <a:pt x="586" y="109"/>
                  </a:cubicBezTo>
                  <a:cubicBezTo>
                    <a:pt x="592" y="108"/>
                    <a:pt x="591" y="104"/>
                    <a:pt x="595" y="109"/>
                  </a:cubicBezTo>
                  <a:cubicBezTo>
                    <a:pt x="598" y="105"/>
                    <a:pt x="601" y="103"/>
                    <a:pt x="603" y="98"/>
                  </a:cubicBezTo>
                  <a:cubicBezTo>
                    <a:pt x="632" y="93"/>
                    <a:pt x="665" y="90"/>
                    <a:pt x="691" y="89"/>
                  </a:cubicBezTo>
                  <a:cubicBezTo>
                    <a:pt x="715" y="89"/>
                    <a:pt x="740" y="91"/>
                    <a:pt x="762" y="98"/>
                  </a:cubicBezTo>
                  <a:cubicBezTo>
                    <a:pt x="775" y="102"/>
                    <a:pt x="791" y="104"/>
                    <a:pt x="803" y="119"/>
                  </a:cubicBezTo>
                  <a:cubicBezTo>
                    <a:pt x="807" y="131"/>
                    <a:pt x="808" y="136"/>
                    <a:pt x="808" y="144"/>
                  </a:cubicBezTo>
                  <a:cubicBezTo>
                    <a:pt x="816" y="144"/>
                    <a:pt x="827" y="139"/>
                    <a:pt x="841" y="138"/>
                  </a:cubicBezTo>
                  <a:cubicBezTo>
                    <a:pt x="864" y="136"/>
                    <a:pt x="896" y="145"/>
                    <a:pt x="926" y="148"/>
                  </a:cubicBezTo>
                  <a:cubicBezTo>
                    <a:pt x="956" y="151"/>
                    <a:pt x="1002" y="136"/>
                    <a:pt x="1024" y="159"/>
                  </a:cubicBezTo>
                  <a:cubicBezTo>
                    <a:pt x="1034" y="169"/>
                    <a:pt x="1041" y="195"/>
                    <a:pt x="1044" y="215"/>
                  </a:cubicBezTo>
                  <a:cubicBezTo>
                    <a:pt x="1046" y="227"/>
                    <a:pt x="1045" y="238"/>
                    <a:pt x="1043" y="248"/>
                  </a:cubicBezTo>
                  <a:cubicBezTo>
                    <a:pt x="1056" y="248"/>
                    <a:pt x="1067" y="236"/>
                    <a:pt x="1081" y="238"/>
                  </a:cubicBezTo>
                  <a:cubicBezTo>
                    <a:pt x="1091" y="180"/>
                    <a:pt x="1074" y="116"/>
                    <a:pt x="1088" y="77"/>
                  </a:cubicBezTo>
                  <a:cubicBezTo>
                    <a:pt x="1125" y="70"/>
                    <a:pt x="1164" y="53"/>
                    <a:pt x="1200" y="37"/>
                  </a:cubicBezTo>
                  <a:cubicBezTo>
                    <a:pt x="1246" y="0"/>
                    <a:pt x="1316" y="6"/>
                    <a:pt x="1369" y="19"/>
                  </a:cubicBezTo>
                  <a:cubicBezTo>
                    <a:pt x="1396" y="33"/>
                    <a:pt x="1390" y="63"/>
                    <a:pt x="1393" y="98"/>
                  </a:cubicBezTo>
                  <a:cubicBezTo>
                    <a:pt x="1398" y="164"/>
                    <a:pt x="1399" y="245"/>
                    <a:pt x="1394" y="307"/>
                  </a:cubicBezTo>
                  <a:cubicBezTo>
                    <a:pt x="1426" y="281"/>
                    <a:pt x="1479" y="261"/>
                    <a:pt x="1529" y="272"/>
                  </a:cubicBezTo>
                  <a:cubicBezTo>
                    <a:pt x="1541" y="292"/>
                    <a:pt x="1549" y="314"/>
                    <a:pt x="1560" y="335"/>
                  </a:cubicBezTo>
                  <a:cubicBezTo>
                    <a:pt x="1565" y="346"/>
                    <a:pt x="1568" y="357"/>
                    <a:pt x="1573" y="369"/>
                  </a:cubicBezTo>
                  <a:cubicBezTo>
                    <a:pt x="1592" y="419"/>
                    <a:pt x="1626" y="465"/>
                    <a:pt x="1649" y="518"/>
                  </a:cubicBezTo>
                  <a:cubicBezTo>
                    <a:pt x="1654" y="530"/>
                    <a:pt x="1663" y="542"/>
                    <a:pt x="1669" y="554"/>
                  </a:cubicBezTo>
                  <a:cubicBezTo>
                    <a:pt x="1700" y="621"/>
                    <a:pt x="1729" y="692"/>
                    <a:pt x="1764" y="758"/>
                  </a:cubicBezTo>
                  <a:cubicBezTo>
                    <a:pt x="1767" y="762"/>
                    <a:pt x="1769" y="767"/>
                    <a:pt x="1775" y="770"/>
                  </a:cubicBezTo>
                  <a:cubicBezTo>
                    <a:pt x="1776" y="774"/>
                    <a:pt x="1773" y="775"/>
                    <a:pt x="1773" y="779"/>
                  </a:cubicBezTo>
                  <a:cubicBezTo>
                    <a:pt x="1785" y="793"/>
                    <a:pt x="1789" y="814"/>
                    <a:pt x="1801" y="827"/>
                  </a:cubicBezTo>
                  <a:cubicBezTo>
                    <a:pt x="1800" y="866"/>
                    <a:pt x="1762" y="912"/>
                    <a:pt x="1723" y="918"/>
                  </a:cubicBezTo>
                  <a:cubicBezTo>
                    <a:pt x="1690" y="924"/>
                    <a:pt x="1662" y="922"/>
                    <a:pt x="1635" y="912"/>
                  </a:cubicBezTo>
                  <a:cubicBezTo>
                    <a:pt x="1623" y="908"/>
                    <a:pt x="1611" y="902"/>
                    <a:pt x="1596" y="905"/>
                  </a:cubicBezTo>
                  <a:cubicBezTo>
                    <a:pt x="1572" y="895"/>
                    <a:pt x="1543" y="889"/>
                    <a:pt x="1516" y="879"/>
                  </a:cubicBezTo>
                  <a:cubicBezTo>
                    <a:pt x="1503" y="874"/>
                    <a:pt x="1486" y="868"/>
                    <a:pt x="1481" y="862"/>
                  </a:cubicBezTo>
                  <a:cubicBezTo>
                    <a:pt x="1473" y="854"/>
                    <a:pt x="1469" y="831"/>
                    <a:pt x="1463" y="817"/>
                  </a:cubicBezTo>
                  <a:cubicBezTo>
                    <a:pt x="1457" y="804"/>
                    <a:pt x="1447" y="790"/>
                    <a:pt x="1441" y="774"/>
                  </a:cubicBezTo>
                  <a:cubicBezTo>
                    <a:pt x="1429" y="743"/>
                    <a:pt x="1418" y="721"/>
                    <a:pt x="1403" y="692"/>
                  </a:cubicBezTo>
                  <a:cubicBezTo>
                    <a:pt x="1401" y="739"/>
                    <a:pt x="1402" y="819"/>
                    <a:pt x="1403" y="882"/>
                  </a:cubicBezTo>
                  <a:cubicBezTo>
                    <a:pt x="1404" y="933"/>
                    <a:pt x="1345" y="939"/>
                    <a:pt x="1299" y="941"/>
                  </a:cubicBezTo>
                  <a:cubicBezTo>
                    <a:pt x="1277" y="942"/>
                    <a:pt x="1258" y="936"/>
                    <a:pt x="1235" y="935"/>
                  </a:cubicBezTo>
                  <a:cubicBezTo>
                    <a:pt x="1221" y="922"/>
                    <a:pt x="1193" y="899"/>
                    <a:pt x="1171" y="902"/>
                  </a:cubicBezTo>
                  <a:cubicBezTo>
                    <a:pt x="1161" y="903"/>
                    <a:pt x="1155" y="913"/>
                    <a:pt x="1144" y="915"/>
                  </a:cubicBezTo>
                  <a:cubicBezTo>
                    <a:pt x="1119" y="917"/>
                    <a:pt x="1095" y="920"/>
                    <a:pt x="1081" y="900"/>
                  </a:cubicBezTo>
                  <a:cubicBezTo>
                    <a:pt x="1067" y="900"/>
                    <a:pt x="1051" y="890"/>
                    <a:pt x="1041" y="882"/>
                  </a:cubicBezTo>
                  <a:cubicBezTo>
                    <a:pt x="1030" y="880"/>
                    <a:pt x="1023" y="893"/>
                    <a:pt x="1017" y="897"/>
                  </a:cubicBezTo>
                  <a:cubicBezTo>
                    <a:pt x="1000" y="906"/>
                    <a:pt x="977" y="904"/>
                    <a:pt x="956" y="905"/>
                  </a:cubicBezTo>
                  <a:cubicBezTo>
                    <a:pt x="942" y="905"/>
                    <a:pt x="927" y="904"/>
                    <a:pt x="912" y="903"/>
                  </a:cubicBezTo>
                  <a:cubicBezTo>
                    <a:pt x="891" y="901"/>
                    <a:pt x="872" y="892"/>
                    <a:pt x="850" y="899"/>
                  </a:cubicBezTo>
                  <a:cubicBezTo>
                    <a:pt x="834" y="893"/>
                    <a:pt x="822" y="892"/>
                    <a:pt x="809" y="885"/>
                  </a:cubicBezTo>
                  <a:cubicBezTo>
                    <a:pt x="796" y="905"/>
                    <a:pt x="740" y="906"/>
                    <a:pt x="726" y="902"/>
                  </a:cubicBezTo>
                  <a:cubicBezTo>
                    <a:pt x="721" y="901"/>
                    <a:pt x="730" y="906"/>
                    <a:pt x="724" y="906"/>
                  </a:cubicBezTo>
                  <a:cubicBezTo>
                    <a:pt x="704" y="899"/>
                    <a:pt x="641" y="896"/>
                    <a:pt x="606" y="886"/>
                  </a:cubicBezTo>
                  <a:cubicBezTo>
                    <a:pt x="600" y="888"/>
                    <a:pt x="602" y="901"/>
                    <a:pt x="597" y="899"/>
                  </a:cubicBezTo>
                  <a:cubicBezTo>
                    <a:pt x="590" y="898"/>
                    <a:pt x="591" y="890"/>
                    <a:pt x="591" y="883"/>
                  </a:cubicBezTo>
                  <a:cubicBezTo>
                    <a:pt x="588" y="891"/>
                    <a:pt x="577" y="897"/>
                    <a:pt x="574" y="900"/>
                  </a:cubicBezTo>
                  <a:cubicBezTo>
                    <a:pt x="541" y="895"/>
                    <a:pt x="496" y="909"/>
                    <a:pt x="456" y="894"/>
                  </a:cubicBezTo>
                  <a:cubicBezTo>
                    <a:pt x="428" y="866"/>
                    <a:pt x="399" y="840"/>
                    <a:pt x="360" y="823"/>
                  </a:cubicBezTo>
                  <a:cubicBezTo>
                    <a:pt x="367" y="754"/>
                    <a:pt x="366" y="687"/>
                    <a:pt x="370" y="612"/>
                  </a:cubicBezTo>
                  <a:cubicBezTo>
                    <a:pt x="344" y="672"/>
                    <a:pt x="320" y="731"/>
                    <a:pt x="294" y="786"/>
                  </a:cubicBezTo>
                  <a:cubicBezTo>
                    <a:pt x="280" y="816"/>
                    <a:pt x="271" y="848"/>
                    <a:pt x="256" y="876"/>
                  </a:cubicBezTo>
                  <a:cubicBezTo>
                    <a:pt x="247" y="885"/>
                    <a:pt x="237" y="877"/>
                    <a:pt x="229" y="885"/>
                  </a:cubicBezTo>
                  <a:cubicBezTo>
                    <a:pt x="201" y="876"/>
                    <a:pt x="167" y="870"/>
                    <a:pt x="151" y="845"/>
                  </a:cubicBezTo>
                  <a:cubicBezTo>
                    <a:pt x="102" y="822"/>
                    <a:pt x="52" y="805"/>
                    <a:pt x="3" y="788"/>
                  </a:cubicBezTo>
                  <a:cubicBezTo>
                    <a:pt x="0" y="782"/>
                    <a:pt x="5" y="770"/>
                    <a:pt x="4" y="771"/>
                  </a:cubicBezTo>
                  <a:cubicBezTo>
                    <a:pt x="40" y="694"/>
                    <a:pt x="81" y="620"/>
                    <a:pt x="119" y="545"/>
                  </a:cubicBezTo>
                  <a:cubicBezTo>
                    <a:pt x="120" y="512"/>
                    <a:pt x="140" y="493"/>
                    <a:pt x="151" y="465"/>
                  </a:cubicBezTo>
                  <a:cubicBezTo>
                    <a:pt x="172" y="417"/>
                    <a:pt x="196" y="378"/>
                    <a:pt x="219" y="329"/>
                  </a:cubicBezTo>
                  <a:cubicBezTo>
                    <a:pt x="229" y="308"/>
                    <a:pt x="254" y="256"/>
                    <a:pt x="274" y="244"/>
                  </a:cubicBezTo>
                  <a:cubicBezTo>
                    <a:pt x="287" y="235"/>
                    <a:pt x="312" y="231"/>
                    <a:pt x="330" y="228"/>
                  </a:cubicBezTo>
                  <a:cubicBezTo>
                    <a:pt x="341" y="227"/>
                    <a:pt x="348" y="223"/>
                    <a:pt x="357" y="221"/>
                  </a:cubicBezTo>
                  <a:cubicBezTo>
                    <a:pt x="379" y="215"/>
                    <a:pt x="403" y="218"/>
                    <a:pt x="418" y="203"/>
                  </a:cubicBezTo>
                  <a:close/>
                  <a:moveTo>
                    <a:pt x="1297" y="929"/>
                  </a:moveTo>
                  <a:cubicBezTo>
                    <a:pt x="1327" y="927"/>
                    <a:pt x="1379" y="920"/>
                    <a:pt x="1388" y="899"/>
                  </a:cubicBezTo>
                  <a:cubicBezTo>
                    <a:pt x="1392" y="889"/>
                    <a:pt x="1389" y="861"/>
                    <a:pt x="1390" y="845"/>
                  </a:cubicBezTo>
                  <a:cubicBezTo>
                    <a:pt x="1392" y="802"/>
                    <a:pt x="1391" y="739"/>
                    <a:pt x="1390" y="692"/>
                  </a:cubicBezTo>
                  <a:cubicBezTo>
                    <a:pt x="1389" y="667"/>
                    <a:pt x="1384" y="635"/>
                    <a:pt x="1384" y="601"/>
                  </a:cubicBezTo>
                  <a:cubicBezTo>
                    <a:pt x="1383" y="539"/>
                    <a:pt x="1378" y="485"/>
                    <a:pt x="1381" y="418"/>
                  </a:cubicBezTo>
                  <a:cubicBezTo>
                    <a:pt x="1385" y="279"/>
                    <a:pt x="1390" y="165"/>
                    <a:pt x="1379" y="53"/>
                  </a:cubicBezTo>
                  <a:cubicBezTo>
                    <a:pt x="1371" y="52"/>
                    <a:pt x="1375" y="43"/>
                    <a:pt x="1373" y="41"/>
                  </a:cubicBezTo>
                  <a:cubicBezTo>
                    <a:pt x="1353" y="27"/>
                    <a:pt x="1334" y="28"/>
                    <a:pt x="1309" y="24"/>
                  </a:cubicBezTo>
                  <a:cubicBezTo>
                    <a:pt x="1295" y="21"/>
                    <a:pt x="1278" y="19"/>
                    <a:pt x="1269" y="21"/>
                  </a:cubicBezTo>
                  <a:cubicBezTo>
                    <a:pt x="1246" y="24"/>
                    <a:pt x="1212" y="33"/>
                    <a:pt x="1203" y="54"/>
                  </a:cubicBezTo>
                  <a:cubicBezTo>
                    <a:pt x="1195" y="76"/>
                    <a:pt x="1203" y="142"/>
                    <a:pt x="1205" y="165"/>
                  </a:cubicBezTo>
                  <a:cubicBezTo>
                    <a:pt x="1207" y="200"/>
                    <a:pt x="1207" y="233"/>
                    <a:pt x="1211" y="271"/>
                  </a:cubicBezTo>
                  <a:cubicBezTo>
                    <a:pt x="1215" y="316"/>
                    <a:pt x="1224" y="363"/>
                    <a:pt x="1225" y="415"/>
                  </a:cubicBezTo>
                  <a:cubicBezTo>
                    <a:pt x="1225" y="495"/>
                    <a:pt x="1231" y="588"/>
                    <a:pt x="1225" y="670"/>
                  </a:cubicBezTo>
                  <a:cubicBezTo>
                    <a:pt x="1223" y="685"/>
                    <a:pt x="1226" y="700"/>
                    <a:pt x="1226" y="717"/>
                  </a:cubicBezTo>
                  <a:cubicBezTo>
                    <a:pt x="1226" y="782"/>
                    <a:pt x="1220" y="846"/>
                    <a:pt x="1217" y="906"/>
                  </a:cubicBezTo>
                  <a:cubicBezTo>
                    <a:pt x="1236" y="921"/>
                    <a:pt x="1265" y="931"/>
                    <a:pt x="1297" y="929"/>
                  </a:cubicBezTo>
                  <a:close/>
                  <a:moveTo>
                    <a:pt x="1096" y="98"/>
                  </a:moveTo>
                  <a:cubicBezTo>
                    <a:pt x="1095" y="145"/>
                    <a:pt x="1097" y="205"/>
                    <a:pt x="1096" y="236"/>
                  </a:cubicBezTo>
                  <a:cubicBezTo>
                    <a:pt x="1118" y="243"/>
                    <a:pt x="1147" y="246"/>
                    <a:pt x="1171" y="250"/>
                  </a:cubicBezTo>
                  <a:cubicBezTo>
                    <a:pt x="1172" y="255"/>
                    <a:pt x="1176" y="257"/>
                    <a:pt x="1178" y="260"/>
                  </a:cubicBezTo>
                  <a:cubicBezTo>
                    <a:pt x="1184" y="288"/>
                    <a:pt x="1181" y="323"/>
                    <a:pt x="1181" y="356"/>
                  </a:cubicBezTo>
                  <a:cubicBezTo>
                    <a:pt x="1180" y="446"/>
                    <a:pt x="1189" y="547"/>
                    <a:pt x="1185" y="644"/>
                  </a:cubicBezTo>
                  <a:cubicBezTo>
                    <a:pt x="1182" y="719"/>
                    <a:pt x="1184" y="792"/>
                    <a:pt x="1182" y="883"/>
                  </a:cubicBezTo>
                  <a:cubicBezTo>
                    <a:pt x="1190" y="886"/>
                    <a:pt x="1190" y="895"/>
                    <a:pt x="1203" y="895"/>
                  </a:cubicBezTo>
                  <a:cubicBezTo>
                    <a:pt x="1218" y="796"/>
                    <a:pt x="1211" y="701"/>
                    <a:pt x="1211" y="580"/>
                  </a:cubicBezTo>
                  <a:cubicBezTo>
                    <a:pt x="1211" y="565"/>
                    <a:pt x="1215" y="550"/>
                    <a:pt x="1215" y="535"/>
                  </a:cubicBezTo>
                  <a:cubicBezTo>
                    <a:pt x="1217" y="492"/>
                    <a:pt x="1215" y="448"/>
                    <a:pt x="1214" y="406"/>
                  </a:cubicBezTo>
                  <a:cubicBezTo>
                    <a:pt x="1212" y="354"/>
                    <a:pt x="1202" y="303"/>
                    <a:pt x="1199" y="251"/>
                  </a:cubicBezTo>
                  <a:cubicBezTo>
                    <a:pt x="1195" y="201"/>
                    <a:pt x="1193" y="149"/>
                    <a:pt x="1191" y="98"/>
                  </a:cubicBezTo>
                  <a:cubicBezTo>
                    <a:pt x="1191" y="85"/>
                    <a:pt x="1195" y="71"/>
                    <a:pt x="1187" y="59"/>
                  </a:cubicBezTo>
                  <a:cubicBezTo>
                    <a:pt x="1155" y="71"/>
                    <a:pt x="1126" y="81"/>
                    <a:pt x="1096" y="98"/>
                  </a:cubicBezTo>
                  <a:close/>
                  <a:moveTo>
                    <a:pt x="647" y="200"/>
                  </a:moveTo>
                  <a:cubicBezTo>
                    <a:pt x="675" y="206"/>
                    <a:pt x="698" y="209"/>
                    <a:pt x="723" y="209"/>
                  </a:cubicBezTo>
                  <a:cubicBezTo>
                    <a:pt x="739" y="209"/>
                    <a:pt x="763" y="202"/>
                    <a:pt x="770" y="204"/>
                  </a:cubicBezTo>
                  <a:cubicBezTo>
                    <a:pt x="775" y="202"/>
                    <a:pt x="788" y="196"/>
                    <a:pt x="791" y="192"/>
                  </a:cubicBezTo>
                  <a:cubicBezTo>
                    <a:pt x="791" y="169"/>
                    <a:pt x="791" y="143"/>
                    <a:pt x="785" y="121"/>
                  </a:cubicBezTo>
                  <a:cubicBezTo>
                    <a:pt x="762" y="115"/>
                    <a:pt x="736" y="104"/>
                    <a:pt x="705" y="103"/>
                  </a:cubicBezTo>
                  <a:cubicBezTo>
                    <a:pt x="676" y="102"/>
                    <a:pt x="616" y="105"/>
                    <a:pt x="605" y="119"/>
                  </a:cubicBezTo>
                  <a:cubicBezTo>
                    <a:pt x="597" y="128"/>
                    <a:pt x="601" y="146"/>
                    <a:pt x="601" y="162"/>
                  </a:cubicBezTo>
                  <a:cubicBezTo>
                    <a:pt x="602" y="176"/>
                    <a:pt x="597" y="186"/>
                    <a:pt x="603" y="197"/>
                  </a:cubicBezTo>
                  <a:cubicBezTo>
                    <a:pt x="612" y="185"/>
                    <a:pt x="635" y="197"/>
                    <a:pt x="647" y="200"/>
                  </a:cubicBezTo>
                  <a:close/>
                  <a:moveTo>
                    <a:pt x="454" y="175"/>
                  </a:moveTo>
                  <a:cubicBezTo>
                    <a:pt x="453" y="188"/>
                    <a:pt x="450" y="203"/>
                    <a:pt x="451" y="216"/>
                  </a:cubicBezTo>
                  <a:cubicBezTo>
                    <a:pt x="476" y="221"/>
                    <a:pt x="497" y="240"/>
                    <a:pt x="515" y="256"/>
                  </a:cubicBezTo>
                  <a:cubicBezTo>
                    <a:pt x="520" y="273"/>
                    <a:pt x="505" y="297"/>
                    <a:pt x="500" y="318"/>
                  </a:cubicBezTo>
                  <a:cubicBezTo>
                    <a:pt x="531" y="312"/>
                    <a:pt x="552" y="321"/>
                    <a:pt x="574" y="330"/>
                  </a:cubicBezTo>
                  <a:cubicBezTo>
                    <a:pt x="575" y="345"/>
                    <a:pt x="573" y="362"/>
                    <a:pt x="579" y="374"/>
                  </a:cubicBezTo>
                  <a:cubicBezTo>
                    <a:pt x="584" y="457"/>
                    <a:pt x="592" y="550"/>
                    <a:pt x="586" y="636"/>
                  </a:cubicBezTo>
                  <a:cubicBezTo>
                    <a:pt x="586" y="650"/>
                    <a:pt x="583" y="663"/>
                    <a:pt x="582" y="676"/>
                  </a:cubicBezTo>
                  <a:cubicBezTo>
                    <a:pt x="579" y="724"/>
                    <a:pt x="585" y="778"/>
                    <a:pt x="583" y="824"/>
                  </a:cubicBezTo>
                  <a:cubicBezTo>
                    <a:pt x="583" y="839"/>
                    <a:pt x="574" y="858"/>
                    <a:pt x="589" y="868"/>
                  </a:cubicBezTo>
                  <a:cubicBezTo>
                    <a:pt x="585" y="854"/>
                    <a:pt x="595" y="822"/>
                    <a:pt x="586" y="809"/>
                  </a:cubicBezTo>
                  <a:cubicBezTo>
                    <a:pt x="586" y="805"/>
                    <a:pt x="593" y="807"/>
                    <a:pt x="591" y="801"/>
                  </a:cubicBezTo>
                  <a:cubicBezTo>
                    <a:pt x="592" y="728"/>
                    <a:pt x="589" y="643"/>
                    <a:pt x="592" y="568"/>
                  </a:cubicBezTo>
                  <a:cubicBezTo>
                    <a:pt x="595" y="507"/>
                    <a:pt x="592" y="448"/>
                    <a:pt x="591" y="392"/>
                  </a:cubicBezTo>
                  <a:cubicBezTo>
                    <a:pt x="590" y="346"/>
                    <a:pt x="590" y="296"/>
                    <a:pt x="591" y="250"/>
                  </a:cubicBezTo>
                  <a:cubicBezTo>
                    <a:pt x="591" y="207"/>
                    <a:pt x="590" y="169"/>
                    <a:pt x="586" y="125"/>
                  </a:cubicBezTo>
                  <a:cubicBezTo>
                    <a:pt x="586" y="126"/>
                    <a:pt x="586" y="127"/>
                    <a:pt x="585" y="127"/>
                  </a:cubicBezTo>
                  <a:cubicBezTo>
                    <a:pt x="554" y="147"/>
                    <a:pt x="490" y="160"/>
                    <a:pt x="454" y="175"/>
                  </a:cubicBezTo>
                  <a:close/>
                  <a:moveTo>
                    <a:pt x="944" y="892"/>
                  </a:moveTo>
                  <a:cubicBezTo>
                    <a:pt x="981" y="896"/>
                    <a:pt x="1011" y="889"/>
                    <a:pt x="1023" y="868"/>
                  </a:cubicBezTo>
                  <a:cubicBezTo>
                    <a:pt x="1029" y="822"/>
                    <a:pt x="1024" y="774"/>
                    <a:pt x="1023" y="727"/>
                  </a:cubicBezTo>
                  <a:cubicBezTo>
                    <a:pt x="1020" y="629"/>
                    <a:pt x="1024" y="539"/>
                    <a:pt x="1029" y="457"/>
                  </a:cubicBezTo>
                  <a:cubicBezTo>
                    <a:pt x="1032" y="414"/>
                    <a:pt x="1026" y="369"/>
                    <a:pt x="1026" y="321"/>
                  </a:cubicBezTo>
                  <a:cubicBezTo>
                    <a:pt x="1026" y="313"/>
                    <a:pt x="1029" y="305"/>
                    <a:pt x="1029" y="297"/>
                  </a:cubicBezTo>
                  <a:cubicBezTo>
                    <a:pt x="1029" y="289"/>
                    <a:pt x="1026" y="281"/>
                    <a:pt x="1026" y="272"/>
                  </a:cubicBezTo>
                  <a:cubicBezTo>
                    <a:pt x="1027" y="250"/>
                    <a:pt x="1036" y="205"/>
                    <a:pt x="1021" y="181"/>
                  </a:cubicBezTo>
                  <a:cubicBezTo>
                    <a:pt x="1015" y="171"/>
                    <a:pt x="993" y="162"/>
                    <a:pt x="976" y="160"/>
                  </a:cubicBezTo>
                  <a:cubicBezTo>
                    <a:pt x="950" y="158"/>
                    <a:pt x="929" y="160"/>
                    <a:pt x="903" y="157"/>
                  </a:cubicBezTo>
                  <a:cubicBezTo>
                    <a:pt x="873" y="154"/>
                    <a:pt x="851" y="148"/>
                    <a:pt x="835" y="151"/>
                  </a:cubicBezTo>
                  <a:cubicBezTo>
                    <a:pt x="829" y="152"/>
                    <a:pt x="812" y="158"/>
                    <a:pt x="809" y="165"/>
                  </a:cubicBezTo>
                  <a:cubicBezTo>
                    <a:pt x="807" y="169"/>
                    <a:pt x="809" y="172"/>
                    <a:pt x="809" y="178"/>
                  </a:cubicBezTo>
                  <a:cubicBezTo>
                    <a:pt x="809" y="191"/>
                    <a:pt x="811" y="210"/>
                    <a:pt x="811" y="224"/>
                  </a:cubicBezTo>
                  <a:cubicBezTo>
                    <a:pt x="811" y="230"/>
                    <a:pt x="806" y="236"/>
                    <a:pt x="806" y="242"/>
                  </a:cubicBezTo>
                  <a:cubicBezTo>
                    <a:pt x="806" y="260"/>
                    <a:pt x="808" y="282"/>
                    <a:pt x="808" y="300"/>
                  </a:cubicBezTo>
                  <a:cubicBezTo>
                    <a:pt x="808" y="348"/>
                    <a:pt x="817" y="404"/>
                    <a:pt x="817" y="459"/>
                  </a:cubicBezTo>
                  <a:cubicBezTo>
                    <a:pt x="817" y="486"/>
                    <a:pt x="814" y="513"/>
                    <a:pt x="815" y="539"/>
                  </a:cubicBezTo>
                  <a:cubicBezTo>
                    <a:pt x="816" y="567"/>
                    <a:pt x="822" y="594"/>
                    <a:pt x="821" y="620"/>
                  </a:cubicBezTo>
                  <a:cubicBezTo>
                    <a:pt x="821" y="659"/>
                    <a:pt x="820" y="702"/>
                    <a:pt x="820" y="744"/>
                  </a:cubicBezTo>
                  <a:cubicBezTo>
                    <a:pt x="819" y="790"/>
                    <a:pt x="810" y="836"/>
                    <a:pt x="824" y="874"/>
                  </a:cubicBezTo>
                  <a:cubicBezTo>
                    <a:pt x="856" y="879"/>
                    <a:pt x="902" y="889"/>
                    <a:pt x="944" y="892"/>
                  </a:cubicBezTo>
                  <a:close/>
                  <a:moveTo>
                    <a:pt x="603" y="247"/>
                  </a:moveTo>
                  <a:cubicBezTo>
                    <a:pt x="624" y="248"/>
                    <a:pt x="645" y="262"/>
                    <a:pt x="670" y="266"/>
                  </a:cubicBezTo>
                  <a:cubicBezTo>
                    <a:pt x="701" y="272"/>
                    <a:pt x="772" y="276"/>
                    <a:pt x="794" y="259"/>
                  </a:cubicBezTo>
                  <a:cubicBezTo>
                    <a:pt x="792" y="237"/>
                    <a:pt x="792" y="229"/>
                    <a:pt x="796" y="210"/>
                  </a:cubicBezTo>
                  <a:cubicBezTo>
                    <a:pt x="736" y="228"/>
                    <a:pt x="664" y="220"/>
                    <a:pt x="603" y="203"/>
                  </a:cubicBezTo>
                  <a:cubicBezTo>
                    <a:pt x="599" y="218"/>
                    <a:pt x="602" y="230"/>
                    <a:pt x="603" y="247"/>
                  </a:cubicBezTo>
                  <a:close/>
                  <a:moveTo>
                    <a:pt x="498" y="256"/>
                  </a:moveTo>
                  <a:cubicBezTo>
                    <a:pt x="473" y="247"/>
                    <a:pt x="454" y="226"/>
                    <a:pt x="421" y="222"/>
                  </a:cubicBezTo>
                  <a:cubicBezTo>
                    <a:pt x="415" y="230"/>
                    <a:pt x="409" y="236"/>
                    <a:pt x="406" y="247"/>
                  </a:cubicBezTo>
                  <a:cubicBezTo>
                    <a:pt x="445" y="247"/>
                    <a:pt x="467" y="271"/>
                    <a:pt x="498" y="289"/>
                  </a:cubicBezTo>
                  <a:cubicBezTo>
                    <a:pt x="501" y="275"/>
                    <a:pt x="506" y="267"/>
                    <a:pt x="498" y="256"/>
                  </a:cubicBezTo>
                  <a:close/>
                  <a:moveTo>
                    <a:pt x="274" y="260"/>
                  </a:moveTo>
                  <a:cubicBezTo>
                    <a:pt x="227" y="335"/>
                    <a:pt x="190" y="418"/>
                    <a:pt x="151" y="498"/>
                  </a:cubicBezTo>
                  <a:cubicBezTo>
                    <a:pt x="149" y="504"/>
                    <a:pt x="143" y="508"/>
                    <a:pt x="141" y="513"/>
                  </a:cubicBezTo>
                  <a:cubicBezTo>
                    <a:pt x="135" y="525"/>
                    <a:pt x="135" y="539"/>
                    <a:pt x="130" y="551"/>
                  </a:cubicBezTo>
                  <a:cubicBezTo>
                    <a:pt x="113" y="595"/>
                    <a:pt x="80" y="636"/>
                    <a:pt x="66" y="680"/>
                  </a:cubicBezTo>
                  <a:cubicBezTo>
                    <a:pt x="45" y="708"/>
                    <a:pt x="34" y="738"/>
                    <a:pt x="21" y="773"/>
                  </a:cubicBezTo>
                  <a:cubicBezTo>
                    <a:pt x="34" y="785"/>
                    <a:pt x="58" y="791"/>
                    <a:pt x="72" y="798"/>
                  </a:cubicBezTo>
                  <a:cubicBezTo>
                    <a:pt x="76" y="800"/>
                    <a:pt x="79" y="802"/>
                    <a:pt x="83" y="803"/>
                  </a:cubicBezTo>
                  <a:cubicBezTo>
                    <a:pt x="106" y="812"/>
                    <a:pt x="127" y="821"/>
                    <a:pt x="147" y="821"/>
                  </a:cubicBezTo>
                  <a:cubicBezTo>
                    <a:pt x="151" y="814"/>
                    <a:pt x="151" y="808"/>
                    <a:pt x="148" y="800"/>
                  </a:cubicBezTo>
                  <a:cubicBezTo>
                    <a:pt x="151" y="794"/>
                    <a:pt x="157" y="800"/>
                    <a:pt x="159" y="794"/>
                  </a:cubicBezTo>
                  <a:cubicBezTo>
                    <a:pt x="197" y="708"/>
                    <a:pt x="239" y="627"/>
                    <a:pt x="270" y="533"/>
                  </a:cubicBezTo>
                  <a:cubicBezTo>
                    <a:pt x="308" y="445"/>
                    <a:pt x="344" y="341"/>
                    <a:pt x="389" y="260"/>
                  </a:cubicBezTo>
                  <a:cubicBezTo>
                    <a:pt x="385" y="259"/>
                    <a:pt x="381" y="256"/>
                    <a:pt x="382" y="250"/>
                  </a:cubicBezTo>
                  <a:cubicBezTo>
                    <a:pt x="390" y="248"/>
                    <a:pt x="397" y="245"/>
                    <a:pt x="395" y="233"/>
                  </a:cubicBezTo>
                  <a:cubicBezTo>
                    <a:pt x="365" y="230"/>
                    <a:pt x="310" y="242"/>
                    <a:pt x="274" y="260"/>
                  </a:cubicBezTo>
                  <a:close/>
                  <a:moveTo>
                    <a:pt x="1170" y="797"/>
                  </a:moveTo>
                  <a:cubicBezTo>
                    <a:pt x="1172" y="717"/>
                    <a:pt x="1176" y="626"/>
                    <a:pt x="1174" y="550"/>
                  </a:cubicBezTo>
                  <a:cubicBezTo>
                    <a:pt x="1174" y="527"/>
                    <a:pt x="1170" y="502"/>
                    <a:pt x="1168" y="486"/>
                  </a:cubicBezTo>
                  <a:cubicBezTo>
                    <a:pt x="1168" y="477"/>
                    <a:pt x="1170" y="473"/>
                    <a:pt x="1170" y="462"/>
                  </a:cubicBezTo>
                  <a:cubicBezTo>
                    <a:pt x="1170" y="432"/>
                    <a:pt x="1170" y="401"/>
                    <a:pt x="1170" y="365"/>
                  </a:cubicBezTo>
                  <a:cubicBezTo>
                    <a:pt x="1170" y="339"/>
                    <a:pt x="1175" y="280"/>
                    <a:pt x="1164" y="268"/>
                  </a:cubicBezTo>
                  <a:cubicBezTo>
                    <a:pt x="1159" y="262"/>
                    <a:pt x="1112" y="251"/>
                    <a:pt x="1097" y="251"/>
                  </a:cubicBezTo>
                  <a:cubicBezTo>
                    <a:pt x="1094" y="251"/>
                    <a:pt x="1085" y="254"/>
                    <a:pt x="1082" y="257"/>
                  </a:cubicBezTo>
                  <a:cubicBezTo>
                    <a:pt x="1084" y="279"/>
                    <a:pt x="1079" y="304"/>
                    <a:pt x="1079" y="329"/>
                  </a:cubicBezTo>
                  <a:cubicBezTo>
                    <a:pt x="1079" y="354"/>
                    <a:pt x="1079" y="380"/>
                    <a:pt x="1079" y="406"/>
                  </a:cubicBezTo>
                  <a:cubicBezTo>
                    <a:pt x="1079" y="458"/>
                    <a:pt x="1083" y="507"/>
                    <a:pt x="1085" y="559"/>
                  </a:cubicBezTo>
                  <a:cubicBezTo>
                    <a:pt x="1090" y="673"/>
                    <a:pt x="1083" y="783"/>
                    <a:pt x="1081" y="889"/>
                  </a:cubicBezTo>
                  <a:cubicBezTo>
                    <a:pt x="1098" y="911"/>
                    <a:pt x="1141" y="900"/>
                    <a:pt x="1165" y="891"/>
                  </a:cubicBezTo>
                  <a:cubicBezTo>
                    <a:pt x="1173" y="862"/>
                    <a:pt x="1169" y="832"/>
                    <a:pt x="1170" y="797"/>
                  </a:cubicBezTo>
                  <a:close/>
                  <a:moveTo>
                    <a:pt x="359" y="606"/>
                  </a:moveTo>
                  <a:cubicBezTo>
                    <a:pt x="361" y="598"/>
                    <a:pt x="366" y="593"/>
                    <a:pt x="368" y="585"/>
                  </a:cubicBezTo>
                  <a:cubicBezTo>
                    <a:pt x="364" y="586"/>
                    <a:pt x="360" y="586"/>
                    <a:pt x="356" y="585"/>
                  </a:cubicBezTo>
                  <a:cubicBezTo>
                    <a:pt x="353" y="561"/>
                    <a:pt x="326" y="567"/>
                    <a:pt x="316" y="553"/>
                  </a:cubicBezTo>
                  <a:cubicBezTo>
                    <a:pt x="320" y="550"/>
                    <a:pt x="319" y="543"/>
                    <a:pt x="326" y="542"/>
                  </a:cubicBezTo>
                  <a:cubicBezTo>
                    <a:pt x="334" y="507"/>
                    <a:pt x="361" y="490"/>
                    <a:pt x="363" y="448"/>
                  </a:cubicBezTo>
                  <a:cubicBezTo>
                    <a:pt x="380" y="432"/>
                    <a:pt x="402" y="457"/>
                    <a:pt x="420" y="463"/>
                  </a:cubicBezTo>
                  <a:cubicBezTo>
                    <a:pt x="422" y="456"/>
                    <a:pt x="426" y="452"/>
                    <a:pt x="429" y="445"/>
                  </a:cubicBezTo>
                  <a:cubicBezTo>
                    <a:pt x="411" y="432"/>
                    <a:pt x="394" y="433"/>
                    <a:pt x="380" y="423"/>
                  </a:cubicBezTo>
                  <a:cubicBezTo>
                    <a:pt x="377" y="397"/>
                    <a:pt x="400" y="399"/>
                    <a:pt x="403" y="372"/>
                  </a:cubicBezTo>
                  <a:cubicBezTo>
                    <a:pt x="413" y="360"/>
                    <a:pt x="419" y="345"/>
                    <a:pt x="423" y="330"/>
                  </a:cubicBezTo>
                  <a:cubicBezTo>
                    <a:pt x="426" y="319"/>
                    <a:pt x="428" y="299"/>
                    <a:pt x="432" y="307"/>
                  </a:cubicBezTo>
                  <a:cubicBezTo>
                    <a:pt x="435" y="305"/>
                    <a:pt x="430" y="302"/>
                    <a:pt x="433" y="301"/>
                  </a:cubicBezTo>
                  <a:cubicBezTo>
                    <a:pt x="453" y="295"/>
                    <a:pt x="468" y="310"/>
                    <a:pt x="486" y="318"/>
                  </a:cubicBezTo>
                  <a:cubicBezTo>
                    <a:pt x="487" y="313"/>
                    <a:pt x="491" y="311"/>
                    <a:pt x="491" y="306"/>
                  </a:cubicBezTo>
                  <a:cubicBezTo>
                    <a:pt x="472" y="279"/>
                    <a:pt x="436" y="263"/>
                    <a:pt x="403" y="259"/>
                  </a:cubicBezTo>
                  <a:cubicBezTo>
                    <a:pt x="403" y="266"/>
                    <a:pt x="393" y="272"/>
                    <a:pt x="397" y="279"/>
                  </a:cubicBezTo>
                  <a:cubicBezTo>
                    <a:pt x="406" y="282"/>
                    <a:pt x="432" y="297"/>
                    <a:pt x="411" y="312"/>
                  </a:cubicBezTo>
                  <a:cubicBezTo>
                    <a:pt x="412" y="321"/>
                    <a:pt x="406" y="323"/>
                    <a:pt x="407" y="332"/>
                  </a:cubicBezTo>
                  <a:cubicBezTo>
                    <a:pt x="396" y="349"/>
                    <a:pt x="388" y="374"/>
                    <a:pt x="380" y="389"/>
                  </a:cubicBezTo>
                  <a:cubicBezTo>
                    <a:pt x="375" y="398"/>
                    <a:pt x="375" y="414"/>
                    <a:pt x="363" y="418"/>
                  </a:cubicBezTo>
                  <a:cubicBezTo>
                    <a:pt x="357" y="416"/>
                    <a:pt x="354" y="411"/>
                    <a:pt x="350" y="406"/>
                  </a:cubicBezTo>
                  <a:cubicBezTo>
                    <a:pt x="345" y="408"/>
                    <a:pt x="340" y="410"/>
                    <a:pt x="332" y="409"/>
                  </a:cubicBezTo>
                  <a:cubicBezTo>
                    <a:pt x="329" y="416"/>
                    <a:pt x="326" y="421"/>
                    <a:pt x="326" y="430"/>
                  </a:cubicBezTo>
                  <a:cubicBezTo>
                    <a:pt x="336" y="433"/>
                    <a:pt x="350" y="440"/>
                    <a:pt x="348" y="453"/>
                  </a:cubicBezTo>
                  <a:cubicBezTo>
                    <a:pt x="348" y="458"/>
                    <a:pt x="338" y="463"/>
                    <a:pt x="335" y="471"/>
                  </a:cubicBezTo>
                  <a:cubicBezTo>
                    <a:pt x="332" y="477"/>
                    <a:pt x="333" y="484"/>
                    <a:pt x="332" y="489"/>
                  </a:cubicBezTo>
                  <a:cubicBezTo>
                    <a:pt x="325" y="510"/>
                    <a:pt x="313" y="536"/>
                    <a:pt x="306" y="550"/>
                  </a:cubicBezTo>
                  <a:cubicBezTo>
                    <a:pt x="304" y="551"/>
                    <a:pt x="300" y="551"/>
                    <a:pt x="298" y="553"/>
                  </a:cubicBezTo>
                  <a:cubicBezTo>
                    <a:pt x="293" y="549"/>
                    <a:pt x="289" y="544"/>
                    <a:pt x="282" y="542"/>
                  </a:cubicBezTo>
                  <a:cubicBezTo>
                    <a:pt x="277" y="550"/>
                    <a:pt x="275" y="559"/>
                    <a:pt x="271" y="568"/>
                  </a:cubicBezTo>
                  <a:cubicBezTo>
                    <a:pt x="282" y="571"/>
                    <a:pt x="292" y="577"/>
                    <a:pt x="291" y="588"/>
                  </a:cubicBezTo>
                  <a:cubicBezTo>
                    <a:pt x="270" y="614"/>
                    <a:pt x="257" y="656"/>
                    <a:pt x="253" y="689"/>
                  </a:cubicBezTo>
                  <a:cubicBezTo>
                    <a:pt x="249" y="693"/>
                    <a:pt x="245" y="695"/>
                    <a:pt x="241" y="695"/>
                  </a:cubicBezTo>
                  <a:cubicBezTo>
                    <a:pt x="234" y="692"/>
                    <a:pt x="231" y="684"/>
                    <a:pt x="223" y="682"/>
                  </a:cubicBezTo>
                  <a:cubicBezTo>
                    <a:pt x="219" y="696"/>
                    <a:pt x="207" y="711"/>
                    <a:pt x="206" y="723"/>
                  </a:cubicBezTo>
                  <a:cubicBezTo>
                    <a:pt x="241" y="714"/>
                    <a:pt x="264" y="741"/>
                    <a:pt x="294" y="753"/>
                  </a:cubicBezTo>
                  <a:cubicBezTo>
                    <a:pt x="297" y="747"/>
                    <a:pt x="302" y="742"/>
                    <a:pt x="304" y="735"/>
                  </a:cubicBezTo>
                  <a:cubicBezTo>
                    <a:pt x="294" y="719"/>
                    <a:pt x="278" y="710"/>
                    <a:pt x="259" y="703"/>
                  </a:cubicBezTo>
                  <a:cubicBezTo>
                    <a:pt x="259" y="701"/>
                    <a:pt x="258" y="700"/>
                    <a:pt x="257" y="698"/>
                  </a:cubicBezTo>
                  <a:cubicBezTo>
                    <a:pt x="260" y="695"/>
                    <a:pt x="260" y="688"/>
                    <a:pt x="266" y="688"/>
                  </a:cubicBezTo>
                  <a:cubicBezTo>
                    <a:pt x="266" y="685"/>
                    <a:pt x="266" y="682"/>
                    <a:pt x="266" y="679"/>
                  </a:cubicBezTo>
                  <a:cubicBezTo>
                    <a:pt x="286" y="663"/>
                    <a:pt x="288" y="630"/>
                    <a:pt x="306" y="612"/>
                  </a:cubicBezTo>
                  <a:cubicBezTo>
                    <a:pt x="306" y="599"/>
                    <a:pt x="309" y="589"/>
                    <a:pt x="318" y="585"/>
                  </a:cubicBezTo>
                  <a:cubicBezTo>
                    <a:pt x="334" y="586"/>
                    <a:pt x="343" y="598"/>
                    <a:pt x="359" y="606"/>
                  </a:cubicBezTo>
                  <a:close/>
                  <a:moveTo>
                    <a:pt x="738" y="285"/>
                  </a:moveTo>
                  <a:cubicBezTo>
                    <a:pt x="691" y="287"/>
                    <a:pt x="645" y="270"/>
                    <a:pt x="601" y="262"/>
                  </a:cubicBezTo>
                  <a:cubicBezTo>
                    <a:pt x="601" y="263"/>
                    <a:pt x="601" y="265"/>
                    <a:pt x="601" y="266"/>
                  </a:cubicBezTo>
                  <a:cubicBezTo>
                    <a:pt x="605" y="427"/>
                    <a:pt x="599" y="604"/>
                    <a:pt x="603" y="744"/>
                  </a:cubicBezTo>
                  <a:cubicBezTo>
                    <a:pt x="606" y="740"/>
                    <a:pt x="620" y="744"/>
                    <a:pt x="620" y="744"/>
                  </a:cubicBezTo>
                  <a:cubicBezTo>
                    <a:pt x="626" y="742"/>
                    <a:pt x="629" y="747"/>
                    <a:pt x="638" y="748"/>
                  </a:cubicBezTo>
                  <a:cubicBezTo>
                    <a:pt x="643" y="750"/>
                    <a:pt x="650" y="747"/>
                    <a:pt x="656" y="748"/>
                  </a:cubicBezTo>
                  <a:cubicBezTo>
                    <a:pt x="660" y="749"/>
                    <a:pt x="663" y="752"/>
                    <a:pt x="667" y="753"/>
                  </a:cubicBezTo>
                  <a:cubicBezTo>
                    <a:pt x="711" y="761"/>
                    <a:pt x="762" y="754"/>
                    <a:pt x="808" y="748"/>
                  </a:cubicBezTo>
                  <a:cubicBezTo>
                    <a:pt x="807" y="692"/>
                    <a:pt x="810" y="637"/>
                    <a:pt x="806" y="576"/>
                  </a:cubicBezTo>
                  <a:cubicBezTo>
                    <a:pt x="803" y="528"/>
                    <a:pt x="806" y="478"/>
                    <a:pt x="803" y="430"/>
                  </a:cubicBezTo>
                  <a:cubicBezTo>
                    <a:pt x="800" y="382"/>
                    <a:pt x="793" y="323"/>
                    <a:pt x="796" y="275"/>
                  </a:cubicBezTo>
                  <a:cubicBezTo>
                    <a:pt x="775" y="275"/>
                    <a:pt x="757" y="284"/>
                    <a:pt x="738" y="285"/>
                  </a:cubicBezTo>
                  <a:close/>
                  <a:moveTo>
                    <a:pt x="1040" y="269"/>
                  </a:moveTo>
                  <a:cubicBezTo>
                    <a:pt x="1039" y="300"/>
                    <a:pt x="1044" y="307"/>
                    <a:pt x="1038" y="327"/>
                  </a:cubicBezTo>
                  <a:cubicBezTo>
                    <a:pt x="1040" y="366"/>
                    <a:pt x="1046" y="408"/>
                    <a:pt x="1043" y="451"/>
                  </a:cubicBezTo>
                  <a:cubicBezTo>
                    <a:pt x="1033" y="587"/>
                    <a:pt x="1037" y="739"/>
                    <a:pt x="1043" y="868"/>
                  </a:cubicBezTo>
                  <a:cubicBezTo>
                    <a:pt x="1049" y="871"/>
                    <a:pt x="1056" y="881"/>
                    <a:pt x="1065" y="877"/>
                  </a:cubicBezTo>
                  <a:cubicBezTo>
                    <a:pt x="1078" y="767"/>
                    <a:pt x="1075" y="662"/>
                    <a:pt x="1073" y="551"/>
                  </a:cubicBezTo>
                  <a:cubicBezTo>
                    <a:pt x="1072" y="517"/>
                    <a:pt x="1067" y="483"/>
                    <a:pt x="1065" y="448"/>
                  </a:cubicBezTo>
                  <a:cubicBezTo>
                    <a:pt x="1063" y="389"/>
                    <a:pt x="1070" y="325"/>
                    <a:pt x="1067" y="268"/>
                  </a:cubicBezTo>
                  <a:cubicBezTo>
                    <a:pt x="1053" y="266"/>
                    <a:pt x="1050" y="273"/>
                    <a:pt x="1041" y="268"/>
                  </a:cubicBezTo>
                  <a:cubicBezTo>
                    <a:pt x="1041" y="266"/>
                    <a:pt x="1039" y="267"/>
                    <a:pt x="1040" y="269"/>
                  </a:cubicBezTo>
                  <a:close/>
                  <a:moveTo>
                    <a:pt x="1467" y="397"/>
                  </a:moveTo>
                  <a:cubicBezTo>
                    <a:pt x="1496" y="392"/>
                    <a:pt x="1534" y="379"/>
                    <a:pt x="1547" y="359"/>
                  </a:cubicBezTo>
                  <a:cubicBezTo>
                    <a:pt x="1559" y="341"/>
                    <a:pt x="1543" y="327"/>
                    <a:pt x="1537" y="315"/>
                  </a:cubicBezTo>
                  <a:cubicBezTo>
                    <a:pt x="1531" y="303"/>
                    <a:pt x="1528" y="286"/>
                    <a:pt x="1516" y="283"/>
                  </a:cubicBezTo>
                  <a:cubicBezTo>
                    <a:pt x="1510" y="282"/>
                    <a:pt x="1493" y="283"/>
                    <a:pt x="1481" y="285"/>
                  </a:cubicBezTo>
                  <a:cubicBezTo>
                    <a:pt x="1469" y="286"/>
                    <a:pt x="1454" y="288"/>
                    <a:pt x="1446" y="291"/>
                  </a:cubicBezTo>
                  <a:cubicBezTo>
                    <a:pt x="1429" y="296"/>
                    <a:pt x="1417" y="310"/>
                    <a:pt x="1406" y="315"/>
                  </a:cubicBezTo>
                  <a:cubicBezTo>
                    <a:pt x="1410" y="320"/>
                    <a:pt x="1401" y="324"/>
                    <a:pt x="1405" y="329"/>
                  </a:cubicBezTo>
                  <a:cubicBezTo>
                    <a:pt x="1400" y="329"/>
                    <a:pt x="1397" y="333"/>
                    <a:pt x="1394" y="336"/>
                  </a:cubicBezTo>
                  <a:cubicBezTo>
                    <a:pt x="1395" y="363"/>
                    <a:pt x="1412" y="382"/>
                    <a:pt x="1422" y="404"/>
                  </a:cubicBezTo>
                  <a:cubicBezTo>
                    <a:pt x="1435" y="397"/>
                    <a:pt x="1450" y="400"/>
                    <a:pt x="1467" y="397"/>
                  </a:cubicBezTo>
                  <a:close/>
                  <a:moveTo>
                    <a:pt x="388" y="292"/>
                  </a:moveTo>
                  <a:cubicBezTo>
                    <a:pt x="371" y="325"/>
                    <a:pt x="355" y="359"/>
                    <a:pt x="339" y="392"/>
                  </a:cubicBezTo>
                  <a:cubicBezTo>
                    <a:pt x="350" y="388"/>
                    <a:pt x="350" y="396"/>
                    <a:pt x="359" y="397"/>
                  </a:cubicBezTo>
                  <a:cubicBezTo>
                    <a:pt x="378" y="369"/>
                    <a:pt x="393" y="332"/>
                    <a:pt x="403" y="300"/>
                  </a:cubicBezTo>
                  <a:cubicBezTo>
                    <a:pt x="400" y="295"/>
                    <a:pt x="397" y="291"/>
                    <a:pt x="388" y="292"/>
                  </a:cubicBezTo>
                  <a:close/>
                  <a:moveTo>
                    <a:pt x="447" y="319"/>
                  </a:moveTo>
                  <a:cubicBezTo>
                    <a:pt x="438" y="329"/>
                    <a:pt x="435" y="344"/>
                    <a:pt x="424" y="366"/>
                  </a:cubicBezTo>
                  <a:cubicBezTo>
                    <a:pt x="416" y="383"/>
                    <a:pt x="401" y="399"/>
                    <a:pt x="403" y="410"/>
                  </a:cubicBezTo>
                  <a:cubicBezTo>
                    <a:pt x="405" y="422"/>
                    <a:pt x="423" y="423"/>
                    <a:pt x="430" y="433"/>
                  </a:cubicBezTo>
                  <a:cubicBezTo>
                    <a:pt x="452" y="406"/>
                    <a:pt x="462" y="367"/>
                    <a:pt x="479" y="335"/>
                  </a:cubicBezTo>
                  <a:cubicBezTo>
                    <a:pt x="472" y="326"/>
                    <a:pt x="459" y="318"/>
                    <a:pt x="447" y="319"/>
                  </a:cubicBezTo>
                  <a:close/>
                  <a:moveTo>
                    <a:pt x="492" y="333"/>
                  </a:moveTo>
                  <a:cubicBezTo>
                    <a:pt x="481" y="368"/>
                    <a:pt x="456" y="403"/>
                    <a:pt x="445" y="438"/>
                  </a:cubicBezTo>
                  <a:cubicBezTo>
                    <a:pt x="437" y="466"/>
                    <a:pt x="445" y="513"/>
                    <a:pt x="447" y="548"/>
                  </a:cubicBezTo>
                  <a:cubicBezTo>
                    <a:pt x="449" y="581"/>
                    <a:pt x="444" y="615"/>
                    <a:pt x="445" y="644"/>
                  </a:cubicBezTo>
                  <a:cubicBezTo>
                    <a:pt x="448" y="710"/>
                    <a:pt x="450" y="788"/>
                    <a:pt x="447" y="858"/>
                  </a:cubicBezTo>
                  <a:cubicBezTo>
                    <a:pt x="449" y="863"/>
                    <a:pt x="459" y="865"/>
                    <a:pt x="456" y="877"/>
                  </a:cubicBezTo>
                  <a:cubicBezTo>
                    <a:pt x="490" y="894"/>
                    <a:pt x="531" y="886"/>
                    <a:pt x="567" y="876"/>
                  </a:cubicBezTo>
                  <a:cubicBezTo>
                    <a:pt x="576" y="837"/>
                    <a:pt x="568" y="796"/>
                    <a:pt x="568" y="754"/>
                  </a:cubicBezTo>
                  <a:cubicBezTo>
                    <a:pt x="569" y="691"/>
                    <a:pt x="577" y="625"/>
                    <a:pt x="576" y="548"/>
                  </a:cubicBezTo>
                  <a:cubicBezTo>
                    <a:pt x="575" y="527"/>
                    <a:pt x="576" y="505"/>
                    <a:pt x="574" y="486"/>
                  </a:cubicBezTo>
                  <a:cubicBezTo>
                    <a:pt x="574" y="480"/>
                    <a:pt x="570" y="475"/>
                    <a:pt x="570" y="470"/>
                  </a:cubicBezTo>
                  <a:cubicBezTo>
                    <a:pt x="568" y="455"/>
                    <a:pt x="573" y="439"/>
                    <a:pt x="571" y="424"/>
                  </a:cubicBezTo>
                  <a:cubicBezTo>
                    <a:pt x="568" y="395"/>
                    <a:pt x="562" y="368"/>
                    <a:pt x="559" y="336"/>
                  </a:cubicBezTo>
                  <a:cubicBezTo>
                    <a:pt x="539" y="327"/>
                    <a:pt x="512" y="327"/>
                    <a:pt x="492" y="333"/>
                  </a:cubicBezTo>
                  <a:close/>
                  <a:moveTo>
                    <a:pt x="1426" y="416"/>
                  </a:moveTo>
                  <a:cubicBezTo>
                    <a:pt x="1427" y="428"/>
                    <a:pt x="1433" y="434"/>
                    <a:pt x="1437" y="442"/>
                  </a:cubicBezTo>
                  <a:cubicBezTo>
                    <a:pt x="1444" y="443"/>
                    <a:pt x="1445" y="437"/>
                    <a:pt x="1452" y="438"/>
                  </a:cubicBezTo>
                  <a:cubicBezTo>
                    <a:pt x="1498" y="454"/>
                    <a:pt x="1610" y="417"/>
                    <a:pt x="1558" y="362"/>
                  </a:cubicBezTo>
                  <a:cubicBezTo>
                    <a:pt x="1536" y="402"/>
                    <a:pt x="1477" y="409"/>
                    <a:pt x="1426" y="416"/>
                  </a:cubicBezTo>
                  <a:close/>
                  <a:moveTo>
                    <a:pt x="1396" y="503"/>
                  </a:moveTo>
                  <a:cubicBezTo>
                    <a:pt x="1396" y="514"/>
                    <a:pt x="1393" y="526"/>
                    <a:pt x="1393" y="538"/>
                  </a:cubicBezTo>
                  <a:cubicBezTo>
                    <a:pt x="1393" y="562"/>
                    <a:pt x="1395" y="590"/>
                    <a:pt x="1396" y="618"/>
                  </a:cubicBezTo>
                  <a:cubicBezTo>
                    <a:pt x="1396" y="635"/>
                    <a:pt x="1396" y="654"/>
                    <a:pt x="1399" y="665"/>
                  </a:cubicBezTo>
                  <a:cubicBezTo>
                    <a:pt x="1401" y="673"/>
                    <a:pt x="1411" y="681"/>
                    <a:pt x="1417" y="691"/>
                  </a:cubicBezTo>
                  <a:cubicBezTo>
                    <a:pt x="1430" y="712"/>
                    <a:pt x="1442" y="742"/>
                    <a:pt x="1455" y="773"/>
                  </a:cubicBezTo>
                  <a:cubicBezTo>
                    <a:pt x="1464" y="794"/>
                    <a:pt x="1478" y="842"/>
                    <a:pt x="1493" y="855"/>
                  </a:cubicBezTo>
                  <a:cubicBezTo>
                    <a:pt x="1502" y="862"/>
                    <a:pt x="1523" y="864"/>
                    <a:pt x="1534" y="870"/>
                  </a:cubicBezTo>
                  <a:cubicBezTo>
                    <a:pt x="1557" y="881"/>
                    <a:pt x="1587" y="883"/>
                    <a:pt x="1610" y="888"/>
                  </a:cubicBezTo>
                  <a:cubicBezTo>
                    <a:pt x="1599" y="872"/>
                    <a:pt x="1594" y="853"/>
                    <a:pt x="1588" y="833"/>
                  </a:cubicBezTo>
                  <a:cubicBezTo>
                    <a:pt x="1584" y="818"/>
                    <a:pt x="1575" y="805"/>
                    <a:pt x="1570" y="791"/>
                  </a:cubicBezTo>
                  <a:cubicBezTo>
                    <a:pt x="1568" y="785"/>
                    <a:pt x="1569" y="779"/>
                    <a:pt x="1567" y="773"/>
                  </a:cubicBezTo>
                  <a:cubicBezTo>
                    <a:pt x="1556" y="740"/>
                    <a:pt x="1538" y="707"/>
                    <a:pt x="1525" y="674"/>
                  </a:cubicBezTo>
                  <a:cubicBezTo>
                    <a:pt x="1511" y="640"/>
                    <a:pt x="1500" y="606"/>
                    <a:pt x="1485" y="574"/>
                  </a:cubicBezTo>
                  <a:cubicBezTo>
                    <a:pt x="1455" y="509"/>
                    <a:pt x="1428" y="443"/>
                    <a:pt x="1396" y="380"/>
                  </a:cubicBezTo>
                  <a:cubicBezTo>
                    <a:pt x="1396" y="379"/>
                    <a:pt x="1393" y="378"/>
                    <a:pt x="1393" y="380"/>
                  </a:cubicBezTo>
                  <a:cubicBezTo>
                    <a:pt x="1392" y="413"/>
                    <a:pt x="1395" y="458"/>
                    <a:pt x="1396" y="503"/>
                  </a:cubicBezTo>
                  <a:close/>
                  <a:moveTo>
                    <a:pt x="1443" y="454"/>
                  </a:moveTo>
                  <a:cubicBezTo>
                    <a:pt x="1451" y="465"/>
                    <a:pt x="1454" y="481"/>
                    <a:pt x="1461" y="492"/>
                  </a:cubicBezTo>
                  <a:cubicBezTo>
                    <a:pt x="1461" y="489"/>
                    <a:pt x="1462" y="487"/>
                    <a:pt x="1466" y="488"/>
                  </a:cubicBezTo>
                  <a:cubicBezTo>
                    <a:pt x="1476" y="489"/>
                    <a:pt x="1491" y="488"/>
                    <a:pt x="1502" y="488"/>
                  </a:cubicBezTo>
                  <a:cubicBezTo>
                    <a:pt x="1534" y="486"/>
                    <a:pt x="1574" y="457"/>
                    <a:pt x="1584" y="435"/>
                  </a:cubicBezTo>
                  <a:cubicBezTo>
                    <a:pt x="1588" y="426"/>
                    <a:pt x="1588" y="415"/>
                    <a:pt x="1579" y="410"/>
                  </a:cubicBezTo>
                  <a:cubicBezTo>
                    <a:pt x="1554" y="454"/>
                    <a:pt x="1488" y="454"/>
                    <a:pt x="1443" y="454"/>
                  </a:cubicBezTo>
                  <a:close/>
                  <a:moveTo>
                    <a:pt x="1464" y="503"/>
                  </a:moveTo>
                  <a:cubicBezTo>
                    <a:pt x="1467" y="504"/>
                    <a:pt x="1466" y="510"/>
                    <a:pt x="1469" y="512"/>
                  </a:cubicBezTo>
                  <a:cubicBezTo>
                    <a:pt x="1488" y="513"/>
                    <a:pt x="1508" y="518"/>
                    <a:pt x="1526" y="516"/>
                  </a:cubicBezTo>
                  <a:cubicBezTo>
                    <a:pt x="1563" y="513"/>
                    <a:pt x="1589" y="484"/>
                    <a:pt x="1607" y="456"/>
                  </a:cubicBezTo>
                  <a:cubicBezTo>
                    <a:pt x="1600" y="452"/>
                    <a:pt x="1601" y="442"/>
                    <a:pt x="1594" y="439"/>
                  </a:cubicBezTo>
                  <a:cubicBezTo>
                    <a:pt x="1569" y="483"/>
                    <a:pt x="1522" y="507"/>
                    <a:pt x="1464" y="503"/>
                  </a:cubicBezTo>
                  <a:close/>
                  <a:moveTo>
                    <a:pt x="285" y="533"/>
                  </a:moveTo>
                  <a:cubicBezTo>
                    <a:pt x="291" y="533"/>
                    <a:pt x="294" y="538"/>
                    <a:pt x="300" y="535"/>
                  </a:cubicBezTo>
                  <a:cubicBezTo>
                    <a:pt x="304" y="525"/>
                    <a:pt x="318" y="503"/>
                    <a:pt x="324" y="485"/>
                  </a:cubicBezTo>
                  <a:cubicBezTo>
                    <a:pt x="329" y="471"/>
                    <a:pt x="342" y="441"/>
                    <a:pt x="318" y="442"/>
                  </a:cubicBezTo>
                  <a:cubicBezTo>
                    <a:pt x="311" y="477"/>
                    <a:pt x="296" y="500"/>
                    <a:pt x="285" y="533"/>
                  </a:cubicBezTo>
                  <a:close/>
                  <a:moveTo>
                    <a:pt x="382" y="460"/>
                  </a:moveTo>
                  <a:cubicBezTo>
                    <a:pt x="364" y="482"/>
                    <a:pt x="349" y="518"/>
                    <a:pt x="336" y="548"/>
                  </a:cubicBezTo>
                  <a:cubicBezTo>
                    <a:pt x="348" y="558"/>
                    <a:pt x="361" y="565"/>
                    <a:pt x="371" y="576"/>
                  </a:cubicBezTo>
                  <a:cubicBezTo>
                    <a:pt x="387" y="546"/>
                    <a:pt x="401" y="513"/>
                    <a:pt x="412" y="479"/>
                  </a:cubicBezTo>
                  <a:cubicBezTo>
                    <a:pt x="406" y="468"/>
                    <a:pt x="393" y="462"/>
                    <a:pt x="382" y="460"/>
                  </a:cubicBezTo>
                  <a:close/>
                  <a:moveTo>
                    <a:pt x="418" y="494"/>
                  </a:moveTo>
                  <a:cubicBezTo>
                    <a:pt x="416" y="499"/>
                    <a:pt x="417" y="505"/>
                    <a:pt x="415" y="510"/>
                  </a:cubicBezTo>
                  <a:cubicBezTo>
                    <a:pt x="407" y="532"/>
                    <a:pt x="393" y="552"/>
                    <a:pt x="386" y="573"/>
                  </a:cubicBezTo>
                  <a:cubicBezTo>
                    <a:pt x="380" y="592"/>
                    <a:pt x="378" y="621"/>
                    <a:pt x="377" y="645"/>
                  </a:cubicBezTo>
                  <a:cubicBezTo>
                    <a:pt x="374" y="709"/>
                    <a:pt x="381" y="752"/>
                    <a:pt x="371" y="809"/>
                  </a:cubicBezTo>
                  <a:cubicBezTo>
                    <a:pt x="391" y="825"/>
                    <a:pt x="412" y="841"/>
                    <a:pt x="435" y="855"/>
                  </a:cubicBezTo>
                  <a:cubicBezTo>
                    <a:pt x="438" y="814"/>
                    <a:pt x="438" y="775"/>
                    <a:pt x="438" y="730"/>
                  </a:cubicBezTo>
                  <a:cubicBezTo>
                    <a:pt x="438" y="687"/>
                    <a:pt x="433" y="646"/>
                    <a:pt x="433" y="614"/>
                  </a:cubicBezTo>
                  <a:cubicBezTo>
                    <a:pt x="434" y="570"/>
                    <a:pt x="438" y="510"/>
                    <a:pt x="432" y="465"/>
                  </a:cubicBezTo>
                  <a:cubicBezTo>
                    <a:pt x="430" y="476"/>
                    <a:pt x="422" y="484"/>
                    <a:pt x="418" y="494"/>
                  </a:cubicBezTo>
                  <a:close/>
                  <a:moveTo>
                    <a:pt x="1473" y="523"/>
                  </a:moveTo>
                  <a:cubicBezTo>
                    <a:pt x="1501" y="584"/>
                    <a:pt x="1527" y="649"/>
                    <a:pt x="1553" y="712"/>
                  </a:cubicBezTo>
                  <a:cubicBezTo>
                    <a:pt x="1607" y="718"/>
                    <a:pt x="1672" y="688"/>
                    <a:pt x="1696" y="641"/>
                  </a:cubicBezTo>
                  <a:cubicBezTo>
                    <a:pt x="1669" y="583"/>
                    <a:pt x="1643" y="525"/>
                    <a:pt x="1613" y="471"/>
                  </a:cubicBezTo>
                  <a:cubicBezTo>
                    <a:pt x="1589" y="511"/>
                    <a:pt x="1530" y="544"/>
                    <a:pt x="1473" y="523"/>
                  </a:cubicBezTo>
                  <a:close/>
                  <a:moveTo>
                    <a:pt x="227" y="673"/>
                  </a:moveTo>
                  <a:cubicBezTo>
                    <a:pt x="231" y="674"/>
                    <a:pt x="236" y="676"/>
                    <a:pt x="241" y="677"/>
                  </a:cubicBezTo>
                  <a:cubicBezTo>
                    <a:pt x="249" y="643"/>
                    <a:pt x="263" y="616"/>
                    <a:pt x="274" y="585"/>
                  </a:cubicBezTo>
                  <a:cubicBezTo>
                    <a:pt x="270" y="585"/>
                    <a:pt x="269" y="581"/>
                    <a:pt x="265" y="582"/>
                  </a:cubicBezTo>
                  <a:cubicBezTo>
                    <a:pt x="254" y="614"/>
                    <a:pt x="239" y="642"/>
                    <a:pt x="227" y="673"/>
                  </a:cubicBezTo>
                  <a:close/>
                  <a:moveTo>
                    <a:pt x="330" y="601"/>
                  </a:moveTo>
                  <a:cubicBezTo>
                    <a:pt x="314" y="610"/>
                    <a:pt x="305" y="633"/>
                    <a:pt x="303" y="650"/>
                  </a:cubicBezTo>
                  <a:cubicBezTo>
                    <a:pt x="295" y="661"/>
                    <a:pt x="281" y="676"/>
                    <a:pt x="277" y="695"/>
                  </a:cubicBezTo>
                  <a:cubicBezTo>
                    <a:pt x="287" y="706"/>
                    <a:pt x="301" y="712"/>
                    <a:pt x="309" y="724"/>
                  </a:cubicBezTo>
                  <a:cubicBezTo>
                    <a:pt x="325" y="691"/>
                    <a:pt x="338" y="656"/>
                    <a:pt x="351" y="620"/>
                  </a:cubicBezTo>
                  <a:cubicBezTo>
                    <a:pt x="345" y="613"/>
                    <a:pt x="338" y="607"/>
                    <a:pt x="330" y="601"/>
                  </a:cubicBezTo>
                  <a:close/>
                  <a:moveTo>
                    <a:pt x="1561" y="727"/>
                  </a:moveTo>
                  <a:cubicBezTo>
                    <a:pt x="1562" y="734"/>
                    <a:pt x="1565" y="739"/>
                    <a:pt x="1567" y="744"/>
                  </a:cubicBezTo>
                  <a:cubicBezTo>
                    <a:pt x="1568" y="740"/>
                    <a:pt x="1571" y="737"/>
                    <a:pt x="1575" y="736"/>
                  </a:cubicBezTo>
                  <a:cubicBezTo>
                    <a:pt x="1588" y="737"/>
                    <a:pt x="1609" y="736"/>
                    <a:pt x="1622" y="735"/>
                  </a:cubicBezTo>
                  <a:cubicBezTo>
                    <a:pt x="1652" y="732"/>
                    <a:pt x="1682" y="709"/>
                    <a:pt x="1698" y="691"/>
                  </a:cubicBezTo>
                  <a:cubicBezTo>
                    <a:pt x="1706" y="681"/>
                    <a:pt x="1714" y="664"/>
                    <a:pt x="1702" y="657"/>
                  </a:cubicBezTo>
                  <a:cubicBezTo>
                    <a:pt x="1668" y="701"/>
                    <a:pt x="1622" y="725"/>
                    <a:pt x="1561" y="727"/>
                  </a:cubicBezTo>
                  <a:close/>
                  <a:moveTo>
                    <a:pt x="1714" y="686"/>
                  </a:moveTo>
                  <a:cubicBezTo>
                    <a:pt x="1690" y="728"/>
                    <a:pt x="1630" y="762"/>
                    <a:pt x="1567" y="745"/>
                  </a:cubicBezTo>
                  <a:cubicBezTo>
                    <a:pt x="1574" y="769"/>
                    <a:pt x="1582" y="790"/>
                    <a:pt x="1611" y="776"/>
                  </a:cubicBezTo>
                  <a:cubicBezTo>
                    <a:pt x="1664" y="788"/>
                    <a:pt x="1720" y="764"/>
                    <a:pt x="1735" y="720"/>
                  </a:cubicBezTo>
                  <a:cubicBezTo>
                    <a:pt x="1727" y="710"/>
                    <a:pt x="1727" y="692"/>
                    <a:pt x="1714" y="686"/>
                  </a:cubicBezTo>
                  <a:close/>
                  <a:moveTo>
                    <a:pt x="198" y="736"/>
                  </a:moveTo>
                  <a:cubicBezTo>
                    <a:pt x="192" y="747"/>
                    <a:pt x="188" y="759"/>
                    <a:pt x="183" y="771"/>
                  </a:cubicBezTo>
                  <a:cubicBezTo>
                    <a:pt x="205" y="775"/>
                    <a:pt x="217" y="773"/>
                    <a:pt x="238" y="780"/>
                  </a:cubicBezTo>
                  <a:cubicBezTo>
                    <a:pt x="249" y="789"/>
                    <a:pt x="258" y="801"/>
                    <a:pt x="273" y="808"/>
                  </a:cubicBezTo>
                  <a:cubicBezTo>
                    <a:pt x="275" y="792"/>
                    <a:pt x="283" y="786"/>
                    <a:pt x="286" y="770"/>
                  </a:cubicBezTo>
                  <a:cubicBezTo>
                    <a:pt x="267" y="752"/>
                    <a:pt x="235" y="732"/>
                    <a:pt x="198" y="736"/>
                  </a:cubicBezTo>
                  <a:close/>
                  <a:moveTo>
                    <a:pt x="1649" y="841"/>
                  </a:moveTo>
                  <a:cubicBezTo>
                    <a:pt x="1685" y="844"/>
                    <a:pt x="1727" y="826"/>
                    <a:pt x="1746" y="801"/>
                  </a:cubicBezTo>
                  <a:cubicBezTo>
                    <a:pt x="1763" y="779"/>
                    <a:pt x="1759" y="763"/>
                    <a:pt x="1746" y="739"/>
                  </a:cubicBezTo>
                  <a:cubicBezTo>
                    <a:pt x="1744" y="739"/>
                    <a:pt x="1743" y="739"/>
                    <a:pt x="1741" y="739"/>
                  </a:cubicBezTo>
                  <a:cubicBezTo>
                    <a:pt x="1713" y="789"/>
                    <a:pt x="1644" y="794"/>
                    <a:pt x="1588" y="794"/>
                  </a:cubicBezTo>
                  <a:cubicBezTo>
                    <a:pt x="1596" y="808"/>
                    <a:pt x="1602" y="824"/>
                    <a:pt x="1611" y="836"/>
                  </a:cubicBezTo>
                  <a:cubicBezTo>
                    <a:pt x="1622" y="834"/>
                    <a:pt x="1636" y="840"/>
                    <a:pt x="1649" y="841"/>
                  </a:cubicBezTo>
                  <a:close/>
                  <a:moveTo>
                    <a:pt x="600" y="808"/>
                  </a:moveTo>
                  <a:cubicBezTo>
                    <a:pt x="659" y="823"/>
                    <a:pt x="733" y="828"/>
                    <a:pt x="805" y="818"/>
                  </a:cubicBezTo>
                  <a:cubicBezTo>
                    <a:pt x="806" y="797"/>
                    <a:pt x="807" y="783"/>
                    <a:pt x="808" y="764"/>
                  </a:cubicBezTo>
                  <a:cubicBezTo>
                    <a:pt x="735" y="773"/>
                    <a:pt x="656" y="770"/>
                    <a:pt x="605" y="756"/>
                  </a:cubicBezTo>
                  <a:cubicBezTo>
                    <a:pt x="599" y="772"/>
                    <a:pt x="601" y="787"/>
                    <a:pt x="600" y="808"/>
                  </a:cubicBezTo>
                  <a:close/>
                  <a:moveTo>
                    <a:pt x="171" y="801"/>
                  </a:moveTo>
                  <a:cubicBezTo>
                    <a:pt x="212" y="803"/>
                    <a:pt x="234" y="829"/>
                    <a:pt x="260" y="839"/>
                  </a:cubicBezTo>
                  <a:cubicBezTo>
                    <a:pt x="261" y="834"/>
                    <a:pt x="264" y="831"/>
                    <a:pt x="265" y="826"/>
                  </a:cubicBezTo>
                  <a:cubicBezTo>
                    <a:pt x="248" y="797"/>
                    <a:pt x="218" y="786"/>
                    <a:pt x="179" y="783"/>
                  </a:cubicBezTo>
                  <a:cubicBezTo>
                    <a:pt x="178" y="782"/>
                    <a:pt x="178" y="781"/>
                    <a:pt x="177" y="782"/>
                  </a:cubicBezTo>
                  <a:cubicBezTo>
                    <a:pt x="175" y="788"/>
                    <a:pt x="172" y="794"/>
                    <a:pt x="171" y="801"/>
                  </a:cubicBezTo>
                  <a:close/>
                  <a:moveTo>
                    <a:pt x="1748" y="818"/>
                  </a:moveTo>
                  <a:cubicBezTo>
                    <a:pt x="1714" y="855"/>
                    <a:pt x="1666" y="857"/>
                    <a:pt x="1614" y="852"/>
                  </a:cubicBezTo>
                  <a:cubicBezTo>
                    <a:pt x="1627" y="872"/>
                    <a:pt x="1631" y="896"/>
                    <a:pt x="1652" y="905"/>
                  </a:cubicBezTo>
                  <a:cubicBezTo>
                    <a:pt x="1666" y="910"/>
                    <a:pt x="1687" y="907"/>
                    <a:pt x="1702" y="906"/>
                  </a:cubicBezTo>
                  <a:cubicBezTo>
                    <a:pt x="1739" y="903"/>
                    <a:pt x="1774" y="880"/>
                    <a:pt x="1784" y="850"/>
                  </a:cubicBezTo>
                  <a:cubicBezTo>
                    <a:pt x="1792" y="827"/>
                    <a:pt x="1776" y="807"/>
                    <a:pt x="1766" y="788"/>
                  </a:cubicBezTo>
                  <a:cubicBezTo>
                    <a:pt x="1762" y="799"/>
                    <a:pt x="1754" y="811"/>
                    <a:pt x="1748" y="818"/>
                  </a:cubicBezTo>
                  <a:close/>
                  <a:moveTo>
                    <a:pt x="159" y="839"/>
                  </a:moveTo>
                  <a:cubicBezTo>
                    <a:pt x="178" y="859"/>
                    <a:pt x="237" y="889"/>
                    <a:pt x="253" y="850"/>
                  </a:cubicBezTo>
                  <a:cubicBezTo>
                    <a:pt x="225" y="836"/>
                    <a:pt x="204" y="814"/>
                    <a:pt x="165" y="811"/>
                  </a:cubicBezTo>
                  <a:cubicBezTo>
                    <a:pt x="158" y="820"/>
                    <a:pt x="160" y="831"/>
                    <a:pt x="159" y="839"/>
                  </a:cubicBezTo>
                  <a:close/>
                  <a:moveTo>
                    <a:pt x="606" y="873"/>
                  </a:moveTo>
                  <a:cubicBezTo>
                    <a:pt x="627" y="876"/>
                    <a:pt x="662" y="885"/>
                    <a:pt x="695" y="889"/>
                  </a:cubicBezTo>
                  <a:cubicBezTo>
                    <a:pt x="725" y="893"/>
                    <a:pt x="787" y="897"/>
                    <a:pt x="800" y="874"/>
                  </a:cubicBezTo>
                  <a:cubicBezTo>
                    <a:pt x="806" y="865"/>
                    <a:pt x="802" y="841"/>
                    <a:pt x="803" y="833"/>
                  </a:cubicBezTo>
                  <a:cubicBezTo>
                    <a:pt x="733" y="836"/>
                    <a:pt x="659" y="841"/>
                    <a:pt x="601" y="821"/>
                  </a:cubicBezTo>
                  <a:cubicBezTo>
                    <a:pt x="599" y="839"/>
                    <a:pt x="599" y="860"/>
                    <a:pt x="606" y="8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07"/>
            <p:cNvSpPr>
              <a:spLocks noEditPoints="1"/>
            </p:cNvSpPr>
            <p:nvPr/>
          </p:nvSpPr>
          <p:spPr bwMode="auto">
            <a:xfrm>
              <a:off x="10762366" y="4829740"/>
              <a:ext cx="125413" cy="481013"/>
            </a:xfrm>
            <a:custGeom>
              <a:avLst/>
              <a:gdLst>
                <a:gd name="T0" fmla="*/ 146 w 162"/>
                <a:gd name="T1" fmla="*/ 598 h 618"/>
                <a:gd name="T2" fmla="*/ 23 w 162"/>
                <a:gd name="T3" fmla="*/ 598 h 618"/>
                <a:gd name="T4" fmla="*/ 11 w 162"/>
                <a:gd name="T5" fmla="*/ 481 h 618"/>
                <a:gd name="T6" fmla="*/ 16 w 162"/>
                <a:gd name="T7" fmla="*/ 352 h 618"/>
                <a:gd name="T8" fmla="*/ 13 w 162"/>
                <a:gd name="T9" fmla="*/ 321 h 618"/>
                <a:gd name="T10" fmla="*/ 8 w 162"/>
                <a:gd name="T11" fmla="*/ 178 h 618"/>
                <a:gd name="T12" fmla="*/ 6 w 162"/>
                <a:gd name="T13" fmla="*/ 93 h 618"/>
                <a:gd name="T14" fmla="*/ 13 w 162"/>
                <a:gd name="T15" fmla="*/ 27 h 618"/>
                <a:gd name="T16" fmla="*/ 38 w 162"/>
                <a:gd name="T17" fmla="*/ 5 h 618"/>
                <a:gd name="T18" fmla="*/ 63 w 162"/>
                <a:gd name="T19" fmla="*/ 8 h 618"/>
                <a:gd name="T20" fmla="*/ 152 w 162"/>
                <a:gd name="T21" fmla="*/ 40 h 618"/>
                <a:gd name="T22" fmla="*/ 152 w 162"/>
                <a:gd name="T23" fmla="*/ 125 h 618"/>
                <a:gd name="T24" fmla="*/ 152 w 162"/>
                <a:gd name="T25" fmla="*/ 434 h 618"/>
                <a:gd name="T26" fmla="*/ 146 w 162"/>
                <a:gd name="T27" fmla="*/ 598 h 618"/>
                <a:gd name="T28" fmla="*/ 44 w 162"/>
                <a:gd name="T29" fmla="*/ 587 h 618"/>
                <a:gd name="T30" fmla="*/ 102 w 162"/>
                <a:gd name="T31" fmla="*/ 592 h 618"/>
                <a:gd name="T32" fmla="*/ 137 w 162"/>
                <a:gd name="T33" fmla="*/ 569 h 618"/>
                <a:gd name="T34" fmla="*/ 138 w 162"/>
                <a:gd name="T35" fmla="*/ 510 h 618"/>
                <a:gd name="T36" fmla="*/ 138 w 162"/>
                <a:gd name="T37" fmla="*/ 401 h 618"/>
                <a:gd name="T38" fmla="*/ 140 w 162"/>
                <a:gd name="T39" fmla="*/ 127 h 618"/>
                <a:gd name="T40" fmla="*/ 140 w 162"/>
                <a:gd name="T41" fmla="*/ 52 h 618"/>
                <a:gd name="T42" fmla="*/ 110 w 162"/>
                <a:gd name="T43" fmla="*/ 25 h 618"/>
                <a:gd name="T44" fmla="*/ 37 w 162"/>
                <a:gd name="T45" fmla="*/ 30 h 618"/>
                <a:gd name="T46" fmla="*/ 20 w 162"/>
                <a:gd name="T47" fmla="*/ 67 h 618"/>
                <a:gd name="T48" fmla="*/ 19 w 162"/>
                <a:gd name="T49" fmla="*/ 80 h 618"/>
                <a:gd name="T50" fmla="*/ 25 w 162"/>
                <a:gd name="T51" fmla="*/ 283 h 618"/>
                <a:gd name="T52" fmla="*/ 20 w 162"/>
                <a:gd name="T53" fmla="*/ 560 h 618"/>
                <a:gd name="T54" fmla="*/ 23 w 162"/>
                <a:gd name="T55" fmla="*/ 575 h 618"/>
                <a:gd name="T56" fmla="*/ 41 w 162"/>
                <a:gd name="T57" fmla="*/ 593 h 618"/>
                <a:gd name="T58" fmla="*/ 44 w 162"/>
                <a:gd name="T59" fmla="*/ 58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618">
                  <a:moveTo>
                    <a:pt x="146" y="598"/>
                  </a:moveTo>
                  <a:cubicBezTo>
                    <a:pt x="116" y="618"/>
                    <a:pt x="60" y="613"/>
                    <a:pt x="23" y="598"/>
                  </a:cubicBezTo>
                  <a:cubicBezTo>
                    <a:pt x="2" y="571"/>
                    <a:pt x="9" y="525"/>
                    <a:pt x="11" y="481"/>
                  </a:cubicBezTo>
                  <a:cubicBezTo>
                    <a:pt x="13" y="440"/>
                    <a:pt x="15" y="393"/>
                    <a:pt x="16" y="352"/>
                  </a:cubicBezTo>
                  <a:cubicBezTo>
                    <a:pt x="16" y="342"/>
                    <a:pt x="13" y="331"/>
                    <a:pt x="13" y="321"/>
                  </a:cubicBezTo>
                  <a:cubicBezTo>
                    <a:pt x="13" y="268"/>
                    <a:pt x="11" y="224"/>
                    <a:pt x="8" y="178"/>
                  </a:cubicBezTo>
                  <a:cubicBezTo>
                    <a:pt x="6" y="148"/>
                    <a:pt x="5" y="123"/>
                    <a:pt x="6" y="93"/>
                  </a:cubicBezTo>
                  <a:cubicBezTo>
                    <a:pt x="8" y="74"/>
                    <a:pt x="0" y="46"/>
                    <a:pt x="13" y="27"/>
                  </a:cubicBezTo>
                  <a:cubicBezTo>
                    <a:pt x="18" y="18"/>
                    <a:pt x="32" y="6"/>
                    <a:pt x="38" y="5"/>
                  </a:cubicBezTo>
                  <a:cubicBezTo>
                    <a:pt x="43" y="5"/>
                    <a:pt x="54" y="8"/>
                    <a:pt x="63" y="8"/>
                  </a:cubicBezTo>
                  <a:cubicBezTo>
                    <a:pt x="98" y="8"/>
                    <a:pt x="138" y="0"/>
                    <a:pt x="152" y="40"/>
                  </a:cubicBezTo>
                  <a:cubicBezTo>
                    <a:pt x="162" y="68"/>
                    <a:pt x="153" y="99"/>
                    <a:pt x="152" y="125"/>
                  </a:cubicBezTo>
                  <a:cubicBezTo>
                    <a:pt x="148" y="217"/>
                    <a:pt x="152" y="337"/>
                    <a:pt x="152" y="434"/>
                  </a:cubicBezTo>
                  <a:cubicBezTo>
                    <a:pt x="152" y="493"/>
                    <a:pt x="158" y="548"/>
                    <a:pt x="146" y="598"/>
                  </a:cubicBezTo>
                  <a:close/>
                  <a:moveTo>
                    <a:pt x="44" y="587"/>
                  </a:moveTo>
                  <a:cubicBezTo>
                    <a:pt x="54" y="593"/>
                    <a:pt x="82" y="600"/>
                    <a:pt x="102" y="592"/>
                  </a:cubicBezTo>
                  <a:cubicBezTo>
                    <a:pt x="119" y="600"/>
                    <a:pt x="134" y="590"/>
                    <a:pt x="137" y="569"/>
                  </a:cubicBezTo>
                  <a:cubicBezTo>
                    <a:pt x="139" y="553"/>
                    <a:pt x="138" y="531"/>
                    <a:pt x="138" y="510"/>
                  </a:cubicBezTo>
                  <a:cubicBezTo>
                    <a:pt x="139" y="475"/>
                    <a:pt x="138" y="439"/>
                    <a:pt x="138" y="401"/>
                  </a:cubicBezTo>
                  <a:cubicBezTo>
                    <a:pt x="141" y="295"/>
                    <a:pt x="136" y="227"/>
                    <a:pt x="140" y="127"/>
                  </a:cubicBezTo>
                  <a:cubicBezTo>
                    <a:pt x="141" y="100"/>
                    <a:pt x="145" y="72"/>
                    <a:pt x="140" y="52"/>
                  </a:cubicBezTo>
                  <a:cubicBezTo>
                    <a:pt x="137" y="41"/>
                    <a:pt x="123" y="32"/>
                    <a:pt x="110" y="25"/>
                  </a:cubicBezTo>
                  <a:cubicBezTo>
                    <a:pt x="88" y="14"/>
                    <a:pt x="50" y="28"/>
                    <a:pt x="37" y="30"/>
                  </a:cubicBezTo>
                  <a:cubicBezTo>
                    <a:pt x="22" y="31"/>
                    <a:pt x="22" y="55"/>
                    <a:pt x="20" y="67"/>
                  </a:cubicBezTo>
                  <a:cubicBezTo>
                    <a:pt x="20" y="71"/>
                    <a:pt x="19" y="75"/>
                    <a:pt x="19" y="80"/>
                  </a:cubicBezTo>
                  <a:cubicBezTo>
                    <a:pt x="16" y="145"/>
                    <a:pt x="20" y="218"/>
                    <a:pt x="25" y="283"/>
                  </a:cubicBezTo>
                  <a:cubicBezTo>
                    <a:pt x="31" y="373"/>
                    <a:pt x="21" y="480"/>
                    <a:pt x="20" y="560"/>
                  </a:cubicBezTo>
                  <a:cubicBezTo>
                    <a:pt x="23" y="564"/>
                    <a:pt x="25" y="571"/>
                    <a:pt x="23" y="575"/>
                  </a:cubicBezTo>
                  <a:cubicBezTo>
                    <a:pt x="31" y="579"/>
                    <a:pt x="34" y="588"/>
                    <a:pt x="41" y="593"/>
                  </a:cubicBezTo>
                  <a:cubicBezTo>
                    <a:pt x="42" y="591"/>
                    <a:pt x="40" y="586"/>
                    <a:pt x="44" y="5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57454" y="3016481"/>
            <a:ext cx="2173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759925" y="4695165"/>
            <a:ext cx="2213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5244" y="3016481"/>
            <a:ext cx="2149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509403" y="4591983"/>
            <a:ext cx="218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15031" y="2513313"/>
            <a:ext cx="7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02454" y="4206916"/>
            <a:ext cx="108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92140" y="2501689"/>
            <a:ext cx="986598" cy="37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320981" y="4166006"/>
            <a:ext cx="69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118"/>
          <p:cNvSpPr>
            <a:spLocks noEditPoints="1"/>
          </p:cNvSpPr>
          <p:nvPr/>
        </p:nvSpPr>
        <p:spPr bwMode="auto">
          <a:xfrm>
            <a:off x="1087093" y="651789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111694" y="690326"/>
            <a:ext cx="244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96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8"/>
          <p:cNvSpPr>
            <a:spLocks noEditPoints="1"/>
          </p:cNvSpPr>
          <p:nvPr/>
        </p:nvSpPr>
        <p:spPr bwMode="auto">
          <a:xfrm>
            <a:off x="1087093" y="651789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11694" y="690326"/>
            <a:ext cx="244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86"/>
          <p:cNvSpPr/>
          <p:nvPr/>
        </p:nvSpPr>
        <p:spPr bwMode="auto">
          <a:xfrm>
            <a:off x="1368499" y="2504050"/>
            <a:ext cx="2131805" cy="1638288"/>
          </a:xfrm>
          <a:custGeom>
            <a:avLst/>
            <a:gdLst>
              <a:gd name="T0" fmla="*/ 5 w 145"/>
              <a:gd name="T1" fmla="*/ 80 h 124"/>
              <a:gd name="T2" fmla="*/ 0 w 145"/>
              <a:gd name="T3" fmla="*/ 59 h 124"/>
              <a:gd name="T4" fmla="*/ 0 w 145"/>
              <a:gd name="T5" fmla="*/ 59 h 124"/>
              <a:gd name="T6" fmla="*/ 58 w 145"/>
              <a:gd name="T7" fmla="*/ 4 h 124"/>
              <a:gd name="T8" fmla="*/ 58 w 145"/>
              <a:gd name="T9" fmla="*/ 4 h 124"/>
              <a:gd name="T10" fmla="*/ 61 w 145"/>
              <a:gd name="T11" fmla="*/ 5 h 124"/>
              <a:gd name="T12" fmla="*/ 61 w 145"/>
              <a:gd name="T13" fmla="*/ 5 h 124"/>
              <a:gd name="T14" fmla="*/ 59 w 145"/>
              <a:gd name="T15" fmla="*/ 8 h 124"/>
              <a:gd name="T16" fmla="*/ 59 w 145"/>
              <a:gd name="T17" fmla="*/ 8 h 124"/>
              <a:gd name="T18" fmla="*/ 4 w 145"/>
              <a:gd name="T19" fmla="*/ 59 h 124"/>
              <a:gd name="T20" fmla="*/ 4 w 145"/>
              <a:gd name="T21" fmla="*/ 59 h 124"/>
              <a:gd name="T22" fmla="*/ 8 w 145"/>
              <a:gd name="T23" fmla="*/ 79 h 124"/>
              <a:gd name="T24" fmla="*/ 8 w 145"/>
              <a:gd name="T25" fmla="*/ 79 h 124"/>
              <a:gd name="T26" fmla="*/ 72 w 145"/>
              <a:gd name="T27" fmla="*/ 120 h 124"/>
              <a:gd name="T28" fmla="*/ 72 w 145"/>
              <a:gd name="T29" fmla="*/ 120 h 124"/>
              <a:gd name="T30" fmla="*/ 84 w 145"/>
              <a:gd name="T31" fmla="*/ 118 h 124"/>
              <a:gd name="T32" fmla="*/ 84 w 145"/>
              <a:gd name="T33" fmla="*/ 118 h 124"/>
              <a:gd name="T34" fmla="*/ 141 w 145"/>
              <a:gd name="T35" fmla="*/ 53 h 124"/>
              <a:gd name="T36" fmla="*/ 141 w 145"/>
              <a:gd name="T37" fmla="*/ 53 h 124"/>
              <a:gd name="T38" fmla="*/ 122 w 145"/>
              <a:gd name="T39" fmla="*/ 16 h 124"/>
              <a:gd name="T40" fmla="*/ 122 w 145"/>
              <a:gd name="T41" fmla="*/ 16 h 124"/>
              <a:gd name="T42" fmla="*/ 89 w 145"/>
              <a:gd name="T43" fmla="*/ 4 h 124"/>
              <a:gd name="T44" fmla="*/ 89 w 145"/>
              <a:gd name="T45" fmla="*/ 4 h 124"/>
              <a:gd name="T46" fmla="*/ 64 w 145"/>
              <a:gd name="T47" fmla="*/ 8 h 124"/>
              <a:gd name="T48" fmla="*/ 64 w 145"/>
              <a:gd name="T49" fmla="*/ 8 h 124"/>
              <a:gd name="T50" fmla="*/ 61 w 145"/>
              <a:gd name="T51" fmla="*/ 6 h 124"/>
              <a:gd name="T52" fmla="*/ 61 w 145"/>
              <a:gd name="T53" fmla="*/ 6 h 124"/>
              <a:gd name="T54" fmla="*/ 63 w 145"/>
              <a:gd name="T55" fmla="*/ 4 h 124"/>
              <a:gd name="T56" fmla="*/ 63 w 145"/>
              <a:gd name="T57" fmla="*/ 4 h 124"/>
              <a:gd name="T58" fmla="*/ 89 w 145"/>
              <a:gd name="T59" fmla="*/ 0 h 124"/>
              <a:gd name="T60" fmla="*/ 89 w 145"/>
              <a:gd name="T61" fmla="*/ 0 h 124"/>
              <a:gd name="T62" fmla="*/ 125 w 145"/>
              <a:gd name="T63" fmla="*/ 13 h 124"/>
              <a:gd name="T64" fmla="*/ 125 w 145"/>
              <a:gd name="T65" fmla="*/ 13 h 124"/>
              <a:gd name="T66" fmla="*/ 145 w 145"/>
              <a:gd name="T67" fmla="*/ 53 h 124"/>
              <a:gd name="T68" fmla="*/ 145 w 145"/>
              <a:gd name="T69" fmla="*/ 53 h 124"/>
              <a:gd name="T70" fmla="*/ 85 w 145"/>
              <a:gd name="T71" fmla="*/ 122 h 124"/>
              <a:gd name="T72" fmla="*/ 85 w 145"/>
              <a:gd name="T73" fmla="*/ 122 h 124"/>
              <a:gd name="T74" fmla="*/ 72 w 145"/>
              <a:gd name="T75" fmla="*/ 124 h 124"/>
              <a:gd name="T76" fmla="*/ 72 w 145"/>
              <a:gd name="T77" fmla="*/ 124 h 124"/>
              <a:gd name="T78" fmla="*/ 5 w 145"/>
              <a:gd name="T79" fmla="*/ 8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24">
                <a:moveTo>
                  <a:pt x="5" y="80"/>
                </a:moveTo>
                <a:cubicBezTo>
                  <a:pt x="2" y="73"/>
                  <a:pt x="0" y="6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29"/>
                  <a:pt x="29" y="13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60" y="4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6"/>
                  <a:pt x="60" y="8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30" y="17"/>
                  <a:pt x="4" y="32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5"/>
                  <a:pt x="6" y="72"/>
                  <a:pt x="8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17" y="103"/>
                  <a:pt x="46" y="120"/>
                  <a:pt x="72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6" y="120"/>
                  <a:pt x="80" y="119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115" y="112"/>
                  <a:pt x="141" y="81"/>
                  <a:pt x="141" y="53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1" y="39"/>
                  <a:pt x="136" y="26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12" y="7"/>
                  <a:pt x="101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1" y="4"/>
                  <a:pt x="72" y="6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7"/>
                  <a:pt x="61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2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72" y="2"/>
                  <a:pt x="8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1" y="0"/>
                  <a:pt x="114" y="4"/>
                  <a:pt x="125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39" y="24"/>
                  <a:pt x="145" y="38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84"/>
                  <a:pt x="117" y="115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1" y="123"/>
                  <a:pt x="77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45" y="124"/>
                  <a:pt x="14" y="106"/>
                  <a:pt x="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9"/>
          <p:cNvSpPr>
            <a:spLocks noEditPoints="1"/>
          </p:cNvSpPr>
          <p:nvPr/>
        </p:nvSpPr>
        <p:spPr bwMode="auto">
          <a:xfrm>
            <a:off x="1941124" y="2817871"/>
            <a:ext cx="1065103" cy="1010646"/>
          </a:xfrm>
          <a:custGeom>
            <a:avLst/>
            <a:gdLst>
              <a:gd name="T0" fmla="*/ 14 w 939"/>
              <a:gd name="T1" fmla="*/ 370 h 978"/>
              <a:gd name="T2" fmla="*/ 115 w 939"/>
              <a:gd name="T3" fmla="*/ 87 h 978"/>
              <a:gd name="T4" fmla="*/ 517 w 939"/>
              <a:gd name="T5" fmla="*/ 9 h 978"/>
              <a:gd name="T6" fmla="*/ 818 w 939"/>
              <a:gd name="T7" fmla="*/ 112 h 978"/>
              <a:gd name="T8" fmla="*/ 896 w 939"/>
              <a:gd name="T9" fmla="*/ 454 h 978"/>
              <a:gd name="T10" fmla="*/ 825 w 939"/>
              <a:gd name="T11" fmla="*/ 864 h 978"/>
              <a:gd name="T12" fmla="*/ 345 w 939"/>
              <a:gd name="T13" fmla="*/ 944 h 978"/>
              <a:gd name="T14" fmla="*/ 41 w 939"/>
              <a:gd name="T15" fmla="*/ 801 h 978"/>
              <a:gd name="T16" fmla="*/ 393 w 939"/>
              <a:gd name="T17" fmla="*/ 430 h 978"/>
              <a:gd name="T18" fmla="*/ 275 w 939"/>
              <a:gd name="T19" fmla="*/ 25 h 978"/>
              <a:gd name="T20" fmla="*/ 395 w 939"/>
              <a:gd name="T21" fmla="*/ 25 h 978"/>
              <a:gd name="T22" fmla="*/ 571 w 939"/>
              <a:gd name="T23" fmla="*/ 43 h 978"/>
              <a:gd name="T24" fmla="*/ 497 w 939"/>
              <a:gd name="T25" fmla="*/ 67 h 978"/>
              <a:gd name="T26" fmla="*/ 283 w 939"/>
              <a:gd name="T27" fmla="*/ 63 h 978"/>
              <a:gd name="T28" fmla="*/ 416 w 939"/>
              <a:gd name="T29" fmla="*/ 97 h 978"/>
              <a:gd name="T30" fmla="*/ 526 w 939"/>
              <a:gd name="T31" fmla="*/ 92 h 978"/>
              <a:gd name="T32" fmla="*/ 317 w 939"/>
              <a:gd name="T33" fmla="*/ 69 h 978"/>
              <a:gd name="T34" fmla="*/ 568 w 939"/>
              <a:gd name="T35" fmla="*/ 81 h 978"/>
              <a:gd name="T36" fmla="*/ 538 w 939"/>
              <a:gd name="T37" fmla="*/ 107 h 978"/>
              <a:gd name="T38" fmla="*/ 26 w 939"/>
              <a:gd name="T39" fmla="*/ 211 h 978"/>
              <a:gd name="T40" fmla="*/ 121 w 939"/>
              <a:gd name="T41" fmla="*/ 421 h 978"/>
              <a:gd name="T42" fmla="*/ 157 w 939"/>
              <a:gd name="T43" fmla="*/ 417 h 978"/>
              <a:gd name="T44" fmla="*/ 44 w 939"/>
              <a:gd name="T45" fmla="*/ 203 h 978"/>
              <a:gd name="T46" fmla="*/ 59 w 939"/>
              <a:gd name="T47" fmla="*/ 188 h 978"/>
              <a:gd name="T48" fmla="*/ 266 w 939"/>
              <a:gd name="T49" fmla="*/ 421 h 978"/>
              <a:gd name="T50" fmla="*/ 400 w 939"/>
              <a:gd name="T51" fmla="*/ 439 h 978"/>
              <a:gd name="T52" fmla="*/ 733 w 939"/>
              <a:gd name="T53" fmla="*/ 312 h 978"/>
              <a:gd name="T54" fmla="*/ 782 w 939"/>
              <a:gd name="T55" fmla="*/ 126 h 978"/>
              <a:gd name="T56" fmla="*/ 247 w 939"/>
              <a:gd name="T57" fmla="*/ 104 h 978"/>
              <a:gd name="T58" fmla="*/ 554 w 939"/>
              <a:gd name="T59" fmla="*/ 486 h 978"/>
              <a:gd name="T60" fmla="*/ 696 w 939"/>
              <a:gd name="T61" fmla="*/ 471 h 978"/>
              <a:gd name="T62" fmla="*/ 845 w 939"/>
              <a:gd name="T63" fmla="*/ 142 h 978"/>
              <a:gd name="T64" fmla="*/ 874 w 939"/>
              <a:gd name="T65" fmla="*/ 211 h 978"/>
              <a:gd name="T66" fmla="*/ 830 w 939"/>
              <a:gd name="T67" fmla="*/ 309 h 978"/>
              <a:gd name="T68" fmla="*/ 780 w 939"/>
              <a:gd name="T69" fmla="*/ 437 h 978"/>
              <a:gd name="T70" fmla="*/ 806 w 939"/>
              <a:gd name="T71" fmla="*/ 714 h 978"/>
              <a:gd name="T72" fmla="*/ 845 w 939"/>
              <a:gd name="T73" fmla="*/ 831 h 978"/>
              <a:gd name="T74" fmla="*/ 878 w 939"/>
              <a:gd name="T75" fmla="*/ 254 h 978"/>
              <a:gd name="T76" fmla="*/ 264 w 939"/>
              <a:gd name="T77" fmla="*/ 363 h 978"/>
              <a:gd name="T78" fmla="*/ 330 w 939"/>
              <a:gd name="T79" fmla="*/ 429 h 978"/>
              <a:gd name="T80" fmla="*/ 368 w 939"/>
              <a:gd name="T81" fmla="*/ 406 h 978"/>
              <a:gd name="T82" fmla="*/ 762 w 939"/>
              <a:gd name="T83" fmla="*/ 857 h 978"/>
              <a:gd name="T84" fmla="*/ 791 w 939"/>
              <a:gd name="T85" fmla="*/ 909 h 978"/>
              <a:gd name="T86" fmla="*/ 759 w 939"/>
              <a:gd name="T87" fmla="*/ 390 h 978"/>
              <a:gd name="T88" fmla="*/ 716 w 939"/>
              <a:gd name="T89" fmla="*/ 855 h 978"/>
              <a:gd name="T90" fmla="*/ 755 w 939"/>
              <a:gd name="T91" fmla="*/ 405 h 978"/>
              <a:gd name="T92" fmla="*/ 58 w 939"/>
              <a:gd name="T93" fmla="*/ 757 h 978"/>
              <a:gd name="T94" fmla="*/ 401 w 939"/>
              <a:gd name="T95" fmla="*/ 918 h 978"/>
              <a:gd name="T96" fmla="*/ 674 w 939"/>
              <a:gd name="T97" fmla="*/ 602 h 978"/>
              <a:gd name="T98" fmla="*/ 287 w 939"/>
              <a:gd name="T99" fmla="*/ 563 h 978"/>
              <a:gd name="T100" fmla="*/ 56 w 939"/>
              <a:gd name="T101" fmla="*/ 476 h 978"/>
              <a:gd name="T102" fmla="*/ 389 w 939"/>
              <a:gd name="T103" fmla="*/ 441 h 978"/>
              <a:gd name="T104" fmla="*/ 354 w 939"/>
              <a:gd name="T105" fmla="*/ 477 h 978"/>
              <a:gd name="T106" fmla="*/ 284 w 939"/>
              <a:gd name="T107" fmla="*/ 466 h 978"/>
              <a:gd name="T108" fmla="*/ 292 w 939"/>
              <a:gd name="T109" fmla="*/ 468 h 978"/>
              <a:gd name="T110" fmla="*/ 332 w 939"/>
              <a:gd name="T111" fmla="*/ 496 h 978"/>
              <a:gd name="T112" fmla="*/ 686 w 939"/>
              <a:gd name="T113" fmla="*/ 554 h 978"/>
              <a:gd name="T114" fmla="*/ 535 w 939"/>
              <a:gd name="T115" fmla="*/ 952 h 978"/>
              <a:gd name="T116" fmla="*/ 49 w 939"/>
              <a:gd name="T117" fmla="*/ 815 h 978"/>
              <a:gd name="T118" fmla="*/ 304 w 939"/>
              <a:gd name="T119" fmla="*/ 919 h 978"/>
              <a:gd name="T120" fmla="*/ 680 w 939"/>
              <a:gd name="T121" fmla="*/ 949 h 978"/>
              <a:gd name="T122" fmla="*/ 699 w 939"/>
              <a:gd name="T123" fmla="*/ 49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9" h="978">
                <a:moveTo>
                  <a:pt x="41" y="801"/>
                </a:moveTo>
                <a:cubicBezTo>
                  <a:pt x="46" y="758"/>
                  <a:pt x="57" y="718"/>
                  <a:pt x="55" y="679"/>
                </a:cubicBezTo>
                <a:cubicBezTo>
                  <a:pt x="55" y="673"/>
                  <a:pt x="53" y="668"/>
                  <a:pt x="53" y="663"/>
                </a:cubicBezTo>
                <a:cubicBezTo>
                  <a:pt x="49" y="620"/>
                  <a:pt x="53" y="574"/>
                  <a:pt x="53" y="541"/>
                </a:cubicBezTo>
                <a:cubicBezTo>
                  <a:pt x="51" y="494"/>
                  <a:pt x="39" y="449"/>
                  <a:pt x="39" y="405"/>
                </a:cubicBezTo>
                <a:cubicBezTo>
                  <a:pt x="28" y="396"/>
                  <a:pt x="21" y="380"/>
                  <a:pt x="14" y="370"/>
                </a:cubicBezTo>
                <a:cubicBezTo>
                  <a:pt x="8" y="340"/>
                  <a:pt x="7" y="306"/>
                  <a:pt x="0" y="279"/>
                </a:cubicBezTo>
                <a:cubicBezTo>
                  <a:pt x="4" y="270"/>
                  <a:pt x="1" y="261"/>
                  <a:pt x="7" y="256"/>
                </a:cubicBezTo>
                <a:cubicBezTo>
                  <a:pt x="6" y="228"/>
                  <a:pt x="13" y="213"/>
                  <a:pt x="19" y="191"/>
                </a:cubicBezTo>
                <a:cubicBezTo>
                  <a:pt x="24" y="174"/>
                  <a:pt x="28" y="163"/>
                  <a:pt x="34" y="150"/>
                </a:cubicBezTo>
                <a:cubicBezTo>
                  <a:pt x="43" y="128"/>
                  <a:pt x="53" y="104"/>
                  <a:pt x="70" y="87"/>
                </a:cubicBezTo>
                <a:cubicBezTo>
                  <a:pt x="83" y="80"/>
                  <a:pt x="106" y="71"/>
                  <a:pt x="115" y="87"/>
                </a:cubicBezTo>
                <a:cubicBezTo>
                  <a:pt x="154" y="86"/>
                  <a:pt x="207" y="82"/>
                  <a:pt x="243" y="90"/>
                </a:cubicBezTo>
                <a:cubicBezTo>
                  <a:pt x="240" y="73"/>
                  <a:pt x="243" y="54"/>
                  <a:pt x="252" y="34"/>
                </a:cubicBezTo>
                <a:cubicBezTo>
                  <a:pt x="272" y="2"/>
                  <a:pt x="313" y="10"/>
                  <a:pt x="360" y="9"/>
                </a:cubicBezTo>
                <a:cubicBezTo>
                  <a:pt x="372" y="9"/>
                  <a:pt x="385" y="5"/>
                  <a:pt x="398" y="4"/>
                </a:cubicBezTo>
                <a:cubicBezTo>
                  <a:pt x="431" y="1"/>
                  <a:pt x="466" y="0"/>
                  <a:pt x="495" y="3"/>
                </a:cubicBezTo>
                <a:cubicBezTo>
                  <a:pt x="503" y="4"/>
                  <a:pt x="510" y="8"/>
                  <a:pt x="517" y="9"/>
                </a:cubicBezTo>
                <a:cubicBezTo>
                  <a:pt x="521" y="10"/>
                  <a:pt x="527" y="8"/>
                  <a:pt x="531" y="9"/>
                </a:cubicBezTo>
                <a:cubicBezTo>
                  <a:pt x="550" y="13"/>
                  <a:pt x="569" y="25"/>
                  <a:pt x="583" y="31"/>
                </a:cubicBezTo>
                <a:cubicBezTo>
                  <a:pt x="586" y="57"/>
                  <a:pt x="597" y="73"/>
                  <a:pt x="593" y="102"/>
                </a:cubicBezTo>
                <a:cubicBezTo>
                  <a:pt x="635" y="107"/>
                  <a:pt x="682" y="102"/>
                  <a:pt x="728" y="106"/>
                </a:cubicBezTo>
                <a:cubicBezTo>
                  <a:pt x="741" y="107"/>
                  <a:pt x="754" y="113"/>
                  <a:pt x="767" y="114"/>
                </a:cubicBezTo>
                <a:cubicBezTo>
                  <a:pt x="785" y="115"/>
                  <a:pt x="803" y="111"/>
                  <a:pt x="818" y="112"/>
                </a:cubicBezTo>
                <a:cubicBezTo>
                  <a:pt x="844" y="115"/>
                  <a:pt x="866" y="132"/>
                  <a:pt x="878" y="148"/>
                </a:cubicBezTo>
                <a:cubicBezTo>
                  <a:pt x="884" y="158"/>
                  <a:pt x="882" y="167"/>
                  <a:pt x="884" y="181"/>
                </a:cubicBezTo>
                <a:cubicBezTo>
                  <a:pt x="887" y="194"/>
                  <a:pt x="894" y="207"/>
                  <a:pt x="894" y="217"/>
                </a:cubicBezTo>
                <a:cubicBezTo>
                  <a:pt x="895" y="231"/>
                  <a:pt x="887" y="243"/>
                  <a:pt x="888" y="261"/>
                </a:cubicBezTo>
                <a:cubicBezTo>
                  <a:pt x="891" y="302"/>
                  <a:pt x="892" y="350"/>
                  <a:pt x="894" y="393"/>
                </a:cubicBezTo>
                <a:cubicBezTo>
                  <a:pt x="896" y="413"/>
                  <a:pt x="893" y="433"/>
                  <a:pt x="896" y="454"/>
                </a:cubicBezTo>
                <a:cubicBezTo>
                  <a:pt x="902" y="505"/>
                  <a:pt x="899" y="558"/>
                  <a:pt x="903" y="604"/>
                </a:cubicBezTo>
                <a:cubicBezTo>
                  <a:pt x="904" y="618"/>
                  <a:pt x="909" y="631"/>
                  <a:pt x="906" y="644"/>
                </a:cubicBezTo>
                <a:cubicBezTo>
                  <a:pt x="907" y="648"/>
                  <a:pt x="910" y="651"/>
                  <a:pt x="911" y="655"/>
                </a:cubicBezTo>
                <a:cubicBezTo>
                  <a:pt x="910" y="720"/>
                  <a:pt x="939" y="783"/>
                  <a:pt x="908" y="830"/>
                </a:cubicBezTo>
                <a:cubicBezTo>
                  <a:pt x="886" y="840"/>
                  <a:pt x="864" y="830"/>
                  <a:pt x="843" y="843"/>
                </a:cubicBezTo>
                <a:cubicBezTo>
                  <a:pt x="839" y="852"/>
                  <a:pt x="834" y="866"/>
                  <a:pt x="825" y="864"/>
                </a:cubicBezTo>
                <a:cubicBezTo>
                  <a:pt x="814" y="893"/>
                  <a:pt x="812" y="924"/>
                  <a:pt x="790" y="939"/>
                </a:cubicBezTo>
                <a:cubicBezTo>
                  <a:pt x="767" y="955"/>
                  <a:pt x="733" y="949"/>
                  <a:pt x="704" y="950"/>
                </a:cubicBezTo>
                <a:cubicBezTo>
                  <a:pt x="699" y="953"/>
                  <a:pt x="697" y="956"/>
                  <a:pt x="694" y="959"/>
                </a:cubicBezTo>
                <a:cubicBezTo>
                  <a:pt x="677" y="976"/>
                  <a:pt x="647" y="972"/>
                  <a:pt x="617" y="978"/>
                </a:cubicBezTo>
                <a:cubicBezTo>
                  <a:pt x="551" y="967"/>
                  <a:pt x="473" y="973"/>
                  <a:pt x="405" y="957"/>
                </a:cubicBezTo>
                <a:cubicBezTo>
                  <a:pt x="384" y="952"/>
                  <a:pt x="366" y="945"/>
                  <a:pt x="345" y="944"/>
                </a:cubicBezTo>
                <a:cubicBezTo>
                  <a:pt x="325" y="939"/>
                  <a:pt x="301" y="928"/>
                  <a:pt x="282" y="922"/>
                </a:cubicBezTo>
                <a:cubicBezTo>
                  <a:pt x="244" y="910"/>
                  <a:pt x="208" y="895"/>
                  <a:pt x="168" y="883"/>
                </a:cubicBezTo>
                <a:cubicBezTo>
                  <a:pt x="150" y="878"/>
                  <a:pt x="134" y="874"/>
                  <a:pt x="111" y="866"/>
                </a:cubicBezTo>
                <a:cubicBezTo>
                  <a:pt x="91" y="858"/>
                  <a:pt x="73" y="851"/>
                  <a:pt x="54" y="845"/>
                </a:cubicBezTo>
                <a:cubicBezTo>
                  <a:pt x="47" y="840"/>
                  <a:pt x="42" y="833"/>
                  <a:pt x="34" y="830"/>
                </a:cubicBezTo>
                <a:cubicBezTo>
                  <a:pt x="31" y="819"/>
                  <a:pt x="25" y="802"/>
                  <a:pt x="41" y="801"/>
                </a:cubicBezTo>
                <a:close/>
                <a:moveTo>
                  <a:pt x="409" y="415"/>
                </a:moveTo>
                <a:cubicBezTo>
                  <a:pt x="419" y="398"/>
                  <a:pt x="427" y="386"/>
                  <a:pt x="421" y="369"/>
                </a:cubicBezTo>
                <a:cubicBezTo>
                  <a:pt x="421" y="369"/>
                  <a:pt x="424" y="370"/>
                  <a:pt x="424" y="370"/>
                </a:cubicBezTo>
                <a:cubicBezTo>
                  <a:pt x="420" y="354"/>
                  <a:pt x="404" y="342"/>
                  <a:pt x="383" y="341"/>
                </a:cubicBezTo>
                <a:cubicBezTo>
                  <a:pt x="396" y="347"/>
                  <a:pt x="404" y="357"/>
                  <a:pt x="410" y="369"/>
                </a:cubicBezTo>
                <a:cubicBezTo>
                  <a:pt x="407" y="399"/>
                  <a:pt x="403" y="410"/>
                  <a:pt x="393" y="430"/>
                </a:cubicBezTo>
                <a:cubicBezTo>
                  <a:pt x="393" y="429"/>
                  <a:pt x="392" y="428"/>
                  <a:pt x="391" y="430"/>
                </a:cubicBezTo>
                <a:cubicBezTo>
                  <a:pt x="401" y="434"/>
                  <a:pt x="401" y="417"/>
                  <a:pt x="409" y="415"/>
                </a:cubicBezTo>
                <a:close/>
                <a:moveTo>
                  <a:pt x="571" y="43"/>
                </a:moveTo>
                <a:cubicBezTo>
                  <a:pt x="560" y="22"/>
                  <a:pt x="505" y="14"/>
                  <a:pt x="482" y="13"/>
                </a:cubicBezTo>
                <a:cubicBezTo>
                  <a:pt x="443" y="11"/>
                  <a:pt x="396" y="15"/>
                  <a:pt x="356" y="19"/>
                </a:cubicBezTo>
                <a:cubicBezTo>
                  <a:pt x="326" y="22"/>
                  <a:pt x="290" y="16"/>
                  <a:pt x="275" y="25"/>
                </a:cubicBezTo>
                <a:cubicBezTo>
                  <a:pt x="267" y="30"/>
                  <a:pt x="258" y="47"/>
                  <a:pt x="258" y="53"/>
                </a:cubicBezTo>
                <a:cubicBezTo>
                  <a:pt x="264" y="51"/>
                  <a:pt x="270" y="50"/>
                  <a:pt x="277" y="49"/>
                </a:cubicBezTo>
                <a:cubicBezTo>
                  <a:pt x="279" y="45"/>
                  <a:pt x="280" y="42"/>
                  <a:pt x="284" y="40"/>
                </a:cubicBezTo>
                <a:cubicBezTo>
                  <a:pt x="296" y="33"/>
                  <a:pt x="310" y="32"/>
                  <a:pt x="324" y="30"/>
                </a:cubicBezTo>
                <a:cubicBezTo>
                  <a:pt x="330" y="29"/>
                  <a:pt x="335" y="26"/>
                  <a:pt x="340" y="25"/>
                </a:cubicBezTo>
                <a:cubicBezTo>
                  <a:pt x="358" y="23"/>
                  <a:pt x="377" y="24"/>
                  <a:pt x="395" y="25"/>
                </a:cubicBezTo>
                <a:cubicBezTo>
                  <a:pt x="408" y="26"/>
                  <a:pt x="422" y="23"/>
                  <a:pt x="431" y="25"/>
                </a:cubicBezTo>
                <a:cubicBezTo>
                  <a:pt x="435" y="26"/>
                  <a:pt x="439" y="29"/>
                  <a:pt x="444" y="30"/>
                </a:cubicBezTo>
                <a:cubicBezTo>
                  <a:pt x="458" y="33"/>
                  <a:pt x="472" y="30"/>
                  <a:pt x="487" y="33"/>
                </a:cubicBezTo>
                <a:cubicBezTo>
                  <a:pt x="503" y="36"/>
                  <a:pt x="518" y="43"/>
                  <a:pt x="535" y="44"/>
                </a:cubicBezTo>
                <a:cubicBezTo>
                  <a:pt x="542" y="54"/>
                  <a:pt x="551" y="65"/>
                  <a:pt x="548" y="77"/>
                </a:cubicBezTo>
                <a:cubicBezTo>
                  <a:pt x="565" y="73"/>
                  <a:pt x="582" y="65"/>
                  <a:pt x="571" y="43"/>
                </a:cubicBezTo>
                <a:close/>
                <a:moveTo>
                  <a:pt x="288" y="51"/>
                </a:moveTo>
                <a:cubicBezTo>
                  <a:pt x="293" y="52"/>
                  <a:pt x="296" y="56"/>
                  <a:pt x="299" y="59"/>
                </a:cubicBezTo>
                <a:cubicBezTo>
                  <a:pt x="307" y="55"/>
                  <a:pt x="314" y="62"/>
                  <a:pt x="324" y="55"/>
                </a:cubicBezTo>
                <a:cubicBezTo>
                  <a:pt x="352" y="51"/>
                  <a:pt x="382" y="56"/>
                  <a:pt x="412" y="56"/>
                </a:cubicBezTo>
                <a:cubicBezTo>
                  <a:pt x="423" y="56"/>
                  <a:pt x="433" y="54"/>
                  <a:pt x="442" y="55"/>
                </a:cubicBezTo>
                <a:cubicBezTo>
                  <a:pt x="461" y="57"/>
                  <a:pt x="475" y="69"/>
                  <a:pt x="497" y="67"/>
                </a:cubicBezTo>
                <a:cubicBezTo>
                  <a:pt x="504" y="60"/>
                  <a:pt x="515" y="56"/>
                  <a:pt x="526" y="53"/>
                </a:cubicBezTo>
                <a:cubicBezTo>
                  <a:pt x="447" y="38"/>
                  <a:pt x="356" y="24"/>
                  <a:pt x="288" y="51"/>
                </a:cubicBezTo>
                <a:close/>
                <a:moveTo>
                  <a:pt x="257" y="67"/>
                </a:moveTo>
                <a:cubicBezTo>
                  <a:pt x="255" y="78"/>
                  <a:pt x="248" y="119"/>
                  <a:pt x="268" y="112"/>
                </a:cubicBezTo>
                <a:cubicBezTo>
                  <a:pt x="271" y="105"/>
                  <a:pt x="270" y="100"/>
                  <a:pt x="268" y="92"/>
                </a:cubicBezTo>
                <a:cubicBezTo>
                  <a:pt x="269" y="83"/>
                  <a:pt x="281" y="71"/>
                  <a:pt x="283" y="63"/>
                </a:cubicBezTo>
                <a:cubicBezTo>
                  <a:pt x="274" y="57"/>
                  <a:pt x="264" y="62"/>
                  <a:pt x="257" y="67"/>
                </a:cubicBezTo>
                <a:close/>
                <a:moveTo>
                  <a:pt x="444" y="65"/>
                </a:moveTo>
                <a:cubicBezTo>
                  <a:pt x="430" y="64"/>
                  <a:pt x="415" y="67"/>
                  <a:pt x="400" y="66"/>
                </a:cubicBezTo>
                <a:cubicBezTo>
                  <a:pt x="377" y="65"/>
                  <a:pt x="353" y="61"/>
                  <a:pt x="334" y="67"/>
                </a:cubicBezTo>
                <a:cubicBezTo>
                  <a:pt x="343" y="75"/>
                  <a:pt x="349" y="87"/>
                  <a:pt x="348" y="99"/>
                </a:cubicBezTo>
                <a:cubicBezTo>
                  <a:pt x="370" y="101"/>
                  <a:pt x="395" y="98"/>
                  <a:pt x="416" y="97"/>
                </a:cubicBezTo>
                <a:cubicBezTo>
                  <a:pt x="447" y="96"/>
                  <a:pt x="474" y="103"/>
                  <a:pt x="500" y="100"/>
                </a:cubicBezTo>
                <a:cubicBezTo>
                  <a:pt x="499" y="91"/>
                  <a:pt x="496" y="86"/>
                  <a:pt x="496" y="79"/>
                </a:cubicBezTo>
                <a:cubicBezTo>
                  <a:pt x="480" y="77"/>
                  <a:pt x="463" y="67"/>
                  <a:pt x="444" y="65"/>
                </a:cubicBezTo>
                <a:close/>
                <a:moveTo>
                  <a:pt x="516" y="127"/>
                </a:moveTo>
                <a:cubicBezTo>
                  <a:pt x="522" y="126"/>
                  <a:pt x="526" y="124"/>
                  <a:pt x="528" y="120"/>
                </a:cubicBezTo>
                <a:cubicBezTo>
                  <a:pt x="529" y="109"/>
                  <a:pt x="525" y="100"/>
                  <a:pt x="526" y="92"/>
                </a:cubicBezTo>
                <a:cubicBezTo>
                  <a:pt x="526" y="83"/>
                  <a:pt x="534" y="75"/>
                  <a:pt x="531" y="65"/>
                </a:cubicBezTo>
                <a:cubicBezTo>
                  <a:pt x="496" y="62"/>
                  <a:pt x="510" y="110"/>
                  <a:pt x="516" y="127"/>
                </a:cubicBezTo>
                <a:close/>
                <a:moveTo>
                  <a:pt x="318" y="96"/>
                </a:moveTo>
                <a:cubicBezTo>
                  <a:pt x="319" y="98"/>
                  <a:pt x="327" y="97"/>
                  <a:pt x="333" y="97"/>
                </a:cubicBezTo>
                <a:cubicBezTo>
                  <a:pt x="334" y="87"/>
                  <a:pt x="328" y="78"/>
                  <a:pt x="325" y="67"/>
                </a:cubicBezTo>
                <a:cubicBezTo>
                  <a:pt x="321" y="67"/>
                  <a:pt x="321" y="70"/>
                  <a:pt x="317" y="69"/>
                </a:cubicBezTo>
                <a:cubicBezTo>
                  <a:pt x="317" y="80"/>
                  <a:pt x="318" y="97"/>
                  <a:pt x="318" y="96"/>
                </a:cubicBezTo>
                <a:close/>
                <a:moveTo>
                  <a:pt x="568" y="81"/>
                </a:moveTo>
                <a:cubicBezTo>
                  <a:pt x="569" y="87"/>
                  <a:pt x="573" y="96"/>
                  <a:pt x="576" y="104"/>
                </a:cubicBezTo>
                <a:cubicBezTo>
                  <a:pt x="578" y="104"/>
                  <a:pt x="581" y="104"/>
                  <a:pt x="583" y="104"/>
                </a:cubicBezTo>
                <a:cubicBezTo>
                  <a:pt x="587" y="94"/>
                  <a:pt x="588" y="79"/>
                  <a:pt x="579" y="74"/>
                </a:cubicBezTo>
                <a:cubicBezTo>
                  <a:pt x="576" y="79"/>
                  <a:pt x="574" y="79"/>
                  <a:pt x="568" y="81"/>
                </a:cubicBezTo>
                <a:close/>
                <a:moveTo>
                  <a:pt x="287" y="79"/>
                </a:moveTo>
                <a:cubicBezTo>
                  <a:pt x="287" y="83"/>
                  <a:pt x="282" y="84"/>
                  <a:pt x="280" y="90"/>
                </a:cubicBezTo>
                <a:cubicBezTo>
                  <a:pt x="293" y="95"/>
                  <a:pt x="313" y="98"/>
                  <a:pt x="308" y="75"/>
                </a:cubicBezTo>
                <a:cubicBezTo>
                  <a:pt x="302" y="76"/>
                  <a:pt x="295" y="78"/>
                  <a:pt x="287" y="79"/>
                </a:cubicBezTo>
                <a:close/>
                <a:moveTo>
                  <a:pt x="546" y="94"/>
                </a:moveTo>
                <a:cubicBezTo>
                  <a:pt x="539" y="91"/>
                  <a:pt x="533" y="101"/>
                  <a:pt x="538" y="107"/>
                </a:cubicBezTo>
                <a:cubicBezTo>
                  <a:pt x="546" y="105"/>
                  <a:pt x="552" y="106"/>
                  <a:pt x="563" y="105"/>
                </a:cubicBezTo>
                <a:cubicBezTo>
                  <a:pt x="563" y="99"/>
                  <a:pt x="561" y="93"/>
                  <a:pt x="559" y="86"/>
                </a:cubicBezTo>
                <a:cubicBezTo>
                  <a:pt x="553" y="87"/>
                  <a:pt x="548" y="89"/>
                  <a:pt x="546" y="94"/>
                </a:cubicBezTo>
                <a:close/>
                <a:moveTo>
                  <a:pt x="79" y="96"/>
                </a:moveTo>
                <a:cubicBezTo>
                  <a:pt x="75" y="101"/>
                  <a:pt x="74" y="107"/>
                  <a:pt x="68" y="109"/>
                </a:cubicBezTo>
                <a:cubicBezTo>
                  <a:pt x="45" y="139"/>
                  <a:pt x="34" y="177"/>
                  <a:pt x="26" y="211"/>
                </a:cubicBezTo>
                <a:cubicBezTo>
                  <a:pt x="12" y="240"/>
                  <a:pt x="15" y="294"/>
                  <a:pt x="26" y="330"/>
                </a:cubicBezTo>
                <a:cubicBezTo>
                  <a:pt x="23" y="339"/>
                  <a:pt x="28" y="343"/>
                  <a:pt x="28" y="353"/>
                </a:cubicBezTo>
                <a:cubicBezTo>
                  <a:pt x="32" y="353"/>
                  <a:pt x="30" y="360"/>
                  <a:pt x="34" y="360"/>
                </a:cubicBezTo>
                <a:cubicBezTo>
                  <a:pt x="31" y="367"/>
                  <a:pt x="38" y="375"/>
                  <a:pt x="39" y="383"/>
                </a:cubicBezTo>
                <a:cubicBezTo>
                  <a:pt x="44" y="387"/>
                  <a:pt x="49" y="391"/>
                  <a:pt x="50" y="400"/>
                </a:cubicBezTo>
                <a:cubicBezTo>
                  <a:pt x="72" y="413"/>
                  <a:pt x="97" y="419"/>
                  <a:pt x="121" y="421"/>
                </a:cubicBezTo>
                <a:cubicBezTo>
                  <a:pt x="124" y="421"/>
                  <a:pt x="128" y="425"/>
                  <a:pt x="131" y="425"/>
                </a:cubicBezTo>
                <a:cubicBezTo>
                  <a:pt x="135" y="425"/>
                  <a:pt x="139" y="423"/>
                  <a:pt x="142" y="424"/>
                </a:cubicBezTo>
                <a:cubicBezTo>
                  <a:pt x="153" y="425"/>
                  <a:pt x="157" y="429"/>
                  <a:pt x="166" y="431"/>
                </a:cubicBezTo>
                <a:cubicBezTo>
                  <a:pt x="198" y="440"/>
                  <a:pt x="231" y="441"/>
                  <a:pt x="259" y="445"/>
                </a:cubicBezTo>
                <a:cubicBezTo>
                  <a:pt x="256" y="444"/>
                  <a:pt x="260" y="436"/>
                  <a:pt x="257" y="435"/>
                </a:cubicBezTo>
                <a:cubicBezTo>
                  <a:pt x="226" y="428"/>
                  <a:pt x="192" y="423"/>
                  <a:pt x="157" y="417"/>
                </a:cubicBezTo>
                <a:cubicBezTo>
                  <a:pt x="142" y="415"/>
                  <a:pt x="129" y="410"/>
                  <a:pt x="112" y="405"/>
                </a:cubicBezTo>
                <a:cubicBezTo>
                  <a:pt x="79" y="395"/>
                  <a:pt x="57" y="383"/>
                  <a:pt x="39" y="363"/>
                </a:cubicBezTo>
                <a:cubicBezTo>
                  <a:pt x="32" y="350"/>
                  <a:pt x="33" y="337"/>
                  <a:pt x="33" y="328"/>
                </a:cubicBezTo>
                <a:cubicBezTo>
                  <a:pt x="32" y="322"/>
                  <a:pt x="29" y="316"/>
                  <a:pt x="29" y="310"/>
                </a:cubicBezTo>
                <a:cubicBezTo>
                  <a:pt x="28" y="296"/>
                  <a:pt x="32" y="277"/>
                  <a:pt x="34" y="263"/>
                </a:cubicBezTo>
                <a:cubicBezTo>
                  <a:pt x="37" y="243"/>
                  <a:pt x="40" y="223"/>
                  <a:pt x="44" y="203"/>
                </a:cubicBezTo>
                <a:cubicBezTo>
                  <a:pt x="52" y="160"/>
                  <a:pt x="75" y="123"/>
                  <a:pt x="97" y="94"/>
                </a:cubicBezTo>
                <a:cubicBezTo>
                  <a:pt x="87" y="92"/>
                  <a:pt x="87" y="94"/>
                  <a:pt x="79" y="96"/>
                </a:cubicBezTo>
                <a:close/>
                <a:moveTo>
                  <a:pt x="247" y="104"/>
                </a:moveTo>
                <a:cubicBezTo>
                  <a:pt x="241" y="103"/>
                  <a:pt x="239" y="98"/>
                  <a:pt x="233" y="97"/>
                </a:cubicBezTo>
                <a:cubicBezTo>
                  <a:pt x="201" y="93"/>
                  <a:pt x="164" y="98"/>
                  <a:pt x="124" y="95"/>
                </a:cubicBezTo>
                <a:cubicBezTo>
                  <a:pt x="89" y="115"/>
                  <a:pt x="71" y="146"/>
                  <a:pt x="59" y="188"/>
                </a:cubicBezTo>
                <a:cubicBezTo>
                  <a:pt x="54" y="207"/>
                  <a:pt x="54" y="226"/>
                  <a:pt x="53" y="244"/>
                </a:cubicBezTo>
                <a:cubicBezTo>
                  <a:pt x="52" y="254"/>
                  <a:pt x="46" y="263"/>
                  <a:pt x="45" y="273"/>
                </a:cubicBezTo>
                <a:cubicBezTo>
                  <a:pt x="41" y="299"/>
                  <a:pt x="39" y="329"/>
                  <a:pt x="50" y="358"/>
                </a:cubicBezTo>
                <a:cubicBezTo>
                  <a:pt x="72" y="384"/>
                  <a:pt x="104" y="388"/>
                  <a:pt x="135" y="401"/>
                </a:cubicBezTo>
                <a:cubicBezTo>
                  <a:pt x="152" y="406"/>
                  <a:pt x="170" y="406"/>
                  <a:pt x="187" y="409"/>
                </a:cubicBezTo>
                <a:cubicBezTo>
                  <a:pt x="215" y="412"/>
                  <a:pt x="241" y="426"/>
                  <a:pt x="266" y="421"/>
                </a:cubicBezTo>
                <a:cubicBezTo>
                  <a:pt x="269" y="396"/>
                  <a:pt x="246" y="378"/>
                  <a:pt x="254" y="356"/>
                </a:cubicBezTo>
                <a:cubicBezTo>
                  <a:pt x="264" y="333"/>
                  <a:pt x="316" y="325"/>
                  <a:pt x="338" y="328"/>
                </a:cubicBezTo>
                <a:cubicBezTo>
                  <a:pt x="356" y="330"/>
                  <a:pt x="378" y="328"/>
                  <a:pt x="394" y="331"/>
                </a:cubicBezTo>
                <a:cubicBezTo>
                  <a:pt x="412" y="336"/>
                  <a:pt x="422" y="349"/>
                  <a:pt x="432" y="358"/>
                </a:cubicBezTo>
                <a:cubicBezTo>
                  <a:pt x="433" y="361"/>
                  <a:pt x="436" y="365"/>
                  <a:pt x="437" y="370"/>
                </a:cubicBezTo>
                <a:cubicBezTo>
                  <a:pt x="434" y="395"/>
                  <a:pt x="421" y="424"/>
                  <a:pt x="400" y="439"/>
                </a:cubicBezTo>
                <a:cubicBezTo>
                  <a:pt x="406" y="447"/>
                  <a:pt x="396" y="453"/>
                  <a:pt x="401" y="461"/>
                </a:cubicBezTo>
                <a:cubicBezTo>
                  <a:pt x="430" y="460"/>
                  <a:pt x="449" y="464"/>
                  <a:pt x="475" y="465"/>
                </a:cubicBezTo>
                <a:cubicBezTo>
                  <a:pt x="504" y="471"/>
                  <a:pt x="549" y="472"/>
                  <a:pt x="573" y="478"/>
                </a:cubicBezTo>
                <a:cubicBezTo>
                  <a:pt x="594" y="477"/>
                  <a:pt x="601" y="481"/>
                  <a:pt x="620" y="476"/>
                </a:cubicBezTo>
                <a:cubicBezTo>
                  <a:pt x="643" y="462"/>
                  <a:pt x="666" y="455"/>
                  <a:pt x="681" y="435"/>
                </a:cubicBezTo>
                <a:cubicBezTo>
                  <a:pt x="705" y="404"/>
                  <a:pt x="725" y="359"/>
                  <a:pt x="733" y="312"/>
                </a:cubicBezTo>
                <a:cubicBezTo>
                  <a:pt x="735" y="296"/>
                  <a:pt x="734" y="280"/>
                  <a:pt x="737" y="266"/>
                </a:cubicBezTo>
                <a:cubicBezTo>
                  <a:pt x="739" y="260"/>
                  <a:pt x="742" y="255"/>
                  <a:pt x="744" y="249"/>
                </a:cubicBezTo>
                <a:cubicBezTo>
                  <a:pt x="751" y="218"/>
                  <a:pt x="758" y="186"/>
                  <a:pt x="767" y="157"/>
                </a:cubicBezTo>
                <a:cubicBezTo>
                  <a:pt x="774" y="154"/>
                  <a:pt x="776" y="145"/>
                  <a:pt x="781" y="138"/>
                </a:cubicBezTo>
                <a:cubicBezTo>
                  <a:pt x="785" y="133"/>
                  <a:pt x="796" y="128"/>
                  <a:pt x="794" y="124"/>
                </a:cubicBezTo>
                <a:cubicBezTo>
                  <a:pt x="792" y="124"/>
                  <a:pt x="784" y="123"/>
                  <a:pt x="782" y="126"/>
                </a:cubicBezTo>
                <a:cubicBezTo>
                  <a:pt x="707" y="110"/>
                  <a:pt x="611" y="113"/>
                  <a:pt x="541" y="116"/>
                </a:cubicBezTo>
                <a:cubicBezTo>
                  <a:pt x="537" y="122"/>
                  <a:pt x="540" y="122"/>
                  <a:pt x="538" y="129"/>
                </a:cubicBezTo>
                <a:cubicBezTo>
                  <a:pt x="532" y="134"/>
                  <a:pt x="524" y="137"/>
                  <a:pt x="513" y="138"/>
                </a:cubicBezTo>
                <a:cubicBezTo>
                  <a:pt x="506" y="133"/>
                  <a:pt x="502" y="125"/>
                  <a:pt x="501" y="114"/>
                </a:cubicBezTo>
                <a:cubicBezTo>
                  <a:pt x="433" y="106"/>
                  <a:pt x="353" y="109"/>
                  <a:pt x="280" y="107"/>
                </a:cubicBezTo>
                <a:cubicBezTo>
                  <a:pt x="278" y="126"/>
                  <a:pt x="245" y="127"/>
                  <a:pt x="247" y="104"/>
                </a:cubicBezTo>
                <a:close/>
                <a:moveTo>
                  <a:pt x="803" y="135"/>
                </a:moveTo>
                <a:cubicBezTo>
                  <a:pt x="782" y="154"/>
                  <a:pt x="766" y="189"/>
                  <a:pt x="766" y="214"/>
                </a:cubicBezTo>
                <a:cubicBezTo>
                  <a:pt x="749" y="256"/>
                  <a:pt x="748" y="300"/>
                  <a:pt x="735" y="343"/>
                </a:cubicBezTo>
                <a:cubicBezTo>
                  <a:pt x="729" y="364"/>
                  <a:pt x="722" y="384"/>
                  <a:pt x="714" y="400"/>
                </a:cubicBezTo>
                <a:cubicBezTo>
                  <a:pt x="706" y="415"/>
                  <a:pt x="699" y="427"/>
                  <a:pt x="694" y="444"/>
                </a:cubicBezTo>
                <a:cubicBezTo>
                  <a:pt x="665" y="480"/>
                  <a:pt x="614" y="494"/>
                  <a:pt x="554" y="486"/>
                </a:cubicBezTo>
                <a:cubicBezTo>
                  <a:pt x="500" y="479"/>
                  <a:pt x="446" y="471"/>
                  <a:pt x="399" y="468"/>
                </a:cubicBezTo>
                <a:cubicBezTo>
                  <a:pt x="393" y="475"/>
                  <a:pt x="396" y="482"/>
                  <a:pt x="394" y="492"/>
                </a:cubicBezTo>
                <a:cubicBezTo>
                  <a:pt x="434" y="498"/>
                  <a:pt x="478" y="501"/>
                  <a:pt x="521" y="506"/>
                </a:cubicBezTo>
                <a:cubicBezTo>
                  <a:pt x="553" y="510"/>
                  <a:pt x="576" y="515"/>
                  <a:pt x="604" y="511"/>
                </a:cubicBezTo>
                <a:cubicBezTo>
                  <a:pt x="631" y="507"/>
                  <a:pt x="662" y="501"/>
                  <a:pt x="681" y="486"/>
                </a:cubicBezTo>
                <a:cubicBezTo>
                  <a:pt x="686" y="482"/>
                  <a:pt x="691" y="476"/>
                  <a:pt x="696" y="471"/>
                </a:cubicBezTo>
                <a:cubicBezTo>
                  <a:pt x="718" y="451"/>
                  <a:pt x="730" y="430"/>
                  <a:pt x="744" y="402"/>
                </a:cubicBezTo>
                <a:cubicBezTo>
                  <a:pt x="758" y="362"/>
                  <a:pt x="768" y="309"/>
                  <a:pt x="766" y="270"/>
                </a:cubicBezTo>
                <a:cubicBezTo>
                  <a:pt x="776" y="256"/>
                  <a:pt x="773" y="237"/>
                  <a:pt x="777" y="221"/>
                </a:cubicBezTo>
                <a:cubicBezTo>
                  <a:pt x="780" y="212"/>
                  <a:pt x="786" y="199"/>
                  <a:pt x="791" y="190"/>
                </a:cubicBezTo>
                <a:cubicBezTo>
                  <a:pt x="801" y="168"/>
                  <a:pt x="812" y="158"/>
                  <a:pt x="830" y="147"/>
                </a:cubicBezTo>
                <a:cubicBezTo>
                  <a:pt x="837" y="146"/>
                  <a:pt x="839" y="145"/>
                  <a:pt x="845" y="142"/>
                </a:cubicBezTo>
                <a:cubicBezTo>
                  <a:pt x="852" y="143"/>
                  <a:pt x="856" y="148"/>
                  <a:pt x="862" y="150"/>
                </a:cubicBezTo>
                <a:cubicBezTo>
                  <a:pt x="853" y="130"/>
                  <a:pt x="822" y="125"/>
                  <a:pt x="803" y="135"/>
                </a:cubicBezTo>
                <a:close/>
                <a:moveTo>
                  <a:pt x="782" y="241"/>
                </a:moveTo>
                <a:cubicBezTo>
                  <a:pt x="781" y="250"/>
                  <a:pt x="781" y="261"/>
                  <a:pt x="781" y="270"/>
                </a:cubicBezTo>
                <a:cubicBezTo>
                  <a:pt x="811" y="272"/>
                  <a:pt x="861" y="264"/>
                  <a:pt x="872" y="246"/>
                </a:cubicBezTo>
                <a:cubicBezTo>
                  <a:pt x="877" y="237"/>
                  <a:pt x="875" y="223"/>
                  <a:pt x="874" y="211"/>
                </a:cubicBezTo>
                <a:cubicBezTo>
                  <a:pt x="874" y="210"/>
                  <a:pt x="873" y="209"/>
                  <a:pt x="872" y="209"/>
                </a:cubicBezTo>
                <a:cubicBezTo>
                  <a:pt x="857" y="237"/>
                  <a:pt x="814" y="241"/>
                  <a:pt x="782" y="241"/>
                </a:cubicBezTo>
                <a:close/>
                <a:moveTo>
                  <a:pt x="833" y="273"/>
                </a:moveTo>
                <a:cubicBezTo>
                  <a:pt x="839" y="314"/>
                  <a:pt x="839" y="350"/>
                  <a:pt x="833" y="388"/>
                </a:cubicBezTo>
                <a:cubicBezTo>
                  <a:pt x="831" y="405"/>
                  <a:pt x="834" y="426"/>
                  <a:pt x="825" y="441"/>
                </a:cubicBezTo>
                <a:cubicBezTo>
                  <a:pt x="820" y="412"/>
                  <a:pt x="832" y="356"/>
                  <a:pt x="830" y="309"/>
                </a:cubicBezTo>
                <a:cubicBezTo>
                  <a:pt x="829" y="298"/>
                  <a:pt x="831" y="275"/>
                  <a:pt x="818" y="277"/>
                </a:cubicBezTo>
                <a:cubicBezTo>
                  <a:pt x="817" y="291"/>
                  <a:pt x="822" y="327"/>
                  <a:pt x="815" y="349"/>
                </a:cubicBezTo>
                <a:cubicBezTo>
                  <a:pt x="807" y="322"/>
                  <a:pt x="814" y="305"/>
                  <a:pt x="810" y="279"/>
                </a:cubicBezTo>
                <a:cubicBezTo>
                  <a:pt x="800" y="278"/>
                  <a:pt x="791" y="280"/>
                  <a:pt x="782" y="278"/>
                </a:cubicBezTo>
                <a:cubicBezTo>
                  <a:pt x="785" y="308"/>
                  <a:pt x="783" y="333"/>
                  <a:pt x="781" y="358"/>
                </a:cubicBezTo>
                <a:cubicBezTo>
                  <a:pt x="779" y="383"/>
                  <a:pt x="781" y="409"/>
                  <a:pt x="780" y="437"/>
                </a:cubicBezTo>
                <a:cubicBezTo>
                  <a:pt x="777" y="491"/>
                  <a:pt x="774" y="559"/>
                  <a:pt x="770" y="613"/>
                </a:cubicBezTo>
                <a:cubicBezTo>
                  <a:pt x="764" y="697"/>
                  <a:pt x="765" y="785"/>
                  <a:pt x="785" y="857"/>
                </a:cubicBezTo>
                <a:cubicBezTo>
                  <a:pt x="794" y="873"/>
                  <a:pt x="795" y="891"/>
                  <a:pt x="800" y="908"/>
                </a:cubicBezTo>
                <a:cubicBezTo>
                  <a:pt x="810" y="887"/>
                  <a:pt x="813" y="869"/>
                  <a:pt x="811" y="841"/>
                </a:cubicBezTo>
                <a:cubicBezTo>
                  <a:pt x="809" y="812"/>
                  <a:pt x="805" y="776"/>
                  <a:pt x="802" y="745"/>
                </a:cubicBezTo>
                <a:cubicBezTo>
                  <a:pt x="801" y="735"/>
                  <a:pt x="793" y="720"/>
                  <a:pt x="806" y="714"/>
                </a:cubicBezTo>
                <a:cubicBezTo>
                  <a:pt x="815" y="759"/>
                  <a:pt x="814" y="808"/>
                  <a:pt x="825" y="850"/>
                </a:cubicBezTo>
                <a:cubicBezTo>
                  <a:pt x="835" y="842"/>
                  <a:pt x="833" y="829"/>
                  <a:pt x="835" y="817"/>
                </a:cubicBezTo>
                <a:cubicBezTo>
                  <a:pt x="840" y="781"/>
                  <a:pt x="847" y="741"/>
                  <a:pt x="841" y="699"/>
                </a:cubicBezTo>
                <a:cubicBezTo>
                  <a:pt x="835" y="658"/>
                  <a:pt x="823" y="618"/>
                  <a:pt x="832" y="586"/>
                </a:cubicBezTo>
                <a:cubicBezTo>
                  <a:pt x="840" y="605"/>
                  <a:pt x="836" y="626"/>
                  <a:pt x="840" y="647"/>
                </a:cubicBezTo>
                <a:cubicBezTo>
                  <a:pt x="850" y="711"/>
                  <a:pt x="859" y="768"/>
                  <a:pt x="845" y="831"/>
                </a:cubicBezTo>
                <a:cubicBezTo>
                  <a:pt x="859" y="823"/>
                  <a:pt x="889" y="831"/>
                  <a:pt x="902" y="820"/>
                </a:cubicBezTo>
                <a:cubicBezTo>
                  <a:pt x="921" y="802"/>
                  <a:pt x="910" y="746"/>
                  <a:pt x="909" y="721"/>
                </a:cubicBezTo>
                <a:cubicBezTo>
                  <a:pt x="909" y="721"/>
                  <a:pt x="910" y="719"/>
                  <a:pt x="909" y="718"/>
                </a:cubicBezTo>
                <a:cubicBezTo>
                  <a:pt x="907" y="699"/>
                  <a:pt x="900" y="681"/>
                  <a:pt x="899" y="662"/>
                </a:cubicBezTo>
                <a:cubicBezTo>
                  <a:pt x="899" y="632"/>
                  <a:pt x="895" y="603"/>
                  <a:pt x="893" y="574"/>
                </a:cubicBezTo>
                <a:cubicBezTo>
                  <a:pt x="887" y="472"/>
                  <a:pt x="884" y="359"/>
                  <a:pt x="878" y="254"/>
                </a:cubicBezTo>
                <a:cubicBezTo>
                  <a:pt x="878" y="254"/>
                  <a:pt x="878" y="253"/>
                  <a:pt x="877" y="253"/>
                </a:cubicBezTo>
                <a:cubicBezTo>
                  <a:pt x="865" y="262"/>
                  <a:pt x="851" y="269"/>
                  <a:pt x="833" y="273"/>
                </a:cubicBezTo>
                <a:close/>
                <a:moveTo>
                  <a:pt x="373" y="346"/>
                </a:moveTo>
                <a:cubicBezTo>
                  <a:pt x="365" y="344"/>
                  <a:pt x="358" y="345"/>
                  <a:pt x="350" y="344"/>
                </a:cubicBezTo>
                <a:cubicBezTo>
                  <a:pt x="344" y="343"/>
                  <a:pt x="337" y="340"/>
                  <a:pt x="330" y="339"/>
                </a:cubicBezTo>
                <a:cubicBezTo>
                  <a:pt x="307" y="337"/>
                  <a:pt x="270" y="341"/>
                  <a:pt x="264" y="363"/>
                </a:cubicBezTo>
                <a:cubicBezTo>
                  <a:pt x="259" y="383"/>
                  <a:pt x="275" y="397"/>
                  <a:pt x="278" y="419"/>
                </a:cubicBezTo>
                <a:cubicBezTo>
                  <a:pt x="282" y="419"/>
                  <a:pt x="285" y="421"/>
                  <a:pt x="289" y="421"/>
                </a:cubicBezTo>
                <a:cubicBezTo>
                  <a:pt x="288" y="413"/>
                  <a:pt x="277" y="407"/>
                  <a:pt x="279" y="399"/>
                </a:cubicBezTo>
                <a:cubicBezTo>
                  <a:pt x="294" y="407"/>
                  <a:pt x="296" y="428"/>
                  <a:pt x="319" y="427"/>
                </a:cubicBezTo>
                <a:cubicBezTo>
                  <a:pt x="313" y="412"/>
                  <a:pt x="297" y="401"/>
                  <a:pt x="294" y="386"/>
                </a:cubicBezTo>
                <a:cubicBezTo>
                  <a:pt x="308" y="399"/>
                  <a:pt x="320" y="413"/>
                  <a:pt x="330" y="429"/>
                </a:cubicBezTo>
                <a:cubicBezTo>
                  <a:pt x="338" y="428"/>
                  <a:pt x="347" y="433"/>
                  <a:pt x="353" y="430"/>
                </a:cubicBezTo>
                <a:cubicBezTo>
                  <a:pt x="342" y="413"/>
                  <a:pt x="325" y="402"/>
                  <a:pt x="320" y="380"/>
                </a:cubicBezTo>
                <a:cubicBezTo>
                  <a:pt x="335" y="396"/>
                  <a:pt x="349" y="412"/>
                  <a:pt x="361" y="430"/>
                </a:cubicBezTo>
                <a:cubicBezTo>
                  <a:pt x="366" y="427"/>
                  <a:pt x="370" y="434"/>
                  <a:pt x="373" y="429"/>
                </a:cubicBezTo>
                <a:cubicBezTo>
                  <a:pt x="366" y="416"/>
                  <a:pt x="355" y="402"/>
                  <a:pt x="351" y="390"/>
                </a:cubicBezTo>
                <a:cubicBezTo>
                  <a:pt x="359" y="390"/>
                  <a:pt x="363" y="400"/>
                  <a:pt x="368" y="406"/>
                </a:cubicBezTo>
                <a:cubicBezTo>
                  <a:pt x="373" y="413"/>
                  <a:pt x="377" y="421"/>
                  <a:pt x="383" y="426"/>
                </a:cubicBezTo>
                <a:cubicBezTo>
                  <a:pt x="400" y="395"/>
                  <a:pt x="409" y="360"/>
                  <a:pt x="373" y="346"/>
                </a:cubicBezTo>
                <a:close/>
                <a:moveTo>
                  <a:pt x="759" y="390"/>
                </a:moveTo>
                <a:cubicBezTo>
                  <a:pt x="767" y="417"/>
                  <a:pt x="763" y="450"/>
                  <a:pt x="760" y="476"/>
                </a:cubicBezTo>
                <a:cubicBezTo>
                  <a:pt x="756" y="507"/>
                  <a:pt x="754" y="534"/>
                  <a:pt x="752" y="563"/>
                </a:cubicBezTo>
                <a:cubicBezTo>
                  <a:pt x="747" y="660"/>
                  <a:pt x="738" y="762"/>
                  <a:pt x="762" y="857"/>
                </a:cubicBezTo>
                <a:cubicBezTo>
                  <a:pt x="766" y="861"/>
                  <a:pt x="770" y="868"/>
                  <a:pt x="772" y="874"/>
                </a:cubicBezTo>
                <a:cubicBezTo>
                  <a:pt x="776" y="887"/>
                  <a:pt x="777" y="910"/>
                  <a:pt x="771" y="918"/>
                </a:cubicBezTo>
                <a:cubicBezTo>
                  <a:pt x="760" y="933"/>
                  <a:pt x="733" y="927"/>
                  <a:pt x="715" y="926"/>
                </a:cubicBezTo>
                <a:cubicBezTo>
                  <a:pt x="711" y="930"/>
                  <a:pt x="711" y="938"/>
                  <a:pt x="708" y="943"/>
                </a:cubicBezTo>
                <a:cubicBezTo>
                  <a:pt x="739" y="939"/>
                  <a:pt x="770" y="946"/>
                  <a:pt x="789" y="927"/>
                </a:cubicBezTo>
                <a:cubicBezTo>
                  <a:pt x="781" y="921"/>
                  <a:pt x="789" y="916"/>
                  <a:pt x="791" y="909"/>
                </a:cubicBezTo>
                <a:cubicBezTo>
                  <a:pt x="781" y="870"/>
                  <a:pt x="770" y="836"/>
                  <a:pt x="764" y="798"/>
                </a:cubicBezTo>
                <a:cubicBezTo>
                  <a:pt x="754" y="746"/>
                  <a:pt x="762" y="695"/>
                  <a:pt x="762" y="638"/>
                </a:cubicBezTo>
                <a:cubicBezTo>
                  <a:pt x="762" y="631"/>
                  <a:pt x="760" y="623"/>
                  <a:pt x="760" y="615"/>
                </a:cubicBezTo>
                <a:cubicBezTo>
                  <a:pt x="761" y="572"/>
                  <a:pt x="767" y="522"/>
                  <a:pt x="769" y="482"/>
                </a:cubicBezTo>
                <a:cubicBezTo>
                  <a:pt x="770" y="435"/>
                  <a:pt x="775" y="392"/>
                  <a:pt x="767" y="350"/>
                </a:cubicBezTo>
                <a:cubicBezTo>
                  <a:pt x="764" y="363"/>
                  <a:pt x="764" y="379"/>
                  <a:pt x="759" y="390"/>
                </a:cubicBezTo>
                <a:close/>
                <a:moveTo>
                  <a:pt x="713" y="477"/>
                </a:moveTo>
                <a:cubicBezTo>
                  <a:pt x="720" y="485"/>
                  <a:pt x="710" y="492"/>
                  <a:pt x="709" y="501"/>
                </a:cubicBezTo>
                <a:cubicBezTo>
                  <a:pt x="701" y="550"/>
                  <a:pt x="709" y="598"/>
                  <a:pt x="709" y="644"/>
                </a:cubicBezTo>
                <a:cubicBezTo>
                  <a:pt x="708" y="706"/>
                  <a:pt x="713" y="754"/>
                  <a:pt x="714" y="808"/>
                </a:cubicBezTo>
                <a:cubicBezTo>
                  <a:pt x="714" y="819"/>
                  <a:pt x="712" y="830"/>
                  <a:pt x="713" y="840"/>
                </a:cubicBezTo>
                <a:cubicBezTo>
                  <a:pt x="713" y="845"/>
                  <a:pt x="716" y="849"/>
                  <a:pt x="716" y="855"/>
                </a:cubicBezTo>
                <a:cubicBezTo>
                  <a:pt x="718" y="876"/>
                  <a:pt x="715" y="896"/>
                  <a:pt x="715" y="917"/>
                </a:cubicBezTo>
                <a:cubicBezTo>
                  <a:pt x="734" y="920"/>
                  <a:pt x="745" y="923"/>
                  <a:pt x="761" y="914"/>
                </a:cubicBezTo>
                <a:cubicBezTo>
                  <a:pt x="774" y="895"/>
                  <a:pt x="759" y="873"/>
                  <a:pt x="754" y="857"/>
                </a:cubicBezTo>
                <a:cubicBezTo>
                  <a:pt x="740" y="820"/>
                  <a:pt x="736" y="767"/>
                  <a:pt x="737" y="724"/>
                </a:cubicBezTo>
                <a:cubicBezTo>
                  <a:pt x="740" y="641"/>
                  <a:pt x="742" y="559"/>
                  <a:pt x="751" y="478"/>
                </a:cubicBezTo>
                <a:cubicBezTo>
                  <a:pt x="754" y="451"/>
                  <a:pt x="761" y="432"/>
                  <a:pt x="755" y="405"/>
                </a:cubicBezTo>
                <a:cubicBezTo>
                  <a:pt x="748" y="430"/>
                  <a:pt x="735" y="456"/>
                  <a:pt x="713" y="477"/>
                </a:cubicBezTo>
                <a:close/>
                <a:moveTo>
                  <a:pt x="56" y="476"/>
                </a:moveTo>
                <a:cubicBezTo>
                  <a:pt x="58" y="495"/>
                  <a:pt x="62" y="515"/>
                  <a:pt x="63" y="531"/>
                </a:cubicBezTo>
                <a:cubicBezTo>
                  <a:pt x="65" y="571"/>
                  <a:pt x="63" y="599"/>
                  <a:pt x="61" y="634"/>
                </a:cubicBezTo>
                <a:cubicBezTo>
                  <a:pt x="61" y="654"/>
                  <a:pt x="64" y="672"/>
                  <a:pt x="65" y="689"/>
                </a:cubicBezTo>
                <a:cubicBezTo>
                  <a:pt x="66" y="712"/>
                  <a:pt x="61" y="735"/>
                  <a:pt x="58" y="757"/>
                </a:cubicBezTo>
                <a:cubicBezTo>
                  <a:pt x="55" y="773"/>
                  <a:pt x="51" y="787"/>
                  <a:pt x="50" y="803"/>
                </a:cubicBezTo>
                <a:cubicBezTo>
                  <a:pt x="72" y="817"/>
                  <a:pt x="98" y="822"/>
                  <a:pt x="126" y="831"/>
                </a:cubicBezTo>
                <a:cubicBezTo>
                  <a:pt x="158" y="841"/>
                  <a:pt x="194" y="851"/>
                  <a:pt x="228" y="864"/>
                </a:cubicBezTo>
                <a:cubicBezTo>
                  <a:pt x="261" y="877"/>
                  <a:pt x="293" y="892"/>
                  <a:pt x="325" y="901"/>
                </a:cubicBezTo>
                <a:cubicBezTo>
                  <a:pt x="345" y="906"/>
                  <a:pt x="367" y="907"/>
                  <a:pt x="385" y="912"/>
                </a:cubicBezTo>
                <a:cubicBezTo>
                  <a:pt x="390" y="913"/>
                  <a:pt x="396" y="917"/>
                  <a:pt x="401" y="918"/>
                </a:cubicBezTo>
                <a:cubicBezTo>
                  <a:pt x="437" y="928"/>
                  <a:pt x="478" y="927"/>
                  <a:pt x="515" y="935"/>
                </a:cubicBezTo>
                <a:cubicBezTo>
                  <a:pt x="554" y="945"/>
                  <a:pt x="602" y="943"/>
                  <a:pt x="642" y="942"/>
                </a:cubicBezTo>
                <a:cubicBezTo>
                  <a:pt x="649" y="937"/>
                  <a:pt x="653" y="937"/>
                  <a:pt x="663" y="934"/>
                </a:cubicBezTo>
                <a:cubicBezTo>
                  <a:pt x="693" y="911"/>
                  <a:pt x="683" y="855"/>
                  <a:pt x="680" y="815"/>
                </a:cubicBezTo>
                <a:cubicBezTo>
                  <a:pt x="677" y="765"/>
                  <a:pt x="672" y="718"/>
                  <a:pt x="671" y="680"/>
                </a:cubicBezTo>
                <a:cubicBezTo>
                  <a:pt x="671" y="653"/>
                  <a:pt x="675" y="628"/>
                  <a:pt x="674" y="602"/>
                </a:cubicBezTo>
                <a:cubicBezTo>
                  <a:pt x="673" y="568"/>
                  <a:pt x="673" y="536"/>
                  <a:pt x="676" y="506"/>
                </a:cubicBezTo>
                <a:cubicBezTo>
                  <a:pt x="648" y="513"/>
                  <a:pt x="620" y="527"/>
                  <a:pt x="587" y="525"/>
                </a:cubicBezTo>
                <a:cubicBezTo>
                  <a:pt x="521" y="520"/>
                  <a:pt x="450" y="509"/>
                  <a:pt x="394" y="501"/>
                </a:cubicBezTo>
                <a:cubicBezTo>
                  <a:pt x="392" y="523"/>
                  <a:pt x="393" y="550"/>
                  <a:pt x="376" y="561"/>
                </a:cubicBezTo>
                <a:cubicBezTo>
                  <a:pt x="365" y="568"/>
                  <a:pt x="353" y="565"/>
                  <a:pt x="341" y="564"/>
                </a:cubicBezTo>
                <a:cubicBezTo>
                  <a:pt x="324" y="564"/>
                  <a:pt x="301" y="570"/>
                  <a:pt x="287" y="563"/>
                </a:cubicBezTo>
                <a:cubicBezTo>
                  <a:pt x="268" y="554"/>
                  <a:pt x="259" y="517"/>
                  <a:pt x="259" y="496"/>
                </a:cubicBezTo>
                <a:cubicBezTo>
                  <a:pt x="259" y="486"/>
                  <a:pt x="266" y="476"/>
                  <a:pt x="264" y="466"/>
                </a:cubicBezTo>
                <a:cubicBezTo>
                  <a:pt x="260" y="464"/>
                  <a:pt x="254" y="463"/>
                  <a:pt x="247" y="464"/>
                </a:cubicBezTo>
                <a:cubicBezTo>
                  <a:pt x="188" y="439"/>
                  <a:pt x="113" y="437"/>
                  <a:pt x="54" y="415"/>
                </a:cubicBezTo>
                <a:cubicBezTo>
                  <a:pt x="53" y="415"/>
                  <a:pt x="52" y="415"/>
                  <a:pt x="53" y="416"/>
                </a:cubicBezTo>
                <a:cubicBezTo>
                  <a:pt x="49" y="426"/>
                  <a:pt x="54" y="455"/>
                  <a:pt x="56" y="476"/>
                </a:cubicBezTo>
                <a:close/>
                <a:moveTo>
                  <a:pt x="364" y="445"/>
                </a:moveTo>
                <a:cubicBezTo>
                  <a:pt x="335" y="438"/>
                  <a:pt x="307" y="434"/>
                  <a:pt x="274" y="430"/>
                </a:cubicBezTo>
                <a:cubicBezTo>
                  <a:pt x="269" y="436"/>
                  <a:pt x="271" y="441"/>
                  <a:pt x="274" y="450"/>
                </a:cubicBezTo>
                <a:cubicBezTo>
                  <a:pt x="305" y="466"/>
                  <a:pt x="351" y="468"/>
                  <a:pt x="386" y="464"/>
                </a:cubicBezTo>
                <a:cubicBezTo>
                  <a:pt x="386" y="461"/>
                  <a:pt x="387" y="460"/>
                  <a:pt x="389" y="460"/>
                </a:cubicBezTo>
                <a:cubicBezTo>
                  <a:pt x="385" y="451"/>
                  <a:pt x="386" y="446"/>
                  <a:pt x="389" y="441"/>
                </a:cubicBezTo>
                <a:cubicBezTo>
                  <a:pt x="376" y="440"/>
                  <a:pt x="372" y="441"/>
                  <a:pt x="364" y="445"/>
                </a:cubicBezTo>
                <a:close/>
                <a:moveTo>
                  <a:pt x="297" y="556"/>
                </a:moveTo>
                <a:cubicBezTo>
                  <a:pt x="312" y="554"/>
                  <a:pt x="329" y="561"/>
                  <a:pt x="341" y="553"/>
                </a:cubicBezTo>
                <a:cubicBezTo>
                  <a:pt x="350" y="547"/>
                  <a:pt x="355" y="531"/>
                  <a:pt x="358" y="520"/>
                </a:cubicBezTo>
                <a:cubicBezTo>
                  <a:pt x="361" y="504"/>
                  <a:pt x="362" y="495"/>
                  <a:pt x="363" y="477"/>
                </a:cubicBezTo>
                <a:cubicBezTo>
                  <a:pt x="358" y="477"/>
                  <a:pt x="359" y="477"/>
                  <a:pt x="354" y="477"/>
                </a:cubicBezTo>
                <a:cubicBezTo>
                  <a:pt x="352" y="502"/>
                  <a:pt x="355" y="535"/>
                  <a:pt x="322" y="542"/>
                </a:cubicBezTo>
                <a:cubicBezTo>
                  <a:pt x="305" y="524"/>
                  <a:pt x="327" y="499"/>
                  <a:pt x="317" y="472"/>
                </a:cubicBezTo>
                <a:cubicBezTo>
                  <a:pt x="296" y="476"/>
                  <a:pt x="304" y="517"/>
                  <a:pt x="304" y="527"/>
                </a:cubicBezTo>
                <a:cubicBezTo>
                  <a:pt x="288" y="554"/>
                  <a:pt x="272" y="508"/>
                  <a:pt x="277" y="491"/>
                </a:cubicBezTo>
                <a:cubicBezTo>
                  <a:pt x="278" y="488"/>
                  <a:pt x="280" y="489"/>
                  <a:pt x="280" y="486"/>
                </a:cubicBezTo>
                <a:cubicBezTo>
                  <a:pt x="282" y="479"/>
                  <a:pt x="279" y="469"/>
                  <a:pt x="284" y="466"/>
                </a:cubicBezTo>
                <a:cubicBezTo>
                  <a:pt x="280" y="466"/>
                  <a:pt x="279" y="468"/>
                  <a:pt x="277" y="465"/>
                </a:cubicBezTo>
                <a:cubicBezTo>
                  <a:pt x="269" y="499"/>
                  <a:pt x="269" y="538"/>
                  <a:pt x="297" y="556"/>
                </a:cubicBezTo>
                <a:close/>
                <a:moveTo>
                  <a:pt x="293" y="523"/>
                </a:moveTo>
                <a:cubicBezTo>
                  <a:pt x="294" y="523"/>
                  <a:pt x="294" y="523"/>
                  <a:pt x="294" y="522"/>
                </a:cubicBezTo>
                <a:cubicBezTo>
                  <a:pt x="292" y="517"/>
                  <a:pt x="296" y="498"/>
                  <a:pt x="297" y="483"/>
                </a:cubicBezTo>
                <a:cubicBezTo>
                  <a:pt x="297" y="478"/>
                  <a:pt x="301" y="469"/>
                  <a:pt x="292" y="468"/>
                </a:cubicBezTo>
                <a:cubicBezTo>
                  <a:pt x="286" y="486"/>
                  <a:pt x="281" y="513"/>
                  <a:pt x="293" y="523"/>
                </a:cubicBezTo>
                <a:close/>
                <a:moveTo>
                  <a:pt x="332" y="496"/>
                </a:moveTo>
                <a:cubicBezTo>
                  <a:pt x="329" y="509"/>
                  <a:pt x="320" y="521"/>
                  <a:pt x="325" y="531"/>
                </a:cubicBezTo>
                <a:cubicBezTo>
                  <a:pt x="347" y="523"/>
                  <a:pt x="341" y="489"/>
                  <a:pt x="343" y="475"/>
                </a:cubicBezTo>
                <a:cubicBezTo>
                  <a:pt x="337" y="475"/>
                  <a:pt x="333" y="474"/>
                  <a:pt x="329" y="473"/>
                </a:cubicBezTo>
                <a:cubicBezTo>
                  <a:pt x="329" y="479"/>
                  <a:pt x="325" y="492"/>
                  <a:pt x="332" y="496"/>
                </a:cubicBezTo>
                <a:close/>
                <a:moveTo>
                  <a:pt x="351" y="558"/>
                </a:moveTo>
                <a:cubicBezTo>
                  <a:pt x="390" y="552"/>
                  <a:pt x="379" y="513"/>
                  <a:pt x="385" y="477"/>
                </a:cubicBezTo>
                <a:cubicBezTo>
                  <a:pt x="380" y="476"/>
                  <a:pt x="375" y="479"/>
                  <a:pt x="373" y="477"/>
                </a:cubicBezTo>
                <a:cubicBezTo>
                  <a:pt x="370" y="514"/>
                  <a:pt x="366" y="541"/>
                  <a:pt x="351" y="558"/>
                </a:cubicBezTo>
                <a:close/>
                <a:moveTo>
                  <a:pt x="688" y="507"/>
                </a:moveTo>
                <a:cubicBezTo>
                  <a:pt x="685" y="525"/>
                  <a:pt x="685" y="540"/>
                  <a:pt x="686" y="554"/>
                </a:cubicBezTo>
                <a:cubicBezTo>
                  <a:pt x="688" y="576"/>
                  <a:pt x="686" y="609"/>
                  <a:pt x="685" y="639"/>
                </a:cubicBezTo>
                <a:cubicBezTo>
                  <a:pt x="683" y="693"/>
                  <a:pt x="686" y="737"/>
                  <a:pt x="689" y="784"/>
                </a:cubicBezTo>
                <a:cubicBezTo>
                  <a:pt x="693" y="833"/>
                  <a:pt x="703" y="882"/>
                  <a:pt x="688" y="927"/>
                </a:cubicBezTo>
                <a:cubicBezTo>
                  <a:pt x="679" y="931"/>
                  <a:pt x="676" y="940"/>
                  <a:pt x="669" y="944"/>
                </a:cubicBezTo>
                <a:cubicBezTo>
                  <a:pt x="641" y="961"/>
                  <a:pt x="600" y="951"/>
                  <a:pt x="568" y="952"/>
                </a:cubicBezTo>
                <a:cubicBezTo>
                  <a:pt x="556" y="952"/>
                  <a:pt x="545" y="952"/>
                  <a:pt x="535" y="952"/>
                </a:cubicBezTo>
                <a:cubicBezTo>
                  <a:pt x="524" y="951"/>
                  <a:pt x="516" y="946"/>
                  <a:pt x="506" y="944"/>
                </a:cubicBezTo>
                <a:cubicBezTo>
                  <a:pt x="485" y="940"/>
                  <a:pt x="463" y="939"/>
                  <a:pt x="442" y="935"/>
                </a:cubicBezTo>
                <a:cubicBezTo>
                  <a:pt x="412" y="931"/>
                  <a:pt x="385" y="920"/>
                  <a:pt x="358" y="918"/>
                </a:cubicBezTo>
                <a:cubicBezTo>
                  <a:pt x="336" y="910"/>
                  <a:pt x="306" y="904"/>
                  <a:pt x="287" y="897"/>
                </a:cubicBezTo>
                <a:cubicBezTo>
                  <a:pt x="276" y="893"/>
                  <a:pt x="269" y="889"/>
                  <a:pt x="261" y="886"/>
                </a:cubicBezTo>
                <a:cubicBezTo>
                  <a:pt x="188" y="858"/>
                  <a:pt x="114" y="845"/>
                  <a:pt x="49" y="815"/>
                </a:cubicBezTo>
                <a:cubicBezTo>
                  <a:pt x="50" y="822"/>
                  <a:pt x="43" y="815"/>
                  <a:pt x="41" y="813"/>
                </a:cubicBezTo>
                <a:cubicBezTo>
                  <a:pt x="39" y="824"/>
                  <a:pt x="49" y="825"/>
                  <a:pt x="55" y="828"/>
                </a:cubicBezTo>
                <a:cubicBezTo>
                  <a:pt x="69" y="837"/>
                  <a:pt x="83" y="849"/>
                  <a:pt x="105" y="848"/>
                </a:cubicBezTo>
                <a:cubicBezTo>
                  <a:pt x="119" y="858"/>
                  <a:pt x="134" y="859"/>
                  <a:pt x="150" y="867"/>
                </a:cubicBezTo>
                <a:cubicBezTo>
                  <a:pt x="160" y="868"/>
                  <a:pt x="180" y="875"/>
                  <a:pt x="191" y="876"/>
                </a:cubicBezTo>
                <a:cubicBezTo>
                  <a:pt x="228" y="893"/>
                  <a:pt x="265" y="905"/>
                  <a:pt x="304" y="919"/>
                </a:cubicBezTo>
                <a:cubicBezTo>
                  <a:pt x="332" y="930"/>
                  <a:pt x="360" y="935"/>
                  <a:pt x="393" y="940"/>
                </a:cubicBezTo>
                <a:cubicBezTo>
                  <a:pt x="409" y="943"/>
                  <a:pt x="427" y="944"/>
                  <a:pt x="442" y="949"/>
                </a:cubicBezTo>
                <a:cubicBezTo>
                  <a:pt x="446" y="950"/>
                  <a:pt x="450" y="954"/>
                  <a:pt x="454" y="955"/>
                </a:cubicBezTo>
                <a:cubicBezTo>
                  <a:pt x="470" y="960"/>
                  <a:pt x="491" y="959"/>
                  <a:pt x="510" y="960"/>
                </a:cubicBezTo>
                <a:cubicBezTo>
                  <a:pt x="559" y="964"/>
                  <a:pt x="615" y="967"/>
                  <a:pt x="663" y="964"/>
                </a:cubicBezTo>
                <a:cubicBezTo>
                  <a:pt x="669" y="960"/>
                  <a:pt x="677" y="957"/>
                  <a:pt x="680" y="949"/>
                </a:cubicBezTo>
                <a:cubicBezTo>
                  <a:pt x="686" y="948"/>
                  <a:pt x="689" y="945"/>
                  <a:pt x="695" y="942"/>
                </a:cubicBezTo>
                <a:cubicBezTo>
                  <a:pt x="712" y="913"/>
                  <a:pt x="704" y="870"/>
                  <a:pt x="703" y="837"/>
                </a:cubicBezTo>
                <a:cubicBezTo>
                  <a:pt x="702" y="810"/>
                  <a:pt x="702" y="782"/>
                  <a:pt x="701" y="755"/>
                </a:cubicBezTo>
                <a:cubicBezTo>
                  <a:pt x="700" y="713"/>
                  <a:pt x="697" y="670"/>
                  <a:pt x="696" y="628"/>
                </a:cubicBezTo>
                <a:cubicBezTo>
                  <a:pt x="695" y="581"/>
                  <a:pt x="695" y="535"/>
                  <a:pt x="700" y="491"/>
                </a:cubicBezTo>
                <a:cubicBezTo>
                  <a:pt x="700" y="490"/>
                  <a:pt x="700" y="489"/>
                  <a:pt x="699" y="490"/>
                </a:cubicBezTo>
                <a:cubicBezTo>
                  <a:pt x="692" y="494"/>
                  <a:pt x="689" y="499"/>
                  <a:pt x="688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3756432" y="3033275"/>
            <a:ext cx="943221" cy="579838"/>
          </a:xfrm>
          <a:custGeom>
            <a:avLst/>
            <a:gdLst>
              <a:gd name="T0" fmla="*/ 142 w 332"/>
              <a:gd name="T1" fmla="*/ 56 h 194"/>
              <a:gd name="T2" fmla="*/ 156 w 332"/>
              <a:gd name="T3" fmla="*/ 54 h 194"/>
              <a:gd name="T4" fmla="*/ 79 w 332"/>
              <a:gd name="T5" fmla="*/ 75 h 194"/>
              <a:gd name="T6" fmla="*/ 26 w 332"/>
              <a:gd name="T7" fmla="*/ 129 h 194"/>
              <a:gd name="T8" fmla="*/ 23 w 332"/>
              <a:gd name="T9" fmla="*/ 120 h 194"/>
              <a:gd name="T10" fmla="*/ 151 w 332"/>
              <a:gd name="T11" fmla="*/ 132 h 194"/>
              <a:gd name="T12" fmla="*/ 145 w 332"/>
              <a:gd name="T13" fmla="*/ 134 h 194"/>
              <a:gd name="T14" fmla="*/ 124 w 332"/>
              <a:gd name="T15" fmla="*/ 136 h 194"/>
              <a:gd name="T16" fmla="*/ 224 w 332"/>
              <a:gd name="T17" fmla="*/ 28 h 194"/>
              <a:gd name="T18" fmla="*/ 287 w 332"/>
              <a:gd name="T19" fmla="*/ 26 h 194"/>
              <a:gd name="T20" fmla="*/ 278 w 332"/>
              <a:gd name="T21" fmla="*/ 36 h 194"/>
              <a:gd name="T22" fmla="*/ 265 w 332"/>
              <a:gd name="T23" fmla="*/ 112 h 194"/>
              <a:gd name="T24" fmla="*/ 242 w 332"/>
              <a:gd name="T25" fmla="*/ 130 h 194"/>
              <a:gd name="T26" fmla="*/ 165 w 332"/>
              <a:gd name="T27" fmla="*/ 143 h 194"/>
              <a:gd name="T28" fmla="*/ 264 w 332"/>
              <a:gd name="T29" fmla="*/ 135 h 194"/>
              <a:gd name="T30" fmla="*/ 292 w 332"/>
              <a:gd name="T31" fmla="*/ 30 h 194"/>
              <a:gd name="T32" fmla="*/ 216 w 332"/>
              <a:gd name="T33" fmla="*/ 49 h 194"/>
              <a:gd name="T34" fmla="*/ 135 w 332"/>
              <a:gd name="T35" fmla="*/ 56 h 194"/>
              <a:gd name="T36" fmla="*/ 18 w 332"/>
              <a:gd name="T37" fmla="*/ 147 h 194"/>
              <a:gd name="T38" fmla="*/ 121 w 332"/>
              <a:gd name="T39" fmla="*/ 174 h 194"/>
              <a:gd name="T40" fmla="*/ 226 w 332"/>
              <a:gd name="T41" fmla="*/ 184 h 194"/>
              <a:gd name="T42" fmla="*/ 278 w 332"/>
              <a:gd name="T43" fmla="*/ 141 h 194"/>
              <a:gd name="T44" fmla="*/ 225 w 332"/>
              <a:gd name="T45" fmla="*/ 16 h 194"/>
              <a:gd name="T46" fmla="*/ 18 w 332"/>
              <a:gd name="T47" fmla="*/ 183 h 194"/>
              <a:gd name="T48" fmla="*/ 296 w 332"/>
              <a:gd name="T49" fmla="*/ 36 h 194"/>
              <a:gd name="T50" fmla="*/ 236 w 332"/>
              <a:gd name="T51" fmla="*/ 49 h 194"/>
              <a:gd name="T52" fmla="*/ 168 w 332"/>
              <a:gd name="T53" fmla="*/ 60 h 194"/>
              <a:gd name="T54" fmla="*/ 24 w 332"/>
              <a:gd name="T55" fmla="*/ 85 h 194"/>
              <a:gd name="T56" fmla="*/ 21 w 332"/>
              <a:gd name="T57" fmla="*/ 143 h 194"/>
              <a:gd name="T58" fmla="*/ 104 w 332"/>
              <a:gd name="T59" fmla="*/ 153 h 194"/>
              <a:gd name="T60" fmla="*/ 37 w 332"/>
              <a:gd name="T61" fmla="*/ 181 h 194"/>
              <a:gd name="T62" fmla="*/ 157 w 332"/>
              <a:gd name="T63" fmla="*/ 160 h 194"/>
              <a:gd name="T64" fmla="*/ 168 w 332"/>
              <a:gd name="T65" fmla="*/ 152 h 194"/>
              <a:gd name="T66" fmla="*/ 187 w 332"/>
              <a:gd name="T67" fmla="*/ 152 h 194"/>
              <a:gd name="T68" fmla="*/ 51 w 332"/>
              <a:gd name="T69" fmla="*/ 171 h 194"/>
              <a:gd name="T70" fmla="*/ 72 w 332"/>
              <a:gd name="T71" fmla="*/ 157 h 194"/>
              <a:gd name="T72" fmla="*/ 180 w 332"/>
              <a:gd name="T73" fmla="*/ 131 h 194"/>
              <a:gd name="T74" fmla="*/ 184 w 332"/>
              <a:gd name="T75" fmla="*/ 129 h 194"/>
              <a:gd name="T76" fmla="*/ 28 w 332"/>
              <a:gd name="T77" fmla="*/ 150 h 194"/>
              <a:gd name="T78" fmla="*/ 106 w 332"/>
              <a:gd name="T79" fmla="*/ 72 h 194"/>
              <a:gd name="T80" fmla="*/ 235 w 332"/>
              <a:gd name="T81" fmla="*/ 58 h 194"/>
              <a:gd name="T82" fmla="*/ 254 w 332"/>
              <a:gd name="T83" fmla="*/ 23 h 194"/>
              <a:gd name="T84" fmla="*/ 261 w 332"/>
              <a:gd name="T85" fmla="*/ 113 h 194"/>
              <a:gd name="T86" fmla="*/ 23 w 332"/>
              <a:gd name="T87" fmla="*/ 117 h 194"/>
              <a:gd name="T88" fmla="*/ 268 w 332"/>
              <a:gd name="T89" fmla="*/ 124 h 194"/>
              <a:gd name="T90" fmla="*/ 274 w 332"/>
              <a:gd name="T91" fmla="*/ 97 h 194"/>
              <a:gd name="T92" fmla="*/ 233 w 332"/>
              <a:gd name="T93" fmla="*/ 159 h 194"/>
              <a:gd name="T94" fmla="*/ 253 w 332"/>
              <a:gd name="T95" fmla="*/ 160 h 194"/>
              <a:gd name="T96" fmla="*/ 228 w 332"/>
              <a:gd name="T97" fmla="*/ 128 h 194"/>
              <a:gd name="T98" fmla="*/ 235 w 332"/>
              <a:gd name="T99" fmla="*/ 116 h 194"/>
              <a:gd name="T100" fmla="*/ 220 w 332"/>
              <a:gd name="T101" fmla="*/ 128 h 194"/>
              <a:gd name="T102" fmla="*/ 224 w 332"/>
              <a:gd name="T103" fmla="*/ 163 h 194"/>
              <a:gd name="T104" fmla="*/ 231 w 332"/>
              <a:gd name="T105" fmla="*/ 164 h 194"/>
              <a:gd name="T106" fmla="*/ 238 w 332"/>
              <a:gd name="T107" fmla="*/ 186 h 194"/>
              <a:gd name="T108" fmla="*/ 248 w 332"/>
              <a:gd name="T109" fmla="*/ 159 h 194"/>
              <a:gd name="T110" fmla="*/ 260 w 332"/>
              <a:gd name="T111" fmla="*/ 143 h 194"/>
              <a:gd name="T112" fmla="*/ 286 w 332"/>
              <a:gd name="T113" fmla="*/ 111 h 194"/>
              <a:gd name="T114" fmla="*/ 309 w 332"/>
              <a:gd name="T115" fmla="*/ 53 h 194"/>
              <a:gd name="T116" fmla="*/ 318 w 332"/>
              <a:gd name="T117" fmla="*/ 63 h 194"/>
              <a:gd name="T118" fmla="*/ 271 w 332"/>
              <a:gd name="T119" fmla="*/ 154 h 194"/>
              <a:gd name="T120" fmla="*/ 222 w 332"/>
              <a:gd name="T121" fmla="*/ 180 h 194"/>
              <a:gd name="T122" fmla="*/ 153 w 332"/>
              <a:gd name="T123" fmla="*/ 155 h 194"/>
              <a:gd name="T124" fmla="*/ 111 w 332"/>
              <a:gd name="T125" fmla="*/ 17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2" h="194">
                <a:moveTo>
                  <a:pt x="97" y="72"/>
                </a:move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8" y="72"/>
                  <a:pt x="98" y="72"/>
                </a:cubicBezTo>
                <a:cubicBezTo>
                  <a:pt x="97" y="72"/>
                  <a:pt x="97" y="72"/>
                  <a:pt x="97" y="72"/>
                </a:cubicBezTo>
                <a:close/>
                <a:moveTo>
                  <a:pt x="101" y="71"/>
                </a:moveTo>
                <a:cubicBezTo>
                  <a:pt x="101" y="70"/>
                  <a:pt x="99" y="71"/>
                  <a:pt x="98" y="72"/>
                </a:cubicBezTo>
                <a:cubicBezTo>
                  <a:pt x="98" y="72"/>
                  <a:pt x="101" y="72"/>
                  <a:pt x="101" y="71"/>
                </a:cubicBezTo>
                <a:close/>
                <a:moveTo>
                  <a:pt x="207" y="59"/>
                </a:move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lose/>
                <a:moveTo>
                  <a:pt x="187" y="49"/>
                </a:moveTo>
                <a:cubicBezTo>
                  <a:pt x="187" y="50"/>
                  <a:pt x="187" y="48"/>
                  <a:pt x="187" y="49"/>
                </a:cubicBezTo>
                <a:close/>
                <a:moveTo>
                  <a:pt x="189" y="49"/>
                </a:moveTo>
                <a:cubicBezTo>
                  <a:pt x="188" y="49"/>
                  <a:pt x="189" y="49"/>
                  <a:pt x="189" y="49"/>
                </a:cubicBezTo>
                <a:close/>
                <a:moveTo>
                  <a:pt x="199" y="49"/>
                </a:moveTo>
                <a:cubicBezTo>
                  <a:pt x="201" y="48"/>
                  <a:pt x="169" y="51"/>
                  <a:pt x="169" y="52"/>
                </a:cubicBezTo>
                <a:cubicBezTo>
                  <a:pt x="173" y="53"/>
                  <a:pt x="196" y="51"/>
                  <a:pt x="199" y="49"/>
                </a:cubicBezTo>
                <a:close/>
                <a:moveTo>
                  <a:pt x="237" y="47"/>
                </a:moveTo>
                <a:cubicBezTo>
                  <a:pt x="237" y="47"/>
                  <a:pt x="237" y="47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lose/>
                <a:moveTo>
                  <a:pt x="153" y="55"/>
                </a:moveTo>
                <a:cubicBezTo>
                  <a:pt x="152" y="55"/>
                  <a:pt x="150" y="55"/>
                  <a:pt x="149" y="55"/>
                </a:cubicBezTo>
                <a:cubicBezTo>
                  <a:pt x="149" y="55"/>
                  <a:pt x="153" y="55"/>
                  <a:pt x="153" y="55"/>
                </a:cubicBezTo>
                <a:close/>
                <a:moveTo>
                  <a:pt x="211" y="50"/>
                </a:moveTo>
                <a:cubicBezTo>
                  <a:pt x="211" y="50"/>
                  <a:pt x="211" y="51"/>
                  <a:pt x="211" y="50"/>
                </a:cubicBezTo>
                <a:close/>
                <a:moveTo>
                  <a:pt x="225" y="53"/>
                </a:moveTo>
                <a:cubicBezTo>
                  <a:pt x="225" y="53"/>
                  <a:pt x="225" y="52"/>
                  <a:pt x="225" y="53"/>
                </a:cubicBezTo>
                <a:close/>
                <a:moveTo>
                  <a:pt x="136" y="57"/>
                </a:moveTo>
                <a:cubicBezTo>
                  <a:pt x="136" y="56"/>
                  <a:pt x="136" y="56"/>
                  <a:pt x="136" y="57"/>
                </a:cubicBezTo>
                <a:close/>
                <a:moveTo>
                  <a:pt x="118" y="59"/>
                </a:moveTo>
                <a:cubicBezTo>
                  <a:pt x="119" y="59"/>
                  <a:pt x="120" y="59"/>
                  <a:pt x="120" y="59"/>
                </a:cubicBezTo>
                <a:cubicBezTo>
                  <a:pt x="120" y="58"/>
                  <a:pt x="119" y="58"/>
                  <a:pt x="118" y="59"/>
                </a:cubicBezTo>
                <a:close/>
                <a:moveTo>
                  <a:pt x="130" y="58"/>
                </a:moveTo>
                <a:cubicBezTo>
                  <a:pt x="130" y="59"/>
                  <a:pt x="130" y="57"/>
                  <a:pt x="130" y="58"/>
                </a:cubicBezTo>
                <a:close/>
                <a:moveTo>
                  <a:pt x="170" y="53"/>
                </a:moveTo>
                <a:cubicBezTo>
                  <a:pt x="170" y="52"/>
                  <a:pt x="170" y="54"/>
                  <a:pt x="170" y="53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4"/>
                  <a:pt x="98" y="75"/>
                  <a:pt x="98" y="74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42" y="56"/>
                  <a:pt x="142" y="56"/>
                  <a:pt x="142" y="56"/>
                </a:cubicBezTo>
                <a:close/>
                <a:moveTo>
                  <a:pt x="111" y="59"/>
                </a:moveTo>
                <a:cubicBezTo>
                  <a:pt x="111" y="59"/>
                  <a:pt x="111" y="59"/>
                  <a:pt x="111" y="59"/>
                </a:cubicBezTo>
                <a:cubicBezTo>
                  <a:pt x="110" y="59"/>
                  <a:pt x="110" y="59"/>
                  <a:pt x="109" y="59"/>
                </a:cubicBezTo>
                <a:cubicBezTo>
                  <a:pt x="110" y="59"/>
                  <a:pt x="111" y="59"/>
                  <a:pt x="111" y="59"/>
                </a:cubicBezTo>
                <a:close/>
                <a:moveTo>
                  <a:pt x="122" y="58"/>
                </a:moveTo>
                <a:cubicBezTo>
                  <a:pt x="122" y="58"/>
                  <a:pt x="122" y="58"/>
                  <a:pt x="122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2" y="58"/>
                  <a:pt x="122" y="58"/>
                  <a:pt x="122" y="58"/>
                </a:cubicBezTo>
                <a:close/>
                <a:moveTo>
                  <a:pt x="234" y="52"/>
                </a:moveTo>
                <a:cubicBezTo>
                  <a:pt x="234" y="51"/>
                  <a:pt x="234" y="53"/>
                  <a:pt x="234" y="52"/>
                </a:cubicBezTo>
                <a:close/>
                <a:moveTo>
                  <a:pt x="223" y="50"/>
                </a:moveTo>
                <a:cubicBezTo>
                  <a:pt x="223" y="49"/>
                  <a:pt x="219" y="50"/>
                  <a:pt x="219" y="51"/>
                </a:cubicBezTo>
                <a:cubicBezTo>
                  <a:pt x="219" y="52"/>
                  <a:pt x="224" y="50"/>
                  <a:pt x="223" y="50"/>
                </a:cubicBezTo>
                <a:close/>
                <a:moveTo>
                  <a:pt x="160" y="52"/>
                </a:moveTo>
                <a:cubicBezTo>
                  <a:pt x="160" y="53"/>
                  <a:pt x="160" y="50"/>
                  <a:pt x="160" y="52"/>
                </a:cubicBezTo>
                <a:close/>
                <a:moveTo>
                  <a:pt x="161" y="52"/>
                </a:moveTo>
                <a:cubicBezTo>
                  <a:pt x="160" y="51"/>
                  <a:pt x="163" y="53"/>
                  <a:pt x="161" y="52"/>
                </a:cubicBezTo>
                <a:close/>
                <a:moveTo>
                  <a:pt x="160" y="54"/>
                </a:moveTo>
                <a:cubicBezTo>
                  <a:pt x="160" y="54"/>
                  <a:pt x="160" y="53"/>
                  <a:pt x="160" y="54"/>
                </a:cubicBezTo>
                <a:close/>
                <a:moveTo>
                  <a:pt x="25" y="75"/>
                </a:moveTo>
                <a:cubicBezTo>
                  <a:pt x="25" y="75"/>
                  <a:pt x="25" y="75"/>
                  <a:pt x="25" y="75"/>
                </a:cubicBezTo>
                <a:cubicBezTo>
                  <a:pt x="25" y="76"/>
                  <a:pt x="25" y="76"/>
                  <a:pt x="25" y="77"/>
                </a:cubicBezTo>
                <a:cubicBezTo>
                  <a:pt x="26" y="76"/>
                  <a:pt x="26" y="75"/>
                  <a:pt x="27" y="74"/>
                </a:cubicBezTo>
                <a:cubicBezTo>
                  <a:pt x="27" y="74"/>
                  <a:pt x="26" y="75"/>
                  <a:pt x="25" y="75"/>
                </a:cubicBezTo>
                <a:cubicBezTo>
                  <a:pt x="25" y="75"/>
                  <a:pt x="25" y="75"/>
                  <a:pt x="25" y="75"/>
                </a:cubicBezTo>
                <a:close/>
                <a:moveTo>
                  <a:pt x="139" y="56"/>
                </a:moveTo>
                <a:cubicBezTo>
                  <a:pt x="139" y="56"/>
                  <a:pt x="139" y="57"/>
                  <a:pt x="139" y="56"/>
                </a:cubicBezTo>
                <a:close/>
                <a:moveTo>
                  <a:pt x="23" y="75"/>
                </a:move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4" y="75"/>
                  <a:pt x="24" y="75"/>
                  <a:pt x="25" y="75"/>
                </a:cubicBezTo>
                <a:cubicBezTo>
                  <a:pt x="24" y="75"/>
                  <a:pt x="24" y="74"/>
                  <a:pt x="24" y="74"/>
                </a:cubicBezTo>
                <a:cubicBezTo>
                  <a:pt x="24" y="74"/>
                  <a:pt x="23" y="74"/>
                  <a:pt x="22" y="74"/>
                </a:cubicBezTo>
                <a:cubicBezTo>
                  <a:pt x="23" y="75"/>
                  <a:pt x="23" y="75"/>
                  <a:pt x="23" y="75"/>
                </a:cubicBezTo>
                <a:close/>
                <a:moveTo>
                  <a:pt x="16" y="70"/>
                </a:moveTo>
                <a:cubicBezTo>
                  <a:pt x="16" y="70"/>
                  <a:pt x="16" y="69"/>
                  <a:pt x="16" y="70"/>
                </a:cubicBezTo>
                <a:close/>
                <a:moveTo>
                  <a:pt x="147" y="55"/>
                </a:moveTo>
                <a:cubicBezTo>
                  <a:pt x="147" y="56"/>
                  <a:pt x="147" y="55"/>
                  <a:pt x="147" y="55"/>
                </a:cubicBezTo>
                <a:close/>
                <a:moveTo>
                  <a:pt x="153" y="54"/>
                </a:moveTo>
                <a:cubicBezTo>
                  <a:pt x="153" y="54"/>
                  <a:pt x="154" y="55"/>
                  <a:pt x="153" y="54"/>
                </a:cubicBezTo>
                <a:close/>
                <a:moveTo>
                  <a:pt x="156" y="54"/>
                </a:moveTo>
                <a:cubicBezTo>
                  <a:pt x="156" y="54"/>
                  <a:pt x="156" y="56"/>
                  <a:pt x="156" y="54"/>
                </a:cubicBezTo>
                <a:close/>
                <a:moveTo>
                  <a:pt x="13" y="70"/>
                </a:moveTo>
                <a:cubicBezTo>
                  <a:pt x="13" y="71"/>
                  <a:pt x="14" y="69"/>
                  <a:pt x="13" y="70"/>
                </a:cubicBezTo>
                <a:close/>
                <a:moveTo>
                  <a:pt x="190" y="59"/>
                </a:moveTo>
                <a:cubicBezTo>
                  <a:pt x="190" y="59"/>
                  <a:pt x="190" y="59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60"/>
                  <a:pt x="190" y="60"/>
                  <a:pt x="190" y="59"/>
                </a:cubicBezTo>
                <a:close/>
                <a:moveTo>
                  <a:pt x="148" y="68"/>
                </a:moveTo>
                <a:cubicBezTo>
                  <a:pt x="148" y="69"/>
                  <a:pt x="148" y="68"/>
                  <a:pt x="148" y="68"/>
                </a:cubicBezTo>
                <a:close/>
                <a:moveTo>
                  <a:pt x="141" y="69"/>
                </a:moveTo>
                <a:cubicBezTo>
                  <a:pt x="142" y="69"/>
                  <a:pt x="146" y="68"/>
                  <a:pt x="146" y="68"/>
                </a:cubicBezTo>
                <a:cubicBezTo>
                  <a:pt x="146" y="68"/>
                  <a:pt x="140" y="67"/>
                  <a:pt x="141" y="69"/>
                </a:cubicBezTo>
                <a:close/>
                <a:moveTo>
                  <a:pt x="151" y="63"/>
                </a:moveTo>
                <a:cubicBezTo>
                  <a:pt x="150" y="64"/>
                  <a:pt x="151" y="63"/>
                  <a:pt x="151" y="63"/>
                </a:cubicBezTo>
                <a:close/>
                <a:moveTo>
                  <a:pt x="153" y="68"/>
                </a:moveTo>
                <a:cubicBezTo>
                  <a:pt x="153" y="68"/>
                  <a:pt x="154" y="69"/>
                  <a:pt x="153" y="68"/>
                </a:cubicBezTo>
                <a:close/>
                <a:moveTo>
                  <a:pt x="141" y="70"/>
                </a:moveTo>
                <a:cubicBezTo>
                  <a:pt x="142" y="70"/>
                  <a:pt x="143" y="70"/>
                  <a:pt x="142" y="69"/>
                </a:cubicBezTo>
                <a:cubicBezTo>
                  <a:pt x="141" y="69"/>
                  <a:pt x="138" y="70"/>
                  <a:pt x="141" y="70"/>
                </a:cubicBezTo>
                <a:close/>
                <a:moveTo>
                  <a:pt x="232" y="62"/>
                </a:moveTo>
                <a:cubicBezTo>
                  <a:pt x="231" y="61"/>
                  <a:pt x="230" y="61"/>
                  <a:pt x="230" y="62"/>
                </a:cubicBezTo>
                <a:cubicBezTo>
                  <a:pt x="231" y="62"/>
                  <a:pt x="231" y="62"/>
                  <a:pt x="232" y="62"/>
                </a:cubicBezTo>
                <a:close/>
                <a:moveTo>
                  <a:pt x="234" y="61"/>
                </a:moveTo>
                <a:cubicBezTo>
                  <a:pt x="233" y="60"/>
                  <a:pt x="234" y="62"/>
                  <a:pt x="234" y="61"/>
                </a:cubicBezTo>
                <a:close/>
                <a:moveTo>
                  <a:pt x="234" y="61"/>
                </a:moveTo>
                <a:cubicBezTo>
                  <a:pt x="234" y="61"/>
                  <a:pt x="235" y="61"/>
                  <a:pt x="236" y="61"/>
                </a:cubicBezTo>
                <a:cubicBezTo>
                  <a:pt x="235" y="61"/>
                  <a:pt x="234" y="61"/>
                  <a:pt x="234" y="61"/>
                </a:cubicBezTo>
                <a:close/>
                <a:moveTo>
                  <a:pt x="179" y="65"/>
                </a:moveTo>
                <a:cubicBezTo>
                  <a:pt x="179" y="66"/>
                  <a:pt x="179" y="64"/>
                  <a:pt x="179" y="65"/>
                </a:cubicBezTo>
                <a:close/>
                <a:moveTo>
                  <a:pt x="144" y="69"/>
                </a:moveTo>
                <a:cubicBezTo>
                  <a:pt x="145" y="70"/>
                  <a:pt x="144" y="69"/>
                  <a:pt x="144" y="69"/>
                </a:cubicBezTo>
                <a:close/>
                <a:moveTo>
                  <a:pt x="134" y="70"/>
                </a:moveTo>
                <a:cubicBezTo>
                  <a:pt x="134" y="71"/>
                  <a:pt x="134" y="69"/>
                  <a:pt x="134" y="70"/>
                </a:cubicBezTo>
                <a:close/>
                <a:moveTo>
                  <a:pt x="240" y="60"/>
                </a:moveTo>
                <a:cubicBezTo>
                  <a:pt x="239" y="61"/>
                  <a:pt x="238" y="61"/>
                  <a:pt x="236" y="61"/>
                </a:cubicBezTo>
                <a:cubicBezTo>
                  <a:pt x="239" y="62"/>
                  <a:pt x="242" y="63"/>
                  <a:pt x="243" y="63"/>
                </a:cubicBezTo>
                <a:cubicBezTo>
                  <a:pt x="250" y="64"/>
                  <a:pt x="243" y="53"/>
                  <a:pt x="240" y="60"/>
                </a:cubicBezTo>
                <a:close/>
                <a:moveTo>
                  <a:pt x="81" y="74"/>
                </a:moveTo>
                <a:cubicBezTo>
                  <a:pt x="81" y="75"/>
                  <a:pt x="81" y="74"/>
                  <a:pt x="81" y="74"/>
                </a:cubicBezTo>
                <a:close/>
                <a:moveTo>
                  <a:pt x="174" y="65"/>
                </a:moveTo>
                <a:cubicBezTo>
                  <a:pt x="174" y="66"/>
                  <a:pt x="174" y="64"/>
                  <a:pt x="174" y="65"/>
                </a:cubicBezTo>
                <a:close/>
                <a:moveTo>
                  <a:pt x="89" y="73"/>
                </a:moveTo>
                <a:cubicBezTo>
                  <a:pt x="89" y="73"/>
                  <a:pt x="91" y="71"/>
                  <a:pt x="89" y="73"/>
                </a:cubicBezTo>
                <a:close/>
                <a:moveTo>
                  <a:pt x="79" y="75"/>
                </a:moveTo>
                <a:cubicBezTo>
                  <a:pt x="79" y="75"/>
                  <a:pt x="79" y="74"/>
                  <a:pt x="79" y="75"/>
                </a:cubicBezTo>
                <a:close/>
                <a:moveTo>
                  <a:pt x="143" y="70"/>
                </a:moveTo>
                <a:cubicBezTo>
                  <a:pt x="145" y="70"/>
                  <a:pt x="142" y="69"/>
                  <a:pt x="143" y="70"/>
                </a:cubicBezTo>
                <a:close/>
                <a:moveTo>
                  <a:pt x="170" y="66"/>
                </a:moveTo>
                <a:cubicBezTo>
                  <a:pt x="170" y="66"/>
                  <a:pt x="170" y="67"/>
                  <a:pt x="170" y="66"/>
                </a:cubicBezTo>
                <a:close/>
                <a:moveTo>
                  <a:pt x="91" y="73"/>
                </a:moveTo>
                <a:cubicBezTo>
                  <a:pt x="92" y="74"/>
                  <a:pt x="92" y="73"/>
                  <a:pt x="91" y="73"/>
                </a:cubicBezTo>
                <a:close/>
                <a:moveTo>
                  <a:pt x="94" y="72"/>
                </a:moveTo>
                <a:cubicBezTo>
                  <a:pt x="94" y="72"/>
                  <a:pt x="95" y="71"/>
                  <a:pt x="94" y="72"/>
                </a:cubicBezTo>
                <a:close/>
                <a:moveTo>
                  <a:pt x="116" y="70"/>
                </a:moveTo>
                <a:cubicBezTo>
                  <a:pt x="117" y="70"/>
                  <a:pt x="117" y="70"/>
                  <a:pt x="118" y="69"/>
                </a:cubicBezTo>
                <a:cubicBezTo>
                  <a:pt x="118" y="69"/>
                  <a:pt x="116" y="69"/>
                  <a:pt x="116" y="70"/>
                </a:cubicBezTo>
                <a:close/>
                <a:moveTo>
                  <a:pt x="119" y="69"/>
                </a:moveTo>
                <a:cubicBezTo>
                  <a:pt x="120" y="69"/>
                  <a:pt x="121" y="69"/>
                  <a:pt x="122" y="69"/>
                </a:cubicBezTo>
                <a:cubicBezTo>
                  <a:pt x="121" y="69"/>
                  <a:pt x="119" y="68"/>
                  <a:pt x="119" y="69"/>
                </a:cubicBezTo>
                <a:close/>
                <a:moveTo>
                  <a:pt x="122" y="69"/>
                </a:moveTo>
                <a:cubicBezTo>
                  <a:pt x="123" y="68"/>
                  <a:pt x="122" y="69"/>
                  <a:pt x="122" y="69"/>
                </a:cubicBezTo>
                <a:close/>
                <a:moveTo>
                  <a:pt x="15" y="154"/>
                </a:moveTo>
                <a:cubicBezTo>
                  <a:pt x="13" y="154"/>
                  <a:pt x="17" y="154"/>
                  <a:pt x="15" y="154"/>
                </a:cubicBezTo>
                <a:close/>
                <a:moveTo>
                  <a:pt x="17" y="145"/>
                </a:moveTo>
                <a:cubicBezTo>
                  <a:pt x="19" y="145"/>
                  <a:pt x="16" y="145"/>
                  <a:pt x="17" y="145"/>
                </a:cubicBezTo>
                <a:close/>
                <a:moveTo>
                  <a:pt x="7" y="101"/>
                </a:moveTo>
                <a:cubicBezTo>
                  <a:pt x="7" y="101"/>
                  <a:pt x="8" y="101"/>
                  <a:pt x="7" y="101"/>
                </a:cubicBezTo>
                <a:close/>
                <a:moveTo>
                  <a:pt x="9" y="123"/>
                </a:moveTo>
                <a:cubicBezTo>
                  <a:pt x="8" y="123"/>
                  <a:pt x="10" y="121"/>
                  <a:pt x="9" y="123"/>
                </a:cubicBezTo>
                <a:close/>
                <a:moveTo>
                  <a:pt x="10" y="101"/>
                </a:moveTo>
                <a:cubicBezTo>
                  <a:pt x="11" y="101"/>
                  <a:pt x="9" y="101"/>
                  <a:pt x="10" y="101"/>
                </a:cubicBezTo>
                <a:close/>
                <a:moveTo>
                  <a:pt x="11" y="105"/>
                </a:moveTo>
                <a:cubicBezTo>
                  <a:pt x="12" y="105"/>
                  <a:pt x="10" y="105"/>
                  <a:pt x="11" y="105"/>
                </a:cubicBezTo>
                <a:close/>
                <a:moveTo>
                  <a:pt x="11" y="103"/>
                </a:moveTo>
                <a:cubicBezTo>
                  <a:pt x="10" y="103"/>
                  <a:pt x="11" y="103"/>
                  <a:pt x="11" y="103"/>
                </a:cubicBezTo>
                <a:close/>
                <a:moveTo>
                  <a:pt x="10" y="102"/>
                </a:moveTo>
                <a:cubicBezTo>
                  <a:pt x="9" y="102"/>
                  <a:pt x="11" y="102"/>
                  <a:pt x="10" y="102"/>
                </a:cubicBezTo>
                <a:close/>
                <a:moveTo>
                  <a:pt x="11" y="104"/>
                </a:moveTo>
                <a:cubicBezTo>
                  <a:pt x="11" y="104"/>
                  <a:pt x="10" y="104"/>
                  <a:pt x="11" y="104"/>
                </a:cubicBezTo>
                <a:close/>
                <a:moveTo>
                  <a:pt x="10" y="99"/>
                </a:moveTo>
                <a:cubicBezTo>
                  <a:pt x="9" y="99"/>
                  <a:pt x="11" y="99"/>
                  <a:pt x="10" y="99"/>
                </a:cubicBezTo>
                <a:close/>
                <a:moveTo>
                  <a:pt x="10" y="100"/>
                </a:moveTo>
                <a:cubicBezTo>
                  <a:pt x="10" y="100"/>
                  <a:pt x="10" y="99"/>
                  <a:pt x="10" y="100"/>
                </a:cubicBezTo>
                <a:close/>
                <a:moveTo>
                  <a:pt x="26" y="145"/>
                </a:moveTo>
                <a:cubicBezTo>
                  <a:pt x="25" y="145"/>
                  <a:pt x="27" y="145"/>
                  <a:pt x="26" y="145"/>
                </a:cubicBezTo>
                <a:close/>
                <a:moveTo>
                  <a:pt x="26" y="129"/>
                </a:moveTo>
                <a:cubicBezTo>
                  <a:pt x="27" y="128"/>
                  <a:pt x="25" y="129"/>
                  <a:pt x="26" y="129"/>
                </a:cubicBezTo>
                <a:close/>
                <a:moveTo>
                  <a:pt x="24" y="126"/>
                </a:moveTo>
                <a:cubicBezTo>
                  <a:pt x="24" y="126"/>
                  <a:pt x="23" y="126"/>
                  <a:pt x="24" y="126"/>
                </a:cubicBezTo>
                <a:close/>
                <a:moveTo>
                  <a:pt x="26" y="128"/>
                </a:moveTo>
                <a:cubicBezTo>
                  <a:pt x="28" y="128"/>
                  <a:pt x="25" y="128"/>
                  <a:pt x="26" y="128"/>
                </a:cubicBezTo>
                <a:close/>
                <a:moveTo>
                  <a:pt x="24" y="128"/>
                </a:moveTo>
                <a:cubicBezTo>
                  <a:pt x="25" y="128"/>
                  <a:pt x="23" y="128"/>
                  <a:pt x="24" y="128"/>
                </a:cubicBezTo>
                <a:close/>
                <a:moveTo>
                  <a:pt x="24" y="132"/>
                </a:moveTo>
                <a:cubicBezTo>
                  <a:pt x="23" y="132"/>
                  <a:pt x="25" y="132"/>
                  <a:pt x="24" y="132"/>
                </a:cubicBezTo>
                <a:close/>
                <a:moveTo>
                  <a:pt x="25" y="148"/>
                </a:moveTo>
                <a:cubicBezTo>
                  <a:pt x="27" y="148"/>
                  <a:pt x="25" y="148"/>
                  <a:pt x="25" y="148"/>
                </a:cubicBezTo>
                <a:close/>
                <a:moveTo>
                  <a:pt x="23" y="127"/>
                </a:moveTo>
                <a:cubicBezTo>
                  <a:pt x="24" y="127"/>
                  <a:pt x="22" y="127"/>
                  <a:pt x="23" y="127"/>
                </a:cubicBezTo>
                <a:close/>
                <a:moveTo>
                  <a:pt x="9" y="122"/>
                </a:moveTo>
                <a:cubicBezTo>
                  <a:pt x="9" y="120"/>
                  <a:pt x="8" y="123"/>
                  <a:pt x="9" y="122"/>
                </a:cubicBezTo>
                <a:close/>
                <a:moveTo>
                  <a:pt x="26" y="132"/>
                </a:moveTo>
                <a:cubicBezTo>
                  <a:pt x="26" y="132"/>
                  <a:pt x="27" y="141"/>
                  <a:pt x="27" y="141"/>
                </a:cubicBezTo>
                <a:cubicBezTo>
                  <a:pt x="30" y="143"/>
                  <a:pt x="27" y="130"/>
                  <a:pt x="26" y="132"/>
                </a:cubicBezTo>
                <a:close/>
                <a:moveTo>
                  <a:pt x="28" y="138"/>
                </a:moveTo>
                <a:cubicBezTo>
                  <a:pt x="27" y="138"/>
                  <a:pt x="28" y="138"/>
                  <a:pt x="28" y="138"/>
                </a:cubicBezTo>
                <a:close/>
                <a:moveTo>
                  <a:pt x="27" y="137"/>
                </a:moveTo>
                <a:cubicBezTo>
                  <a:pt x="27" y="137"/>
                  <a:pt x="28" y="137"/>
                  <a:pt x="27" y="137"/>
                </a:cubicBezTo>
                <a:close/>
                <a:moveTo>
                  <a:pt x="23" y="120"/>
                </a:move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lose/>
                <a:moveTo>
                  <a:pt x="11" y="107"/>
                </a:moveTo>
                <a:cubicBezTo>
                  <a:pt x="12" y="107"/>
                  <a:pt x="11" y="107"/>
                  <a:pt x="10" y="106"/>
                </a:cubicBezTo>
                <a:cubicBezTo>
                  <a:pt x="10" y="107"/>
                  <a:pt x="10" y="107"/>
                  <a:pt x="11" y="107"/>
                </a:cubicBezTo>
                <a:close/>
                <a:moveTo>
                  <a:pt x="10" y="106"/>
                </a:move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lose/>
                <a:moveTo>
                  <a:pt x="10" y="124"/>
                </a:moveTo>
                <a:cubicBezTo>
                  <a:pt x="10" y="124"/>
                  <a:pt x="9" y="124"/>
                  <a:pt x="10" y="124"/>
                </a:cubicBezTo>
                <a:close/>
                <a:moveTo>
                  <a:pt x="11" y="113"/>
                </a:moveTo>
                <a:cubicBezTo>
                  <a:pt x="10" y="113"/>
                  <a:pt x="12" y="112"/>
                  <a:pt x="11" y="113"/>
                </a:cubicBezTo>
                <a:close/>
                <a:moveTo>
                  <a:pt x="10" y="126"/>
                </a:moveTo>
                <a:cubicBezTo>
                  <a:pt x="11" y="126"/>
                  <a:pt x="9" y="126"/>
                  <a:pt x="10" y="126"/>
                </a:cubicBezTo>
                <a:close/>
                <a:moveTo>
                  <a:pt x="10" y="122"/>
                </a:moveTo>
                <a:cubicBezTo>
                  <a:pt x="12" y="122"/>
                  <a:pt x="9" y="122"/>
                  <a:pt x="10" y="122"/>
                </a:cubicBezTo>
                <a:close/>
                <a:moveTo>
                  <a:pt x="23" y="120"/>
                </a:move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2" y="120"/>
                  <a:pt x="23" y="120"/>
                </a:cubicBezTo>
                <a:close/>
                <a:moveTo>
                  <a:pt x="23" y="124"/>
                </a:move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lose/>
                <a:moveTo>
                  <a:pt x="11" y="132"/>
                </a:moveTo>
                <a:cubicBezTo>
                  <a:pt x="10" y="132"/>
                  <a:pt x="11" y="132"/>
                  <a:pt x="11" y="132"/>
                </a:cubicBezTo>
                <a:close/>
                <a:moveTo>
                  <a:pt x="12" y="134"/>
                </a:moveTo>
                <a:cubicBezTo>
                  <a:pt x="12" y="134"/>
                  <a:pt x="12" y="134"/>
                  <a:pt x="12" y="134"/>
                </a:cubicBezTo>
                <a:close/>
                <a:moveTo>
                  <a:pt x="12" y="136"/>
                </a:moveTo>
                <a:cubicBezTo>
                  <a:pt x="13" y="136"/>
                  <a:pt x="11" y="136"/>
                  <a:pt x="12" y="136"/>
                </a:cubicBezTo>
                <a:close/>
                <a:moveTo>
                  <a:pt x="9" y="123"/>
                </a:moveTo>
                <a:cubicBezTo>
                  <a:pt x="9" y="123"/>
                  <a:pt x="10" y="123"/>
                  <a:pt x="9" y="123"/>
                </a:cubicBezTo>
                <a:close/>
                <a:moveTo>
                  <a:pt x="12" y="115"/>
                </a:moveTo>
                <a:cubicBezTo>
                  <a:pt x="12" y="115"/>
                  <a:pt x="11" y="115"/>
                  <a:pt x="12" y="115"/>
                </a:cubicBezTo>
                <a:close/>
                <a:moveTo>
                  <a:pt x="12" y="134"/>
                </a:moveTo>
                <a:cubicBezTo>
                  <a:pt x="11" y="134"/>
                  <a:pt x="12" y="134"/>
                  <a:pt x="12" y="134"/>
                </a:cubicBezTo>
                <a:close/>
                <a:moveTo>
                  <a:pt x="92" y="152"/>
                </a:moveTo>
                <a:cubicBezTo>
                  <a:pt x="92" y="153"/>
                  <a:pt x="92" y="152"/>
                  <a:pt x="92" y="152"/>
                </a:cubicBezTo>
                <a:close/>
                <a:moveTo>
                  <a:pt x="101" y="150"/>
                </a:moveTo>
                <a:cubicBezTo>
                  <a:pt x="101" y="151"/>
                  <a:pt x="103" y="149"/>
                  <a:pt x="101" y="150"/>
                </a:cubicBezTo>
                <a:close/>
                <a:moveTo>
                  <a:pt x="10" y="157"/>
                </a:moveTo>
                <a:cubicBezTo>
                  <a:pt x="10" y="156"/>
                  <a:pt x="10" y="156"/>
                  <a:pt x="10" y="156"/>
                </a:cubicBezTo>
                <a:cubicBezTo>
                  <a:pt x="9" y="156"/>
                  <a:pt x="9" y="156"/>
                  <a:pt x="9" y="157"/>
                </a:cubicBezTo>
                <a:cubicBezTo>
                  <a:pt x="9" y="157"/>
                  <a:pt x="12" y="157"/>
                  <a:pt x="11" y="156"/>
                </a:cubicBezTo>
                <a:cubicBezTo>
                  <a:pt x="11" y="156"/>
                  <a:pt x="10" y="157"/>
                  <a:pt x="10" y="157"/>
                </a:cubicBezTo>
                <a:close/>
                <a:moveTo>
                  <a:pt x="103" y="150"/>
                </a:moveTo>
                <a:cubicBezTo>
                  <a:pt x="104" y="151"/>
                  <a:pt x="104" y="151"/>
                  <a:pt x="103" y="150"/>
                </a:cubicBezTo>
                <a:close/>
                <a:moveTo>
                  <a:pt x="106" y="150"/>
                </a:moveTo>
                <a:cubicBezTo>
                  <a:pt x="107" y="149"/>
                  <a:pt x="107" y="148"/>
                  <a:pt x="106" y="150"/>
                </a:cubicBezTo>
                <a:close/>
                <a:moveTo>
                  <a:pt x="159" y="145"/>
                </a:moveTo>
                <a:cubicBezTo>
                  <a:pt x="161" y="145"/>
                  <a:pt x="158" y="145"/>
                  <a:pt x="159" y="145"/>
                </a:cubicBezTo>
                <a:close/>
                <a:moveTo>
                  <a:pt x="176" y="126"/>
                </a:moveTo>
                <a:cubicBezTo>
                  <a:pt x="176" y="124"/>
                  <a:pt x="176" y="127"/>
                  <a:pt x="176" y="126"/>
                </a:cubicBezTo>
                <a:close/>
                <a:moveTo>
                  <a:pt x="257" y="114"/>
                </a:moveTo>
                <a:cubicBezTo>
                  <a:pt x="257" y="114"/>
                  <a:pt x="257" y="114"/>
                  <a:pt x="257" y="114"/>
                </a:cubicBezTo>
                <a:cubicBezTo>
                  <a:pt x="257" y="114"/>
                  <a:pt x="257" y="114"/>
                  <a:pt x="257" y="114"/>
                </a:cubicBezTo>
                <a:close/>
                <a:moveTo>
                  <a:pt x="163" y="130"/>
                </a:moveTo>
                <a:cubicBezTo>
                  <a:pt x="162" y="129"/>
                  <a:pt x="163" y="131"/>
                  <a:pt x="163" y="130"/>
                </a:cubicBezTo>
                <a:close/>
                <a:moveTo>
                  <a:pt x="90" y="153"/>
                </a:moveTo>
                <a:cubicBezTo>
                  <a:pt x="90" y="153"/>
                  <a:pt x="90" y="153"/>
                  <a:pt x="90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0" y="151"/>
                  <a:pt x="90" y="153"/>
                  <a:pt x="90" y="153"/>
                </a:cubicBezTo>
                <a:close/>
                <a:moveTo>
                  <a:pt x="151" y="132"/>
                </a:moveTo>
                <a:cubicBezTo>
                  <a:pt x="151" y="132"/>
                  <a:pt x="152" y="132"/>
                  <a:pt x="152" y="131"/>
                </a:cubicBezTo>
                <a:cubicBezTo>
                  <a:pt x="152" y="131"/>
                  <a:pt x="151" y="131"/>
                  <a:pt x="150" y="131"/>
                </a:cubicBezTo>
                <a:cubicBezTo>
                  <a:pt x="150" y="132"/>
                  <a:pt x="152" y="133"/>
                  <a:pt x="151" y="132"/>
                </a:cubicBezTo>
                <a:close/>
                <a:moveTo>
                  <a:pt x="137" y="145"/>
                </a:moveTo>
                <a:cubicBezTo>
                  <a:pt x="138" y="144"/>
                  <a:pt x="137" y="145"/>
                  <a:pt x="137" y="145"/>
                </a:cubicBezTo>
                <a:close/>
                <a:moveTo>
                  <a:pt x="155" y="132"/>
                </a:moveTo>
                <a:cubicBezTo>
                  <a:pt x="155" y="132"/>
                  <a:pt x="155" y="131"/>
                  <a:pt x="155" y="132"/>
                </a:cubicBezTo>
                <a:close/>
                <a:moveTo>
                  <a:pt x="199" y="137"/>
                </a:moveTo>
                <a:cubicBezTo>
                  <a:pt x="198" y="136"/>
                  <a:pt x="199" y="138"/>
                  <a:pt x="199" y="137"/>
                </a:cubicBezTo>
                <a:close/>
                <a:moveTo>
                  <a:pt x="193" y="138"/>
                </a:moveTo>
                <a:cubicBezTo>
                  <a:pt x="193" y="137"/>
                  <a:pt x="193" y="138"/>
                  <a:pt x="193" y="138"/>
                </a:cubicBezTo>
                <a:close/>
                <a:moveTo>
                  <a:pt x="189" y="139"/>
                </a:moveTo>
                <a:cubicBezTo>
                  <a:pt x="189" y="140"/>
                  <a:pt x="190" y="139"/>
                  <a:pt x="191" y="139"/>
                </a:cubicBezTo>
                <a:cubicBezTo>
                  <a:pt x="190" y="139"/>
                  <a:pt x="189" y="139"/>
                  <a:pt x="189" y="139"/>
                </a:cubicBezTo>
                <a:close/>
                <a:moveTo>
                  <a:pt x="265" y="131"/>
                </a:moveTo>
                <a:cubicBezTo>
                  <a:pt x="265" y="131"/>
                  <a:pt x="265" y="131"/>
                  <a:pt x="265" y="132"/>
                </a:cubicBezTo>
                <a:cubicBezTo>
                  <a:pt x="265" y="131"/>
                  <a:pt x="266" y="131"/>
                  <a:pt x="266" y="131"/>
                </a:cubicBezTo>
                <a:cubicBezTo>
                  <a:pt x="266" y="131"/>
                  <a:pt x="266" y="130"/>
                  <a:pt x="266" y="130"/>
                </a:cubicBezTo>
                <a:cubicBezTo>
                  <a:pt x="265" y="130"/>
                  <a:pt x="265" y="131"/>
                  <a:pt x="265" y="131"/>
                </a:cubicBezTo>
                <a:close/>
                <a:moveTo>
                  <a:pt x="177" y="128"/>
                </a:moveTo>
                <a:cubicBezTo>
                  <a:pt x="177" y="128"/>
                  <a:pt x="177" y="127"/>
                  <a:pt x="177" y="128"/>
                </a:cubicBezTo>
                <a:close/>
                <a:moveTo>
                  <a:pt x="110" y="150"/>
                </a:moveTo>
                <a:cubicBezTo>
                  <a:pt x="111" y="149"/>
                  <a:pt x="114" y="149"/>
                  <a:pt x="114" y="149"/>
                </a:cubicBezTo>
                <a:cubicBezTo>
                  <a:pt x="113" y="147"/>
                  <a:pt x="111" y="149"/>
                  <a:pt x="110" y="150"/>
                </a:cubicBezTo>
                <a:close/>
                <a:moveTo>
                  <a:pt x="160" y="144"/>
                </a:moveTo>
                <a:cubicBezTo>
                  <a:pt x="161" y="145"/>
                  <a:pt x="160" y="144"/>
                  <a:pt x="160" y="144"/>
                </a:cubicBezTo>
                <a:close/>
                <a:moveTo>
                  <a:pt x="133" y="146"/>
                </a:moveTo>
                <a:cubicBezTo>
                  <a:pt x="134" y="146"/>
                  <a:pt x="135" y="146"/>
                  <a:pt x="136" y="145"/>
                </a:cubicBezTo>
                <a:cubicBezTo>
                  <a:pt x="136" y="145"/>
                  <a:pt x="133" y="145"/>
                  <a:pt x="133" y="146"/>
                </a:cubicBezTo>
                <a:close/>
                <a:moveTo>
                  <a:pt x="247" y="114"/>
                </a:moveTo>
                <a:cubicBezTo>
                  <a:pt x="247" y="114"/>
                  <a:pt x="247" y="114"/>
                  <a:pt x="247" y="114"/>
                </a:cubicBezTo>
                <a:cubicBezTo>
                  <a:pt x="247" y="114"/>
                  <a:pt x="247" y="114"/>
                  <a:pt x="247" y="114"/>
                </a:cubicBezTo>
                <a:close/>
                <a:moveTo>
                  <a:pt x="136" y="134"/>
                </a:moveTo>
                <a:cubicBezTo>
                  <a:pt x="136" y="134"/>
                  <a:pt x="136" y="134"/>
                  <a:pt x="135" y="134"/>
                </a:cubicBezTo>
                <a:cubicBezTo>
                  <a:pt x="135" y="134"/>
                  <a:pt x="136" y="134"/>
                  <a:pt x="136" y="134"/>
                </a:cubicBezTo>
                <a:close/>
                <a:moveTo>
                  <a:pt x="132" y="135"/>
                </a:moveTo>
                <a:cubicBezTo>
                  <a:pt x="132" y="135"/>
                  <a:pt x="130" y="135"/>
                  <a:pt x="129" y="135"/>
                </a:cubicBezTo>
                <a:cubicBezTo>
                  <a:pt x="131" y="135"/>
                  <a:pt x="132" y="135"/>
                  <a:pt x="132" y="135"/>
                </a:cubicBezTo>
                <a:close/>
                <a:moveTo>
                  <a:pt x="137" y="134"/>
                </a:moveTo>
                <a:cubicBezTo>
                  <a:pt x="137" y="134"/>
                  <a:pt x="136" y="134"/>
                  <a:pt x="136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36" y="134"/>
                  <a:pt x="137" y="134"/>
                </a:cubicBezTo>
                <a:close/>
                <a:moveTo>
                  <a:pt x="145" y="134"/>
                </a:moveTo>
                <a:cubicBezTo>
                  <a:pt x="145" y="133"/>
                  <a:pt x="145" y="135"/>
                  <a:pt x="145" y="134"/>
                </a:cubicBezTo>
                <a:close/>
                <a:moveTo>
                  <a:pt x="153" y="131"/>
                </a:moveTo>
                <a:cubicBezTo>
                  <a:pt x="153" y="131"/>
                  <a:pt x="153" y="131"/>
                  <a:pt x="153" y="131"/>
                </a:cubicBezTo>
                <a:cubicBezTo>
                  <a:pt x="153" y="132"/>
                  <a:pt x="153" y="132"/>
                  <a:pt x="153" y="131"/>
                </a:cubicBezTo>
                <a:close/>
                <a:moveTo>
                  <a:pt x="150" y="131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50" y="133"/>
                  <a:pt x="150" y="132"/>
                  <a:pt x="150" y="131"/>
                </a:cubicBezTo>
                <a:close/>
                <a:moveTo>
                  <a:pt x="178" y="126"/>
                </a:moveTo>
                <a:cubicBezTo>
                  <a:pt x="176" y="125"/>
                  <a:pt x="180" y="127"/>
                  <a:pt x="178" y="126"/>
                </a:cubicBezTo>
                <a:close/>
                <a:moveTo>
                  <a:pt x="169" y="129"/>
                </a:moveTo>
                <a:cubicBezTo>
                  <a:pt x="168" y="129"/>
                  <a:pt x="166" y="130"/>
                  <a:pt x="165" y="130"/>
                </a:cubicBezTo>
                <a:cubicBezTo>
                  <a:pt x="165" y="130"/>
                  <a:pt x="169" y="129"/>
                  <a:pt x="169" y="129"/>
                </a:cubicBezTo>
                <a:close/>
                <a:moveTo>
                  <a:pt x="170" y="129"/>
                </a:moveTo>
                <a:cubicBezTo>
                  <a:pt x="171" y="130"/>
                  <a:pt x="170" y="129"/>
                  <a:pt x="170" y="129"/>
                </a:cubicBezTo>
                <a:close/>
                <a:moveTo>
                  <a:pt x="126" y="135"/>
                </a:moveTo>
                <a:cubicBezTo>
                  <a:pt x="126" y="135"/>
                  <a:pt x="128" y="135"/>
                  <a:pt x="129" y="135"/>
                </a:cubicBezTo>
                <a:cubicBezTo>
                  <a:pt x="128" y="135"/>
                  <a:pt x="127" y="135"/>
                  <a:pt x="126" y="135"/>
                </a:cubicBezTo>
                <a:close/>
                <a:moveTo>
                  <a:pt x="230" y="119"/>
                </a:moveTo>
                <a:cubicBezTo>
                  <a:pt x="231" y="120"/>
                  <a:pt x="230" y="118"/>
                  <a:pt x="230" y="119"/>
                </a:cubicBezTo>
                <a:close/>
                <a:moveTo>
                  <a:pt x="173" y="129"/>
                </a:moveTo>
                <a:cubicBezTo>
                  <a:pt x="172" y="128"/>
                  <a:pt x="173" y="130"/>
                  <a:pt x="173" y="129"/>
                </a:cubicBezTo>
                <a:close/>
                <a:moveTo>
                  <a:pt x="157" y="131"/>
                </a:moveTo>
                <a:cubicBezTo>
                  <a:pt x="157" y="131"/>
                  <a:pt x="158" y="131"/>
                  <a:pt x="158" y="131"/>
                </a:cubicBezTo>
                <a:cubicBezTo>
                  <a:pt x="158" y="131"/>
                  <a:pt x="157" y="131"/>
                  <a:pt x="157" y="131"/>
                </a:cubicBezTo>
                <a:close/>
                <a:moveTo>
                  <a:pt x="205" y="121"/>
                </a:moveTo>
                <a:cubicBezTo>
                  <a:pt x="205" y="120"/>
                  <a:pt x="205" y="122"/>
                  <a:pt x="205" y="121"/>
                </a:cubicBezTo>
                <a:close/>
                <a:moveTo>
                  <a:pt x="130" y="146"/>
                </a:moveTo>
                <a:cubicBezTo>
                  <a:pt x="131" y="146"/>
                  <a:pt x="132" y="146"/>
                  <a:pt x="132" y="146"/>
                </a:cubicBezTo>
                <a:cubicBezTo>
                  <a:pt x="132" y="145"/>
                  <a:pt x="130" y="146"/>
                  <a:pt x="130" y="146"/>
                </a:cubicBezTo>
                <a:close/>
                <a:moveTo>
                  <a:pt x="149" y="146"/>
                </a:moveTo>
                <a:cubicBezTo>
                  <a:pt x="149" y="145"/>
                  <a:pt x="149" y="147"/>
                  <a:pt x="149" y="146"/>
                </a:cubicBezTo>
                <a:close/>
                <a:moveTo>
                  <a:pt x="187" y="125"/>
                </a:moveTo>
                <a:cubicBezTo>
                  <a:pt x="191" y="126"/>
                  <a:pt x="215" y="122"/>
                  <a:pt x="218" y="120"/>
                </a:cubicBezTo>
                <a:cubicBezTo>
                  <a:pt x="219" y="118"/>
                  <a:pt x="186" y="125"/>
                  <a:pt x="187" y="125"/>
                </a:cubicBezTo>
                <a:close/>
                <a:moveTo>
                  <a:pt x="257" y="126"/>
                </a:moveTo>
                <a:cubicBezTo>
                  <a:pt x="256" y="126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26"/>
                  <a:pt x="257" y="126"/>
                  <a:pt x="257" y="126"/>
                </a:cubicBezTo>
                <a:close/>
                <a:moveTo>
                  <a:pt x="208" y="120"/>
                </a:moveTo>
                <a:cubicBezTo>
                  <a:pt x="206" y="120"/>
                  <a:pt x="208" y="120"/>
                  <a:pt x="208" y="120"/>
                </a:cubicBezTo>
                <a:close/>
                <a:moveTo>
                  <a:pt x="187" y="126"/>
                </a:moveTo>
                <a:cubicBezTo>
                  <a:pt x="187" y="126"/>
                  <a:pt x="187" y="127"/>
                  <a:pt x="187" y="126"/>
                </a:cubicBezTo>
                <a:close/>
                <a:moveTo>
                  <a:pt x="124" y="136"/>
                </a:moveTo>
                <a:cubicBezTo>
                  <a:pt x="124" y="136"/>
                  <a:pt x="124" y="136"/>
                  <a:pt x="124" y="136"/>
                </a:cubicBezTo>
                <a:cubicBezTo>
                  <a:pt x="123" y="136"/>
                  <a:pt x="123" y="136"/>
                  <a:pt x="122" y="136"/>
                </a:cubicBezTo>
                <a:cubicBezTo>
                  <a:pt x="123" y="136"/>
                  <a:pt x="124" y="136"/>
                  <a:pt x="124" y="136"/>
                </a:cubicBezTo>
                <a:close/>
                <a:moveTo>
                  <a:pt x="132" y="135"/>
                </a:moveTo>
                <a:cubicBezTo>
                  <a:pt x="133" y="135"/>
                  <a:pt x="134" y="135"/>
                  <a:pt x="134" y="135"/>
                </a:cubicBezTo>
                <a:cubicBezTo>
                  <a:pt x="134" y="134"/>
                  <a:pt x="133" y="134"/>
                  <a:pt x="132" y="135"/>
                </a:cubicBezTo>
                <a:close/>
                <a:moveTo>
                  <a:pt x="110" y="138"/>
                </a:moveTo>
                <a:cubicBezTo>
                  <a:pt x="111" y="138"/>
                  <a:pt x="112" y="138"/>
                  <a:pt x="113" y="137"/>
                </a:cubicBezTo>
                <a:cubicBezTo>
                  <a:pt x="114" y="137"/>
                  <a:pt x="115" y="137"/>
                  <a:pt x="116" y="137"/>
                </a:cubicBezTo>
                <a:cubicBezTo>
                  <a:pt x="114" y="137"/>
                  <a:pt x="112" y="137"/>
                  <a:pt x="111" y="138"/>
                </a:cubicBezTo>
                <a:cubicBezTo>
                  <a:pt x="110" y="138"/>
                  <a:pt x="110" y="138"/>
                  <a:pt x="110" y="138"/>
                </a:cubicBezTo>
                <a:close/>
                <a:moveTo>
                  <a:pt x="239" y="31"/>
                </a:moveTo>
                <a:cubicBezTo>
                  <a:pt x="240" y="31"/>
                  <a:pt x="238" y="31"/>
                  <a:pt x="239" y="31"/>
                </a:cubicBezTo>
                <a:close/>
                <a:moveTo>
                  <a:pt x="225" y="31"/>
                </a:moveTo>
                <a:cubicBezTo>
                  <a:pt x="224" y="31"/>
                  <a:pt x="226" y="31"/>
                  <a:pt x="225" y="31"/>
                </a:cubicBezTo>
                <a:close/>
                <a:moveTo>
                  <a:pt x="224" y="13"/>
                </a:move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lose/>
                <a:moveTo>
                  <a:pt x="225" y="29"/>
                </a:moveTo>
                <a:cubicBezTo>
                  <a:pt x="227" y="28"/>
                  <a:pt x="225" y="29"/>
                  <a:pt x="225" y="29"/>
                </a:cubicBezTo>
                <a:close/>
                <a:moveTo>
                  <a:pt x="225" y="16"/>
                </a:moveTo>
                <a:cubicBezTo>
                  <a:pt x="226" y="16"/>
                  <a:pt x="226" y="16"/>
                  <a:pt x="226" y="16"/>
                </a:cubicBezTo>
                <a:cubicBezTo>
                  <a:pt x="226" y="16"/>
                  <a:pt x="225" y="16"/>
                  <a:pt x="225" y="16"/>
                </a:cubicBezTo>
                <a:close/>
                <a:moveTo>
                  <a:pt x="225" y="29"/>
                </a:moveTo>
                <a:cubicBezTo>
                  <a:pt x="224" y="29"/>
                  <a:pt x="226" y="29"/>
                  <a:pt x="225" y="29"/>
                </a:cubicBezTo>
                <a:close/>
                <a:moveTo>
                  <a:pt x="241" y="33"/>
                </a:moveTo>
                <a:cubicBezTo>
                  <a:pt x="242" y="32"/>
                  <a:pt x="241" y="33"/>
                  <a:pt x="241" y="33"/>
                </a:cubicBezTo>
                <a:close/>
                <a:moveTo>
                  <a:pt x="239" y="33"/>
                </a:moveTo>
                <a:cubicBezTo>
                  <a:pt x="240" y="33"/>
                  <a:pt x="238" y="32"/>
                  <a:pt x="239" y="33"/>
                </a:cubicBezTo>
                <a:close/>
                <a:moveTo>
                  <a:pt x="241" y="35"/>
                </a:moveTo>
                <a:cubicBezTo>
                  <a:pt x="241" y="35"/>
                  <a:pt x="241" y="41"/>
                  <a:pt x="241" y="41"/>
                </a:cubicBezTo>
                <a:cubicBezTo>
                  <a:pt x="244" y="42"/>
                  <a:pt x="242" y="34"/>
                  <a:pt x="241" y="35"/>
                </a:cubicBezTo>
                <a:close/>
                <a:moveTo>
                  <a:pt x="224" y="29"/>
                </a:moveTo>
                <a:cubicBezTo>
                  <a:pt x="223" y="30"/>
                  <a:pt x="227" y="27"/>
                  <a:pt x="224" y="29"/>
                </a:cubicBezTo>
                <a:close/>
                <a:moveTo>
                  <a:pt x="226" y="18"/>
                </a:moveTo>
                <a:cubicBezTo>
                  <a:pt x="226" y="18"/>
                  <a:pt x="225" y="18"/>
                  <a:pt x="226" y="18"/>
                </a:cubicBezTo>
                <a:close/>
                <a:moveTo>
                  <a:pt x="226" y="17"/>
                </a:moveTo>
                <a:cubicBezTo>
                  <a:pt x="225" y="17"/>
                  <a:pt x="226" y="18"/>
                  <a:pt x="226" y="17"/>
                </a:cubicBezTo>
                <a:close/>
                <a:moveTo>
                  <a:pt x="227" y="24"/>
                </a:moveTo>
                <a:cubicBezTo>
                  <a:pt x="227" y="25"/>
                  <a:pt x="226" y="24"/>
                  <a:pt x="227" y="24"/>
                </a:cubicBezTo>
                <a:close/>
                <a:moveTo>
                  <a:pt x="224" y="28"/>
                </a:moveTo>
                <a:cubicBezTo>
                  <a:pt x="224" y="27"/>
                  <a:pt x="224" y="29"/>
                  <a:pt x="224" y="28"/>
                </a:cubicBezTo>
                <a:close/>
                <a:moveTo>
                  <a:pt x="226" y="23"/>
                </a:moveTo>
                <a:cubicBezTo>
                  <a:pt x="226" y="23"/>
                  <a:pt x="227" y="23"/>
                  <a:pt x="226" y="23"/>
                </a:cubicBezTo>
                <a:close/>
                <a:moveTo>
                  <a:pt x="226" y="18"/>
                </a:moveTo>
                <a:cubicBezTo>
                  <a:pt x="227" y="19"/>
                  <a:pt x="225" y="18"/>
                  <a:pt x="226" y="18"/>
                </a:cubicBezTo>
                <a:close/>
                <a:moveTo>
                  <a:pt x="285" y="41"/>
                </a:moveTo>
                <a:cubicBezTo>
                  <a:pt x="285" y="40"/>
                  <a:pt x="284" y="42"/>
                  <a:pt x="285" y="41"/>
                </a:cubicBezTo>
                <a:close/>
                <a:moveTo>
                  <a:pt x="326" y="51"/>
                </a:move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2"/>
                  <a:pt x="326" y="51"/>
                </a:cubicBezTo>
                <a:close/>
                <a:moveTo>
                  <a:pt x="264" y="26"/>
                </a:moveTo>
                <a:cubicBezTo>
                  <a:pt x="264" y="26"/>
                  <a:pt x="264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lose/>
                <a:moveTo>
                  <a:pt x="295" y="32"/>
                </a:moveTo>
                <a:cubicBezTo>
                  <a:pt x="294" y="33"/>
                  <a:pt x="295" y="31"/>
                  <a:pt x="295" y="32"/>
                </a:cubicBezTo>
                <a:close/>
                <a:moveTo>
                  <a:pt x="284" y="24"/>
                </a:moveTo>
                <a:cubicBezTo>
                  <a:pt x="284" y="24"/>
                  <a:pt x="284" y="24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4"/>
                  <a:pt x="283" y="24"/>
                  <a:pt x="284" y="24"/>
                </a:cubicBezTo>
                <a:close/>
                <a:moveTo>
                  <a:pt x="329" y="54"/>
                </a:moveTo>
                <a:cubicBezTo>
                  <a:pt x="330" y="51"/>
                  <a:pt x="329" y="52"/>
                  <a:pt x="327" y="54"/>
                </a:cubicBezTo>
                <a:cubicBezTo>
                  <a:pt x="328" y="54"/>
                  <a:pt x="328" y="54"/>
                  <a:pt x="329" y="54"/>
                </a:cubicBezTo>
                <a:close/>
                <a:moveTo>
                  <a:pt x="281" y="23"/>
                </a:move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lose/>
                <a:moveTo>
                  <a:pt x="300" y="35"/>
                </a:moveTo>
                <a:cubicBezTo>
                  <a:pt x="300" y="36"/>
                  <a:pt x="301" y="34"/>
                  <a:pt x="300" y="35"/>
                </a:cubicBezTo>
                <a:close/>
                <a:moveTo>
                  <a:pt x="280" y="38"/>
                </a:moveTo>
                <a:cubicBezTo>
                  <a:pt x="278" y="37"/>
                  <a:pt x="281" y="40"/>
                  <a:pt x="280" y="38"/>
                </a:cubicBezTo>
                <a:close/>
                <a:moveTo>
                  <a:pt x="283" y="40"/>
                </a:moveTo>
                <a:cubicBezTo>
                  <a:pt x="282" y="40"/>
                  <a:pt x="283" y="39"/>
                  <a:pt x="283" y="40"/>
                </a:cubicBezTo>
                <a:close/>
                <a:moveTo>
                  <a:pt x="312" y="42"/>
                </a:moveTo>
                <a:cubicBezTo>
                  <a:pt x="316" y="41"/>
                  <a:pt x="301" y="32"/>
                  <a:pt x="301" y="34"/>
                </a:cubicBezTo>
                <a:cubicBezTo>
                  <a:pt x="301" y="34"/>
                  <a:pt x="311" y="42"/>
                  <a:pt x="312" y="42"/>
                </a:cubicBezTo>
                <a:close/>
                <a:moveTo>
                  <a:pt x="309" y="39"/>
                </a:moveTo>
                <a:cubicBezTo>
                  <a:pt x="309" y="39"/>
                  <a:pt x="309" y="38"/>
                  <a:pt x="309" y="39"/>
                </a:cubicBezTo>
                <a:close/>
                <a:moveTo>
                  <a:pt x="308" y="38"/>
                </a:moveTo>
                <a:cubicBezTo>
                  <a:pt x="308" y="38"/>
                  <a:pt x="309" y="37"/>
                  <a:pt x="308" y="38"/>
                </a:cubicBezTo>
                <a:close/>
                <a:moveTo>
                  <a:pt x="277" y="36"/>
                </a:moveTo>
                <a:cubicBezTo>
                  <a:pt x="278" y="35"/>
                  <a:pt x="277" y="37"/>
                  <a:pt x="277" y="36"/>
                </a:cubicBezTo>
                <a:close/>
                <a:moveTo>
                  <a:pt x="281" y="39"/>
                </a:moveTo>
                <a:cubicBezTo>
                  <a:pt x="281" y="40"/>
                  <a:pt x="280" y="37"/>
                  <a:pt x="281" y="39"/>
                </a:cubicBezTo>
                <a:close/>
                <a:moveTo>
                  <a:pt x="287" y="26"/>
                </a:move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87" y="27"/>
                  <a:pt x="287" y="26"/>
                </a:cubicBezTo>
                <a:close/>
                <a:moveTo>
                  <a:pt x="283" y="38"/>
                </a:moveTo>
                <a:cubicBezTo>
                  <a:pt x="283" y="38"/>
                  <a:pt x="281" y="36"/>
                  <a:pt x="281" y="37"/>
                </a:cubicBezTo>
                <a:cubicBezTo>
                  <a:pt x="281" y="38"/>
                  <a:pt x="283" y="39"/>
                  <a:pt x="283" y="38"/>
                </a:cubicBezTo>
                <a:close/>
                <a:moveTo>
                  <a:pt x="294" y="31"/>
                </a:moveTo>
                <a:cubicBezTo>
                  <a:pt x="294" y="30"/>
                  <a:pt x="294" y="31"/>
                  <a:pt x="294" y="31"/>
                </a:cubicBezTo>
                <a:close/>
                <a:moveTo>
                  <a:pt x="315" y="46"/>
                </a:moveTo>
                <a:cubicBezTo>
                  <a:pt x="315" y="47"/>
                  <a:pt x="316" y="46"/>
                  <a:pt x="315" y="46"/>
                </a:cubicBezTo>
                <a:close/>
                <a:moveTo>
                  <a:pt x="318" y="49"/>
                </a:moveTo>
                <a:cubicBezTo>
                  <a:pt x="317" y="50"/>
                  <a:pt x="320" y="51"/>
                  <a:pt x="320" y="50"/>
                </a:cubicBezTo>
                <a:cubicBezTo>
                  <a:pt x="320" y="49"/>
                  <a:pt x="318" y="49"/>
                  <a:pt x="318" y="49"/>
                </a:cubicBezTo>
                <a:close/>
                <a:moveTo>
                  <a:pt x="263" y="24"/>
                </a:moveTo>
                <a:cubicBezTo>
                  <a:pt x="263" y="25"/>
                  <a:pt x="264" y="24"/>
                  <a:pt x="263" y="24"/>
                </a:cubicBezTo>
                <a:close/>
                <a:moveTo>
                  <a:pt x="284" y="25"/>
                </a:moveTo>
                <a:cubicBezTo>
                  <a:pt x="283" y="26"/>
                  <a:pt x="284" y="24"/>
                  <a:pt x="284" y="25"/>
                </a:cubicBezTo>
                <a:close/>
                <a:moveTo>
                  <a:pt x="318" y="47"/>
                </a:moveTo>
                <a:cubicBezTo>
                  <a:pt x="318" y="47"/>
                  <a:pt x="320" y="48"/>
                  <a:pt x="322" y="50"/>
                </a:cubicBezTo>
                <a:cubicBezTo>
                  <a:pt x="323" y="50"/>
                  <a:pt x="325" y="51"/>
                  <a:pt x="326" y="51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6" y="52"/>
                  <a:pt x="315" y="42"/>
                  <a:pt x="314" y="41"/>
                </a:cubicBezTo>
                <a:cubicBezTo>
                  <a:pt x="314" y="41"/>
                  <a:pt x="313" y="43"/>
                  <a:pt x="313" y="42"/>
                </a:cubicBezTo>
                <a:cubicBezTo>
                  <a:pt x="314" y="44"/>
                  <a:pt x="316" y="45"/>
                  <a:pt x="318" y="47"/>
                </a:cubicBezTo>
                <a:close/>
                <a:moveTo>
                  <a:pt x="281" y="39"/>
                </a:moveTo>
                <a:cubicBezTo>
                  <a:pt x="281" y="40"/>
                  <a:pt x="282" y="38"/>
                  <a:pt x="281" y="39"/>
                </a:cubicBezTo>
                <a:close/>
                <a:moveTo>
                  <a:pt x="275" y="31"/>
                </a:moveTo>
                <a:cubicBezTo>
                  <a:pt x="275" y="31"/>
                  <a:pt x="274" y="31"/>
                  <a:pt x="275" y="31"/>
                </a:cubicBezTo>
                <a:close/>
                <a:moveTo>
                  <a:pt x="266" y="26"/>
                </a:moveTo>
                <a:cubicBezTo>
                  <a:pt x="266" y="25"/>
                  <a:pt x="265" y="25"/>
                  <a:pt x="264" y="26"/>
                </a:cubicBezTo>
                <a:cubicBezTo>
                  <a:pt x="265" y="26"/>
                  <a:pt x="266" y="26"/>
                  <a:pt x="266" y="26"/>
                </a:cubicBezTo>
                <a:close/>
                <a:moveTo>
                  <a:pt x="257" y="24"/>
                </a:moveTo>
                <a:cubicBezTo>
                  <a:pt x="257" y="24"/>
                  <a:pt x="257" y="24"/>
                  <a:pt x="257" y="25"/>
                </a:cubicBezTo>
                <a:cubicBezTo>
                  <a:pt x="257" y="25"/>
                  <a:pt x="257" y="25"/>
                  <a:pt x="257" y="24"/>
                </a:cubicBezTo>
                <a:close/>
                <a:moveTo>
                  <a:pt x="272" y="30"/>
                </a:moveTo>
                <a:cubicBezTo>
                  <a:pt x="272" y="29"/>
                  <a:pt x="271" y="31"/>
                  <a:pt x="272" y="30"/>
                </a:cubicBezTo>
                <a:close/>
                <a:moveTo>
                  <a:pt x="278" y="36"/>
                </a:moveTo>
                <a:cubicBezTo>
                  <a:pt x="278" y="36"/>
                  <a:pt x="278" y="36"/>
                  <a:pt x="278" y="36"/>
                </a:cubicBezTo>
                <a:cubicBezTo>
                  <a:pt x="278" y="36"/>
                  <a:pt x="278" y="36"/>
                  <a:pt x="278" y="36"/>
                </a:cubicBezTo>
                <a:cubicBezTo>
                  <a:pt x="278" y="36"/>
                  <a:pt x="278" y="36"/>
                  <a:pt x="278" y="36"/>
                </a:cubicBezTo>
                <a:close/>
                <a:moveTo>
                  <a:pt x="278" y="38"/>
                </a:moveTo>
                <a:cubicBezTo>
                  <a:pt x="278" y="38"/>
                  <a:pt x="280" y="37"/>
                  <a:pt x="280" y="37"/>
                </a:cubicBezTo>
                <a:cubicBezTo>
                  <a:pt x="280" y="37"/>
                  <a:pt x="279" y="36"/>
                  <a:pt x="278" y="36"/>
                </a:cubicBezTo>
                <a:cubicBezTo>
                  <a:pt x="278" y="36"/>
                  <a:pt x="278" y="38"/>
                  <a:pt x="278" y="38"/>
                </a:cubicBezTo>
                <a:close/>
                <a:moveTo>
                  <a:pt x="296" y="32"/>
                </a:moveTo>
                <a:cubicBezTo>
                  <a:pt x="297" y="32"/>
                  <a:pt x="296" y="33"/>
                  <a:pt x="296" y="32"/>
                </a:cubicBezTo>
                <a:close/>
                <a:moveTo>
                  <a:pt x="231" y="1"/>
                </a:moveTo>
                <a:cubicBezTo>
                  <a:pt x="231" y="1"/>
                  <a:pt x="231" y="1"/>
                  <a:pt x="231" y="1"/>
                </a:cubicBezTo>
                <a:cubicBezTo>
                  <a:pt x="231" y="1"/>
                  <a:pt x="231" y="0"/>
                  <a:pt x="231" y="1"/>
                </a:cubicBezTo>
                <a:close/>
                <a:moveTo>
                  <a:pt x="226" y="2"/>
                </a:moveTo>
                <a:cubicBezTo>
                  <a:pt x="225" y="2"/>
                  <a:pt x="225" y="3"/>
                  <a:pt x="226" y="4"/>
                </a:cubicBezTo>
                <a:cubicBezTo>
                  <a:pt x="227" y="5"/>
                  <a:pt x="226" y="2"/>
                  <a:pt x="226" y="2"/>
                </a:cubicBezTo>
                <a:close/>
                <a:moveTo>
                  <a:pt x="298" y="31"/>
                </a:moveTo>
                <a:cubicBezTo>
                  <a:pt x="299" y="29"/>
                  <a:pt x="297" y="31"/>
                  <a:pt x="298" y="31"/>
                </a:cubicBezTo>
                <a:close/>
                <a:moveTo>
                  <a:pt x="294" y="46"/>
                </a:moveTo>
                <a:cubicBezTo>
                  <a:pt x="294" y="45"/>
                  <a:pt x="293" y="46"/>
                  <a:pt x="294" y="46"/>
                </a:cubicBezTo>
                <a:close/>
                <a:moveTo>
                  <a:pt x="298" y="31"/>
                </a:moveTo>
                <a:cubicBezTo>
                  <a:pt x="298" y="30"/>
                  <a:pt x="298" y="32"/>
                  <a:pt x="298" y="31"/>
                </a:cubicBezTo>
                <a:close/>
                <a:moveTo>
                  <a:pt x="292" y="45"/>
                </a:moveTo>
                <a:cubicBezTo>
                  <a:pt x="291" y="46"/>
                  <a:pt x="292" y="45"/>
                  <a:pt x="292" y="45"/>
                </a:cubicBezTo>
                <a:close/>
                <a:moveTo>
                  <a:pt x="295" y="48"/>
                </a:moveTo>
                <a:cubicBezTo>
                  <a:pt x="295" y="48"/>
                  <a:pt x="296" y="46"/>
                  <a:pt x="295" y="48"/>
                </a:cubicBezTo>
                <a:close/>
                <a:moveTo>
                  <a:pt x="257" y="22"/>
                </a:moveTo>
                <a:cubicBezTo>
                  <a:pt x="258" y="21"/>
                  <a:pt x="257" y="22"/>
                  <a:pt x="257" y="22"/>
                </a:cubicBezTo>
                <a:close/>
                <a:moveTo>
                  <a:pt x="262" y="24"/>
                </a:moveTo>
                <a:cubicBezTo>
                  <a:pt x="262" y="24"/>
                  <a:pt x="262" y="24"/>
                  <a:pt x="262" y="24"/>
                </a:cubicBezTo>
                <a:close/>
                <a:moveTo>
                  <a:pt x="261" y="23"/>
                </a:moveTo>
                <a:cubicBezTo>
                  <a:pt x="261" y="23"/>
                  <a:pt x="262" y="23"/>
                  <a:pt x="261" y="23"/>
                </a:cubicBezTo>
                <a:close/>
                <a:moveTo>
                  <a:pt x="279" y="22"/>
                </a:moveTo>
                <a:cubicBezTo>
                  <a:pt x="281" y="20"/>
                  <a:pt x="279" y="23"/>
                  <a:pt x="279" y="22"/>
                </a:cubicBezTo>
                <a:close/>
                <a:moveTo>
                  <a:pt x="268" y="108"/>
                </a:moveTo>
                <a:cubicBezTo>
                  <a:pt x="266" y="108"/>
                  <a:pt x="267" y="108"/>
                  <a:pt x="268" y="108"/>
                </a:cubicBezTo>
                <a:close/>
                <a:moveTo>
                  <a:pt x="267" y="110"/>
                </a:moveTo>
                <a:cubicBezTo>
                  <a:pt x="267" y="110"/>
                  <a:pt x="267" y="111"/>
                  <a:pt x="267" y="110"/>
                </a:cubicBezTo>
                <a:close/>
                <a:moveTo>
                  <a:pt x="229" y="120"/>
                </a:move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30" y="120"/>
                  <a:pt x="229" y="120"/>
                </a:cubicBezTo>
                <a:close/>
                <a:moveTo>
                  <a:pt x="268" y="107"/>
                </a:moveTo>
                <a:cubicBezTo>
                  <a:pt x="268" y="107"/>
                  <a:pt x="269" y="108"/>
                  <a:pt x="268" y="107"/>
                </a:cubicBezTo>
                <a:close/>
                <a:moveTo>
                  <a:pt x="264" y="114"/>
                </a:moveTo>
                <a:cubicBezTo>
                  <a:pt x="265" y="115"/>
                  <a:pt x="265" y="113"/>
                  <a:pt x="265" y="112"/>
                </a:cubicBezTo>
                <a:cubicBezTo>
                  <a:pt x="265" y="112"/>
                  <a:pt x="264" y="114"/>
                  <a:pt x="264" y="114"/>
                </a:cubicBezTo>
                <a:close/>
                <a:moveTo>
                  <a:pt x="272" y="100"/>
                </a:moveTo>
                <a:cubicBezTo>
                  <a:pt x="273" y="101"/>
                  <a:pt x="271" y="100"/>
                  <a:pt x="272" y="100"/>
                </a:cubicBezTo>
                <a:close/>
                <a:moveTo>
                  <a:pt x="265" y="112"/>
                </a:moveTo>
                <a:cubicBezTo>
                  <a:pt x="265" y="112"/>
                  <a:pt x="265" y="112"/>
                  <a:pt x="265" y="112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265" y="112"/>
                  <a:pt x="265" y="112"/>
                  <a:pt x="265" y="112"/>
                </a:cubicBezTo>
                <a:close/>
                <a:moveTo>
                  <a:pt x="271" y="101"/>
                </a:moveTo>
                <a:cubicBezTo>
                  <a:pt x="272" y="102"/>
                  <a:pt x="271" y="101"/>
                  <a:pt x="271" y="101"/>
                </a:cubicBezTo>
                <a:close/>
                <a:moveTo>
                  <a:pt x="229" y="131"/>
                </a:moveTo>
                <a:cubicBezTo>
                  <a:pt x="228" y="131"/>
                  <a:pt x="228" y="134"/>
                  <a:pt x="229" y="134"/>
                </a:cubicBezTo>
                <a:cubicBezTo>
                  <a:pt x="230" y="134"/>
                  <a:pt x="229" y="130"/>
                  <a:pt x="229" y="131"/>
                </a:cubicBezTo>
                <a:close/>
                <a:moveTo>
                  <a:pt x="234" y="145"/>
                </a:moveTo>
                <a:cubicBezTo>
                  <a:pt x="234" y="145"/>
                  <a:pt x="234" y="145"/>
                  <a:pt x="234" y="145"/>
                </a:cubicBezTo>
                <a:cubicBezTo>
                  <a:pt x="234" y="145"/>
                  <a:pt x="234" y="145"/>
                  <a:pt x="234" y="145"/>
                </a:cubicBezTo>
                <a:close/>
                <a:moveTo>
                  <a:pt x="252" y="159"/>
                </a:moveTo>
                <a:cubicBezTo>
                  <a:pt x="252" y="158"/>
                  <a:pt x="253" y="160"/>
                  <a:pt x="252" y="159"/>
                </a:cubicBezTo>
                <a:close/>
                <a:moveTo>
                  <a:pt x="252" y="131"/>
                </a:moveTo>
                <a:cubicBezTo>
                  <a:pt x="252" y="131"/>
                  <a:pt x="252" y="131"/>
                  <a:pt x="252" y="131"/>
                </a:cubicBezTo>
                <a:cubicBezTo>
                  <a:pt x="253" y="130"/>
                  <a:pt x="252" y="130"/>
                  <a:pt x="252" y="131"/>
                </a:cubicBezTo>
                <a:close/>
                <a:moveTo>
                  <a:pt x="235" y="158"/>
                </a:moveTo>
                <a:cubicBezTo>
                  <a:pt x="234" y="157"/>
                  <a:pt x="235" y="158"/>
                  <a:pt x="235" y="158"/>
                </a:cubicBezTo>
                <a:close/>
                <a:moveTo>
                  <a:pt x="242" y="128"/>
                </a:moveTo>
                <a:cubicBezTo>
                  <a:pt x="242" y="128"/>
                  <a:pt x="242" y="127"/>
                  <a:pt x="242" y="126"/>
                </a:cubicBezTo>
                <a:cubicBezTo>
                  <a:pt x="242" y="127"/>
                  <a:pt x="242" y="127"/>
                  <a:pt x="242" y="128"/>
                </a:cubicBezTo>
                <a:close/>
                <a:moveTo>
                  <a:pt x="262" y="138"/>
                </a:moveTo>
                <a:cubicBezTo>
                  <a:pt x="261" y="138"/>
                  <a:pt x="262" y="139"/>
                  <a:pt x="262" y="138"/>
                </a:cubicBezTo>
                <a:close/>
                <a:moveTo>
                  <a:pt x="242" y="145"/>
                </a:moveTo>
                <a:cubicBezTo>
                  <a:pt x="241" y="145"/>
                  <a:pt x="243" y="145"/>
                  <a:pt x="242" y="145"/>
                </a:cubicBezTo>
                <a:close/>
                <a:moveTo>
                  <a:pt x="248" y="147"/>
                </a:moveTo>
                <a:cubicBezTo>
                  <a:pt x="247" y="145"/>
                  <a:pt x="248" y="147"/>
                  <a:pt x="248" y="147"/>
                </a:cubicBezTo>
                <a:close/>
                <a:moveTo>
                  <a:pt x="248" y="138"/>
                </a:moveTo>
                <a:cubicBezTo>
                  <a:pt x="247" y="138"/>
                  <a:pt x="246" y="141"/>
                  <a:pt x="246" y="141"/>
                </a:cubicBezTo>
                <a:cubicBezTo>
                  <a:pt x="246" y="141"/>
                  <a:pt x="249" y="139"/>
                  <a:pt x="248" y="138"/>
                </a:cubicBezTo>
                <a:close/>
                <a:moveTo>
                  <a:pt x="247" y="137"/>
                </a:moveTo>
                <a:cubicBezTo>
                  <a:pt x="249" y="135"/>
                  <a:pt x="244" y="140"/>
                  <a:pt x="247" y="137"/>
                </a:cubicBezTo>
                <a:close/>
                <a:moveTo>
                  <a:pt x="246" y="139"/>
                </a:moveTo>
                <a:cubicBezTo>
                  <a:pt x="245" y="139"/>
                  <a:pt x="247" y="138"/>
                  <a:pt x="246" y="139"/>
                </a:cubicBezTo>
                <a:close/>
                <a:moveTo>
                  <a:pt x="244" y="142"/>
                </a:moveTo>
                <a:cubicBezTo>
                  <a:pt x="244" y="141"/>
                  <a:pt x="245" y="142"/>
                  <a:pt x="244" y="142"/>
                </a:cubicBezTo>
                <a:close/>
                <a:moveTo>
                  <a:pt x="268" y="102"/>
                </a:moveTo>
                <a:cubicBezTo>
                  <a:pt x="269" y="102"/>
                  <a:pt x="267" y="101"/>
                  <a:pt x="268" y="102"/>
                </a:cubicBezTo>
                <a:close/>
                <a:moveTo>
                  <a:pt x="236" y="155"/>
                </a:moveTo>
                <a:cubicBezTo>
                  <a:pt x="235" y="154"/>
                  <a:pt x="236" y="155"/>
                  <a:pt x="236" y="155"/>
                </a:cubicBezTo>
                <a:close/>
                <a:moveTo>
                  <a:pt x="246" y="139"/>
                </a:moveTo>
                <a:cubicBezTo>
                  <a:pt x="245" y="139"/>
                  <a:pt x="247" y="139"/>
                  <a:pt x="246" y="139"/>
                </a:cubicBezTo>
                <a:close/>
                <a:moveTo>
                  <a:pt x="242" y="130"/>
                </a:moveTo>
                <a:cubicBezTo>
                  <a:pt x="244" y="130"/>
                  <a:pt x="240" y="129"/>
                  <a:pt x="242" y="130"/>
                </a:cubicBezTo>
                <a:close/>
                <a:moveTo>
                  <a:pt x="243" y="127"/>
                </a:moveTo>
                <a:cubicBezTo>
                  <a:pt x="242" y="128"/>
                  <a:pt x="243" y="127"/>
                  <a:pt x="243" y="127"/>
                </a:cubicBezTo>
                <a:close/>
                <a:moveTo>
                  <a:pt x="240" y="157"/>
                </a:moveTo>
                <a:cubicBezTo>
                  <a:pt x="239" y="156"/>
                  <a:pt x="241" y="159"/>
                  <a:pt x="240" y="157"/>
                </a:cubicBezTo>
                <a:close/>
                <a:moveTo>
                  <a:pt x="256" y="128"/>
                </a:moveTo>
                <a:cubicBezTo>
                  <a:pt x="257" y="129"/>
                  <a:pt x="256" y="127"/>
                  <a:pt x="256" y="128"/>
                </a:cubicBezTo>
                <a:close/>
                <a:moveTo>
                  <a:pt x="258" y="124"/>
                </a:moveTo>
                <a:cubicBezTo>
                  <a:pt x="257" y="123"/>
                  <a:pt x="259" y="124"/>
                  <a:pt x="258" y="124"/>
                </a:cubicBezTo>
                <a:close/>
                <a:moveTo>
                  <a:pt x="257" y="125"/>
                </a:moveTo>
                <a:cubicBezTo>
                  <a:pt x="257" y="126"/>
                  <a:pt x="257" y="126"/>
                  <a:pt x="256" y="127"/>
                </a:cubicBezTo>
                <a:cubicBezTo>
                  <a:pt x="256" y="127"/>
                  <a:pt x="258" y="126"/>
                  <a:pt x="257" y="125"/>
                </a:cubicBezTo>
                <a:close/>
                <a:moveTo>
                  <a:pt x="138" y="149"/>
                </a:moveTo>
                <a:cubicBezTo>
                  <a:pt x="139" y="149"/>
                  <a:pt x="141" y="148"/>
                  <a:pt x="141" y="148"/>
                </a:cubicBezTo>
                <a:cubicBezTo>
                  <a:pt x="141" y="148"/>
                  <a:pt x="139" y="148"/>
                  <a:pt x="138" y="149"/>
                </a:cubicBezTo>
                <a:close/>
                <a:moveTo>
                  <a:pt x="19" y="189"/>
                </a:moveTo>
                <a:cubicBezTo>
                  <a:pt x="18" y="188"/>
                  <a:pt x="18" y="186"/>
                  <a:pt x="17" y="185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8" y="186"/>
                  <a:pt x="18" y="188"/>
                  <a:pt x="19" y="189"/>
                </a:cubicBezTo>
                <a:close/>
                <a:moveTo>
                  <a:pt x="17" y="185"/>
                </a:move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7" y="185"/>
                  <a:pt x="17" y="185"/>
                </a:cubicBezTo>
                <a:close/>
                <a:moveTo>
                  <a:pt x="145" y="147"/>
                </a:moveTo>
                <a:cubicBezTo>
                  <a:pt x="145" y="149"/>
                  <a:pt x="145" y="147"/>
                  <a:pt x="145" y="147"/>
                </a:cubicBezTo>
                <a:close/>
                <a:moveTo>
                  <a:pt x="148" y="147"/>
                </a:moveTo>
                <a:cubicBezTo>
                  <a:pt x="149" y="145"/>
                  <a:pt x="148" y="146"/>
                  <a:pt x="148" y="147"/>
                </a:cubicBezTo>
                <a:close/>
                <a:moveTo>
                  <a:pt x="112" y="156"/>
                </a:moveTo>
                <a:cubicBezTo>
                  <a:pt x="112" y="156"/>
                  <a:pt x="112" y="156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lose/>
                <a:moveTo>
                  <a:pt x="113" y="156"/>
                </a:moveTo>
                <a:cubicBezTo>
                  <a:pt x="113" y="156"/>
                  <a:pt x="113" y="156"/>
                  <a:pt x="112" y="156"/>
                </a:cubicBezTo>
                <a:cubicBezTo>
                  <a:pt x="112" y="156"/>
                  <a:pt x="113" y="156"/>
                  <a:pt x="113" y="156"/>
                </a:cubicBezTo>
                <a:close/>
                <a:moveTo>
                  <a:pt x="120" y="154"/>
                </a:moveTo>
                <a:cubicBezTo>
                  <a:pt x="120" y="155"/>
                  <a:pt x="120" y="154"/>
                  <a:pt x="120" y="154"/>
                </a:cubicBezTo>
                <a:close/>
                <a:moveTo>
                  <a:pt x="136" y="150"/>
                </a:moveTo>
                <a:cubicBezTo>
                  <a:pt x="135" y="149"/>
                  <a:pt x="136" y="151"/>
                  <a:pt x="136" y="150"/>
                </a:cubicBezTo>
                <a:close/>
                <a:moveTo>
                  <a:pt x="142" y="148"/>
                </a:moveTo>
                <a:cubicBezTo>
                  <a:pt x="142" y="148"/>
                  <a:pt x="143" y="148"/>
                  <a:pt x="142" y="148"/>
                </a:cubicBezTo>
                <a:close/>
                <a:moveTo>
                  <a:pt x="160" y="143"/>
                </a:moveTo>
                <a:cubicBezTo>
                  <a:pt x="159" y="143"/>
                  <a:pt x="157" y="143"/>
                  <a:pt x="158" y="144"/>
                </a:cubicBezTo>
                <a:cubicBezTo>
                  <a:pt x="158" y="144"/>
                  <a:pt x="159" y="144"/>
                  <a:pt x="159" y="144"/>
                </a:cubicBezTo>
                <a:cubicBezTo>
                  <a:pt x="161" y="144"/>
                  <a:pt x="163" y="144"/>
                  <a:pt x="165" y="143"/>
                </a:cubicBezTo>
                <a:cubicBezTo>
                  <a:pt x="165" y="143"/>
                  <a:pt x="165" y="144"/>
                  <a:pt x="165" y="143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67" y="143"/>
                  <a:pt x="168" y="143"/>
                  <a:pt x="170" y="143"/>
                </a:cubicBezTo>
                <a:cubicBezTo>
                  <a:pt x="177" y="142"/>
                  <a:pt x="184" y="140"/>
                  <a:pt x="185" y="139"/>
                </a:cubicBezTo>
                <a:cubicBezTo>
                  <a:pt x="187" y="138"/>
                  <a:pt x="167" y="141"/>
                  <a:pt x="160" y="143"/>
                </a:cubicBezTo>
                <a:close/>
                <a:moveTo>
                  <a:pt x="170" y="143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71" y="143"/>
                  <a:pt x="170" y="143"/>
                  <a:pt x="170" y="143"/>
                </a:cubicBezTo>
                <a:close/>
                <a:moveTo>
                  <a:pt x="158" y="145"/>
                </a:moveTo>
                <a:cubicBezTo>
                  <a:pt x="158" y="145"/>
                  <a:pt x="158" y="145"/>
                  <a:pt x="158" y="145"/>
                </a:cubicBezTo>
                <a:cubicBezTo>
                  <a:pt x="157" y="145"/>
                  <a:pt x="154" y="146"/>
                  <a:pt x="157" y="145"/>
                </a:cubicBezTo>
                <a:cubicBezTo>
                  <a:pt x="158" y="145"/>
                  <a:pt x="159" y="145"/>
                  <a:pt x="158" y="145"/>
                </a:cubicBezTo>
                <a:cubicBezTo>
                  <a:pt x="158" y="145"/>
                  <a:pt x="158" y="145"/>
                  <a:pt x="158" y="145"/>
                </a:cubicBezTo>
                <a:close/>
                <a:moveTo>
                  <a:pt x="12" y="163"/>
                </a:moveTo>
                <a:cubicBezTo>
                  <a:pt x="12" y="163"/>
                  <a:pt x="12" y="164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4"/>
                  <a:pt x="12" y="164"/>
                  <a:pt x="12" y="163"/>
                </a:cubicBezTo>
                <a:close/>
                <a:moveTo>
                  <a:pt x="196" y="138"/>
                </a:moveTo>
                <a:cubicBezTo>
                  <a:pt x="196" y="137"/>
                  <a:pt x="196" y="139"/>
                  <a:pt x="196" y="138"/>
                </a:cubicBezTo>
                <a:close/>
                <a:moveTo>
                  <a:pt x="158" y="153"/>
                </a:moveTo>
                <a:cubicBezTo>
                  <a:pt x="158" y="154"/>
                  <a:pt x="158" y="152"/>
                  <a:pt x="158" y="153"/>
                </a:cubicBezTo>
                <a:close/>
                <a:moveTo>
                  <a:pt x="109" y="157"/>
                </a:moveTo>
                <a:cubicBezTo>
                  <a:pt x="108" y="155"/>
                  <a:pt x="109" y="158"/>
                  <a:pt x="109" y="157"/>
                </a:cubicBezTo>
                <a:close/>
                <a:moveTo>
                  <a:pt x="176" y="139"/>
                </a:moveTo>
                <a:cubicBezTo>
                  <a:pt x="176" y="139"/>
                  <a:pt x="176" y="139"/>
                  <a:pt x="176" y="139"/>
                </a:cubicBezTo>
                <a:cubicBezTo>
                  <a:pt x="176" y="139"/>
                  <a:pt x="176" y="139"/>
                  <a:pt x="176" y="139"/>
                </a:cubicBezTo>
                <a:close/>
                <a:moveTo>
                  <a:pt x="12" y="164"/>
                </a:moveTo>
                <a:cubicBezTo>
                  <a:pt x="12" y="164"/>
                  <a:pt x="12" y="164"/>
                  <a:pt x="12" y="164"/>
                </a:cubicBezTo>
                <a:cubicBezTo>
                  <a:pt x="12" y="164"/>
                  <a:pt x="12" y="164"/>
                  <a:pt x="13" y="164"/>
                </a:cubicBezTo>
                <a:cubicBezTo>
                  <a:pt x="12" y="164"/>
                  <a:pt x="12" y="164"/>
                  <a:pt x="12" y="164"/>
                </a:cubicBezTo>
                <a:close/>
                <a:moveTo>
                  <a:pt x="23" y="172"/>
                </a:moveTo>
                <a:cubicBezTo>
                  <a:pt x="23" y="172"/>
                  <a:pt x="22" y="173"/>
                  <a:pt x="22" y="173"/>
                </a:cubicBezTo>
                <a:cubicBezTo>
                  <a:pt x="23" y="173"/>
                  <a:pt x="23" y="173"/>
                  <a:pt x="24" y="173"/>
                </a:cubicBezTo>
                <a:cubicBezTo>
                  <a:pt x="23" y="173"/>
                  <a:pt x="23" y="173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lose/>
                <a:moveTo>
                  <a:pt x="174" y="140"/>
                </a:moveTo>
                <a:cubicBezTo>
                  <a:pt x="174" y="139"/>
                  <a:pt x="174" y="141"/>
                  <a:pt x="174" y="140"/>
                </a:cubicBezTo>
                <a:close/>
                <a:moveTo>
                  <a:pt x="234" y="171"/>
                </a:moveTo>
                <a:cubicBezTo>
                  <a:pt x="234" y="171"/>
                  <a:pt x="235" y="171"/>
                  <a:pt x="235" y="170"/>
                </a:cubicBezTo>
                <a:cubicBezTo>
                  <a:pt x="235" y="170"/>
                  <a:pt x="234" y="171"/>
                  <a:pt x="234" y="171"/>
                </a:cubicBezTo>
                <a:close/>
                <a:moveTo>
                  <a:pt x="261" y="139"/>
                </a:moveTo>
                <a:cubicBezTo>
                  <a:pt x="260" y="138"/>
                  <a:pt x="262" y="140"/>
                  <a:pt x="261" y="139"/>
                </a:cubicBezTo>
                <a:close/>
                <a:moveTo>
                  <a:pt x="264" y="135"/>
                </a:moveTo>
                <a:cubicBezTo>
                  <a:pt x="264" y="135"/>
                  <a:pt x="264" y="135"/>
                  <a:pt x="264" y="135"/>
                </a:cubicBezTo>
                <a:cubicBezTo>
                  <a:pt x="264" y="134"/>
                  <a:pt x="264" y="134"/>
                  <a:pt x="264" y="135"/>
                </a:cubicBezTo>
                <a:close/>
                <a:moveTo>
                  <a:pt x="295" y="96"/>
                </a:move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5"/>
                  <a:pt x="295" y="96"/>
                </a:cubicBezTo>
                <a:close/>
                <a:moveTo>
                  <a:pt x="277" y="122"/>
                </a:moveTo>
                <a:cubicBezTo>
                  <a:pt x="277" y="122"/>
                  <a:pt x="277" y="122"/>
                  <a:pt x="277" y="122"/>
                </a:cubicBezTo>
                <a:close/>
                <a:moveTo>
                  <a:pt x="331" y="61"/>
                </a:moveTo>
                <a:cubicBezTo>
                  <a:pt x="330" y="60"/>
                  <a:pt x="328" y="60"/>
                  <a:pt x="327" y="59"/>
                </a:cubicBezTo>
                <a:cubicBezTo>
                  <a:pt x="327" y="59"/>
                  <a:pt x="327" y="58"/>
                  <a:pt x="327" y="57"/>
                </a:cubicBezTo>
                <a:cubicBezTo>
                  <a:pt x="327" y="58"/>
                  <a:pt x="326" y="56"/>
                  <a:pt x="326" y="56"/>
                </a:cubicBezTo>
                <a:cubicBezTo>
                  <a:pt x="327" y="55"/>
                  <a:pt x="327" y="55"/>
                  <a:pt x="327" y="54"/>
                </a:cubicBezTo>
                <a:cubicBezTo>
                  <a:pt x="325" y="54"/>
                  <a:pt x="320" y="49"/>
                  <a:pt x="320" y="50"/>
                </a:cubicBezTo>
                <a:cubicBezTo>
                  <a:pt x="319" y="51"/>
                  <a:pt x="326" y="54"/>
                  <a:pt x="326" y="55"/>
                </a:cubicBezTo>
                <a:cubicBezTo>
                  <a:pt x="326" y="55"/>
                  <a:pt x="324" y="56"/>
                  <a:pt x="324" y="56"/>
                </a:cubicBezTo>
                <a:cubicBezTo>
                  <a:pt x="323" y="56"/>
                  <a:pt x="323" y="55"/>
                  <a:pt x="322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14" y="47"/>
                  <a:pt x="303" y="40"/>
                  <a:pt x="294" y="33"/>
                </a:cubicBezTo>
                <a:cubicBezTo>
                  <a:pt x="285" y="27"/>
                  <a:pt x="275" y="21"/>
                  <a:pt x="266" y="16"/>
                </a:cubicBezTo>
                <a:cubicBezTo>
                  <a:pt x="264" y="15"/>
                  <a:pt x="256" y="10"/>
                  <a:pt x="249" y="8"/>
                </a:cubicBezTo>
                <a:cubicBezTo>
                  <a:pt x="250" y="8"/>
                  <a:pt x="250" y="8"/>
                  <a:pt x="251" y="8"/>
                </a:cubicBezTo>
                <a:cubicBezTo>
                  <a:pt x="250" y="8"/>
                  <a:pt x="250" y="8"/>
                  <a:pt x="249" y="8"/>
                </a:cubicBezTo>
                <a:cubicBezTo>
                  <a:pt x="245" y="6"/>
                  <a:pt x="242" y="5"/>
                  <a:pt x="240" y="6"/>
                </a:cubicBezTo>
                <a:cubicBezTo>
                  <a:pt x="242" y="5"/>
                  <a:pt x="246" y="6"/>
                  <a:pt x="251" y="8"/>
                </a:cubicBezTo>
                <a:cubicBezTo>
                  <a:pt x="259" y="11"/>
                  <a:pt x="270" y="16"/>
                  <a:pt x="276" y="19"/>
                </a:cubicBezTo>
                <a:cubicBezTo>
                  <a:pt x="276" y="19"/>
                  <a:pt x="276" y="19"/>
                  <a:pt x="276" y="19"/>
                </a:cubicBezTo>
                <a:cubicBezTo>
                  <a:pt x="278" y="21"/>
                  <a:pt x="280" y="21"/>
                  <a:pt x="280" y="21"/>
                </a:cubicBezTo>
                <a:cubicBezTo>
                  <a:pt x="280" y="21"/>
                  <a:pt x="277" y="20"/>
                  <a:pt x="277" y="20"/>
                </a:cubicBezTo>
                <a:cubicBezTo>
                  <a:pt x="279" y="17"/>
                  <a:pt x="281" y="22"/>
                  <a:pt x="281" y="23"/>
                </a:cubicBezTo>
                <a:cubicBezTo>
                  <a:pt x="281" y="23"/>
                  <a:pt x="283" y="22"/>
                  <a:pt x="284" y="22"/>
                </a:cubicBezTo>
                <a:cubicBezTo>
                  <a:pt x="281" y="25"/>
                  <a:pt x="282" y="24"/>
                  <a:pt x="284" y="24"/>
                </a:cubicBezTo>
                <a:cubicBezTo>
                  <a:pt x="284" y="23"/>
                  <a:pt x="284" y="23"/>
                  <a:pt x="284" y="24"/>
                </a:cubicBezTo>
                <a:cubicBezTo>
                  <a:pt x="284" y="23"/>
                  <a:pt x="285" y="23"/>
                  <a:pt x="285" y="23"/>
                </a:cubicBezTo>
                <a:cubicBezTo>
                  <a:pt x="286" y="23"/>
                  <a:pt x="284" y="25"/>
                  <a:pt x="284" y="26"/>
                </a:cubicBezTo>
                <a:cubicBezTo>
                  <a:pt x="285" y="25"/>
                  <a:pt x="285" y="25"/>
                  <a:pt x="285" y="24"/>
                </a:cubicBezTo>
                <a:cubicBezTo>
                  <a:pt x="285" y="24"/>
                  <a:pt x="286" y="25"/>
                  <a:pt x="286" y="26"/>
                </a:cubicBezTo>
                <a:cubicBezTo>
                  <a:pt x="286" y="26"/>
                  <a:pt x="287" y="26"/>
                  <a:pt x="287" y="26"/>
                </a:cubicBezTo>
                <a:cubicBezTo>
                  <a:pt x="287" y="26"/>
                  <a:pt x="287" y="25"/>
                  <a:pt x="287" y="26"/>
                </a:cubicBezTo>
                <a:cubicBezTo>
                  <a:pt x="288" y="28"/>
                  <a:pt x="289" y="29"/>
                  <a:pt x="289" y="28"/>
                </a:cubicBezTo>
                <a:cubicBezTo>
                  <a:pt x="289" y="28"/>
                  <a:pt x="288" y="27"/>
                  <a:pt x="289" y="27"/>
                </a:cubicBezTo>
                <a:cubicBezTo>
                  <a:pt x="287" y="27"/>
                  <a:pt x="293" y="32"/>
                  <a:pt x="293" y="30"/>
                </a:cubicBezTo>
                <a:cubicBezTo>
                  <a:pt x="293" y="30"/>
                  <a:pt x="293" y="30"/>
                  <a:pt x="292" y="30"/>
                </a:cubicBezTo>
                <a:cubicBezTo>
                  <a:pt x="292" y="29"/>
                  <a:pt x="298" y="31"/>
                  <a:pt x="297" y="30"/>
                </a:cubicBezTo>
                <a:cubicBezTo>
                  <a:pt x="297" y="26"/>
                  <a:pt x="287" y="26"/>
                  <a:pt x="286" y="22"/>
                </a:cubicBezTo>
                <a:cubicBezTo>
                  <a:pt x="285" y="16"/>
                  <a:pt x="265" y="14"/>
                  <a:pt x="264" y="8"/>
                </a:cubicBezTo>
                <a:cubicBezTo>
                  <a:pt x="263" y="5"/>
                  <a:pt x="249" y="2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8" y="0"/>
                  <a:pt x="236" y="0"/>
                  <a:pt x="235" y="0"/>
                </a:cubicBezTo>
                <a:cubicBezTo>
                  <a:pt x="233" y="0"/>
                  <a:pt x="232" y="1"/>
                  <a:pt x="231" y="1"/>
                </a:cubicBezTo>
                <a:cubicBezTo>
                  <a:pt x="231" y="1"/>
                  <a:pt x="231" y="1"/>
                  <a:pt x="231" y="1"/>
                </a:cubicBezTo>
                <a:cubicBezTo>
                  <a:pt x="225" y="3"/>
                  <a:pt x="229" y="6"/>
                  <a:pt x="233" y="7"/>
                </a:cubicBezTo>
                <a:cubicBezTo>
                  <a:pt x="229" y="7"/>
                  <a:pt x="222" y="8"/>
                  <a:pt x="221" y="8"/>
                </a:cubicBezTo>
                <a:cubicBezTo>
                  <a:pt x="220" y="8"/>
                  <a:pt x="220" y="8"/>
                  <a:pt x="220" y="8"/>
                </a:cubicBezTo>
                <a:cubicBezTo>
                  <a:pt x="221" y="10"/>
                  <a:pt x="225" y="20"/>
                  <a:pt x="223" y="20"/>
                </a:cubicBezTo>
                <a:cubicBezTo>
                  <a:pt x="223" y="20"/>
                  <a:pt x="224" y="21"/>
                  <a:pt x="224" y="21"/>
                </a:cubicBezTo>
                <a:cubicBezTo>
                  <a:pt x="224" y="21"/>
                  <a:pt x="223" y="21"/>
                  <a:pt x="223" y="21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23" y="23"/>
                  <a:pt x="224" y="28"/>
                  <a:pt x="225" y="27"/>
                </a:cubicBezTo>
                <a:cubicBezTo>
                  <a:pt x="225" y="27"/>
                  <a:pt x="224" y="28"/>
                  <a:pt x="224" y="28"/>
                </a:cubicBezTo>
                <a:cubicBezTo>
                  <a:pt x="224" y="28"/>
                  <a:pt x="226" y="28"/>
                  <a:pt x="226" y="28"/>
                </a:cubicBezTo>
                <a:cubicBezTo>
                  <a:pt x="226" y="25"/>
                  <a:pt x="225" y="23"/>
                  <a:pt x="224" y="23"/>
                </a:cubicBezTo>
                <a:cubicBezTo>
                  <a:pt x="225" y="23"/>
                  <a:pt x="225" y="22"/>
                  <a:pt x="225" y="22"/>
                </a:cubicBezTo>
                <a:cubicBezTo>
                  <a:pt x="226" y="22"/>
                  <a:pt x="226" y="23"/>
                  <a:pt x="226" y="23"/>
                </a:cubicBezTo>
                <a:cubicBezTo>
                  <a:pt x="227" y="23"/>
                  <a:pt x="225" y="19"/>
                  <a:pt x="225" y="19"/>
                </a:cubicBezTo>
                <a:cubicBezTo>
                  <a:pt x="225" y="19"/>
                  <a:pt x="226" y="20"/>
                  <a:pt x="226" y="20"/>
                </a:cubicBezTo>
                <a:cubicBezTo>
                  <a:pt x="228" y="20"/>
                  <a:pt x="224" y="19"/>
                  <a:pt x="225" y="19"/>
                </a:cubicBezTo>
                <a:cubicBezTo>
                  <a:pt x="224" y="19"/>
                  <a:pt x="226" y="16"/>
                  <a:pt x="226" y="16"/>
                </a:cubicBezTo>
                <a:cubicBezTo>
                  <a:pt x="226" y="16"/>
                  <a:pt x="226" y="16"/>
                  <a:pt x="225" y="16"/>
                </a:cubicBezTo>
                <a:cubicBezTo>
                  <a:pt x="225" y="16"/>
                  <a:pt x="224" y="16"/>
                  <a:pt x="225" y="16"/>
                </a:cubicBezTo>
                <a:cubicBezTo>
                  <a:pt x="225" y="16"/>
                  <a:pt x="224" y="16"/>
                  <a:pt x="224" y="16"/>
                </a:cubicBezTo>
                <a:cubicBezTo>
                  <a:pt x="224" y="16"/>
                  <a:pt x="225" y="16"/>
                  <a:pt x="225" y="16"/>
                </a:cubicBezTo>
                <a:cubicBezTo>
                  <a:pt x="225" y="15"/>
                  <a:pt x="226" y="15"/>
                  <a:pt x="226" y="15"/>
                </a:cubicBezTo>
                <a:cubicBezTo>
                  <a:pt x="226" y="15"/>
                  <a:pt x="226" y="15"/>
                  <a:pt x="226" y="15"/>
                </a:cubicBezTo>
                <a:cubicBezTo>
                  <a:pt x="226" y="15"/>
                  <a:pt x="227" y="15"/>
                  <a:pt x="227" y="15"/>
                </a:cubicBezTo>
                <a:cubicBezTo>
                  <a:pt x="228" y="21"/>
                  <a:pt x="229" y="32"/>
                  <a:pt x="230" y="34"/>
                </a:cubicBezTo>
                <a:cubicBezTo>
                  <a:pt x="230" y="34"/>
                  <a:pt x="230" y="34"/>
                  <a:pt x="230" y="34"/>
                </a:cubicBezTo>
                <a:cubicBezTo>
                  <a:pt x="231" y="35"/>
                  <a:pt x="231" y="35"/>
                  <a:pt x="232" y="35"/>
                </a:cubicBezTo>
                <a:cubicBezTo>
                  <a:pt x="231" y="35"/>
                  <a:pt x="231" y="35"/>
                  <a:pt x="230" y="35"/>
                </a:cubicBezTo>
                <a:cubicBezTo>
                  <a:pt x="230" y="36"/>
                  <a:pt x="230" y="39"/>
                  <a:pt x="230" y="39"/>
                </a:cubicBezTo>
                <a:cubicBezTo>
                  <a:pt x="230" y="39"/>
                  <a:pt x="231" y="39"/>
                  <a:pt x="231" y="39"/>
                </a:cubicBezTo>
                <a:cubicBezTo>
                  <a:pt x="231" y="40"/>
                  <a:pt x="230" y="40"/>
                  <a:pt x="230" y="40"/>
                </a:cubicBezTo>
                <a:cubicBezTo>
                  <a:pt x="231" y="40"/>
                  <a:pt x="232" y="43"/>
                  <a:pt x="231" y="44"/>
                </a:cubicBezTo>
                <a:cubicBezTo>
                  <a:pt x="230" y="44"/>
                  <a:pt x="230" y="45"/>
                  <a:pt x="230" y="46"/>
                </a:cubicBezTo>
                <a:cubicBezTo>
                  <a:pt x="218" y="47"/>
                  <a:pt x="200" y="49"/>
                  <a:pt x="200" y="49"/>
                </a:cubicBezTo>
                <a:cubicBezTo>
                  <a:pt x="203" y="51"/>
                  <a:pt x="213" y="49"/>
                  <a:pt x="216" y="49"/>
                </a:cubicBezTo>
                <a:cubicBezTo>
                  <a:pt x="217" y="49"/>
                  <a:pt x="222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6" y="48"/>
                  <a:pt x="226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9" y="48"/>
                  <a:pt x="230" y="48"/>
                </a:cubicBezTo>
                <a:cubicBezTo>
                  <a:pt x="231" y="48"/>
                  <a:pt x="231" y="49"/>
                  <a:pt x="231" y="49"/>
                </a:cubicBezTo>
                <a:cubicBezTo>
                  <a:pt x="230" y="49"/>
                  <a:pt x="229" y="49"/>
                  <a:pt x="228" y="49"/>
                </a:cubicBezTo>
                <a:cubicBezTo>
                  <a:pt x="227" y="49"/>
                  <a:pt x="227" y="49"/>
                  <a:pt x="227" y="48"/>
                </a:cubicBezTo>
                <a:cubicBezTo>
                  <a:pt x="227" y="49"/>
                  <a:pt x="226" y="49"/>
                  <a:pt x="226" y="50"/>
                </a:cubicBezTo>
                <a:cubicBezTo>
                  <a:pt x="225" y="50"/>
                  <a:pt x="224" y="50"/>
                  <a:pt x="224" y="50"/>
                </a:cubicBezTo>
                <a:cubicBezTo>
                  <a:pt x="224" y="50"/>
                  <a:pt x="224" y="50"/>
                  <a:pt x="224" y="50"/>
                </a:cubicBezTo>
                <a:cubicBezTo>
                  <a:pt x="224" y="50"/>
                  <a:pt x="224" y="50"/>
                  <a:pt x="224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6" y="51"/>
                  <a:pt x="228" y="51"/>
                  <a:pt x="228" y="50"/>
                </a:cubicBezTo>
                <a:cubicBezTo>
                  <a:pt x="230" y="50"/>
                  <a:pt x="231" y="50"/>
                  <a:pt x="232" y="50"/>
                </a:cubicBezTo>
                <a:cubicBezTo>
                  <a:pt x="234" y="51"/>
                  <a:pt x="235" y="51"/>
                  <a:pt x="237" y="51"/>
                </a:cubicBezTo>
                <a:cubicBezTo>
                  <a:pt x="237" y="51"/>
                  <a:pt x="240" y="51"/>
                  <a:pt x="242" y="50"/>
                </a:cubicBezTo>
                <a:cubicBezTo>
                  <a:pt x="241" y="52"/>
                  <a:pt x="236" y="52"/>
                  <a:pt x="230" y="53"/>
                </a:cubicBezTo>
                <a:cubicBezTo>
                  <a:pt x="230" y="53"/>
                  <a:pt x="230" y="52"/>
                  <a:pt x="230" y="52"/>
                </a:cubicBezTo>
                <a:cubicBezTo>
                  <a:pt x="230" y="51"/>
                  <a:pt x="230" y="52"/>
                  <a:pt x="230" y="53"/>
                </a:cubicBezTo>
                <a:cubicBezTo>
                  <a:pt x="219" y="53"/>
                  <a:pt x="202" y="53"/>
                  <a:pt x="199" y="53"/>
                </a:cubicBezTo>
                <a:cubicBezTo>
                  <a:pt x="185" y="54"/>
                  <a:pt x="170" y="55"/>
                  <a:pt x="156" y="56"/>
                </a:cubicBezTo>
                <a:cubicBezTo>
                  <a:pt x="134" y="59"/>
                  <a:pt x="113" y="61"/>
                  <a:pt x="91" y="64"/>
                </a:cubicBezTo>
                <a:cubicBezTo>
                  <a:pt x="80" y="65"/>
                  <a:pt x="68" y="66"/>
                  <a:pt x="56" y="68"/>
                </a:cubicBezTo>
                <a:cubicBezTo>
                  <a:pt x="54" y="68"/>
                  <a:pt x="50" y="69"/>
                  <a:pt x="46" y="69"/>
                </a:cubicBezTo>
                <a:cubicBezTo>
                  <a:pt x="47" y="69"/>
                  <a:pt x="48" y="69"/>
                  <a:pt x="48" y="68"/>
                </a:cubicBezTo>
                <a:cubicBezTo>
                  <a:pt x="55" y="65"/>
                  <a:pt x="66" y="66"/>
                  <a:pt x="74" y="64"/>
                </a:cubicBezTo>
                <a:cubicBezTo>
                  <a:pt x="76" y="64"/>
                  <a:pt x="97" y="61"/>
                  <a:pt x="109" y="59"/>
                </a:cubicBezTo>
                <a:cubicBezTo>
                  <a:pt x="109" y="59"/>
                  <a:pt x="108" y="59"/>
                  <a:pt x="108" y="59"/>
                </a:cubicBezTo>
                <a:cubicBezTo>
                  <a:pt x="108" y="58"/>
                  <a:pt x="111" y="58"/>
                  <a:pt x="111" y="59"/>
                </a:cubicBezTo>
                <a:cubicBezTo>
                  <a:pt x="114" y="58"/>
                  <a:pt x="117" y="58"/>
                  <a:pt x="118" y="58"/>
                </a:cubicBezTo>
                <a:cubicBezTo>
                  <a:pt x="117" y="58"/>
                  <a:pt x="112" y="59"/>
                  <a:pt x="112" y="59"/>
                </a:cubicBezTo>
                <a:cubicBezTo>
                  <a:pt x="112" y="57"/>
                  <a:pt x="119" y="57"/>
                  <a:pt x="122" y="58"/>
                </a:cubicBezTo>
                <a:cubicBezTo>
                  <a:pt x="122" y="58"/>
                  <a:pt x="125" y="57"/>
                  <a:pt x="125" y="56"/>
                </a:cubicBezTo>
                <a:cubicBezTo>
                  <a:pt x="125" y="57"/>
                  <a:pt x="125" y="57"/>
                  <a:pt x="124" y="58"/>
                </a:cubicBezTo>
                <a:cubicBezTo>
                  <a:pt x="124" y="58"/>
                  <a:pt x="129" y="58"/>
                  <a:pt x="129" y="58"/>
                </a:cubicBezTo>
                <a:cubicBezTo>
                  <a:pt x="129" y="58"/>
                  <a:pt x="128" y="56"/>
                  <a:pt x="129" y="56"/>
                </a:cubicBezTo>
                <a:cubicBezTo>
                  <a:pt x="130" y="55"/>
                  <a:pt x="131" y="58"/>
                  <a:pt x="131" y="58"/>
                </a:cubicBezTo>
                <a:cubicBezTo>
                  <a:pt x="131" y="57"/>
                  <a:pt x="131" y="56"/>
                  <a:pt x="131" y="56"/>
                </a:cubicBezTo>
                <a:cubicBezTo>
                  <a:pt x="131" y="56"/>
                  <a:pt x="133" y="56"/>
                  <a:pt x="135" y="56"/>
                </a:cubicBezTo>
                <a:cubicBezTo>
                  <a:pt x="135" y="56"/>
                  <a:pt x="135" y="56"/>
                  <a:pt x="135" y="56"/>
                </a:cubicBezTo>
                <a:cubicBezTo>
                  <a:pt x="135" y="57"/>
                  <a:pt x="135" y="56"/>
                  <a:pt x="135" y="56"/>
                </a:cubicBezTo>
                <a:cubicBezTo>
                  <a:pt x="136" y="56"/>
                  <a:pt x="137" y="56"/>
                  <a:pt x="138" y="56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40" y="56"/>
                  <a:pt x="141" y="56"/>
                  <a:pt x="142" y="56"/>
                </a:cubicBezTo>
                <a:cubicBezTo>
                  <a:pt x="141" y="56"/>
                  <a:pt x="140" y="56"/>
                  <a:pt x="141" y="55"/>
                </a:cubicBezTo>
                <a:cubicBezTo>
                  <a:pt x="142" y="55"/>
                  <a:pt x="145" y="55"/>
                  <a:pt x="149" y="55"/>
                </a:cubicBezTo>
                <a:cubicBezTo>
                  <a:pt x="149" y="55"/>
                  <a:pt x="148" y="55"/>
                  <a:pt x="148" y="55"/>
                </a:cubicBezTo>
                <a:cubicBezTo>
                  <a:pt x="148" y="54"/>
                  <a:pt x="159" y="51"/>
                  <a:pt x="158" y="51"/>
                </a:cubicBezTo>
                <a:cubicBezTo>
                  <a:pt x="150" y="49"/>
                  <a:pt x="141" y="54"/>
                  <a:pt x="134" y="53"/>
                </a:cubicBezTo>
                <a:cubicBezTo>
                  <a:pt x="127" y="53"/>
                  <a:pt x="119" y="55"/>
                  <a:pt x="112" y="56"/>
                </a:cubicBezTo>
                <a:cubicBezTo>
                  <a:pt x="106" y="56"/>
                  <a:pt x="100" y="56"/>
                  <a:pt x="94" y="58"/>
                </a:cubicBezTo>
                <a:cubicBezTo>
                  <a:pt x="77" y="61"/>
                  <a:pt x="58" y="63"/>
                  <a:pt x="40" y="65"/>
                </a:cubicBezTo>
                <a:cubicBezTo>
                  <a:pt x="37" y="66"/>
                  <a:pt x="33" y="66"/>
                  <a:pt x="29" y="67"/>
                </a:cubicBezTo>
                <a:cubicBezTo>
                  <a:pt x="30" y="66"/>
                  <a:pt x="30" y="66"/>
                  <a:pt x="29" y="67"/>
                </a:cubicBezTo>
                <a:cubicBezTo>
                  <a:pt x="23" y="68"/>
                  <a:pt x="17" y="69"/>
                  <a:pt x="11" y="73"/>
                </a:cubicBezTo>
                <a:cubicBezTo>
                  <a:pt x="10" y="72"/>
                  <a:pt x="8" y="72"/>
                  <a:pt x="6" y="73"/>
                </a:cubicBezTo>
                <a:cubicBezTo>
                  <a:pt x="5" y="74"/>
                  <a:pt x="5" y="75"/>
                  <a:pt x="5" y="77"/>
                </a:cubicBezTo>
                <a:cubicBezTo>
                  <a:pt x="5" y="76"/>
                  <a:pt x="4" y="73"/>
                  <a:pt x="3" y="74"/>
                </a:cubicBezTo>
                <a:cubicBezTo>
                  <a:pt x="0" y="75"/>
                  <a:pt x="5" y="80"/>
                  <a:pt x="6" y="80"/>
                </a:cubicBezTo>
                <a:cubicBezTo>
                  <a:pt x="5" y="80"/>
                  <a:pt x="10" y="107"/>
                  <a:pt x="7" y="108"/>
                </a:cubicBezTo>
                <a:cubicBezTo>
                  <a:pt x="7" y="108"/>
                  <a:pt x="8" y="109"/>
                  <a:pt x="9" y="109"/>
                </a:cubicBezTo>
                <a:cubicBezTo>
                  <a:pt x="8" y="109"/>
                  <a:pt x="7" y="110"/>
                  <a:pt x="8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112"/>
                  <a:pt x="9" y="121"/>
                  <a:pt x="10" y="119"/>
                </a:cubicBezTo>
                <a:cubicBezTo>
                  <a:pt x="10" y="120"/>
                  <a:pt x="8" y="120"/>
                  <a:pt x="8" y="121"/>
                </a:cubicBezTo>
                <a:cubicBezTo>
                  <a:pt x="8" y="121"/>
                  <a:pt x="11" y="121"/>
                  <a:pt x="11" y="121"/>
                </a:cubicBezTo>
                <a:cubicBezTo>
                  <a:pt x="11" y="117"/>
                  <a:pt x="10" y="113"/>
                  <a:pt x="9" y="112"/>
                </a:cubicBezTo>
                <a:cubicBezTo>
                  <a:pt x="10" y="112"/>
                  <a:pt x="10" y="111"/>
                  <a:pt x="10" y="110"/>
                </a:cubicBezTo>
                <a:cubicBezTo>
                  <a:pt x="11" y="110"/>
                  <a:pt x="11" y="112"/>
                  <a:pt x="11" y="112"/>
                </a:cubicBezTo>
                <a:cubicBezTo>
                  <a:pt x="11" y="112"/>
                  <a:pt x="11" y="108"/>
                  <a:pt x="11" y="108"/>
                </a:cubicBezTo>
                <a:cubicBezTo>
                  <a:pt x="10" y="108"/>
                  <a:pt x="9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9" y="101"/>
                  <a:pt x="9" y="100"/>
                </a:cubicBezTo>
                <a:cubicBezTo>
                  <a:pt x="9" y="100"/>
                  <a:pt x="10" y="99"/>
                  <a:pt x="10" y="98"/>
                </a:cubicBezTo>
                <a:cubicBezTo>
                  <a:pt x="10" y="97"/>
                  <a:pt x="11" y="96"/>
                  <a:pt x="11" y="96"/>
                </a:cubicBezTo>
                <a:cubicBezTo>
                  <a:pt x="11" y="96"/>
                  <a:pt x="8" y="97"/>
                  <a:pt x="8" y="96"/>
                </a:cubicBezTo>
                <a:cubicBezTo>
                  <a:pt x="8" y="96"/>
                  <a:pt x="10" y="93"/>
                  <a:pt x="10" y="93"/>
                </a:cubicBezTo>
                <a:cubicBezTo>
                  <a:pt x="10" y="93"/>
                  <a:pt x="8" y="93"/>
                  <a:pt x="8" y="93"/>
                </a:cubicBezTo>
                <a:cubicBezTo>
                  <a:pt x="9" y="92"/>
                  <a:pt x="11" y="89"/>
                  <a:pt x="10" y="88"/>
                </a:cubicBezTo>
                <a:cubicBezTo>
                  <a:pt x="13" y="89"/>
                  <a:pt x="12" y="134"/>
                  <a:pt x="17" y="133"/>
                </a:cubicBezTo>
                <a:cubicBezTo>
                  <a:pt x="16" y="133"/>
                  <a:pt x="16" y="133"/>
                  <a:pt x="15" y="133"/>
                </a:cubicBezTo>
                <a:cubicBezTo>
                  <a:pt x="15" y="134"/>
                  <a:pt x="16" y="139"/>
                  <a:pt x="16" y="140"/>
                </a:cubicBezTo>
                <a:cubicBezTo>
                  <a:pt x="16" y="139"/>
                  <a:pt x="17" y="142"/>
                  <a:pt x="16" y="141"/>
                </a:cubicBezTo>
                <a:cubicBezTo>
                  <a:pt x="16" y="141"/>
                  <a:pt x="19" y="146"/>
                  <a:pt x="18" y="147"/>
                </a:cubicBezTo>
                <a:cubicBezTo>
                  <a:pt x="17" y="147"/>
                  <a:pt x="18" y="152"/>
                  <a:pt x="18" y="154"/>
                </a:cubicBezTo>
                <a:cubicBezTo>
                  <a:pt x="17" y="154"/>
                  <a:pt x="16" y="154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3" y="157"/>
                  <a:pt x="13" y="158"/>
                  <a:pt x="14" y="158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14" y="161"/>
                  <a:pt x="16" y="160"/>
                  <a:pt x="17" y="159"/>
                </a:cubicBezTo>
                <a:cubicBezTo>
                  <a:pt x="18" y="159"/>
                  <a:pt x="19" y="159"/>
                  <a:pt x="20" y="159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7" y="160"/>
                  <a:pt x="15" y="160"/>
                  <a:pt x="14" y="162"/>
                </a:cubicBezTo>
                <a:cubicBezTo>
                  <a:pt x="14" y="162"/>
                  <a:pt x="13" y="163"/>
                  <a:pt x="13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3" y="164"/>
                  <a:pt x="13" y="165"/>
                </a:cubicBezTo>
                <a:cubicBezTo>
                  <a:pt x="13" y="164"/>
                  <a:pt x="13" y="164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12" y="165"/>
                  <a:pt x="12" y="165"/>
                  <a:pt x="12" y="164"/>
                </a:cubicBezTo>
                <a:cubicBezTo>
                  <a:pt x="12" y="165"/>
                  <a:pt x="12" y="165"/>
                  <a:pt x="11" y="165"/>
                </a:cubicBezTo>
                <a:cubicBezTo>
                  <a:pt x="12" y="166"/>
                  <a:pt x="12" y="166"/>
                  <a:pt x="12" y="167"/>
                </a:cubicBezTo>
                <a:cubicBezTo>
                  <a:pt x="11" y="169"/>
                  <a:pt x="11" y="171"/>
                  <a:pt x="12" y="171"/>
                </a:cubicBezTo>
                <a:cubicBezTo>
                  <a:pt x="12" y="171"/>
                  <a:pt x="13" y="171"/>
                  <a:pt x="13" y="171"/>
                </a:cubicBezTo>
                <a:cubicBezTo>
                  <a:pt x="15" y="176"/>
                  <a:pt x="16" y="180"/>
                  <a:pt x="17" y="185"/>
                </a:cubicBezTo>
                <a:cubicBezTo>
                  <a:pt x="18" y="185"/>
                  <a:pt x="18" y="184"/>
                  <a:pt x="18" y="184"/>
                </a:cubicBezTo>
                <a:cubicBezTo>
                  <a:pt x="20" y="184"/>
                  <a:pt x="25" y="186"/>
                  <a:pt x="25" y="186"/>
                </a:cubicBezTo>
                <a:cubicBezTo>
                  <a:pt x="31" y="186"/>
                  <a:pt x="36" y="185"/>
                  <a:pt x="42" y="185"/>
                </a:cubicBezTo>
                <a:cubicBezTo>
                  <a:pt x="41" y="185"/>
                  <a:pt x="46" y="184"/>
                  <a:pt x="52" y="183"/>
                </a:cubicBezTo>
                <a:cubicBezTo>
                  <a:pt x="51" y="185"/>
                  <a:pt x="51" y="188"/>
                  <a:pt x="52" y="189"/>
                </a:cubicBezTo>
                <a:cubicBezTo>
                  <a:pt x="52" y="189"/>
                  <a:pt x="59" y="188"/>
                  <a:pt x="59" y="188"/>
                </a:cubicBezTo>
                <a:cubicBezTo>
                  <a:pt x="58" y="189"/>
                  <a:pt x="52" y="190"/>
                  <a:pt x="54" y="192"/>
                </a:cubicBezTo>
                <a:cubicBezTo>
                  <a:pt x="55" y="192"/>
                  <a:pt x="60" y="191"/>
                  <a:pt x="61" y="190"/>
                </a:cubicBezTo>
                <a:cubicBezTo>
                  <a:pt x="65" y="188"/>
                  <a:pt x="64" y="189"/>
                  <a:pt x="65" y="187"/>
                </a:cubicBezTo>
                <a:cubicBezTo>
                  <a:pt x="65" y="187"/>
                  <a:pt x="96" y="182"/>
                  <a:pt x="96" y="179"/>
                </a:cubicBezTo>
                <a:cubicBezTo>
                  <a:pt x="96" y="180"/>
                  <a:pt x="117" y="176"/>
                  <a:pt x="117" y="177"/>
                </a:cubicBezTo>
                <a:cubicBezTo>
                  <a:pt x="118" y="177"/>
                  <a:pt x="119" y="175"/>
                  <a:pt x="119" y="175"/>
                </a:cubicBezTo>
                <a:cubicBezTo>
                  <a:pt x="119" y="176"/>
                  <a:pt x="122" y="177"/>
                  <a:pt x="122" y="175"/>
                </a:cubicBezTo>
                <a:cubicBezTo>
                  <a:pt x="121" y="175"/>
                  <a:pt x="121" y="175"/>
                  <a:pt x="121" y="174"/>
                </a:cubicBezTo>
                <a:cubicBezTo>
                  <a:pt x="122" y="175"/>
                  <a:pt x="131" y="175"/>
                  <a:pt x="130" y="174"/>
                </a:cubicBezTo>
                <a:cubicBezTo>
                  <a:pt x="131" y="174"/>
                  <a:pt x="141" y="172"/>
                  <a:pt x="140" y="172"/>
                </a:cubicBezTo>
                <a:cubicBezTo>
                  <a:pt x="140" y="172"/>
                  <a:pt x="141" y="170"/>
                  <a:pt x="142" y="170"/>
                </a:cubicBezTo>
                <a:cubicBezTo>
                  <a:pt x="141" y="170"/>
                  <a:pt x="138" y="171"/>
                  <a:pt x="134" y="172"/>
                </a:cubicBezTo>
                <a:cubicBezTo>
                  <a:pt x="129" y="173"/>
                  <a:pt x="122" y="174"/>
                  <a:pt x="121" y="174"/>
                </a:cubicBezTo>
                <a:cubicBezTo>
                  <a:pt x="121" y="173"/>
                  <a:pt x="125" y="172"/>
                  <a:pt x="125" y="172"/>
                </a:cubicBezTo>
                <a:cubicBezTo>
                  <a:pt x="125" y="172"/>
                  <a:pt x="116" y="173"/>
                  <a:pt x="116" y="173"/>
                </a:cubicBezTo>
                <a:cubicBezTo>
                  <a:pt x="116" y="174"/>
                  <a:pt x="117" y="174"/>
                  <a:pt x="117" y="174"/>
                </a:cubicBezTo>
                <a:cubicBezTo>
                  <a:pt x="117" y="174"/>
                  <a:pt x="113" y="176"/>
                  <a:pt x="113" y="175"/>
                </a:cubicBezTo>
                <a:cubicBezTo>
                  <a:pt x="113" y="175"/>
                  <a:pt x="113" y="175"/>
                  <a:pt x="113" y="175"/>
                </a:cubicBezTo>
                <a:cubicBezTo>
                  <a:pt x="112" y="175"/>
                  <a:pt x="106" y="177"/>
                  <a:pt x="106" y="176"/>
                </a:cubicBezTo>
                <a:cubicBezTo>
                  <a:pt x="106" y="175"/>
                  <a:pt x="108" y="176"/>
                  <a:pt x="107" y="175"/>
                </a:cubicBezTo>
                <a:cubicBezTo>
                  <a:pt x="107" y="175"/>
                  <a:pt x="107" y="175"/>
                  <a:pt x="106" y="174"/>
                </a:cubicBezTo>
                <a:cubicBezTo>
                  <a:pt x="109" y="174"/>
                  <a:pt x="111" y="174"/>
                  <a:pt x="114" y="173"/>
                </a:cubicBezTo>
                <a:cubicBezTo>
                  <a:pt x="114" y="174"/>
                  <a:pt x="113" y="174"/>
                  <a:pt x="113" y="174"/>
                </a:cubicBezTo>
                <a:cubicBezTo>
                  <a:pt x="114" y="174"/>
                  <a:pt x="115" y="174"/>
                  <a:pt x="115" y="174"/>
                </a:cubicBezTo>
                <a:cubicBezTo>
                  <a:pt x="115" y="173"/>
                  <a:pt x="115" y="173"/>
                  <a:pt x="115" y="173"/>
                </a:cubicBezTo>
                <a:cubicBezTo>
                  <a:pt x="121" y="173"/>
                  <a:pt x="126" y="171"/>
                  <a:pt x="131" y="169"/>
                </a:cubicBezTo>
                <a:cubicBezTo>
                  <a:pt x="138" y="167"/>
                  <a:pt x="147" y="164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ubicBezTo>
                  <a:pt x="157" y="161"/>
                  <a:pt x="160" y="161"/>
                  <a:pt x="162" y="160"/>
                </a:cubicBezTo>
                <a:cubicBezTo>
                  <a:pt x="163" y="160"/>
                  <a:pt x="163" y="162"/>
                  <a:pt x="163" y="162"/>
                </a:cubicBezTo>
                <a:cubicBezTo>
                  <a:pt x="167" y="161"/>
                  <a:pt x="176" y="160"/>
                  <a:pt x="178" y="158"/>
                </a:cubicBezTo>
                <a:cubicBezTo>
                  <a:pt x="178" y="158"/>
                  <a:pt x="178" y="158"/>
                  <a:pt x="177" y="158"/>
                </a:cubicBezTo>
                <a:cubicBezTo>
                  <a:pt x="177" y="158"/>
                  <a:pt x="182" y="157"/>
                  <a:pt x="185" y="156"/>
                </a:cubicBezTo>
                <a:cubicBezTo>
                  <a:pt x="187" y="155"/>
                  <a:pt x="188" y="155"/>
                  <a:pt x="189" y="155"/>
                </a:cubicBezTo>
                <a:cubicBezTo>
                  <a:pt x="189" y="155"/>
                  <a:pt x="189" y="155"/>
                  <a:pt x="188" y="155"/>
                </a:cubicBezTo>
                <a:cubicBezTo>
                  <a:pt x="193" y="157"/>
                  <a:pt x="213" y="150"/>
                  <a:pt x="211" y="144"/>
                </a:cubicBezTo>
                <a:cubicBezTo>
                  <a:pt x="211" y="144"/>
                  <a:pt x="211" y="144"/>
                  <a:pt x="212" y="144"/>
                </a:cubicBezTo>
                <a:cubicBezTo>
                  <a:pt x="212" y="144"/>
                  <a:pt x="212" y="145"/>
                  <a:pt x="212" y="145"/>
                </a:cubicBezTo>
                <a:cubicBezTo>
                  <a:pt x="213" y="147"/>
                  <a:pt x="214" y="150"/>
                  <a:pt x="214" y="151"/>
                </a:cubicBezTo>
                <a:cubicBezTo>
                  <a:pt x="215" y="151"/>
                  <a:pt x="215" y="151"/>
                  <a:pt x="214" y="151"/>
                </a:cubicBezTo>
                <a:cubicBezTo>
                  <a:pt x="215" y="151"/>
                  <a:pt x="215" y="151"/>
                  <a:pt x="215" y="151"/>
                </a:cubicBezTo>
                <a:cubicBezTo>
                  <a:pt x="215" y="151"/>
                  <a:pt x="214" y="152"/>
                  <a:pt x="214" y="152"/>
                </a:cubicBezTo>
                <a:cubicBezTo>
                  <a:pt x="214" y="152"/>
                  <a:pt x="216" y="153"/>
                  <a:pt x="216" y="152"/>
                </a:cubicBezTo>
                <a:cubicBezTo>
                  <a:pt x="216" y="150"/>
                  <a:pt x="215" y="147"/>
                  <a:pt x="214" y="146"/>
                </a:cubicBezTo>
                <a:cubicBezTo>
                  <a:pt x="215" y="147"/>
                  <a:pt x="217" y="148"/>
                  <a:pt x="218" y="149"/>
                </a:cubicBezTo>
                <a:cubicBezTo>
                  <a:pt x="219" y="152"/>
                  <a:pt x="221" y="156"/>
                  <a:pt x="222" y="158"/>
                </a:cubicBezTo>
                <a:cubicBezTo>
                  <a:pt x="222" y="161"/>
                  <a:pt x="221" y="162"/>
                  <a:pt x="221" y="163"/>
                </a:cubicBezTo>
                <a:cubicBezTo>
                  <a:pt x="221" y="164"/>
                  <a:pt x="223" y="165"/>
                  <a:pt x="224" y="165"/>
                </a:cubicBezTo>
                <a:cubicBezTo>
                  <a:pt x="224" y="165"/>
                  <a:pt x="224" y="165"/>
                  <a:pt x="224" y="165"/>
                </a:cubicBezTo>
                <a:cubicBezTo>
                  <a:pt x="223" y="165"/>
                  <a:pt x="222" y="165"/>
                  <a:pt x="221" y="164"/>
                </a:cubicBezTo>
                <a:cubicBezTo>
                  <a:pt x="222" y="165"/>
                  <a:pt x="223" y="165"/>
                  <a:pt x="224" y="165"/>
                </a:cubicBezTo>
                <a:cubicBezTo>
                  <a:pt x="224" y="166"/>
                  <a:pt x="224" y="167"/>
                  <a:pt x="224" y="168"/>
                </a:cubicBezTo>
                <a:cubicBezTo>
                  <a:pt x="224" y="166"/>
                  <a:pt x="226" y="170"/>
                  <a:pt x="224" y="169"/>
                </a:cubicBezTo>
                <a:cubicBezTo>
                  <a:pt x="224" y="169"/>
                  <a:pt x="228" y="173"/>
                  <a:pt x="226" y="174"/>
                </a:cubicBezTo>
                <a:cubicBezTo>
                  <a:pt x="225" y="174"/>
                  <a:pt x="226" y="182"/>
                  <a:pt x="226" y="184"/>
                </a:cubicBezTo>
                <a:cubicBezTo>
                  <a:pt x="227" y="186"/>
                  <a:pt x="231" y="185"/>
                  <a:pt x="232" y="185"/>
                </a:cubicBezTo>
                <a:cubicBezTo>
                  <a:pt x="232" y="186"/>
                  <a:pt x="233" y="187"/>
                  <a:pt x="235" y="188"/>
                </a:cubicBezTo>
                <a:cubicBezTo>
                  <a:pt x="235" y="188"/>
                  <a:pt x="236" y="186"/>
                  <a:pt x="237" y="187"/>
                </a:cubicBezTo>
                <a:cubicBezTo>
                  <a:pt x="237" y="187"/>
                  <a:pt x="237" y="190"/>
                  <a:pt x="238" y="190"/>
                </a:cubicBezTo>
                <a:cubicBezTo>
                  <a:pt x="240" y="194"/>
                  <a:pt x="241" y="189"/>
                  <a:pt x="241" y="189"/>
                </a:cubicBezTo>
                <a:cubicBezTo>
                  <a:pt x="242" y="189"/>
                  <a:pt x="237" y="189"/>
                  <a:pt x="238" y="190"/>
                </a:cubicBezTo>
                <a:cubicBezTo>
                  <a:pt x="238" y="189"/>
                  <a:pt x="238" y="189"/>
                  <a:pt x="239" y="188"/>
                </a:cubicBezTo>
                <a:cubicBezTo>
                  <a:pt x="240" y="188"/>
                  <a:pt x="241" y="185"/>
                  <a:pt x="242" y="185"/>
                </a:cubicBezTo>
                <a:cubicBezTo>
                  <a:pt x="242" y="185"/>
                  <a:pt x="242" y="185"/>
                  <a:pt x="242" y="185"/>
                </a:cubicBezTo>
                <a:cubicBezTo>
                  <a:pt x="242" y="184"/>
                  <a:pt x="242" y="184"/>
                  <a:pt x="243" y="183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3"/>
                  <a:pt x="244" y="182"/>
                </a:cubicBezTo>
                <a:cubicBezTo>
                  <a:pt x="246" y="181"/>
                  <a:pt x="247" y="180"/>
                  <a:pt x="247" y="179"/>
                </a:cubicBezTo>
                <a:cubicBezTo>
                  <a:pt x="247" y="179"/>
                  <a:pt x="247" y="178"/>
                  <a:pt x="247" y="178"/>
                </a:cubicBezTo>
                <a:cubicBezTo>
                  <a:pt x="247" y="178"/>
                  <a:pt x="248" y="179"/>
                  <a:pt x="248" y="179"/>
                </a:cubicBezTo>
                <a:cubicBezTo>
                  <a:pt x="248" y="179"/>
                  <a:pt x="249" y="177"/>
                  <a:pt x="249" y="177"/>
                </a:cubicBezTo>
                <a:cubicBezTo>
                  <a:pt x="253" y="171"/>
                  <a:pt x="259" y="165"/>
                  <a:pt x="259" y="164"/>
                </a:cubicBezTo>
                <a:cubicBezTo>
                  <a:pt x="259" y="164"/>
                  <a:pt x="259" y="164"/>
                  <a:pt x="259" y="164"/>
                </a:cubicBezTo>
                <a:cubicBezTo>
                  <a:pt x="264" y="157"/>
                  <a:pt x="270" y="150"/>
                  <a:pt x="274" y="143"/>
                </a:cubicBezTo>
                <a:cubicBezTo>
                  <a:pt x="281" y="132"/>
                  <a:pt x="287" y="122"/>
                  <a:pt x="294" y="111"/>
                </a:cubicBezTo>
                <a:cubicBezTo>
                  <a:pt x="296" y="108"/>
                  <a:pt x="302" y="99"/>
                  <a:pt x="306" y="90"/>
                </a:cubicBezTo>
                <a:cubicBezTo>
                  <a:pt x="301" y="101"/>
                  <a:pt x="294" y="114"/>
                  <a:pt x="290" y="121"/>
                </a:cubicBezTo>
                <a:cubicBezTo>
                  <a:pt x="291" y="121"/>
                  <a:pt x="291" y="120"/>
                  <a:pt x="292" y="121"/>
                </a:cubicBezTo>
                <a:cubicBezTo>
                  <a:pt x="292" y="121"/>
                  <a:pt x="290" y="123"/>
                  <a:pt x="290" y="122"/>
                </a:cubicBezTo>
                <a:cubicBezTo>
                  <a:pt x="289" y="124"/>
                  <a:pt x="288" y="126"/>
                  <a:pt x="288" y="126"/>
                </a:cubicBezTo>
                <a:cubicBezTo>
                  <a:pt x="288" y="126"/>
                  <a:pt x="290" y="123"/>
                  <a:pt x="290" y="123"/>
                </a:cubicBezTo>
                <a:cubicBezTo>
                  <a:pt x="293" y="125"/>
                  <a:pt x="286" y="127"/>
                  <a:pt x="286" y="127"/>
                </a:cubicBezTo>
                <a:cubicBezTo>
                  <a:pt x="285" y="128"/>
                  <a:pt x="287" y="128"/>
                  <a:pt x="287" y="127"/>
                </a:cubicBezTo>
                <a:cubicBezTo>
                  <a:pt x="287" y="127"/>
                  <a:pt x="286" y="129"/>
                  <a:pt x="286" y="130"/>
                </a:cubicBezTo>
                <a:cubicBezTo>
                  <a:pt x="286" y="130"/>
                  <a:pt x="286" y="129"/>
                  <a:pt x="285" y="129"/>
                </a:cubicBezTo>
                <a:cubicBezTo>
                  <a:pt x="285" y="128"/>
                  <a:pt x="283" y="131"/>
                  <a:pt x="283" y="131"/>
                </a:cubicBezTo>
                <a:cubicBezTo>
                  <a:pt x="283" y="131"/>
                  <a:pt x="286" y="132"/>
                  <a:pt x="285" y="132"/>
                </a:cubicBezTo>
                <a:cubicBezTo>
                  <a:pt x="285" y="133"/>
                  <a:pt x="283" y="132"/>
                  <a:pt x="282" y="132"/>
                </a:cubicBezTo>
                <a:cubicBezTo>
                  <a:pt x="283" y="133"/>
                  <a:pt x="284" y="133"/>
                  <a:pt x="284" y="133"/>
                </a:cubicBezTo>
                <a:cubicBezTo>
                  <a:pt x="284" y="133"/>
                  <a:pt x="283" y="134"/>
                  <a:pt x="282" y="135"/>
                </a:cubicBezTo>
                <a:cubicBezTo>
                  <a:pt x="282" y="135"/>
                  <a:pt x="283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0" y="137"/>
                  <a:pt x="278" y="138"/>
                  <a:pt x="279" y="138"/>
                </a:cubicBezTo>
                <a:cubicBezTo>
                  <a:pt x="279" y="138"/>
                  <a:pt x="280" y="137"/>
                  <a:pt x="280" y="138"/>
                </a:cubicBezTo>
                <a:cubicBezTo>
                  <a:pt x="280" y="138"/>
                  <a:pt x="279" y="139"/>
                  <a:pt x="278" y="141"/>
                </a:cubicBezTo>
                <a:cubicBezTo>
                  <a:pt x="278" y="141"/>
                  <a:pt x="278" y="141"/>
                  <a:pt x="278" y="141"/>
                </a:cubicBezTo>
                <a:cubicBezTo>
                  <a:pt x="277" y="140"/>
                  <a:pt x="278" y="141"/>
                  <a:pt x="278" y="141"/>
                </a:cubicBezTo>
                <a:cubicBezTo>
                  <a:pt x="277" y="142"/>
                  <a:pt x="277" y="142"/>
                  <a:pt x="276" y="143"/>
                </a:cubicBezTo>
                <a:cubicBezTo>
                  <a:pt x="277" y="143"/>
                  <a:pt x="277" y="142"/>
                  <a:pt x="277" y="142"/>
                </a:cubicBezTo>
                <a:cubicBezTo>
                  <a:pt x="277" y="142"/>
                  <a:pt x="275" y="149"/>
                  <a:pt x="276" y="148"/>
                </a:cubicBezTo>
                <a:cubicBezTo>
                  <a:pt x="278" y="147"/>
                  <a:pt x="282" y="140"/>
                  <a:pt x="283" y="138"/>
                </a:cubicBezTo>
                <a:cubicBezTo>
                  <a:pt x="286" y="133"/>
                  <a:pt x="290" y="125"/>
                  <a:pt x="294" y="121"/>
                </a:cubicBezTo>
                <a:cubicBezTo>
                  <a:pt x="297" y="117"/>
                  <a:pt x="310" y="94"/>
                  <a:pt x="316" y="81"/>
                </a:cubicBezTo>
                <a:cubicBezTo>
                  <a:pt x="318" y="79"/>
                  <a:pt x="319" y="78"/>
                  <a:pt x="319" y="78"/>
                </a:cubicBezTo>
                <a:cubicBezTo>
                  <a:pt x="319" y="78"/>
                  <a:pt x="315" y="84"/>
                  <a:pt x="318" y="83"/>
                </a:cubicBezTo>
                <a:cubicBezTo>
                  <a:pt x="323" y="81"/>
                  <a:pt x="322" y="78"/>
                  <a:pt x="319" y="75"/>
                </a:cubicBezTo>
                <a:cubicBezTo>
                  <a:pt x="319" y="73"/>
                  <a:pt x="319" y="72"/>
                  <a:pt x="319" y="72"/>
                </a:cubicBezTo>
                <a:cubicBezTo>
                  <a:pt x="319" y="72"/>
                  <a:pt x="318" y="72"/>
                  <a:pt x="318" y="71"/>
                </a:cubicBezTo>
                <a:cubicBezTo>
                  <a:pt x="318" y="71"/>
                  <a:pt x="319" y="70"/>
                  <a:pt x="319" y="70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19" y="70"/>
                  <a:pt x="319" y="69"/>
                  <a:pt x="320" y="69"/>
                </a:cubicBezTo>
                <a:cubicBezTo>
                  <a:pt x="320" y="68"/>
                  <a:pt x="321" y="68"/>
                  <a:pt x="321" y="67"/>
                </a:cubicBezTo>
                <a:cubicBezTo>
                  <a:pt x="323" y="69"/>
                  <a:pt x="326" y="71"/>
                  <a:pt x="329" y="69"/>
                </a:cubicBezTo>
                <a:cubicBezTo>
                  <a:pt x="329" y="69"/>
                  <a:pt x="329" y="62"/>
                  <a:pt x="329" y="62"/>
                </a:cubicBezTo>
                <a:cubicBezTo>
                  <a:pt x="330" y="63"/>
                  <a:pt x="329" y="69"/>
                  <a:pt x="331" y="67"/>
                </a:cubicBezTo>
                <a:cubicBezTo>
                  <a:pt x="332" y="66"/>
                  <a:pt x="331" y="62"/>
                  <a:pt x="331" y="61"/>
                </a:cubicBezTo>
                <a:close/>
                <a:moveTo>
                  <a:pt x="324" y="53"/>
                </a:moveTo>
                <a:cubicBezTo>
                  <a:pt x="324" y="54"/>
                  <a:pt x="325" y="53"/>
                  <a:pt x="324" y="53"/>
                </a:cubicBezTo>
                <a:close/>
                <a:moveTo>
                  <a:pt x="288" y="27"/>
                </a:moveTo>
                <a:cubicBezTo>
                  <a:pt x="288" y="28"/>
                  <a:pt x="288" y="27"/>
                  <a:pt x="288" y="27"/>
                </a:cubicBezTo>
                <a:close/>
                <a:moveTo>
                  <a:pt x="288" y="26"/>
                </a:moveTo>
                <a:cubicBezTo>
                  <a:pt x="287" y="27"/>
                  <a:pt x="288" y="26"/>
                  <a:pt x="288" y="26"/>
                </a:cubicBezTo>
                <a:close/>
                <a:moveTo>
                  <a:pt x="287" y="24"/>
                </a:moveTo>
                <a:cubicBezTo>
                  <a:pt x="287" y="25"/>
                  <a:pt x="287" y="24"/>
                  <a:pt x="287" y="24"/>
                </a:cubicBezTo>
                <a:close/>
                <a:moveTo>
                  <a:pt x="274" y="17"/>
                </a:moveTo>
                <a:cubicBezTo>
                  <a:pt x="274" y="18"/>
                  <a:pt x="273" y="18"/>
                  <a:pt x="272" y="17"/>
                </a:cubicBezTo>
                <a:cubicBezTo>
                  <a:pt x="270" y="15"/>
                  <a:pt x="274" y="17"/>
                  <a:pt x="274" y="17"/>
                </a:cubicBezTo>
                <a:close/>
                <a:moveTo>
                  <a:pt x="271" y="15"/>
                </a:moveTo>
                <a:cubicBezTo>
                  <a:pt x="271" y="16"/>
                  <a:pt x="272" y="14"/>
                  <a:pt x="271" y="15"/>
                </a:cubicBezTo>
                <a:close/>
                <a:moveTo>
                  <a:pt x="270" y="14"/>
                </a:moveTo>
                <a:cubicBezTo>
                  <a:pt x="268" y="16"/>
                  <a:pt x="270" y="13"/>
                  <a:pt x="270" y="14"/>
                </a:cubicBezTo>
                <a:close/>
                <a:moveTo>
                  <a:pt x="229" y="5"/>
                </a:moveTo>
                <a:cubicBezTo>
                  <a:pt x="229" y="6"/>
                  <a:pt x="229" y="3"/>
                  <a:pt x="229" y="5"/>
                </a:cubicBezTo>
                <a:close/>
                <a:moveTo>
                  <a:pt x="232" y="1"/>
                </a:moveTo>
                <a:cubicBezTo>
                  <a:pt x="232" y="1"/>
                  <a:pt x="232" y="1"/>
                  <a:pt x="232" y="1"/>
                </a:cubicBezTo>
                <a:close/>
                <a:moveTo>
                  <a:pt x="233" y="4"/>
                </a:moveTo>
                <a:cubicBezTo>
                  <a:pt x="232" y="6"/>
                  <a:pt x="234" y="3"/>
                  <a:pt x="233" y="4"/>
                </a:cubicBezTo>
                <a:close/>
                <a:moveTo>
                  <a:pt x="225" y="26"/>
                </a:moveTo>
                <a:cubicBezTo>
                  <a:pt x="224" y="26"/>
                  <a:pt x="226" y="26"/>
                  <a:pt x="225" y="26"/>
                </a:cubicBezTo>
                <a:close/>
                <a:moveTo>
                  <a:pt x="225" y="16"/>
                </a:moveTo>
                <a:cubicBezTo>
                  <a:pt x="224" y="16"/>
                  <a:pt x="226" y="16"/>
                  <a:pt x="225" y="16"/>
                </a:cubicBezTo>
                <a:close/>
                <a:moveTo>
                  <a:pt x="224" y="24"/>
                </a:moveTo>
                <a:cubicBezTo>
                  <a:pt x="223" y="24"/>
                  <a:pt x="225" y="24"/>
                  <a:pt x="224" y="24"/>
                </a:cubicBezTo>
                <a:close/>
                <a:moveTo>
                  <a:pt x="223" y="13"/>
                </a:moveTo>
                <a:cubicBezTo>
                  <a:pt x="223" y="13"/>
                  <a:pt x="223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3" y="14"/>
                  <a:pt x="223" y="14"/>
                  <a:pt x="223" y="13"/>
                </a:cubicBezTo>
                <a:close/>
                <a:moveTo>
                  <a:pt x="231" y="36"/>
                </a:moveTo>
                <a:cubicBezTo>
                  <a:pt x="230" y="37"/>
                  <a:pt x="232" y="36"/>
                  <a:pt x="231" y="36"/>
                </a:cubicBezTo>
                <a:close/>
                <a:moveTo>
                  <a:pt x="126" y="57"/>
                </a:moveTo>
                <a:cubicBezTo>
                  <a:pt x="128" y="55"/>
                  <a:pt x="128" y="57"/>
                  <a:pt x="128" y="57"/>
                </a:cubicBezTo>
                <a:cubicBezTo>
                  <a:pt x="128" y="58"/>
                  <a:pt x="126" y="57"/>
                  <a:pt x="126" y="57"/>
                </a:cubicBezTo>
                <a:close/>
                <a:moveTo>
                  <a:pt x="104" y="59"/>
                </a:moveTo>
                <a:cubicBezTo>
                  <a:pt x="103" y="60"/>
                  <a:pt x="102" y="60"/>
                  <a:pt x="101" y="60"/>
                </a:cubicBezTo>
                <a:cubicBezTo>
                  <a:pt x="100" y="60"/>
                  <a:pt x="99" y="61"/>
                  <a:pt x="98" y="61"/>
                </a:cubicBezTo>
                <a:cubicBezTo>
                  <a:pt x="98" y="60"/>
                  <a:pt x="103" y="60"/>
                  <a:pt x="104" y="59"/>
                </a:cubicBezTo>
                <a:close/>
                <a:moveTo>
                  <a:pt x="97" y="60"/>
                </a:moveTo>
                <a:cubicBezTo>
                  <a:pt x="97" y="60"/>
                  <a:pt x="96" y="59"/>
                  <a:pt x="97" y="60"/>
                </a:cubicBezTo>
                <a:close/>
                <a:moveTo>
                  <a:pt x="82" y="62"/>
                </a:moveTo>
                <a:cubicBezTo>
                  <a:pt x="82" y="63"/>
                  <a:pt x="82" y="62"/>
                  <a:pt x="82" y="62"/>
                </a:cubicBezTo>
                <a:close/>
                <a:moveTo>
                  <a:pt x="8" y="106"/>
                </a:moveTo>
                <a:cubicBezTo>
                  <a:pt x="7" y="106"/>
                  <a:pt x="10" y="106"/>
                  <a:pt x="8" y="106"/>
                </a:cubicBezTo>
                <a:close/>
                <a:moveTo>
                  <a:pt x="5" y="78"/>
                </a:moveTo>
                <a:cubicBezTo>
                  <a:pt x="4" y="77"/>
                  <a:pt x="6" y="78"/>
                  <a:pt x="5" y="78"/>
                </a:cubicBezTo>
                <a:close/>
                <a:moveTo>
                  <a:pt x="6" y="78"/>
                </a:moveTo>
                <a:cubicBezTo>
                  <a:pt x="5" y="78"/>
                  <a:pt x="7" y="78"/>
                  <a:pt x="6" y="78"/>
                </a:cubicBezTo>
                <a:close/>
                <a:moveTo>
                  <a:pt x="9" y="88"/>
                </a:moveTo>
                <a:cubicBezTo>
                  <a:pt x="8" y="88"/>
                  <a:pt x="10" y="89"/>
                  <a:pt x="9" y="88"/>
                </a:cubicBezTo>
                <a:close/>
                <a:moveTo>
                  <a:pt x="9" y="84"/>
                </a:moveTo>
                <a:cubicBezTo>
                  <a:pt x="9" y="85"/>
                  <a:pt x="10" y="84"/>
                  <a:pt x="9" y="84"/>
                </a:cubicBezTo>
                <a:close/>
                <a:moveTo>
                  <a:pt x="17" y="157"/>
                </a:moveTo>
                <a:cubicBezTo>
                  <a:pt x="17" y="157"/>
                  <a:pt x="17" y="156"/>
                  <a:pt x="17" y="157"/>
                </a:cubicBezTo>
                <a:cubicBezTo>
                  <a:pt x="17" y="157"/>
                  <a:pt x="17" y="157"/>
                  <a:pt x="17" y="157"/>
                </a:cubicBezTo>
                <a:close/>
                <a:moveTo>
                  <a:pt x="18" y="183"/>
                </a:moveTo>
                <a:cubicBezTo>
                  <a:pt x="17" y="180"/>
                  <a:pt x="16" y="175"/>
                  <a:pt x="14" y="171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5" y="172"/>
                  <a:pt x="15" y="172"/>
                  <a:pt x="16" y="172"/>
                </a:cubicBezTo>
                <a:cubicBezTo>
                  <a:pt x="15" y="173"/>
                  <a:pt x="15" y="173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7" y="177"/>
                  <a:pt x="17" y="180"/>
                  <a:pt x="18" y="182"/>
                </a:cubicBezTo>
                <a:cubicBezTo>
                  <a:pt x="20" y="183"/>
                  <a:pt x="19" y="183"/>
                  <a:pt x="18" y="183"/>
                </a:cubicBezTo>
                <a:close/>
                <a:moveTo>
                  <a:pt x="20" y="174"/>
                </a:moveTo>
                <a:cubicBezTo>
                  <a:pt x="20" y="174"/>
                  <a:pt x="20" y="174"/>
                  <a:pt x="2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20" y="174"/>
                  <a:pt x="20" y="174"/>
                  <a:pt x="20" y="174"/>
                </a:cubicBezTo>
                <a:close/>
                <a:moveTo>
                  <a:pt x="120" y="174"/>
                </a:moveTo>
                <a:cubicBezTo>
                  <a:pt x="119" y="175"/>
                  <a:pt x="120" y="174"/>
                  <a:pt x="120" y="174"/>
                </a:cubicBezTo>
                <a:close/>
                <a:moveTo>
                  <a:pt x="215" y="149"/>
                </a:moveTo>
                <a:cubicBezTo>
                  <a:pt x="214" y="150"/>
                  <a:pt x="215" y="149"/>
                  <a:pt x="215" y="149"/>
                </a:cubicBezTo>
                <a:close/>
                <a:moveTo>
                  <a:pt x="280" y="137"/>
                </a:moveTo>
                <a:cubicBezTo>
                  <a:pt x="280" y="136"/>
                  <a:pt x="281" y="137"/>
                  <a:pt x="280" y="137"/>
                </a:cubicBezTo>
                <a:close/>
                <a:moveTo>
                  <a:pt x="283" y="135"/>
                </a:moveTo>
                <a:cubicBezTo>
                  <a:pt x="283" y="136"/>
                  <a:pt x="284" y="135"/>
                  <a:pt x="283" y="135"/>
                </a:cubicBezTo>
                <a:close/>
                <a:moveTo>
                  <a:pt x="284" y="131"/>
                </a:moveTo>
                <a:cubicBezTo>
                  <a:pt x="284" y="130"/>
                  <a:pt x="287" y="132"/>
                  <a:pt x="284" y="131"/>
                </a:cubicBezTo>
                <a:close/>
                <a:moveTo>
                  <a:pt x="293" y="118"/>
                </a:moveTo>
                <a:cubicBezTo>
                  <a:pt x="293" y="117"/>
                  <a:pt x="293" y="117"/>
                  <a:pt x="293" y="116"/>
                </a:cubicBezTo>
                <a:cubicBezTo>
                  <a:pt x="295" y="113"/>
                  <a:pt x="293" y="117"/>
                  <a:pt x="293" y="118"/>
                </a:cubicBezTo>
                <a:close/>
                <a:moveTo>
                  <a:pt x="295" y="115"/>
                </a:moveTo>
                <a:cubicBezTo>
                  <a:pt x="294" y="115"/>
                  <a:pt x="296" y="115"/>
                  <a:pt x="295" y="115"/>
                </a:cubicBezTo>
                <a:close/>
                <a:moveTo>
                  <a:pt x="297" y="110"/>
                </a:moveTo>
                <a:cubicBezTo>
                  <a:pt x="297" y="110"/>
                  <a:pt x="298" y="111"/>
                  <a:pt x="297" y="110"/>
                </a:cubicBezTo>
                <a:close/>
                <a:moveTo>
                  <a:pt x="319" y="77"/>
                </a:moveTo>
                <a:cubicBezTo>
                  <a:pt x="320" y="78"/>
                  <a:pt x="318" y="76"/>
                  <a:pt x="319" y="77"/>
                </a:cubicBezTo>
                <a:close/>
                <a:moveTo>
                  <a:pt x="307" y="44"/>
                </a:moveTo>
                <a:cubicBezTo>
                  <a:pt x="306" y="45"/>
                  <a:pt x="308" y="43"/>
                  <a:pt x="307" y="44"/>
                </a:cubicBezTo>
                <a:close/>
                <a:moveTo>
                  <a:pt x="302" y="41"/>
                </a:moveTo>
                <a:cubicBezTo>
                  <a:pt x="302" y="41"/>
                  <a:pt x="303" y="40"/>
                  <a:pt x="302" y="41"/>
                </a:cubicBezTo>
                <a:close/>
                <a:moveTo>
                  <a:pt x="302" y="44"/>
                </a:moveTo>
                <a:cubicBezTo>
                  <a:pt x="301" y="42"/>
                  <a:pt x="304" y="44"/>
                  <a:pt x="302" y="44"/>
                </a:cubicBezTo>
                <a:close/>
                <a:moveTo>
                  <a:pt x="302" y="42"/>
                </a:moveTo>
                <a:cubicBezTo>
                  <a:pt x="301" y="43"/>
                  <a:pt x="302" y="41"/>
                  <a:pt x="302" y="42"/>
                </a:cubicBezTo>
                <a:close/>
                <a:moveTo>
                  <a:pt x="299" y="42"/>
                </a:moveTo>
                <a:cubicBezTo>
                  <a:pt x="299" y="43"/>
                  <a:pt x="300" y="41"/>
                  <a:pt x="299" y="42"/>
                </a:cubicBezTo>
                <a:close/>
                <a:moveTo>
                  <a:pt x="299" y="40"/>
                </a:moveTo>
                <a:cubicBezTo>
                  <a:pt x="298" y="41"/>
                  <a:pt x="300" y="40"/>
                  <a:pt x="299" y="40"/>
                </a:cubicBezTo>
                <a:close/>
                <a:moveTo>
                  <a:pt x="298" y="44"/>
                </a:moveTo>
                <a:cubicBezTo>
                  <a:pt x="298" y="45"/>
                  <a:pt x="299" y="44"/>
                  <a:pt x="298" y="44"/>
                </a:cubicBezTo>
                <a:close/>
                <a:moveTo>
                  <a:pt x="298" y="44"/>
                </a:moveTo>
                <a:cubicBezTo>
                  <a:pt x="298" y="45"/>
                  <a:pt x="299" y="42"/>
                  <a:pt x="298" y="44"/>
                </a:cubicBezTo>
                <a:close/>
                <a:moveTo>
                  <a:pt x="297" y="42"/>
                </a:moveTo>
                <a:cubicBezTo>
                  <a:pt x="297" y="42"/>
                  <a:pt x="297" y="41"/>
                  <a:pt x="297" y="42"/>
                </a:cubicBezTo>
                <a:close/>
                <a:moveTo>
                  <a:pt x="296" y="36"/>
                </a:moveTo>
                <a:cubicBezTo>
                  <a:pt x="295" y="37"/>
                  <a:pt x="297" y="35"/>
                  <a:pt x="296" y="36"/>
                </a:cubicBezTo>
                <a:close/>
                <a:moveTo>
                  <a:pt x="295" y="36"/>
                </a:moveTo>
                <a:cubicBezTo>
                  <a:pt x="294" y="37"/>
                  <a:pt x="296" y="35"/>
                  <a:pt x="295" y="36"/>
                </a:cubicBezTo>
                <a:close/>
                <a:moveTo>
                  <a:pt x="295" y="39"/>
                </a:moveTo>
                <a:cubicBezTo>
                  <a:pt x="294" y="40"/>
                  <a:pt x="296" y="38"/>
                  <a:pt x="295" y="39"/>
                </a:cubicBezTo>
                <a:close/>
                <a:moveTo>
                  <a:pt x="294" y="38"/>
                </a:moveTo>
                <a:cubicBezTo>
                  <a:pt x="294" y="39"/>
                  <a:pt x="295" y="37"/>
                  <a:pt x="294" y="38"/>
                </a:cubicBezTo>
                <a:close/>
                <a:moveTo>
                  <a:pt x="242" y="15"/>
                </a:moveTo>
                <a:cubicBezTo>
                  <a:pt x="242" y="15"/>
                  <a:pt x="242" y="15"/>
                  <a:pt x="242" y="15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4" y="15"/>
                  <a:pt x="244" y="15"/>
                  <a:pt x="244" y="16"/>
                </a:cubicBezTo>
                <a:cubicBezTo>
                  <a:pt x="243" y="16"/>
                  <a:pt x="242" y="15"/>
                  <a:pt x="242" y="15"/>
                </a:cubicBezTo>
                <a:close/>
                <a:moveTo>
                  <a:pt x="244" y="17"/>
                </a:moveTo>
                <a:cubicBezTo>
                  <a:pt x="243" y="18"/>
                  <a:pt x="245" y="16"/>
                  <a:pt x="244" y="17"/>
                </a:cubicBezTo>
                <a:close/>
                <a:moveTo>
                  <a:pt x="240" y="27"/>
                </a:moveTo>
                <a:cubicBezTo>
                  <a:pt x="240" y="27"/>
                  <a:pt x="240" y="27"/>
                  <a:pt x="240" y="27"/>
                </a:cubicBezTo>
                <a:close/>
                <a:moveTo>
                  <a:pt x="238" y="19"/>
                </a:moveTo>
                <a:cubicBezTo>
                  <a:pt x="237" y="19"/>
                  <a:pt x="239" y="19"/>
                  <a:pt x="238" y="19"/>
                </a:cubicBezTo>
                <a:close/>
                <a:moveTo>
                  <a:pt x="237" y="20"/>
                </a:moveTo>
                <a:cubicBezTo>
                  <a:pt x="238" y="18"/>
                  <a:pt x="237" y="22"/>
                  <a:pt x="237" y="20"/>
                </a:cubicBezTo>
                <a:close/>
                <a:moveTo>
                  <a:pt x="234" y="36"/>
                </a:moveTo>
                <a:cubicBezTo>
                  <a:pt x="234" y="36"/>
                  <a:pt x="235" y="36"/>
                  <a:pt x="234" y="36"/>
                </a:cubicBezTo>
                <a:close/>
                <a:moveTo>
                  <a:pt x="227" y="13"/>
                </a:moveTo>
                <a:cubicBezTo>
                  <a:pt x="226" y="13"/>
                  <a:pt x="226" y="13"/>
                  <a:pt x="227" y="13"/>
                </a:cubicBezTo>
                <a:close/>
                <a:moveTo>
                  <a:pt x="232" y="36"/>
                </a:moveTo>
                <a:cubicBezTo>
                  <a:pt x="231" y="36"/>
                  <a:pt x="233" y="35"/>
                  <a:pt x="232" y="36"/>
                </a:cubicBezTo>
                <a:close/>
                <a:moveTo>
                  <a:pt x="228" y="8"/>
                </a:moveTo>
                <a:cubicBezTo>
                  <a:pt x="228" y="8"/>
                  <a:pt x="228" y="8"/>
                  <a:pt x="228" y="8"/>
                </a:cubicBezTo>
                <a:cubicBezTo>
                  <a:pt x="227" y="8"/>
                  <a:pt x="227" y="8"/>
                  <a:pt x="227" y="8"/>
                </a:cubicBezTo>
                <a:cubicBezTo>
                  <a:pt x="227" y="8"/>
                  <a:pt x="227" y="8"/>
                  <a:pt x="227" y="8"/>
                </a:cubicBezTo>
                <a:cubicBezTo>
                  <a:pt x="229" y="8"/>
                  <a:pt x="231" y="8"/>
                  <a:pt x="233" y="8"/>
                </a:cubicBezTo>
                <a:cubicBezTo>
                  <a:pt x="230" y="8"/>
                  <a:pt x="227" y="8"/>
                  <a:pt x="228" y="8"/>
                </a:cubicBezTo>
                <a:close/>
                <a:moveTo>
                  <a:pt x="233" y="41"/>
                </a:moveTo>
                <a:cubicBezTo>
                  <a:pt x="231" y="41"/>
                  <a:pt x="235" y="41"/>
                  <a:pt x="235" y="42"/>
                </a:cubicBezTo>
                <a:cubicBezTo>
                  <a:pt x="235" y="42"/>
                  <a:pt x="234" y="43"/>
                  <a:pt x="234" y="43"/>
                </a:cubicBezTo>
                <a:cubicBezTo>
                  <a:pt x="233" y="43"/>
                  <a:pt x="234" y="41"/>
                  <a:pt x="233" y="41"/>
                </a:cubicBezTo>
                <a:close/>
                <a:moveTo>
                  <a:pt x="236" y="43"/>
                </a:moveTo>
                <a:cubicBezTo>
                  <a:pt x="234" y="43"/>
                  <a:pt x="236" y="43"/>
                  <a:pt x="236" y="43"/>
                </a:cubicBezTo>
                <a:close/>
                <a:moveTo>
                  <a:pt x="236" y="33"/>
                </a:moveTo>
                <a:cubicBezTo>
                  <a:pt x="235" y="33"/>
                  <a:pt x="237" y="33"/>
                  <a:pt x="236" y="33"/>
                </a:cubicBezTo>
                <a:close/>
                <a:moveTo>
                  <a:pt x="236" y="49"/>
                </a:moveTo>
                <a:cubicBezTo>
                  <a:pt x="236" y="49"/>
                  <a:pt x="236" y="49"/>
                  <a:pt x="236" y="49"/>
                </a:cubicBezTo>
                <a:cubicBezTo>
                  <a:pt x="237" y="49"/>
                  <a:pt x="237" y="49"/>
                  <a:pt x="236" y="49"/>
                </a:cubicBezTo>
                <a:close/>
                <a:moveTo>
                  <a:pt x="239" y="50"/>
                </a:moveTo>
                <a:cubicBezTo>
                  <a:pt x="240" y="50"/>
                  <a:pt x="239" y="50"/>
                  <a:pt x="239" y="50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41" y="50"/>
                  <a:pt x="242" y="50"/>
                  <a:pt x="242" y="50"/>
                </a:cubicBezTo>
                <a:cubicBezTo>
                  <a:pt x="241" y="50"/>
                  <a:pt x="240" y="50"/>
                  <a:pt x="239" y="50"/>
                </a:cubicBezTo>
                <a:close/>
                <a:moveTo>
                  <a:pt x="241" y="54"/>
                </a:moveTo>
                <a:cubicBezTo>
                  <a:pt x="241" y="54"/>
                  <a:pt x="240" y="53"/>
                  <a:pt x="241" y="54"/>
                </a:cubicBezTo>
                <a:close/>
                <a:moveTo>
                  <a:pt x="225" y="55"/>
                </a:moveTo>
                <a:cubicBezTo>
                  <a:pt x="225" y="56"/>
                  <a:pt x="225" y="54"/>
                  <a:pt x="225" y="55"/>
                </a:cubicBezTo>
                <a:close/>
                <a:moveTo>
                  <a:pt x="221" y="55"/>
                </a:moveTo>
                <a:cubicBezTo>
                  <a:pt x="220" y="57"/>
                  <a:pt x="221" y="55"/>
                  <a:pt x="221" y="55"/>
                </a:cubicBezTo>
                <a:close/>
                <a:moveTo>
                  <a:pt x="213" y="56"/>
                </a:moveTo>
                <a:cubicBezTo>
                  <a:pt x="212" y="56"/>
                  <a:pt x="211" y="56"/>
                  <a:pt x="210" y="56"/>
                </a:cubicBezTo>
                <a:cubicBezTo>
                  <a:pt x="210" y="54"/>
                  <a:pt x="214" y="55"/>
                  <a:pt x="213" y="56"/>
                </a:cubicBezTo>
                <a:close/>
                <a:moveTo>
                  <a:pt x="203" y="55"/>
                </a:moveTo>
                <a:cubicBezTo>
                  <a:pt x="204" y="55"/>
                  <a:pt x="209" y="57"/>
                  <a:pt x="209" y="56"/>
                </a:cubicBezTo>
                <a:cubicBezTo>
                  <a:pt x="208" y="57"/>
                  <a:pt x="201" y="56"/>
                  <a:pt x="201" y="57"/>
                </a:cubicBezTo>
                <a:cubicBezTo>
                  <a:pt x="201" y="59"/>
                  <a:pt x="199" y="56"/>
                  <a:pt x="199" y="56"/>
                </a:cubicBezTo>
                <a:cubicBezTo>
                  <a:pt x="199" y="56"/>
                  <a:pt x="204" y="55"/>
                  <a:pt x="203" y="55"/>
                </a:cubicBezTo>
                <a:close/>
                <a:moveTo>
                  <a:pt x="189" y="54"/>
                </a:moveTo>
                <a:cubicBezTo>
                  <a:pt x="190" y="54"/>
                  <a:pt x="193" y="54"/>
                  <a:pt x="193" y="55"/>
                </a:cubicBezTo>
                <a:cubicBezTo>
                  <a:pt x="193" y="55"/>
                  <a:pt x="189" y="55"/>
                  <a:pt x="189" y="54"/>
                </a:cubicBezTo>
                <a:close/>
                <a:moveTo>
                  <a:pt x="186" y="57"/>
                </a:moveTo>
                <a:cubicBezTo>
                  <a:pt x="185" y="57"/>
                  <a:pt x="184" y="57"/>
                  <a:pt x="184" y="57"/>
                </a:cubicBezTo>
                <a:cubicBezTo>
                  <a:pt x="184" y="56"/>
                  <a:pt x="188" y="57"/>
                  <a:pt x="186" y="57"/>
                </a:cubicBezTo>
                <a:close/>
                <a:moveTo>
                  <a:pt x="185" y="59"/>
                </a:moveTo>
                <a:cubicBezTo>
                  <a:pt x="185" y="60"/>
                  <a:pt x="185" y="58"/>
                  <a:pt x="185" y="59"/>
                </a:cubicBezTo>
                <a:close/>
                <a:moveTo>
                  <a:pt x="182" y="56"/>
                </a:moveTo>
                <a:cubicBezTo>
                  <a:pt x="182" y="57"/>
                  <a:pt x="180" y="55"/>
                  <a:pt x="182" y="56"/>
                </a:cubicBezTo>
                <a:close/>
                <a:moveTo>
                  <a:pt x="178" y="58"/>
                </a:moveTo>
                <a:cubicBezTo>
                  <a:pt x="178" y="58"/>
                  <a:pt x="178" y="58"/>
                  <a:pt x="178" y="58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58"/>
                  <a:pt x="178" y="58"/>
                  <a:pt x="178" y="58"/>
                </a:cubicBezTo>
                <a:close/>
                <a:moveTo>
                  <a:pt x="178" y="60"/>
                </a:moveTo>
                <a:cubicBezTo>
                  <a:pt x="179" y="61"/>
                  <a:pt x="178" y="59"/>
                  <a:pt x="178" y="60"/>
                </a:cubicBezTo>
                <a:close/>
                <a:moveTo>
                  <a:pt x="176" y="57"/>
                </a:moveTo>
                <a:cubicBezTo>
                  <a:pt x="176" y="57"/>
                  <a:pt x="175" y="56"/>
                  <a:pt x="176" y="57"/>
                </a:cubicBezTo>
                <a:close/>
                <a:moveTo>
                  <a:pt x="175" y="57"/>
                </a:moveTo>
                <a:cubicBezTo>
                  <a:pt x="174" y="59"/>
                  <a:pt x="175" y="56"/>
                  <a:pt x="175" y="57"/>
                </a:cubicBezTo>
                <a:close/>
                <a:moveTo>
                  <a:pt x="174" y="60"/>
                </a:moveTo>
                <a:cubicBezTo>
                  <a:pt x="175" y="60"/>
                  <a:pt x="173" y="59"/>
                  <a:pt x="174" y="60"/>
                </a:cubicBezTo>
                <a:close/>
                <a:moveTo>
                  <a:pt x="168" y="60"/>
                </a:moveTo>
                <a:cubicBezTo>
                  <a:pt x="168" y="60"/>
                  <a:pt x="167" y="58"/>
                  <a:pt x="168" y="60"/>
                </a:cubicBezTo>
                <a:close/>
                <a:moveTo>
                  <a:pt x="163" y="57"/>
                </a:moveTo>
                <a:cubicBezTo>
                  <a:pt x="162" y="60"/>
                  <a:pt x="163" y="55"/>
                  <a:pt x="163" y="57"/>
                </a:cubicBezTo>
                <a:close/>
                <a:moveTo>
                  <a:pt x="162" y="58"/>
                </a:moveTo>
                <a:cubicBezTo>
                  <a:pt x="162" y="59"/>
                  <a:pt x="162" y="57"/>
                  <a:pt x="162" y="58"/>
                </a:cubicBezTo>
                <a:close/>
                <a:moveTo>
                  <a:pt x="160" y="59"/>
                </a:moveTo>
                <a:cubicBezTo>
                  <a:pt x="161" y="60"/>
                  <a:pt x="160" y="57"/>
                  <a:pt x="160" y="59"/>
                </a:cubicBezTo>
                <a:close/>
                <a:moveTo>
                  <a:pt x="47" y="78"/>
                </a:moveTo>
                <a:cubicBezTo>
                  <a:pt x="45" y="79"/>
                  <a:pt x="44" y="79"/>
                  <a:pt x="43" y="79"/>
                </a:cubicBezTo>
                <a:cubicBezTo>
                  <a:pt x="43" y="79"/>
                  <a:pt x="48" y="77"/>
                  <a:pt x="47" y="78"/>
                </a:cubicBezTo>
                <a:close/>
                <a:moveTo>
                  <a:pt x="40" y="79"/>
                </a:moveTo>
                <a:cubicBezTo>
                  <a:pt x="38" y="81"/>
                  <a:pt x="40" y="80"/>
                  <a:pt x="40" y="79"/>
                </a:cubicBezTo>
                <a:close/>
                <a:moveTo>
                  <a:pt x="30" y="82"/>
                </a:moveTo>
                <a:cubicBezTo>
                  <a:pt x="30" y="83"/>
                  <a:pt x="30" y="82"/>
                  <a:pt x="30" y="82"/>
                </a:cubicBezTo>
                <a:close/>
                <a:moveTo>
                  <a:pt x="26" y="68"/>
                </a:moveTo>
                <a:cubicBezTo>
                  <a:pt x="26" y="69"/>
                  <a:pt x="26" y="67"/>
                  <a:pt x="26" y="68"/>
                </a:cubicBezTo>
                <a:close/>
                <a:moveTo>
                  <a:pt x="23" y="73"/>
                </a:moveTo>
                <a:cubicBezTo>
                  <a:pt x="23" y="73"/>
                  <a:pt x="23" y="72"/>
                  <a:pt x="23" y="72"/>
                </a:cubicBezTo>
                <a:cubicBezTo>
                  <a:pt x="24" y="73"/>
                  <a:pt x="24" y="73"/>
                  <a:pt x="24" y="74"/>
                </a:cubicBezTo>
                <a:cubicBezTo>
                  <a:pt x="27" y="74"/>
                  <a:pt x="28" y="74"/>
                  <a:pt x="28" y="73"/>
                </a:cubicBezTo>
                <a:cubicBezTo>
                  <a:pt x="28" y="74"/>
                  <a:pt x="28" y="74"/>
                  <a:pt x="27" y="74"/>
                </a:cubicBezTo>
                <a:cubicBezTo>
                  <a:pt x="26" y="75"/>
                  <a:pt x="25" y="76"/>
                  <a:pt x="24" y="77"/>
                </a:cubicBezTo>
                <a:cubicBezTo>
                  <a:pt x="24" y="77"/>
                  <a:pt x="24" y="76"/>
                  <a:pt x="24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2" y="75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3"/>
                  <a:pt x="21" y="71"/>
                  <a:pt x="20" y="70"/>
                </a:cubicBezTo>
                <a:cubicBezTo>
                  <a:pt x="21" y="71"/>
                  <a:pt x="22" y="72"/>
                  <a:pt x="23" y="73"/>
                </a:cubicBezTo>
                <a:close/>
                <a:moveTo>
                  <a:pt x="23" y="79"/>
                </a:moveTo>
                <a:cubicBezTo>
                  <a:pt x="23" y="78"/>
                  <a:pt x="23" y="78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4" y="77"/>
                  <a:pt x="24" y="78"/>
                </a:cubicBezTo>
                <a:cubicBezTo>
                  <a:pt x="24" y="78"/>
                  <a:pt x="23" y="79"/>
                  <a:pt x="23" y="79"/>
                </a:cubicBezTo>
                <a:close/>
                <a:moveTo>
                  <a:pt x="23" y="106"/>
                </a:moveTo>
                <a:cubicBezTo>
                  <a:pt x="22" y="107"/>
                  <a:pt x="24" y="106"/>
                  <a:pt x="23" y="106"/>
                </a:cubicBezTo>
                <a:close/>
                <a:moveTo>
                  <a:pt x="24" y="85"/>
                </a:move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6" y="85"/>
                  <a:pt x="27" y="84"/>
                  <a:pt x="24" y="85"/>
                </a:cubicBezTo>
                <a:close/>
                <a:moveTo>
                  <a:pt x="22" y="101"/>
                </a:moveTo>
                <a:cubicBezTo>
                  <a:pt x="21" y="101"/>
                  <a:pt x="22" y="101"/>
                  <a:pt x="22" y="101"/>
                </a:cubicBezTo>
                <a:close/>
                <a:moveTo>
                  <a:pt x="2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lose/>
                <a:moveTo>
                  <a:pt x="18" y="75"/>
                </a:moveTo>
                <a:cubicBezTo>
                  <a:pt x="17" y="75"/>
                  <a:pt x="20" y="75"/>
                  <a:pt x="18" y="75"/>
                </a:cubicBezTo>
                <a:close/>
                <a:moveTo>
                  <a:pt x="19" y="129"/>
                </a:moveTo>
                <a:cubicBezTo>
                  <a:pt x="18" y="129"/>
                  <a:pt x="20" y="129"/>
                  <a:pt x="19" y="129"/>
                </a:cubicBezTo>
                <a:close/>
                <a:moveTo>
                  <a:pt x="20" y="134"/>
                </a:moveTo>
                <a:cubicBezTo>
                  <a:pt x="19" y="133"/>
                  <a:pt x="21" y="134"/>
                  <a:pt x="20" y="134"/>
                </a:cubicBezTo>
                <a:close/>
                <a:moveTo>
                  <a:pt x="17" y="73"/>
                </a:moveTo>
                <a:cubicBezTo>
                  <a:pt x="17" y="73"/>
                  <a:pt x="16" y="73"/>
                  <a:pt x="16" y="73"/>
                </a:cubicBezTo>
                <a:cubicBezTo>
                  <a:pt x="15" y="73"/>
                  <a:pt x="18" y="72"/>
                  <a:pt x="17" y="73"/>
                </a:cubicBezTo>
                <a:close/>
                <a:moveTo>
                  <a:pt x="15" y="79"/>
                </a:moveTo>
                <a:cubicBezTo>
                  <a:pt x="15" y="79"/>
                  <a:pt x="16" y="79"/>
                  <a:pt x="17" y="79"/>
                </a:cubicBezTo>
                <a:cubicBezTo>
                  <a:pt x="17" y="80"/>
                  <a:pt x="17" y="82"/>
                  <a:pt x="17" y="82"/>
                </a:cubicBezTo>
                <a:cubicBezTo>
                  <a:pt x="16" y="81"/>
                  <a:pt x="15" y="80"/>
                  <a:pt x="15" y="79"/>
                </a:cubicBezTo>
                <a:close/>
                <a:moveTo>
                  <a:pt x="16" y="135"/>
                </a:moveTo>
                <a:cubicBezTo>
                  <a:pt x="15" y="135"/>
                  <a:pt x="18" y="135"/>
                  <a:pt x="16" y="135"/>
                </a:cubicBezTo>
                <a:close/>
                <a:moveTo>
                  <a:pt x="17" y="134"/>
                </a:moveTo>
                <a:cubicBezTo>
                  <a:pt x="16" y="134"/>
                  <a:pt x="18" y="133"/>
                  <a:pt x="17" y="134"/>
                </a:cubicBezTo>
                <a:close/>
                <a:moveTo>
                  <a:pt x="17" y="76"/>
                </a:moveTo>
                <a:cubicBezTo>
                  <a:pt x="16" y="77"/>
                  <a:pt x="15" y="77"/>
                  <a:pt x="14" y="77"/>
                </a:cubicBezTo>
                <a:cubicBezTo>
                  <a:pt x="14" y="77"/>
                  <a:pt x="14" y="76"/>
                  <a:pt x="14" y="76"/>
                </a:cubicBezTo>
                <a:cubicBezTo>
                  <a:pt x="15" y="76"/>
                  <a:pt x="16" y="75"/>
                  <a:pt x="18" y="75"/>
                </a:cubicBezTo>
                <a:cubicBezTo>
                  <a:pt x="17" y="75"/>
                  <a:pt x="17" y="76"/>
                  <a:pt x="17" y="76"/>
                </a:cubicBezTo>
                <a:close/>
                <a:moveTo>
                  <a:pt x="18" y="83"/>
                </a:moveTo>
                <a:cubicBezTo>
                  <a:pt x="18" y="83"/>
                  <a:pt x="18" y="83"/>
                  <a:pt x="1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3"/>
                  <a:pt x="18" y="83"/>
                  <a:pt x="18" y="83"/>
                </a:cubicBezTo>
                <a:close/>
                <a:moveTo>
                  <a:pt x="19" y="135"/>
                </a:moveTo>
                <a:cubicBezTo>
                  <a:pt x="18" y="135"/>
                  <a:pt x="19" y="135"/>
                  <a:pt x="19" y="135"/>
                </a:cubicBezTo>
                <a:close/>
                <a:moveTo>
                  <a:pt x="19" y="86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lose/>
                <a:moveTo>
                  <a:pt x="19" y="151"/>
                </a:moveTo>
                <a:cubicBezTo>
                  <a:pt x="19" y="151"/>
                  <a:pt x="20" y="151"/>
                  <a:pt x="19" y="151"/>
                </a:cubicBezTo>
                <a:close/>
                <a:moveTo>
                  <a:pt x="19" y="143"/>
                </a:moveTo>
                <a:cubicBezTo>
                  <a:pt x="18" y="143"/>
                  <a:pt x="21" y="142"/>
                  <a:pt x="21" y="143"/>
                </a:cubicBezTo>
                <a:cubicBezTo>
                  <a:pt x="21" y="143"/>
                  <a:pt x="20" y="146"/>
                  <a:pt x="20" y="146"/>
                </a:cubicBezTo>
                <a:cubicBezTo>
                  <a:pt x="20" y="145"/>
                  <a:pt x="20" y="143"/>
                  <a:pt x="19" y="143"/>
                </a:cubicBezTo>
                <a:close/>
                <a:moveTo>
                  <a:pt x="20" y="129"/>
                </a:moveTo>
                <a:cubicBezTo>
                  <a:pt x="19" y="129"/>
                  <a:pt x="22" y="129"/>
                  <a:pt x="20" y="129"/>
                </a:cubicBezTo>
                <a:close/>
                <a:moveTo>
                  <a:pt x="21" y="130"/>
                </a:moveTo>
                <a:cubicBezTo>
                  <a:pt x="20" y="130"/>
                  <a:pt x="22" y="130"/>
                  <a:pt x="21" y="130"/>
                </a:cubicBezTo>
                <a:close/>
                <a:moveTo>
                  <a:pt x="21" y="147"/>
                </a:moveTo>
                <a:cubicBezTo>
                  <a:pt x="19" y="146"/>
                  <a:pt x="22" y="147"/>
                  <a:pt x="21" y="147"/>
                </a:cubicBezTo>
                <a:close/>
                <a:moveTo>
                  <a:pt x="21" y="148"/>
                </a:moveTo>
                <a:cubicBezTo>
                  <a:pt x="20" y="148"/>
                  <a:pt x="22" y="147"/>
                  <a:pt x="21" y="148"/>
                </a:cubicBezTo>
                <a:close/>
                <a:moveTo>
                  <a:pt x="21" y="150"/>
                </a:moveTo>
                <a:cubicBezTo>
                  <a:pt x="20" y="149"/>
                  <a:pt x="23" y="150"/>
                  <a:pt x="21" y="150"/>
                </a:cubicBezTo>
                <a:close/>
                <a:moveTo>
                  <a:pt x="24" y="181"/>
                </a:moveTo>
                <a:cubicBezTo>
                  <a:pt x="23" y="182"/>
                  <a:pt x="23" y="181"/>
                  <a:pt x="24" y="181"/>
                </a:cubicBezTo>
                <a:close/>
                <a:moveTo>
                  <a:pt x="24" y="173"/>
                </a:moveTo>
                <a:cubicBezTo>
                  <a:pt x="24" y="173"/>
                  <a:pt x="24" y="173"/>
                  <a:pt x="24" y="173"/>
                </a:cubicBezTo>
                <a:cubicBezTo>
                  <a:pt x="22" y="174"/>
                  <a:pt x="21" y="174"/>
                  <a:pt x="21" y="174"/>
                </a:cubicBezTo>
                <a:cubicBezTo>
                  <a:pt x="21" y="175"/>
                  <a:pt x="21" y="174"/>
                  <a:pt x="21" y="174"/>
                </a:cubicBezTo>
                <a:cubicBezTo>
                  <a:pt x="21" y="174"/>
                  <a:pt x="21" y="173"/>
                  <a:pt x="22" y="173"/>
                </a:cubicBezTo>
                <a:cubicBezTo>
                  <a:pt x="22" y="173"/>
                  <a:pt x="22" y="173"/>
                  <a:pt x="21" y="173"/>
                </a:cubicBezTo>
                <a:cubicBezTo>
                  <a:pt x="22" y="173"/>
                  <a:pt x="22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4" y="172"/>
                  <a:pt x="24" y="172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lose/>
                <a:moveTo>
                  <a:pt x="22" y="136"/>
                </a:moveTo>
                <a:cubicBezTo>
                  <a:pt x="22" y="136"/>
                  <a:pt x="22" y="136"/>
                  <a:pt x="22" y="136"/>
                </a:cubicBezTo>
                <a:close/>
                <a:moveTo>
                  <a:pt x="28" y="176"/>
                </a:moveTo>
                <a:cubicBezTo>
                  <a:pt x="28" y="176"/>
                  <a:pt x="28" y="177"/>
                  <a:pt x="28" y="176"/>
                </a:cubicBezTo>
                <a:close/>
                <a:moveTo>
                  <a:pt x="32" y="181"/>
                </a:moveTo>
                <a:cubicBezTo>
                  <a:pt x="32" y="181"/>
                  <a:pt x="30" y="181"/>
                  <a:pt x="32" y="181"/>
                </a:cubicBezTo>
                <a:close/>
                <a:moveTo>
                  <a:pt x="35" y="155"/>
                </a:moveTo>
                <a:cubicBezTo>
                  <a:pt x="35" y="156"/>
                  <a:pt x="34" y="157"/>
                  <a:pt x="32" y="157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4" y="156"/>
                  <a:pt x="35" y="155"/>
                  <a:pt x="35" y="155"/>
                </a:cubicBezTo>
                <a:close/>
                <a:moveTo>
                  <a:pt x="33" y="150"/>
                </a:moveTo>
                <a:cubicBezTo>
                  <a:pt x="33" y="150"/>
                  <a:pt x="32" y="149"/>
                  <a:pt x="33" y="150"/>
                </a:cubicBezTo>
                <a:close/>
                <a:moveTo>
                  <a:pt x="83" y="156"/>
                </a:moveTo>
                <a:cubicBezTo>
                  <a:pt x="83" y="156"/>
                  <a:pt x="83" y="156"/>
                  <a:pt x="83" y="156"/>
                </a:cubicBezTo>
                <a:cubicBezTo>
                  <a:pt x="83" y="157"/>
                  <a:pt x="90" y="156"/>
                  <a:pt x="95" y="155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100" y="154"/>
                  <a:pt x="103" y="153"/>
                  <a:pt x="104" y="153"/>
                </a:cubicBezTo>
                <a:cubicBezTo>
                  <a:pt x="105" y="152"/>
                  <a:pt x="110" y="153"/>
                  <a:pt x="113" y="152"/>
                </a:cubicBezTo>
                <a:cubicBezTo>
                  <a:pt x="105" y="154"/>
                  <a:pt x="97" y="157"/>
                  <a:pt x="96" y="157"/>
                </a:cubicBezTo>
                <a:cubicBezTo>
                  <a:pt x="89" y="158"/>
                  <a:pt x="82" y="160"/>
                  <a:pt x="75" y="162"/>
                </a:cubicBezTo>
                <a:cubicBezTo>
                  <a:pt x="72" y="163"/>
                  <a:pt x="60" y="166"/>
                  <a:pt x="57" y="165"/>
                </a:cubicBezTo>
                <a:cubicBezTo>
                  <a:pt x="51" y="163"/>
                  <a:pt x="41" y="166"/>
                  <a:pt x="33" y="16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35" y="165"/>
                  <a:pt x="80" y="159"/>
                  <a:pt x="83" y="156"/>
                </a:cubicBezTo>
                <a:close/>
                <a:moveTo>
                  <a:pt x="38" y="163"/>
                </a:moveTo>
                <a:cubicBezTo>
                  <a:pt x="37" y="164"/>
                  <a:pt x="37" y="163"/>
                  <a:pt x="38" y="163"/>
                </a:cubicBezTo>
                <a:close/>
                <a:moveTo>
                  <a:pt x="46" y="160"/>
                </a:moveTo>
                <a:cubicBezTo>
                  <a:pt x="46" y="160"/>
                  <a:pt x="44" y="160"/>
                  <a:pt x="46" y="160"/>
                </a:cubicBezTo>
                <a:close/>
                <a:moveTo>
                  <a:pt x="48" y="160"/>
                </a:moveTo>
                <a:cubicBezTo>
                  <a:pt x="46" y="162"/>
                  <a:pt x="48" y="160"/>
                  <a:pt x="48" y="160"/>
                </a:cubicBezTo>
                <a:close/>
                <a:moveTo>
                  <a:pt x="51" y="159"/>
                </a:moveTo>
                <a:cubicBezTo>
                  <a:pt x="51" y="159"/>
                  <a:pt x="57" y="157"/>
                  <a:pt x="55" y="158"/>
                </a:cubicBezTo>
                <a:cubicBezTo>
                  <a:pt x="54" y="159"/>
                  <a:pt x="53" y="159"/>
                  <a:pt x="51" y="159"/>
                </a:cubicBezTo>
                <a:close/>
                <a:moveTo>
                  <a:pt x="57" y="159"/>
                </a:moveTo>
                <a:cubicBezTo>
                  <a:pt x="54" y="161"/>
                  <a:pt x="59" y="158"/>
                  <a:pt x="57" y="159"/>
                </a:cubicBezTo>
                <a:close/>
                <a:moveTo>
                  <a:pt x="85" y="154"/>
                </a:moveTo>
                <a:cubicBezTo>
                  <a:pt x="85" y="154"/>
                  <a:pt x="85" y="152"/>
                  <a:pt x="85" y="154"/>
                </a:cubicBezTo>
                <a:close/>
                <a:moveTo>
                  <a:pt x="88" y="154"/>
                </a:moveTo>
                <a:cubicBezTo>
                  <a:pt x="87" y="157"/>
                  <a:pt x="89" y="151"/>
                  <a:pt x="88" y="154"/>
                </a:cubicBezTo>
                <a:close/>
                <a:moveTo>
                  <a:pt x="96" y="152"/>
                </a:moveTo>
                <a:cubicBezTo>
                  <a:pt x="96" y="152"/>
                  <a:pt x="95" y="151"/>
                  <a:pt x="96" y="152"/>
                </a:cubicBezTo>
                <a:close/>
                <a:moveTo>
                  <a:pt x="98" y="151"/>
                </a:moveTo>
                <a:cubicBezTo>
                  <a:pt x="98" y="152"/>
                  <a:pt x="98" y="150"/>
                  <a:pt x="98" y="151"/>
                </a:cubicBezTo>
                <a:close/>
                <a:moveTo>
                  <a:pt x="102" y="159"/>
                </a:moveTo>
                <a:cubicBezTo>
                  <a:pt x="102" y="159"/>
                  <a:pt x="99" y="159"/>
                  <a:pt x="99" y="158"/>
                </a:cubicBezTo>
                <a:cubicBezTo>
                  <a:pt x="99" y="158"/>
                  <a:pt x="103" y="158"/>
                  <a:pt x="102" y="159"/>
                </a:cubicBezTo>
                <a:close/>
                <a:moveTo>
                  <a:pt x="95" y="160"/>
                </a:moveTo>
                <a:cubicBezTo>
                  <a:pt x="94" y="161"/>
                  <a:pt x="94" y="161"/>
                  <a:pt x="93" y="161"/>
                </a:cubicBezTo>
                <a:cubicBezTo>
                  <a:pt x="92" y="161"/>
                  <a:pt x="91" y="162"/>
                  <a:pt x="90" y="162"/>
                </a:cubicBezTo>
                <a:cubicBezTo>
                  <a:pt x="89" y="161"/>
                  <a:pt x="95" y="160"/>
                  <a:pt x="95" y="160"/>
                </a:cubicBezTo>
                <a:close/>
                <a:moveTo>
                  <a:pt x="89" y="161"/>
                </a:moveTo>
                <a:cubicBezTo>
                  <a:pt x="89" y="162"/>
                  <a:pt x="88" y="160"/>
                  <a:pt x="89" y="161"/>
                </a:cubicBezTo>
                <a:close/>
                <a:moveTo>
                  <a:pt x="82" y="163"/>
                </a:moveTo>
                <a:cubicBezTo>
                  <a:pt x="82" y="164"/>
                  <a:pt x="81" y="162"/>
                  <a:pt x="82" y="163"/>
                </a:cubicBezTo>
                <a:close/>
                <a:moveTo>
                  <a:pt x="75" y="165"/>
                </a:moveTo>
                <a:cubicBezTo>
                  <a:pt x="75" y="166"/>
                  <a:pt x="75" y="164"/>
                  <a:pt x="75" y="165"/>
                </a:cubicBezTo>
                <a:close/>
                <a:moveTo>
                  <a:pt x="34" y="181"/>
                </a:moveTo>
                <a:cubicBezTo>
                  <a:pt x="32" y="182"/>
                  <a:pt x="34" y="181"/>
                  <a:pt x="34" y="181"/>
                </a:cubicBezTo>
                <a:close/>
                <a:moveTo>
                  <a:pt x="41" y="181"/>
                </a:moveTo>
                <a:cubicBezTo>
                  <a:pt x="40" y="181"/>
                  <a:pt x="39" y="181"/>
                  <a:pt x="37" y="181"/>
                </a:cubicBezTo>
                <a:cubicBezTo>
                  <a:pt x="37" y="181"/>
                  <a:pt x="43" y="180"/>
                  <a:pt x="41" y="181"/>
                </a:cubicBezTo>
                <a:close/>
                <a:moveTo>
                  <a:pt x="43" y="182"/>
                </a:moveTo>
                <a:cubicBezTo>
                  <a:pt x="39" y="184"/>
                  <a:pt x="44" y="181"/>
                  <a:pt x="43" y="182"/>
                </a:cubicBezTo>
                <a:close/>
                <a:moveTo>
                  <a:pt x="61" y="188"/>
                </a:moveTo>
                <a:cubicBezTo>
                  <a:pt x="60" y="190"/>
                  <a:pt x="61" y="187"/>
                  <a:pt x="61" y="188"/>
                </a:cubicBezTo>
                <a:close/>
                <a:moveTo>
                  <a:pt x="53" y="180"/>
                </a:moveTo>
                <a:cubicBezTo>
                  <a:pt x="49" y="180"/>
                  <a:pt x="43" y="180"/>
                  <a:pt x="43" y="180"/>
                </a:cubicBezTo>
                <a:cubicBezTo>
                  <a:pt x="46" y="178"/>
                  <a:pt x="54" y="177"/>
                  <a:pt x="62" y="177"/>
                </a:cubicBezTo>
                <a:cubicBezTo>
                  <a:pt x="58" y="178"/>
                  <a:pt x="53" y="179"/>
                  <a:pt x="53" y="180"/>
                </a:cubicBezTo>
                <a:close/>
                <a:moveTo>
                  <a:pt x="64" y="187"/>
                </a:moveTo>
                <a:cubicBezTo>
                  <a:pt x="64" y="187"/>
                  <a:pt x="63" y="187"/>
                  <a:pt x="62" y="187"/>
                </a:cubicBezTo>
                <a:cubicBezTo>
                  <a:pt x="61" y="187"/>
                  <a:pt x="68" y="186"/>
                  <a:pt x="64" y="187"/>
                </a:cubicBezTo>
                <a:close/>
                <a:moveTo>
                  <a:pt x="73" y="182"/>
                </a:moveTo>
                <a:cubicBezTo>
                  <a:pt x="73" y="182"/>
                  <a:pt x="72" y="181"/>
                  <a:pt x="73" y="182"/>
                </a:cubicBezTo>
                <a:close/>
                <a:moveTo>
                  <a:pt x="79" y="180"/>
                </a:moveTo>
                <a:cubicBezTo>
                  <a:pt x="78" y="181"/>
                  <a:pt x="77" y="181"/>
                  <a:pt x="76" y="181"/>
                </a:cubicBezTo>
                <a:cubicBezTo>
                  <a:pt x="76" y="181"/>
                  <a:pt x="80" y="179"/>
                  <a:pt x="79" y="180"/>
                </a:cubicBezTo>
                <a:close/>
                <a:moveTo>
                  <a:pt x="80" y="181"/>
                </a:moveTo>
                <a:cubicBezTo>
                  <a:pt x="79" y="183"/>
                  <a:pt x="81" y="180"/>
                  <a:pt x="80" y="181"/>
                </a:cubicBezTo>
                <a:close/>
                <a:moveTo>
                  <a:pt x="97" y="178"/>
                </a:moveTo>
                <a:cubicBezTo>
                  <a:pt x="97" y="177"/>
                  <a:pt x="97" y="176"/>
                  <a:pt x="97" y="178"/>
                </a:cubicBezTo>
                <a:close/>
                <a:moveTo>
                  <a:pt x="99" y="178"/>
                </a:moveTo>
                <a:cubicBezTo>
                  <a:pt x="99" y="180"/>
                  <a:pt x="99" y="175"/>
                  <a:pt x="99" y="178"/>
                </a:cubicBezTo>
                <a:close/>
                <a:moveTo>
                  <a:pt x="104" y="176"/>
                </a:moveTo>
                <a:cubicBezTo>
                  <a:pt x="105" y="177"/>
                  <a:pt x="104" y="175"/>
                  <a:pt x="104" y="176"/>
                </a:cubicBezTo>
                <a:close/>
                <a:moveTo>
                  <a:pt x="102" y="177"/>
                </a:moveTo>
                <a:cubicBezTo>
                  <a:pt x="102" y="177"/>
                  <a:pt x="92" y="177"/>
                  <a:pt x="93" y="178"/>
                </a:cubicBezTo>
                <a:cubicBezTo>
                  <a:pt x="94" y="178"/>
                  <a:pt x="95" y="178"/>
                  <a:pt x="95" y="178"/>
                </a:cubicBezTo>
                <a:cubicBezTo>
                  <a:pt x="95" y="177"/>
                  <a:pt x="94" y="180"/>
                  <a:pt x="95" y="180"/>
                </a:cubicBezTo>
                <a:cubicBezTo>
                  <a:pt x="93" y="180"/>
                  <a:pt x="90" y="178"/>
                  <a:pt x="89" y="178"/>
                </a:cubicBezTo>
                <a:cubicBezTo>
                  <a:pt x="88" y="178"/>
                  <a:pt x="90" y="181"/>
                  <a:pt x="88" y="180"/>
                </a:cubicBezTo>
                <a:cubicBezTo>
                  <a:pt x="87" y="179"/>
                  <a:pt x="81" y="178"/>
                  <a:pt x="80" y="179"/>
                </a:cubicBezTo>
                <a:cubicBezTo>
                  <a:pt x="81" y="177"/>
                  <a:pt x="96" y="176"/>
                  <a:pt x="98" y="175"/>
                </a:cubicBezTo>
                <a:cubicBezTo>
                  <a:pt x="100" y="175"/>
                  <a:pt x="102" y="175"/>
                  <a:pt x="104" y="175"/>
                </a:cubicBezTo>
                <a:cubicBezTo>
                  <a:pt x="103" y="175"/>
                  <a:pt x="103" y="177"/>
                  <a:pt x="102" y="177"/>
                </a:cubicBezTo>
                <a:close/>
                <a:moveTo>
                  <a:pt x="153" y="161"/>
                </a:moveTo>
                <a:cubicBezTo>
                  <a:pt x="153" y="162"/>
                  <a:pt x="153" y="160"/>
                  <a:pt x="153" y="161"/>
                </a:cubicBezTo>
                <a:close/>
                <a:moveTo>
                  <a:pt x="154" y="159"/>
                </a:moveTo>
                <a:cubicBezTo>
                  <a:pt x="155" y="161"/>
                  <a:pt x="154" y="158"/>
                  <a:pt x="154" y="159"/>
                </a:cubicBezTo>
                <a:close/>
                <a:moveTo>
                  <a:pt x="156" y="158"/>
                </a:moveTo>
                <a:cubicBezTo>
                  <a:pt x="156" y="160"/>
                  <a:pt x="155" y="156"/>
                  <a:pt x="156" y="158"/>
                </a:cubicBezTo>
                <a:close/>
                <a:moveTo>
                  <a:pt x="157" y="160"/>
                </a:moveTo>
                <a:cubicBezTo>
                  <a:pt x="157" y="161"/>
                  <a:pt x="157" y="159"/>
                  <a:pt x="157" y="160"/>
                </a:cubicBezTo>
                <a:close/>
                <a:moveTo>
                  <a:pt x="163" y="156"/>
                </a:moveTo>
                <a:cubicBezTo>
                  <a:pt x="162" y="157"/>
                  <a:pt x="163" y="155"/>
                  <a:pt x="163" y="156"/>
                </a:cubicBezTo>
                <a:close/>
                <a:moveTo>
                  <a:pt x="164" y="160"/>
                </a:moveTo>
                <a:cubicBezTo>
                  <a:pt x="164" y="160"/>
                  <a:pt x="163" y="159"/>
                  <a:pt x="164" y="160"/>
                </a:cubicBezTo>
                <a:close/>
                <a:moveTo>
                  <a:pt x="167" y="160"/>
                </a:moveTo>
                <a:cubicBezTo>
                  <a:pt x="167" y="161"/>
                  <a:pt x="166" y="159"/>
                  <a:pt x="167" y="160"/>
                </a:cubicBezTo>
                <a:close/>
                <a:moveTo>
                  <a:pt x="167" y="160"/>
                </a:moveTo>
                <a:cubicBezTo>
                  <a:pt x="168" y="161"/>
                  <a:pt x="167" y="159"/>
                  <a:pt x="167" y="160"/>
                </a:cubicBezTo>
                <a:close/>
                <a:moveTo>
                  <a:pt x="168" y="156"/>
                </a:moveTo>
                <a:cubicBezTo>
                  <a:pt x="169" y="157"/>
                  <a:pt x="167" y="155"/>
                  <a:pt x="168" y="156"/>
                </a:cubicBezTo>
                <a:close/>
                <a:moveTo>
                  <a:pt x="171" y="158"/>
                </a:moveTo>
                <a:cubicBezTo>
                  <a:pt x="171" y="159"/>
                  <a:pt x="171" y="157"/>
                  <a:pt x="171" y="158"/>
                </a:cubicBezTo>
                <a:close/>
                <a:moveTo>
                  <a:pt x="174" y="158"/>
                </a:moveTo>
                <a:cubicBezTo>
                  <a:pt x="174" y="159"/>
                  <a:pt x="174" y="157"/>
                  <a:pt x="174" y="158"/>
                </a:cubicBezTo>
                <a:close/>
                <a:moveTo>
                  <a:pt x="173" y="153"/>
                </a:moveTo>
                <a:cubicBezTo>
                  <a:pt x="174" y="153"/>
                  <a:pt x="174" y="153"/>
                  <a:pt x="175" y="153"/>
                </a:cubicBezTo>
                <a:cubicBezTo>
                  <a:pt x="175" y="154"/>
                  <a:pt x="173" y="154"/>
                  <a:pt x="173" y="153"/>
                </a:cubicBezTo>
                <a:close/>
                <a:moveTo>
                  <a:pt x="146" y="159"/>
                </a:moveTo>
                <a:cubicBezTo>
                  <a:pt x="137" y="161"/>
                  <a:pt x="127" y="162"/>
                  <a:pt x="118" y="164"/>
                </a:cubicBezTo>
                <a:cubicBezTo>
                  <a:pt x="122" y="163"/>
                  <a:pt x="126" y="162"/>
                  <a:pt x="130" y="160"/>
                </a:cubicBezTo>
                <a:cubicBezTo>
                  <a:pt x="130" y="161"/>
                  <a:pt x="133" y="160"/>
                  <a:pt x="133" y="160"/>
                </a:cubicBezTo>
                <a:cubicBezTo>
                  <a:pt x="133" y="160"/>
                  <a:pt x="133" y="160"/>
                  <a:pt x="133" y="159"/>
                </a:cubicBezTo>
                <a:cubicBezTo>
                  <a:pt x="133" y="159"/>
                  <a:pt x="134" y="159"/>
                  <a:pt x="134" y="159"/>
                </a:cubicBezTo>
                <a:cubicBezTo>
                  <a:pt x="134" y="159"/>
                  <a:pt x="135" y="160"/>
                  <a:pt x="135" y="160"/>
                </a:cubicBezTo>
                <a:cubicBezTo>
                  <a:pt x="135" y="159"/>
                  <a:pt x="135" y="159"/>
                  <a:pt x="134" y="159"/>
                </a:cubicBezTo>
                <a:cubicBezTo>
                  <a:pt x="135" y="159"/>
                  <a:pt x="136" y="158"/>
                  <a:pt x="137" y="158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9"/>
                  <a:pt x="137" y="158"/>
                  <a:pt x="137" y="158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8"/>
                  <a:pt x="137" y="158"/>
                  <a:pt x="138" y="158"/>
                </a:cubicBezTo>
                <a:cubicBezTo>
                  <a:pt x="138" y="158"/>
                  <a:pt x="139" y="158"/>
                  <a:pt x="140" y="158"/>
                </a:cubicBezTo>
                <a:cubicBezTo>
                  <a:pt x="141" y="158"/>
                  <a:pt x="142" y="158"/>
                  <a:pt x="142" y="158"/>
                </a:cubicBezTo>
                <a:cubicBezTo>
                  <a:pt x="141" y="158"/>
                  <a:pt x="140" y="158"/>
                  <a:pt x="141" y="157"/>
                </a:cubicBezTo>
                <a:cubicBezTo>
                  <a:pt x="141" y="157"/>
                  <a:pt x="143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8"/>
                  <a:pt x="145" y="157"/>
                  <a:pt x="145" y="157"/>
                </a:cubicBezTo>
                <a:cubicBezTo>
                  <a:pt x="145" y="157"/>
                  <a:pt x="146" y="157"/>
                  <a:pt x="146" y="156"/>
                </a:cubicBezTo>
                <a:cubicBezTo>
                  <a:pt x="146" y="156"/>
                  <a:pt x="148" y="155"/>
                  <a:pt x="149" y="154"/>
                </a:cubicBezTo>
                <a:cubicBezTo>
                  <a:pt x="153" y="153"/>
                  <a:pt x="156" y="152"/>
                  <a:pt x="160" y="152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9" y="152"/>
                  <a:pt x="160" y="152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2" y="153"/>
                  <a:pt x="165" y="152"/>
                  <a:pt x="168" y="152"/>
                </a:cubicBezTo>
                <a:cubicBezTo>
                  <a:pt x="171" y="151"/>
                  <a:pt x="175" y="150"/>
                  <a:pt x="178" y="150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81" y="149"/>
                  <a:pt x="184" y="149"/>
                  <a:pt x="184" y="149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4" y="149"/>
                  <a:pt x="183" y="149"/>
                  <a:pt x="182" y="149"/>
                </a:cubicBezTo>
                <a:cubicBezTo>
                  <a:pt x="183" y="149"/>
                  <a:pt x="183" y="149"/>
                  <a:pt x="184" y="149"/>
                </a:cubicBezTo>
                <a:cubicBezTo>
                  <a:pt x="171" y="153"/>
                  <a:pt x="159" y="156"/>
                  <a:pt x="146" y="159"/>
                </a:cubicBezTo>
                <a:close/>
                <a:moveTo>
                  <a:pt x="139" y="157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57"/>
                  <a:pt x="139" y="158"/>
                  <a:pt x="139" y="158"/>
                </a:cubicBezTo>
                <a:cubicBezTo>
                  <a:pt x="139" y="158"/>
                  <a:pt x="139" y="158"/>
                  <a:pt x="139" y="157"/>
                </a:cubicBezTo>
                <a:close/>
                <a:moveTo>
                  <a:pt x="147" y="153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47" y="152"/>
                  <a:pt x="147" y="152"/>
                  <a:pt x="147" y="153"/>
                </a:cubicBezTo>
                <a:close/>
                <a:moveTo>
                  <a:pt x="150" y="151"/>
                </a:moveTo>
                <a:cubicBezTo>
                  <a:pt x="150" y="152"/>
                  <a:pt x="149" y="149"/>
                  <a:pt x="150" y="151"/>
                </a:cubicBezTo>
                <a:close/>
                <a:moveTo>
                  <a:pt x="152" y="149"/>
                </a:moveTo>
                <a:cubicBezTo>
                  <a:pt x="151" y="152"/>
                  <a:pt x="152" y="148"/>
                  <a:pt x="152" y="149"/>
                </a:cubicBezTo>
                <a:close/>
                <a:moveTo>
                  <a:pt x="165" y="148"/>
                </a:moveTo>
                <a:cubicBezTo>
                  <a:pt x="165" y="148"/>
                  <a:pt x="163" y="147"/>
                  <a:pt x="165" y="148"/>
                </a:cubicBezTo>
                <a:close/>
                <a:moveTo>
                  <a:pt x="167" y="151"/>
                </a:moveTo>
                <a:cubicBezTo>
                  <a:pt x="168" y="153"/>
                  <a:pt x="166" y="150"/>
                  <a:pt x="167" y="151"/>
                </a:cubicBezTo>
                <a:close/>
                <a:moveTo>
                  <a:pt x="172" y="148"/>
                </a:moveTo>
                <a:cubicBezTo>
                  <a:pt x="172" y="148"/>
                  <a:pt x="172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lose/>
                <a:moveTo>
                  <a:pt x="172" y="148"/>
                </a:moveTo>
                <a:cubicBezTo>
                  <a:pt x="172" y="147"/>
                  <a:pt x="173" y="147"/>
                  <a:pt x="174" y="147"/>
                </a:cubicBezTo>
                <a:cubicBezTo>
                  <a:pt x="173" y="147"/>
                  <a:pt x="173" y="147"/>
                  <a:pt x="172" y="148"/>
                </a:cubicBezTo>
                <a:close/>
                <a:moveTo>
                  <a:pt x="174" y="149"/>
                </a:moveTo>
                <a:cubicBezTo>
                  <a:pt x="174" y="149"/>
                  <a:pt x="174" y="149"/>
                  <a:pt x="174" y="149"/>
                </a:cubicBezTo>
                <a:cubicBezTo>
                  <a:pt x="174" y="149"/>
                  <a:pt x="174" y="149"/>
                  <a:pt x="174" y="150"/>
                </a:cubicBezTo>
                <a:cubicBezTo>
                  <a:pt x="174" y="150"/>
                  <a:pt x="174" y="150"/>
                  <a:pt x="174" y="149"/>
                </a:cubicBezTo>
                <a:close/>
                <a:moveTo>
                  <a:pt x="177" y="145"/>
                </a:moveTo>
                <a:cubicBezTo>
                  <a:pt x="178" y="144"/>
                  <a:pt x="179" y="144"/>
                  <a:pt x="180" y="145"/>
                </a:cubicBezTo>
                <a:cubicBezTo>
                  <a:pt x="180" y="145"/>
                  <a:pt x="176" y="145"/>
                  <a:pt x="177" y="145"/>
                </a:cubicBezTo>
                <a:close/>
                <a:moveTo>
                  <a:pt x="181" y="155"/>
                </a:moveTo>
                <a:cubicBezTo>
                  <a:pt x="181" y="157"/>
                  <a:pt x="179" y="154"/>
                  <a:pt x="179" y="154"/>
                </a:cubicBezTo>
                <a:cubicBezTo>
                  <a:pt x="179" y="154"/>
                  <a:pt x="183" y="152"/>
                  <a:pt x="182" y="152"/>
                </a:cubicBezTo>
                <a:cubicBezTo>
                  <a:pt x="182" y="152"/>
                  <a:pt x="186" y="153"/>
                  <a:pt x="186" y="153"/>
                </a:cubicBezTo>
                <a:cubicBezTo>
                  <a:pt x="186" y="154"/>
                  <a:pt x="180" y="153"/>
                  <a:pt x="181" y="155"/>
                </a:cubicBezTo>
                <a:close/>
                <a:moveTo>
                  <a:pt x="187" y="152"/>
                </a:moveTo>
                <a:cubicBezTo>
                  <a:pt x="187" y="151"/>
                  <a:pt x="189" y="151"/>
                  <a:pt x="189" y="152"/>
                </a:cubicBezTo>
                <a:cubicBezTo>
                  <a:pt x="188" y="152"/>
                  <a:pt x="188" y="153"/>
                  <a:pt x="187" y="152"/>
                </a:cubicBezTo>
                <a:close/>
                <a:moveTo>
                  <a:pt x="190" y="152"/>
                </a:moveTo>
                <a:cubicBezTo>
                  <a:pt x="190" y="153"/>
                  <a:pt x="189" y="149"/>
                  <a:pt x="190" y="152"/>
                </a:cubicBezTo>
                <a:close/>
                <a:moveTo>
                  <a:pt x="188" y="146"/>
                </a:moveTo>
                <a:cubicBezTo>
                  <a:pt x="188" y="148"/>
                  <a:pt x="186" y="146"/>
                  <a:pt x="186" y="146"/>
                </a:cubicBezTo>
                <a:cubicBezTo>
                  <a:pt x="186" y="146"/>
                  <a:pt x="186" y="146"/>
                  <a:pt x="186" y="145"/>
                </a:cubicBezTo>
                <a:cubicBezTo>
                  <a:pt x="187" y="145"/>
                  <a:pt x="188" y="145"/>
                  <a:pt x="189" y="145"/>
                </a:cubicBezTo>
                <a:cubicBezTo>
                  <a:pt x="189" y="145"/>
                  <a:pt x="191" y="144"/>
                  <a:pt x="193" y="144"/>
                </a:cubicBezTo>
                <a:cubicBezTo>
                  <a:pt x="194" y="144"/>
                  <a:pt x="196" y="144"/>
                  <a:pt x="196" y="144"/>
                </a:cubicBezTo>
                <a:cubicBezTo>
                  <a:pt x="195" y="145"/>
                  <a:pt x="188" y="145"/>
                  <a:pt x="188" y="146"/>
                </a:cubicBezTo>
                <a:close/>
                <a:moveTo>
                  <a:pt x="197" y="150"/>
                </a:moveTo>
                <a:cubicBezTo>
                  <a:pt x="197" y="151"/>
                  <a:pt x="196" y="149"/>
                  <a:pt x="197" y="150"/>
                </a:cubicBezTo>
                <a:close/>
                <a:moveTo>
                  <a:pt x="197" y="151"/>
                </a:moveTo>
                <a:cubicBezTo>
                  <a:pt x="197" y="152"/>
                  <a:pt x="197" y="151"/>
                  <a:pt x="197" y="151"/>
                </a:cubicBezTo>
                <a:close/>
                <a:moveTo>
                  <a:pt x="198" y="143"/>
                </a:moveTo>
                <a:cubicBezTo>
                  <a:pt x="197" y="143"/>
                  <a:pt x="197" y="144"/>
                  <a:pt x="197" y="143"/>
                </a:cubicBezTo>
                <a:cubicBezTo>
                  <a:pt x="196" y="142"/>
                  <a:pt x="199" y="142"/>
                  <a:pt x="200" y="143"/>
                </a:cubicBezTo>
                <a:cubicBezTo>
                  <a:pt x="199" y="143"/>
                  <a:pt x="198" y="143"/>
                  <a:pt x="198" y="143"/>
                </a:cubicBezTo>
                <a:close/>
                <a:moveTo>
                  <a:pt x="203" y="151"/>
                </a:moveTo>
                <a:cubicBezTo>
                  <a:pt x="201" y="151"/>
                  <a:pt x="203" y="150"/>
                  <a:pt x="203" y="151"/>
                </a:cubicBezTo>
                <a:close/>
                <a:moveTo>
                  <a:pt x="206" y="133"/>
                </a:moveTo>
                <a:cubicBezTo>
                  <a:pt x="204" y="133"/>
                  <a:pt x="203" y="134"/>
                  <a:pt x="203" y="134"/>
                </a:cubicBezTo>
                <a:cubicBezTo>
                  <a:pt x="201" y="135"/>
                  <a:pt x="187" y="138"/>
                  <a:pt x="187" y="138"/>
                </a:cubicBezTo>
                <a:cubicBezTo>
                  <a:pt x="192" y="138"/>
                  <a:pt x="196" y="136"/>
                  <a:pt x="201" y="136"/>
                </a:cubicBezTo>
                <a:cubicBezTo>
                  <a:pt x="201" y="136"/>
                  <a:pt x="203" y="135"/>
                  <a:pt x="205" y="134"/>
                </a:cubicBezTo>
                <a:cubicBezTo>
                  <a:pt x="205" y="135"/>
                  <a:pt x="205" y="135"/>
                  <a:pt x="205" y="135"/>
                </a:cubicBezTo>
                <a:cubicBezTo>
                  <a:pt x="205" y="136"/>
                  <a:pt x="205" y="136"/>
                  <a:pt x="205" y="136"/>
                </a:cubicBezTo>
                <a:cubicBezTo>
                  <a:pt x="204" y="136"/>
                  <a:pt x="204" y="137"/>
                  <a:pt x="204" y="137"/>
                </a:cubicBezTo>
                <a:cubicBezTo>
                  <a:pt x="204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4" y="138"/>
                  <a:pt x="203" y="138"/>
                  <a:pt x="204" y="138"/>
                </a:cubicBezTo>
                <a:cubicBezTo>
                  <a:pt x="204" y="138"/>
                  <a:pt x="204" y="138"/>
                  <a:pt x="204" y="138"/>
                </a:cubicBezTo>
                <a:cubicBezTo>
                  <a:pt x="203" y="138"/>
                  <a:pt x="203" y="138"/>
                  <a:pt x="202" y="139"/>
                </a:cubicBezTo>
                <a:cubicBezTo>
                  <a:pt x="202" y="139"/>
                  <a:pt x="202" y="138"/>
                  <a:pt x="202" y="138"/>
                </a:cubicBezTo>
                <a:cubicBezTo>
                  <a:pt x="202" y="138"/>
                  <a:pt x="202" y="139"/>
                  <a:pt x="202" y="139"/>
                </a:cubicBezTo>
                <a:cubicBezTo>
                  <a:pt x="183" y="143"/>
                  <a:pt x="162" y="144"/>
                  <a:pt x="142" y="150"/>
                </a:cubicBezTo>
                <a:cubicBezTo>
                  <a:pt x="128" y="154"/>
                  <a:pt x="113" y="158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6" y="161"/>
                  <a:pt x="77" y="165"/>
                  <a:pt x="66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5" y="169"/>
                  <a:pt x="63" y="169"/>
                  <a:pt x="62" y="170"/>
                </a:cubicBezTo>
                <a:cubicBezTo>
                  <a:pt x="58" y="170"/>
                  <a:pt x="55" y="171"/>
                  <a:pt x="51" y="171"/>
                </a:cubicBezTo>
                <a:cubicBezTo>
                  <a:pt x="49" y="172"/>
                  <a:pt x="46" y="171"/>
                  <a:pt x="42" y="171"/>
                </a:cubicBezTo>
                <a:cubicBezTo>
                  <a:pt x="51" y="171"/>
                  <a:pt x="59" y="170"/>
                  <a:pt x="68" y="168"/>
                </a:cubicBezTo>
                <a:cubicBezTo>
                  <a:pt x="71" y="167"/>
                  <a:pt x="109" y="157"/>
                  <a:pt x="108" y="157"/>
                </a:cubicBezTo>
                <a:cubicBezTo>
                  <a:pt x="108" y="156"/>
                  <a:pt x="103" y="158"/>
                  <a:pt x="103" y="158"/>
                </a:cubicBezTo>
                <a:cubicBezTo>
                  <a:pt x="103" y="156"/>
                  <a:pt x="109" y="156"/>
                  <a:pt x="112" y="156"/>
                </a:cubicBezTo>
                <a:cubicBezTo>
                  <a:pt x="112" y="155"/>
                  <a:pt x="115" y="154"/>
                  <a:pt x="115" y="154"/>
                </a:cubicBezTo>
                <a:cubicBezTo>
                  <a:pt x="115" y="154"/>
                  <a:pt x="115" y="155"/>
                  <a:pt x="114" y="156"/>
                </a:cubicBezTo>
                <a:cubicBezTo>
                  <a:pt x="115" y="156"/>
                  <a:pt x="119" y="155"/>
                  <a:pt x="119" y="155"/>
                </a:cubicBezTo>
                <a:cubicBezTo>
                  <a:pt x="119" y="154"/>
                  <a:pt x="117" y="153"/>
                  <a:pt x="119" y="152"/>
                </a:cubicBezTo>
                <a:cubicBezTo>
                  <a:pt x="120" y="152"/>
                  <a:pt x="121" y="154"/>
                  <a:pt x="121" y="154"/>
                </a:cubicBezTo>
                <a:cubicBezTo>
                  <a:pt x="121" y="154"/>
                  <a:pt x="121" y="153"/>
                  <a:pt x="120" y="152"/>
                </a:cubicBezTo>
                <a:cubicBezTo>
                  <a:pt x="121" y="152"/>
                  <a:pt x="124" y="152"/>
                  <a:pt x="123" y="153"/>
                </a:cubicBezTo>
                <a:cubicBezTo>
                  <a:pt x="122" y="154"/>
                  <a:pt x="131" y="151"/>
                  <a:pt x="131" y="151"/>
                </a:cubicBezTo>
                <a:cubicBezTo>
                  <a:pt x="131" y="151"/>
                  <a:pt x="129" y="151"/>
                  <a:pt x="130" y="150"/>
                </a:cubicBezTo>
                <a:cubicBezTo>
                  <a:pt x="131" y="150"/>
                  <a:pt x="135" y="149"/>
                  <a:pt x="138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8"/>
                  <a:pt x="138" y="148"/>
                </a:cubicBezTo>
                <a:cubicBezTo>
                  <a:pt x="140" y="148"/>
                  <a:pt x="142" y="148"/>
                  <a:pt x="142" y="148"/>
                </a:cubicBezTo>
                <a:cubicBezTo>
                  <a:pt x="143" y="147"/>
                  <a:pt x="151" y="145"/>
                  <a:pt x="151" y="145"/>
                </a:cubicBezTo>
                <a:cubicBezTo>
                  <a:pt x="153" y="148"/>
                  <a:pt x="155" y="144"/>
                  <a:pt x="156" y="144"/>
                </a:cubicBezTo>
                <a:cubicBezTo>
                  <a:pt x="153" y="144"/>
                  <a:pt x="151" y="144"/>
                  <a:pt x="148" y="144"/>
                </a:cubicBezTo>
                <a:cubicBezTo>
                  <a:pt x="148" y="143"/>
                  <a:pt x="148" y="144"/>
                  <a:pt x="148" y="144"/>
                </a:cubicBezTo>
                <a:cubicBezTo>
                  <a:pt x="147" y="144"/>
                  <a:pt x="146" y="145"/>
                  <a:pt x="145" y="145"/>
                </a:cubicBezTo>
                <a:cubicBezTo>
                  <a:pt x="146" y="144"/>
                  <a:pt x="147" y="144"/>
                  <a:pt x="146" y="144"/>
                </a:cubicBezTo>
                <a:cubicBezTo>
                  <a:pt x="145" y="144"/>
                  <a:pt x="136" y="146"/>
                  <a:pt x="130" y="148"/>
                </a:cubicBezTo>
                <a:cubicBezTo>
                  <a:pt x="127" y="148"/>
                  <a:pt x="124" y="147"/>
                  <a:pt x="123" y="148"/>
                </a:cubicBezTo>
                <a:cubicBezTo>
                  <a:pt x="124" y="147"/>
                  <a:pt x="128" y="147"/>
                  <a:pt x="129" y="146"/>
                </a:cubicBezTo>
                <a:cubicBezTo>
                  <a:pt x="129" y="147"/>
                  <a:pt x="115" y="148"/>
                  <a:pt x="115" y="148"/>
                </a:cubicBezTo>
                <a:cubicBezTo>
                  <a:pt x="116" y="149"/>
                  <a:pt x="116" y="149"/>
                  <a:pt x="117" y="149"/>
                </a:cubicBezTo>
                <a:cubicBezTo>
                  <a:pt x="117" y="149"/>
                  <a:pt x="110" y="151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0" y="150"/>
                  <a:pt x="109" y="150"/>
                  <a:pt x="109" y="150"/>
                </a:cubicBezTo>
                <a:cubicBezTo>
                  <a:pt x="108" y="151"/>
                  <a:pt x="100" y="152"/>
                  <a:pt x="99" y="151"/>
                </a:cubicBezTo>
                <a:cubicBezTo>
                  <a:pt x="99" y="151"/>
                  <a:pt x="101" y="151"/>
                  <a:pt x="101" y="150"/>
                </a:cubicBezTo>
                <a:cubicBezTo>
                  <a:pt x="100" y="150"/>
                  <a:pt x="94" y="151"/>
                  <a:pt x="93" y="152"/>
                </a:cubicBezTo>
                <a:cubicBezTo>
                  <a:pt x="94" y="151"/>
                  <a:pt x="94" y="153"/>
                  <a:pt x="93" y="153"/>
                </a:cubicBezTo>
                <a:cubicBezTo>
                  <a:pt x="92" y="153"/>
                  <a:pt x="91" y="153"/>
                  <a:pt x="90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6" y="153"/>
                  <a:pt x="81" y="152"/>
                  <a:pt x="78" y="154"/>
                </a:cubicBezTo>
                <a:cubicBezTo>
                  <a:pt x="78" y="154"/>
                  <a:pt x="81" y="154"/>
                  <a:pt x="82" y="154"/>
                </a:cubicBezTo>
                <a:cubicBezTo>
                  <a:pt x="81" y="154"/>
                  <a:pt x="80" y="156"/>
                  <a:pt x="81" y="156"/>
                </a:cubicBezTo>
                <a:cubicBezTo>
                  <a:pt x="78" y="156"/>
                  <a:pt x="74" y="155"/>
                  <a:pt x="71" y="155"/>
                </a:cubicBezTo>
                <a:cubicBezTo>
                  <a:pt x="71" y="156"/>
                  <a:pt x="71" y="156"/>
                  <a:pt x="72" y="157"/>
                </a:cubicBezTo>
                <a:cubicBezTo>
                  <a:pt x="72" y="156"/>
                  <a:pt x="58" y="156"/>
                  <a:pt x="57" y="157"/>
                </a:cubicBezTo>
                <a:cubicBezTo>
                  <a:pt x="62" y="151"/>
                  <a:pt x="86" y="152"/>
                  <a:pt x="94" y="150"/>
                </a:cubicBezTo>
                <a:cubicBezTo>
                  <a:pt x="110" y="148"/>
                  <a:pt x="125" y="146"/>
                  <a:pt x="140" y="143"/>
                </a:cubicBezTo>
                <a:cubicBezTo>
                  <a:pt x="148" y="142"/>
                  <a:pt x="171" y="142"/>
                  <a:pt x="177" y="137"/>
                </a:cubicBezTo>
                <a:cubicBezTo>
                  <a:pt x="178" y="135"/>
                  <a:pt x="183" y="135"/>
                  <a:pt x="187" y="135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9" y="134"/>
                  <a:pt x="190" y="135"/>
                  <a:pt x="191" y="134"/>
                </a:cubicBezTo>
                <a:cubicBezTo>
                  <a:pt x="192" y="134"/>
                  <a:pt x="195" y="134"/>
                  <a:pt x="198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9" y="133"/>
                  <a:pt x="200" y="132"/>
                  <a:pt x="201" y="132"/>
                </a:cubicBezTo>
                <a:cubicBezTo>
                  <a:pt x="201" y="132"/>
                  <a:pt x="201" y="132"/>
                  <a:pt x="201" y="132"/>
                </a:cubicBezTo>
                <a:cubicBezTo>
                  <a:pt x="203" y="132"/>
                  <a:pt x="204" y="131"/>
                  <a:pt x="206" y="131"/>
                </a:cubicBezTo>
                <a:cubicBezTo>
                  <a:pt x="206" y="132"/>
                  <a:pt x="206" y="132"/>
                  <a:pt x="206" y="133"/>
                </a:cubicBezTo>
                <a:close/>
                <a:moveTo>
                  <a:pt x="120" y="149"/>
                </a:moveTo>
                <a:cubicBezTo>
                  <a:pt x="120" y="150"/>
                  <a:pt x="120" y="150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18" y="151"/>
                  <a:pt x="116" y="152"/>
                  <a:pt x="114" y="152"/>
                </a:cubicBezTo>
                <a:cubicBezTo>
                  <a:pt x="114" y="152"/>
                  <a:pt x="115" y="152"/>
                  <a:pt x="115" y="152"/>
                </a:cubicBezTo>
                <a:cubicBezTo>
                  <a:pt x="114" y="153"/>
                  <a:pt x="120" y="149"/>
                  <a:pt x="120" y="149"/>
                </a:cubicBezTo>
                <a:close/>
                <a:moveTo>
                  <a:pt x="119" y="148"/>
                </a:moveTo>
                <a:cubicBezTo>
                  <a:pt x="120" y="148"/>
                  <a:pt x="123" y="148"/>
                  <a:pt x="122" y="148"/>
                </a:cubicBezTo>
                <a:cubicBezTo>
                  <a:pt x="121" y="149"/>
                  <a:pt x="119" y="148"/>
                  <a:pt x="119" y="148"/>
                </a:cubicBezTo>
                <a:close/>
                <a:moveTo>
                  <a:pt x="116" y="154"/>
                </a:moveTo>
                <a:cubicBezTo>
                  <a:pt x="117" y="152"/>
                  <a:pt x="117" y="154"/>
                  <a:pt x="118" y="154"/>
                </a:cubicBezTo>
                <a:cubicBezTo>
                  <a:pt x="118" y="155"/>
                  <a:pt x="116" y="155"/>
                  <a:pt x="116" y="154"/>
                </a:cubicBezTo>
                <a:close/>
                <a:moveTo>
                  <a:pt x="123" y="150"/>
                </a:moveTo>
                <a:cubicBezTo>
                  <a:pt x="123" y="150"/>
                  <a:pt x="122" y="149"/>
                  <a:pt x="122" y="149"/>
                </a:cubicBezTo>
                <a:cubicBezTo>
                  <a:pt x="122" y="149"/>
                  <a:pt x="124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4" y="149"/>
                  <a:pt x="123" y="150"/>
                </a:cubicBezTo>
                <a:close/>
                <a:moveTo>
                  <a:pt x="124" y="151"/>
                </a:moveTo>
                <a:cubicBezTo>
                  <a:pt x="124" y="151"/>
                  <a:pt x="122" y="151"/>
                  <a:pt x="124" y="151"/>
                </a:cubicBezTo>
                <a:close/>
                <a:moveTo>
                  <a:pt x="129" y="151"/>
                </a:moveTo>
                <a:cubicBezTo>
                  <a:pt x="129" y="152"/>
                  <a:pt x="129" y="151"/>
                  <a:pt x="129" y="151"/>
                </a:cubicBezTo>
                <a:close/>
                <a:moveTo>
                  <a:pt x="146" y="146"/>
                </a:moveTo>
                <a:cubicBezTo>
                  <a:pt x="146" y="147"/>
                  <a:pt x="146" y="145"/>
                  <a:pt x="146" y="146"/>
                </a:cubicBezTo>
                <a:close/>
                <a:moveTo>
                  <a:pt x="177" y="135"/>
                </a:moveTo>
                <a:cubicBezTo>
                  <a:pt x="177" y="136"/>
                  <a:pt x="177" y="134"/>
                  <a:pt x="177" y="135"/>
                </a:cubicBezTo>
                <a:close/>
                <a:moveTo>
                  <a:pt x="178" y="133"/>
                </a:moveTo>
                <a:cubicBezTo>
                  <a:pt x="178" y="134"/>
                  <a:pt x="177" y="131"/>
                  <a:pt x="178" y="133"/>
                </a:cubicBezTo>
                <a:close/>
                <a:moveTo>
                  <a:pt x="178" y="131"/>
                </a:moveTo>
                <a:cubicBezTo>
                  <a:pt x="179" y="131"/>
                  <a:pt x="179" y="131"/>
                  <a:pt x="180" y="131"/>
                </a:cubicBezTo>
                <a:cubicBezTo>
                  <a:pt x="179" y="131"/>
                  <a:pt x="179" y="131"/>
                  <a:pt x="178" y="131"/>
                </a:cubicBezTo>
                <a:close/>
                <a:moveTo>
                  <a:pt x="179" y="132"/>
                </a:moveTo>
                <a:cubicBezTo>
                  <a:pt x="179" y="133"/>
                  <a:pt x="179" y="131"/>
                  <a:pt x="179" y="132"/>
                </a:cubicBezTo>
                <a:close/>
                <a:moveTo>
                  <a:pt x="187" y="131"/>
                </a:moveTo>
                <a:cubicBezTo>
                  <a:pt x="187" y="133"/>
                  <a:pt x="187" y="129"/>
                  <a:pt x="187" y="131"/>
                </a:cubicBezTo>
                <a:close/>
                <a:moveTo>
                  <a:pt x="193" y="130"/>
                </a:moveTo>
                <a:cubicBezTo>
                  <a:pt x="192" y="132"/>
                  <a:pt x="194" y="129"/>
                  <a:pt x="193" y="130"/>
                </a:cubicBezTo>
                <a:close/>
                <a:moveTo>
                  <a:pt x="195" y="130"/>
                </a:moveTo>
                <a:cubicBezTo>
                  <a:pt x="195" y="129"/>
                  <a:pt x="193" y="129"/>
                  <a:pt x="195" y="130"/>
                </a:cubicBezTo>
                <a:close/>
                <a:moveTo>
                  <a:pt x="197" y="133"/>
                </a:moveTo>
                <a:cubicBezTo>
                  <a:pt x="198" y="134"/>
                  <a:pt x="196" y="131"/>
                  <a:pt x="197" y="133"/>
                </a:cubicBezTo>
                <a:close/>
                <a:moveTo>
                  <a:pt x="200" y="129"/>
                </a:moveTo>
                <a:cubicBezTo>
                  <a:pt x="201" y="129"/>
                  <a:pt x="198" y="127"/>
                  <a:pt x="200" y="129"/>
                </a:cubicBezTo>
                <a:close/>
                <a:moveTo>
                  <a:pt x="202" y="129"/>
                </a:moveTo>
                <a:cubicBezTo>
                  <a:pt x="203" y="127"/>
                  <a:pt x="207" y="128"/>
                  <a:pt x="204" y="129"/>
                </a:cubicBezTo>
                <a:cubicBezTo>
                  <a:pt x="204" y="129"/>
                  <a:pt x="203" y="129"/>
                  <a:pt x="202" y="129"/>
                </a:cubicBezTo>
                <a:close/>
                <a:moveTo>
                  <a:pt x="206" y="146"/>
                </a:moveTo>
                <a:cubicBezTo>
                  <a:pt x="206" y="146"/>
                  <a:pt x="205" y="146"/>
                  <a:pt x="206" y="146"/>
                </a:cubicBezTo>
                <a:close/>
                <a:moveTo>
                  <a:pt x="210" y="133"/>
                </a:moveTo>
                <a:cubicBezTo>
                  <a:pt x="210" y="133"/>
                  <a:pt x="210" y="133"/>
                  <a:pt x="210" y="133"/>
                </a:cubicBezTo>
                <a:cubicBezTo>
                  <a:pt x="211" y="133"/>
                  <a:pt x="212" y="133"/>
                  <a:pt x="210" y="133"/>
                </a:cubicBezTo>
                <a:close/>
                <a:moveTo>
                  <a:pt x="211" y="130"/>
                </a:moveTo>
                <a:cubicBezTo>
                  <a:pt x="211" y="130"/>
                  <a:pt x="211" y="130"/>
                  <a:pt x="211" y="130"/>
                </a:cubicBezTo>
                <a:cubicBezTo>
                  <a:pt x="211" y="130"/>
                  <a:pt x="211" y="130"/>
                  <a:pt x="211" y="130"/>
                </a:cubicBezTo>
                <a:cubicBezTo>
                  <a:pt x="211" y="130"/>
                  <a:pt x="211" y="130"/>
                  <a:pt x="211" y="130"/>
                </a:cubicBezTo>
                <a:close/>
                <a:moveTo>
                  <a:pt x="211" y="134"/>
                </a:moveTo>
                <a:cubicBezTo>
                  <a:pt x="211" y="134"/>
                  <a:pt x="211" y="134"/>
                  <a:pt x="211" y="134"/>
                </a:cubicBezTo>
                <a:cubicBezTo>
                  <a:pt x="211" y="134"/>
                  <a:pt x="211" y="133"/>
                  <a:pt x="211" y="133"/>
                </a:cubicBezTo>
                <a:cubicBezTo>
                  <a:pt x="211" y="133"/>
                  <a:pt x="211" y="134"/>
                  <a:pt x="211" y="134"/>
                </a:cubicBezTo>
                <a:close/>
                <a:moveTo>
                  <a:pt x="209" y="125"/>
                </a:moveTo>
                <a:cubicBezTo>
                  <a:pt x="211" y="125"/>
                  <a:pt x="212" y="125"/>
                  <a:pt x="212" y="126"/>
                </a:cubicBezTo>
                <a:cubicBezTo>
                  <a:pt x="212" y="126"/>
                  <a:pt x="212" y="126"/>
                  <a:pt x="212" y="126"/>
                </a:cubicBezTo>
                <a:cubicBezTo>
                  <a:pt x="211" y="126"/>
                  <a:pt x="210" y="125"/>
                  <a:pt x="209" y="125"/>
                </a:cubicBezTo>
                <a:close/>
                <a:moveTo>
                  <a:pt x="212" y="135"/>
                </a:moveTo>
                <a:cubicBezTo>
                  <a:pt x="211" y="135"/>
                  <a:pt x="213" y="135"/>
                  <a:pt x="212" y="135"/>
                </a:cubicBezTo>
                <a:close/>
                <a:moveTo>
                  <a:pt x="216" y="146"/>
                </a:moveTo>
                <a:cubicBezTo>
                  <a:pt x="215" y="146"/>
                  <a:pt x="216" y="146"/>
                  <a:pt x="216" y="146"/>
                </a:cubicBezTo>
                <a:close/>
                <a:moveTo>
                  <a:pt x="216" y="147"/>
                </a:moveTo>
                <a:cubicBezTo>
                  <a:pt x="215" y="147"/>
                  <a:pt x="217" y="147"/>
                  <a:pt x="216" y="147"/>
                </a:cubicBezTo>
                <a:close/>
                <a:moveTo>
                  <a:pt x="208" y="125"/>
                </a:moveTo>
                <a:cubicBezTo>
                  <a:pt x="208" y="125"/>
                  <a:pt x="207" y="125"/>
                  <a:pt x="207" y="125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0" y="127"/>
                  <a:pt x="192" y="128"/>
                  <a:pt x="184" y="129"/>
                </a:cubicBezTo>
                <a:cubicBezTo>
                  <a:pt x="157" y="133"/>
                  <a:pt x="130" y="137"/>
                  <a:pt x="103" y="141"/>
                </a:cubicBezTo>
                <a:cubicBezTo>
                  <a:pt x="90" y="143"/>
                  <a:pt x="77" y="145"/>
                  <a:pt x="64" y="148"/>
                </a:cubicBezTo>
                <a:cubicBezTo>
                  <a:pt x="56" y="150"/>
                  <a:pt x="42" y="150"/>
                  <a:pt x="37" y="154"/>
                </a:cubicBezTo>
                <a:cubicBezTo>
                  <a:pt x="47" y="146"/>
                  <a:pt x="67" y="149"/>
                  <a:pt x="79" y="144"/>
                </a:cubicBezTo>
                <a:cubicBezTo>
                  <a:pt x="81" y="143"/>
                  <a:pt x="97" y="140"/>
                  <a:pt x="111" y="138"/>
                </a:cubicBezTo>
                <a:cubicBezTo>
                  <a:pt x="112" y="137"/>
                  <a:pt x="116" y="137"/>
                  <a:pt x="116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8" y="137"/>
                  <a:pt x="120" y="136"/>
                  <a:pt x="122" y="136"/>
                </a:cubicBezTo>
                <a:cubicBezTo>
                  <a:pt x="121" y="136"/>
                  <a:pt x="121" y="136"/>
                  <a:pt x="121" y="135"/>
                </a:cubicBezTo>
                <a:cubicBezTo>
                  <a:pt x="121" y="135"/>
                  <a:pt x="124" y="135"/>
                  <a:pt x="124" y="136"/>
                </a:cubicBezTo>
                <a:cubicBezTo>
                  <a:pt x="125" y="136"/>
                  <a:pt x="125" y="135"/>
                  <a:pt x="126" y="135"/>
                </a:cubicBezTo>
                <a:cubicBezTo>
                  <a:pt x="126" y="135"/>
                  <a:pt x="125" y="135"/>
                  <a:pt x="125" y="135"/>
                </a:cubicBezTo>
                <a:cubicBezTo>
                  <a:pt x="125" y="133"/>
                  <a:pt x="134" y="134"/>
                  <a:pt x="136" y="134"/>
                </a:cubicBezTo>
                <a:cubicBezTo>
                  <a:pt x="137" y="134"/>
                  <a:pt x="140" y="132"/>
                  <a:pt x="140" y="132"/>
                </a:cubicBezTo>
                <a:cubicBezTo>
                  <a:pt x="140" y="131"/>
                  <a:pt x="139" y="134"/>
                  <a:pt x="139" y="134"/>
                </a:cubicBezTo>
                <a:cubicBezTo>
                  <a:pt x="139" y="135"/>
                  <a:pt x="144" y="134"/>
                  <a:pt x="144" y="134"/>
                </a:cubicBezTo>
                <a:cubicBezTo>
                  <a:pt x="144" y="134"/>
                  <a:pt x="142" y="132"/>
                  <a:pt x="144" y="132"/>
                </a:cubicBezTo>
                <a:cubicBezTo>
                  <a:pt x="145" y="131"/>
                  <a:pt x="146" y="134"/>
                  <a:pt x="146" y="133"/>
                </a:cubicBezTo>
                <a:cubicBezTo>
                  <a:pt x="146" y="133"/>
                  <a:pt x="146" y="132"/>
                  <a:pt x="146" y="132"/>
                </a:cubicBezTo>
                <a:cubicBezTo>
                  <a:pt x="146" y="132"/>
                  <a:pt x="148" y="132"/>
                  <a:pt x="150" y="131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5" y="131"/>
                  <a:pt x="156" y="131"/>
                  <a:pt x="157" y="131"/>
                </a:cubicBezTo>
                <a:cubicBezTo>
                  <a:pt x="156" y="131"/>
                  <a:pt x="156" y="131"/>
                  <a:pt x="157" y="130"/>
                </a:cubicBezTo>
                <a:cubicBezTo>
                  <a:pt x="157" y="130"/>
                  <a:pt x="161" y="130"/>
                  <a:pt x="165" y="130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64" y="129"/>
                  <a:pt x="176" y="126"/>
                  <a:pt x="174" y="125"/>
                </a:cubicBezTo>
                <a:cubicBezTo>
                  <a:pt x="170" y="125"/>
                  <a:pt x="163" y="128"/>
                  <a:pt x="159" y="128"/>
                </a:cubicBezTo>
                <a:cubicBezTo>
                  <a:pt x="154" y="129"/>
                  <a:pt x="148" y="129"/>
                  <a:pt x="143" y="130"/>
                </a:cubicBezTo>
                <a:cubicBezTo>
                  <a:pt x="135" y="132"/>
                  <a:pt x="126" y="133"/>
                  <a:pt x="118" y="134"/>
                </a:cubicBezTo>
                <a:cubicBezTo>
                  <a:pt x="110" y="134"/>
                  <a:pt x="94" y="141"/>
                  <a:pt x="87" y="138"/>
                </a:cubicBezTo>
                <a:cubicBezTo>
                  <a:pt x="81" y="136"/>
                  <a:pt x="62" y="142"/>
                  <a:pt x="57" y="144"/>
                </a:cubicBezTo>
                <a:cubicBezTo>
                  <a:pt x="50" y="145"/>
                  <a:pt x="43" y="146"/>
                  <a:pt x="36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4" y="148"/>
                  <a:pt x="32" y="149"/>
                  <a:pt x="30" y="149"/>
                </a:cubicBezTo>
                <a:cubicBezTo>
                  <a:pt x="29" y="146"/>
                  <a:pt x="29" y="142"/>
                  <a:pt x="29" y="142"/>
                </a:cubicBezTo>
                <a:cubicBezTo>
                  <a:pt x="29" y="142"/>
                  <a:pt x="27" y="142"/>
                  <a:pt x="27" y="142"/>
                </a:cubicBezTo>
                <a:cubicBezTo>
                  <a:pt x="27" y="143"/>
                  <a:pt x="28" y="145"/>
                  <a:pt x="27" y="147"/>
                </a:cubicBezTo>
                <a:cubicBezTo>
                  <a:pt x="27" y="147"/>
                  <a:pt x="28" y="149"/>
                  <a:pt x="28" y="150"/>
                </a:cubicBezTo>
                <a:cubicBezTo>
                  <a:pt x="28" y="150"/>
                  <a:pt x="27" y="150"/>
                  <a:pt x="27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5" y="150"/>
                  <a:pt x="25" y="150"/>
                  <a:pt x="26" y="150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24" y="143"/>
                  <a:pt x="23" y="134"/>
                  <a:pt x="21" y="126"/>
                </a:cubicBezTo>
                <a:cubicBezTo>
                  <a:pt x="20" y="118"/>
                  <a:pt x="20" y="109"/>
                  <a:pt x="19" y="101"/>
                </a:cubicBezTo>
                <a:cubicBezTo>
                  <a:pt x="19" y="100"/>
                  <a:pt x="20" y="93"/>
                  <a:pt x="19" y="88"/>
                </a:cubicBezTo>
                <a:cubicBezTo>
                  <a:pt x="19" y="88"/>
                  <a:pt x="19" y="88"/>
                  <a:pt x="20" y="88"/>
                </a:cubicBezTo>
                <a:cubicBezTo>
                  <a:pt x="21" y="98"/>
                  <a:pt x="21" y="114"/>
                  <a:pt x="23" y="114"/>
                </a:cubicBezTo>
                <a:cubicBezTo>
                  <a:pt x="23" y="114"/>
                  <a:pt x="23" y="112"/>
                  <a:pt x="23" y="112"/>
                </a:cubicBezTo>
                <a:cubicBezTo>
                  <a:pt x="23" y="112"/>
                  <a:pt x="24" y="115"/>
                  <a:pt x="24" y="114"/>
                </a:cubicBezTo>
                <a:cubicBezTo>
                  <a:pt x="23" y="114"/>
                  <a:pt x="22" y="115"/>
                  <a:pt x="22" y="115"/>
                </a:cubicBezTo>
                <a:cubicBezTo>
                  <a:pt x="22" y="115"/>
                  <a:pt x="24" y="117"/>
                  <a:pt x="24" y="117"/>
                </a:cubicBezTo>
                <a:cubicBezTo>
                  <a:pt x="24" y="117"/>
                  <a:pt x="21" y="115"/>
                  <a:pt x="22" y="117"/>
                </a:cubicBezTo>
                <a:cubicBezTo>
                  <a:pt x="22" y="118"/>
                  <a:pt x="24" y="117"/>
                  <a:pt x="24" y="118"/>
                </a:cubicBezTo>
                <a:cubicBezTo>
                  <a:pt x="24" y="118"/>
                  <a:pt x="22" y="118"/>
                  <a:pt x="22" y="119"/>
                </a:cubicBezTo>
                <a:cubicBezTo>
                  <a:pt x="23" y="118"/>
                  <a:pt x="23" y="118"/>
                  <a:pt x="24" y="118"/>
                </a:cubicBezTo>
                <a:cubicBezTo>
                  <a:pt x="24" y="119"/>
                  <a:pt x="24" y="119"/>
                  <a:pt x="23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4" y="120"/>
                  <a:pt x="23" y="120"/>
                </a:cubicBezTo>
                <a:cubicBezTo>
                  <a:pt x="22" y="120"/>
                  <a:pt x="22" y="121"/>
                  <a:pt x="23" y="121"/>
                </a:cubicBezTo>
                <a:cubicBezTo>
                  <a:pt x="23" y="121"/>
                  <a:pt x="22" y="121"/>
                  <a:pt x="23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1"/>
                  <a:pt x="23" y="122"/>
                  <a:pt x="24" y="122"/>
                </a:cubicBezTo>
                <a:cubicBezTo>
                  <a:pt x="23" y="121"/>
                  <a:pt x="23" y="122"/>
                  <a:pt x="23" y="124"/>
                </a:cubicBezTo>
                <a:cubicBezTo>
                  <a:pt x="23" y="124"/>
                  <a:pt x="24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5"/>
                  <a:pt x="23" y="126"/>
                  <a:pt x="23" y="126"/>
                </a:cubicBezTo>
                <a:cubicBezTo>
                  <a:pt x="23" y="126"/>
                  <a:pt x="23" y="125"/>
                  <a:pt x="23" y="125"/>
                </a:cubicBezTo>
                <a:cubicBezTo>
                  <a:pt x="24" y="124"/>
                  <a:pt x="26" y="128"/>
                  <a:pt x="27" y="128"/>
                </a:cubicBezTo>
                <a:cubicBezTo>
                  <a:pt x="27" y="127"/>
                  <a:pt x="26" y="109"/>
                  <a:pt x="25" y="107"/>
                </a:cubicBezTo>
                <a:cubicBezTo>
                  <a:pt x="24" y="102"/>
                  <a:pt x="25" y="95"/>
                  <a:pt x="24" y="89"/>
                </a:cubicBezTo>
                <a:cubicBezTo>
                  <a:pt x="24" y="89"/>
                  <a:pt x="24" y="88"/>
                  <a:pt x="24" y="88"/>
                </a:cubicBezTo>
                <a:cubicBezTo>
                  <a:pt x="25" y="88"/>
                  <a:pt x="26" y="87"/>
                  <a:pt x="26" y="87"/>
                </a:cubicBezTo>
                <a:cubicBezTo>
                  <a:pt x="26" y="86"/>
                  <a:pt x="26" y="86"/>
                  <a:pt x="25" y="85"/>
                </a:cubicBezTo>
                <a:cubicBezTo>
                  <a:pt x="27" y="84"/>
                  <a:pt x="72" y="80"/>
                  <a:pt x="72" y="77"/>
                </a:cubicBezTo>
                <a:cubicBezTo>
                  <a:pt x="72" y="78"/>
                  <a:pt x="77" y="77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7"/>
                  <a:pt x="84" y="76"/>
                </a:cubicBezTo>
                <a:cubicBezTo>
                  <a:pt x="88" y="76"/>
                  <a:pt x="93" y="75"/>
                  <a:pt x="98" y="74"/>
                </a:cubicBezTo>
                <a:cubicBezTo>
                  <a:pt x="98" y="74"/>
                  <a:pt x="98" y="73"/>
                  <a:pt x="98" y="74"/>
                </a:cubicBezTo>
                <a:cubicBezTo>
                  <a:pt x="102" y="73"/>
                  <a:pt x="106" y="72"/>
                  <a:pt x="106" y="72"/>
                </a:cubicBezTo>
                <a:cubicBezTo>
                  <a:pt x="107" y="73"/>
                  <a:pt x="107" y="73"/>
                  <a:pt x="106" y="74"/>
                </a:cubicBezTo>
                <a:cubicBezTo>
                  <a:pt x="107" y="74"/>
                  <a:pt x="109" y="74"/>
                  <a:pt x="110" y="74"/>
                </a:cubicBezTo>
                <a:cubicBezTo>
                  <a:pt x="111" y="73"/>
                  <a:pt x="108" y="72"/>
                  <a:pt x="109" y="72"/>
                </a:cubicBezTo>
                <a:cubicBezTo>
                  <a:pt x="109" y="72"/>
                  <a:pt x="116" y="74"/>
                  <a:pt x="116" y="73"/>
                </a:cubicBezTo>
                <a:cubicBezTo>
                  <a:pt x="116" y="73"/>
                  <a:pt x="127" y="72"/>
                  <a:pt x="127" y="72"/>
                </a:cubicBezTo>
                <a:cubicBezTo>
                  <a:pt x="128" y="71"/>
                  <a:pt x="135" y="69"/>
                  <a:pt x="136" y="70"/>
                </a:cubicBezTo>
                <a:cubicBezTo>
                  <a:pt x="137" y="72"/>
                  <a:pt x="139" y="68"/>
                  <a:pt x="140" y="68"/>
                </a:cubicBezTo>
                <a:cubicBezTo>
                  <a:pt x="134" y="67"/>
                  <a:pt x="126" y="70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3"/>
                  <a:pt x="121" y="71"/>
                  <a:pt x="121" y="71"/>
                </a:cubicBezTo>
                <a:cubicBezTo>
                  <a:pt x="120" y="71"/>
                  <a:pt x="119" y="72"/>
                  <a:pt x="118" y="72"/>
                </a:cubicBezTo>
                <a:cubicBezTo>
                  <a:pt x="117" y="72"/>
                  <a:pt x="113" y="71"/>
                  <a:pt x="111" y="71"/>
                </a:cubicBezTo>
                <a:cubicBezTo>
                  <a:pt x="112" y="71"/>
                  <a:pt x="115" y="70"/>
                  <a:pt x="115" y="70"/>
                </a:cubicBezTo>
                <a:cubicBezTo>
                  <a:pt x="115" y="70"/>
                  <a:pt x="102" y="71"/>
                  <a:pt x="102" y="71"/>
                </a:cubicBezTo>
                <a:cubicBezTo>
                  <a:pt x="103" y="72"/>
                  <a:pt x="103" y="72"/>
                  <a:pt x="104" y="72"/>
                </a:cubicBezTo>
                <a:cubicBezTo>
                  <a:pt x="104" y="72"/>
                  <a:pt x="98" y="74"/>
                  <a:pt x="97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3"/>
                  <a:pt x="88" y="74"/>
                  <a:pt x="88" y="73"/>
                </a:cubicBezTo>
                <a:cubicBezTo>
                  <a:pt x="88" y="73"/>
                  <a:pt x="89" y="73"/>
                  <a:pt x="89" y="73"/>
                </a:cubicBezTo>
                <a:cubicBezTo>
                  <a:pt x="88" y="72"/>
                  <a:pt x="83" y="73"/>
                  <a:pt x="82" y="73"/>
                </a:cubicBezTo>
                <a:cubicBezTo>
                  <a:pt x="82" y="73"/>
                  <a:pt x="83" y="75"/>
                  <a:pt x="82" y="75"/>
                </a:cubicBezTo>
                <a:cubicBezTo>
                  <a:pt x="79" y="75"/>
                  <a:pt x="71" y="73"/>
                  <a:pt x="68" y="75"/>
                </a:cubicBezTo>
                <a:cubicBezTo>
                  <a:pt x="67" y="75"/>
                  <a:pt x="70" y="76"/>
                  <a:pt x="71" y="76"/>
                </a:cubicBezTo>
                <a:cubicBezTo>
                  <a:pt x="71" y="76"/>
                  <a:pt x="70" y="77"/>
                  <a:pt x="70" y="77"/>
                </a:cubicBezTo>
                <a:cubicBezTo>
                  <a:pt x="68" y="78"/>
                  <a:pt x="64" y="76"/>
                  <a:pt x="61" y="76"/>
                </a:cubicBezTo>
                <a:cubicBezTo>
                  <a:pt x="61" y="77"/>
                  <a:pt x="61" y="77"/>
                  <a:pt x="62" y="77"/>
                </a:cubicBezTo>
                <a:cubicBezTo>
                  <a:pt x="60" y="77"/>
                  <a:pt x="49" y="77"/>
                  <a:pt x="48" y="77"/>
                </a:cubicBezTo>
                <a:cubicBezTo>
                  <a:pt x="53" y="72"/>
                  <a:pt x="75" y="73"/>
                  <a:pt x="83" y="72"/>
                </a:cubicBezTo>
                <a:cubicBezTo>
                  <a:pt x="97" y="71"/>
                  <a:pt x="112" y="69"/>
                  <a:pt x="126" y="67"/>
                </a:cubicBezTo>
                <a:cubicBezTo>
                  <a:pt x="129" y="66"/>
                  <a:pt x="158" y="60"/>
                  <a:pt x="160" y="62"/>
                </a:cubicBezTo>
                <a:cubicBezTo>
                  <a:pt x="160" y="62"/>
                  <a:pt x="174" y="61"/>
                  <a:pt x="172" y="61"/>
                </a:cubicBezTo>
                <a:cubicBezTo>
                  <a:pt x="173" y="61"/>
                  <a:pt x="176" y="61"/>
                  <a:pt x="180" y="61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0" y="60"/>
                  <a:pt x="180" y="60"/>
                  <a:pt x="180" y="61"/>
                </a:cubicBezTo>
                <a:cubicBezTo>
                  <a:pt x="183" y="60"/>
                  <a:pt x="187" y="60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3" y="59"/>
                  <a:pt x="196" y="59"/>
                  <a:pt x="196" y="60"/>
                </a:cubicBezTo>
                <a:cubicBezTo>
                  <a:pt x="196" y="60"/>
                  <a:pt x="195" y="59"/>
                  <a:pt x="194" y="59"/>
                </a:cubicBezTo>
                <a:cubicBezTo>
                  <a:pt x="195" y="60"/>
                  <a:pt x="202" y="59"/>
                  <a:pt x="207" y="59"/>
                </a:cubicBezTo>
                <a:cubicBezTo>
                  <a:pt x="207" y="58"/>
                  <a:pt x="207" y="58"/>
                  <a:pt x="207" y="59"/>
                </a:cubicBezTo>
                <a:cubicBezTo>
                  <a:pt x="210" y="58"/>
                  <a:pt x="212" y="58"/>
                  <a:pt x="212" y="58"/>
                </a:cubicBezTo>
                <a:cubicBezTo>
                  <a:pt x="212" y="59"/>
                  <a:pt x="212" y="59"/>
                  <a:pt x="211" y="59"/>
                </a:cubicBezTo>
                <a:cubicBezTo>
                  <a:pt x="217" y="61"/>
                  <a:pt x="229" y="58"/>
                  <a:pt x="235" y="58"/>
                </a:cubicBezTo>
                <a:cubicBezTo>
                  <a:pt x="237" y="58"/>
                  <a:pt x="253" y="58"/>
                  <a:pt x="248" y="51"/>
                </a:cubicBezTo>
                <a:cubicBezTo>
                  <a:pt x="247" y="51"/>
                  <a:pt x="244" y="51"/>
                  <a:pt x="244" y="50"/>
                </a:cubicBezTo>
                <a:cubicBezTo>
                  <a:pt x="244" y="51"/>
                  <a:pt x="247" y="47"/>
                  <a:pt x="247" y="47"/>
                </a:cubicBezTo>
                <a:cubicBezTo>
                  <a:pt x="248" y="43"/>
                  <a:pt x="244" y="45"/>
                  <a:pt x="242" y="45"/>
                </a:cubicBezTo>
                <a:cubicBezTo>
                  <a:pt x="242" y="44"/>
                  <a:pt x="243" y="41"/>
                  <a:pt x="243" y="42"/>
                </a:cubicBezTo>
                <a:cubicBezTo>
                  <a:pt x="243" y="40"/>
                  <a:pt x="241" y="44"/>
                  <a:pt x="241" y="45"/>
                </a:cubicBezTo>
                <a:cubicBezTo>
                  <a:pt x="238" y="51"/>
                  <a:pt x="245" y="47"/>
                  <a:pt x="242" y="47"/>
                </a:cubicBezTo>
                <a:cubicBezTo>
                  <a:pt x="242" y="47"/>
                  <a:pt x="242" y="46"/>
                  <a:pt x="242" y="46"/>
                </a:cubicBezTo>
                <a:cubicBezTo>
                  <a:pt x="243" y="47"/>
                  <a:pt x="246" y="48"/>
                  <a:pt x="246" y="47"/>
                </a:cubicBezTo>
                <a:cubicBezTo>
                  <a:pt x="246" y="48"/>
                  <a:pt x="243" y="48"/>
                  <a:pt x="239" y="49"/>
                </a:cubicBezTo>
                <a:cubicBezTo>
                  <a:pt x="239" y="48"/>
                  <a:pt x="239" y="46"/>
                  <a:pt x="239" y="46"/>
                </a:cubicBezTo>
                <a:cubicBezTo>
                  <a:pt x="238" y="46"/>
                  <a:pt x="238" y="47"/>
                  <a:pt x="239" y="49"/>
                </a:cubicBezTo>
                <a:cubicBezTo>
                  <a:pt x="238" y="49"/>
                  <a:pt x="237" y="49"/>
                  <a:pt x="236" y="49"/>
                </a:cubicBezTo>
                <a:cubicBezTo>
                  <a:pt x="237" y="48"/>
                  <a:pt x="237" y="47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7" y="46"/>
                  <a:pt x="237" y="46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8" y="46"/>
                  <a:pt x="239" y="46"/>
                  <a:pt x="239" y="46"/>
                </a:cubicBezTo>
                <a:cubicBezTo>
                  <a:pt x="239" y="45"/>
                  <a:pt x="238" y="45"/>
                  <a:pt x="237" y="46"/>
                </a:cubicBezTo>
                <a:cubicBezTo>
                  <a:pt x="238" y="41"/>
                  <a:pt x="237" y="34"/>
                  <a:pt x="236" y="29"/>
                </a:cubicBezTo>
                <a:cubicBezTo>
                  <a:pt x="236" y="25"/>
                  <a:pt x="236" y="21"/>
                  <a:pt x="235" y="18"/>
                </a:cubicBezTo>
                <a:cubicBezTo>
                  <a:pt x="236" y="18"/>
                  <a:pt x="236" y="18"/>
                  <a:pt x="236" y="18"/>
                </a:cubicBezTo>
                <a:cubicBezTo>
                  <a:pt x="237" y="21"/>
                  <a:pt x="238" y="24"/>
                  <a:pt x="238" y="24"/>
                </a:cubicBezTo>
                <a:cubicBezTo>
                  <a:pt x="238" y="24"/>
                  <a:pt x="238" y="22"/>
                  <a:pt x="238" y="22"/>
                </a:cubicBezTo>
                <a:cubicBezTo>
                  <a:pt x="238" y="22"/>
                  <a:pt x="238" y="23"/>
                  <a:pt x="238" y="23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39" y="23"/>
                  <a:pt x="239" y="24"/>
                  <a:pt x="239" y="24"/>
                </a:cubicBezTo>
                <a:cubicBezTo>
                  <a:pt x="238" y="24"/>
                  <a:pt x="238" y="24"/>
                  <a:pt x="237" y="24"/>
                </a:cubicBezTo>
                <a:cubicBezTo>
                  <a:pt x="237" y="24"/>
                  <a:pt x="240" y="25"/>
                  <a:pt x="240" y="25"/>
                </a:cubicBezTo>
                <a:cubicBezTo>
                  <a:pt x="239" y="25"/>
                  <a:pt x="238" y="25"/>
                  <a:pt x="237" y="25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6"/>
                  <a:pt x="240" y="26"/>
                  <a:pt x="240" y="26"/>
                </a:cubicBezTo>
                <a:cubicBezTo>
                  <a:pt x="240" y="26"/>
                  <a:pt x="237" y="26"/>
                  <a:pt x="237" y="27"/>
                </a:cubicBezTo>
                <a:cubicBezTo>
                  <a:pt x="238" y="27"/>
                  <a:pt x="239" y="27"/>
                  <a:pt x="239" y="26"/>
                </a:cubicBezTo>
                <a:cubicBezTo>
                  <a:pt x="239" y="27"/>
                  <a:pt x="239" y="27"/>
                  <a:pt x="238" y="28"/>
                </a:cubicBezTo>
                <a:cubicBezTo>
                  <a:pt x="238" y="28"/>
                  <a:pt x="238" y="28"/>
                  <a:pt x="238" y="28"/>
                </a:cubicBezTo>
                <a:cubicBezTo>
                  <a:pt x="238" y="28"/>
                  <a:pt x="238" y="28"/>
                  <a:pt x="238" y="28"/>
                </a:cubicBezTo>
                <a:cubicBezTo>
                  <a:pt x="238" y="28"/>
                  <a:pt x="237" y="28"/>
                  <a:pt x="239" y="29"/>
                </a:cubicBezTo>
                <a:cubicBezTo>
                  <a:pt x="237" y="28"/>
                  <a:pt x="237" y="32"/>
                  <a:pt x="239" y="31"/>
                </a:cubicBezTo>
                <a:cubicBezTo>
                  <a:pt x="239" y="31"/>
                  <a:pt x="241" y="33"/>
                  <a:pt x="242" y="32"/>
                </a:cubicBezTo>
                <a:cubicBezTo>
                  <a:pt x="241" y="33"/>
                  <a:pt x="241" y="22"/>
                  <a:pt x="241" y="22"/>
                </a:cubicBezTo>
                <a:cubicBezTo>
                  <a:pt x="241" y="22"/>
                  <a:pt x="241" y="20"/>
                  <a:pt x="240" y="19"/>
                </a:cubicBezTo>
                <a:cubicBezTo>
                  <a:pt x="246" y="20"/>
                  <a:pt x="253" y="23"/>
                  <a:pt x="254" y="23"/>
                </a:cubicBezTo>
                <a:cubicBezTo>
                  <a:pt x="254" y="23"/>
                  <a:pt x="256" y="24"/>
                  <a:pt x="257" y="24"/>
                </a:cubicBezTo>
                <a:cubicBezTo>
                  <a:pt x="261" y="26"/>
                  <a:pt x="265" y="29"/>
                  <a:pt x="265" y="29"/>
                </a:cubicBezTo>
                <a:cubicBezTo>
                  <a:pt x="265" y="29"/>
                  <a:pt x="266" y="29"/>
                  <a:pt x="267" y="29"/>
                </a:cubicBezTo>
                <a:cubicBezTo>
                  <a:pt x="267" y="29"/>
                  <a:pt x="267" y="32"/>
                  <a:pt x="268" y="30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69" y="31"/>
                  <a:pt x="278" y="37"/>
                  <a:pt x="278" y="36"/>
                </a:cubicBezTo>
                <a:cubicBezTo>
                  <a:pt x="277" y="35"/>
                  <a:pt x="277" y="35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2" y="32"/>
                  <a:pt x="269" y="29"/>
                  <a:pt x="269" y="29"/>
                </a:cubicBezTo>
                <a:cubicBezTo>
                  <a:pt x="269" y="28"/>
                  <a:pt x="271" y="30"/>
                  <a:pt x="271" y="29"/>
                </a:cubicBezTo>
                <a:cubicBezTo>
                  <a:pt x="272" y="29"/>
                  <a:pt x="266" y="26"/>
                  <a:pt x="266" y="26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7"/>
                  <a:pt x="264" y="26"/>
                  <a:pt x="264" y="26"/>
                </a:cubicBezTo>
                <a:cubicBezTo>
                  <a:pt x="264" y="26"/>
                  <a:pt x="263" y="26"/>
                  <a:pt x="264" y="26"/>
                </a:cubicBezTo>
                <a:cubicBezTo>
                  <a:pt x="261" y="27"/>
                  <a:pt x="261" y="23"/>
                  <a:pt x="261" y="23"/>
                </a:cubicBezTo>
                <a:cubicBezTo>
                  <a:pt x="261" y="20"/>
                  <a:pt x="258" y="22"/>
                  <a:pt x="257" y="23"/>
                </a:cubicBezTo>
                <a:cubicBezTo>
                  <a:pt x="257" y="22"/>
                  <a:pt x="257" y="22"/>
                  <a:pt x="257" y="22"/>
                </a:cubicBezTo>
                <a:cubicBezTo>
                  <a:pt x="257" y="21"/>
                  <a:pt x="257" y="21"/>
                  <a:pt x="257" y="22"/>
                </a:cubicBezTo>
                <a:cubicBezTo>
                  <a:pt x="255" y="20"/>
                  <a:pt x="252" y="17"/>
                  <a:pt x="252" y="19"/>
                </a:cubicBezTo>
                <a:cubicBezTo>
                  <a:pt x="253" y="19"/>
                  <a:pt x="253" y="20"/>
                  <a:pt x="253" y="20"/>
                </a:cubicBezTo>
                <a:cubicBezTo>
                  <a:pt x="254" y="20"/>
                  <a:pt x="252" y="21"/>
                  <a:pt x="252" y="21"/>
                </a:cubicBezTo>
                <a:cubicBezTo>
                  <a:pt x="252" y="21"/>
                  <a:pt x="250" y="18"/>
                  <a:pt x="250" y="18"/>
                </a:cubicBezTo>
                <a:cubicBezTo>
                  <a:pt x="250" y="18"/>
                  <a:pt x="249" y="20"/>
                  <a:pt x="249" y="19"/>
                </a:cubicBezTo>
                <a:cubicBezTo>
                  <a:pt x="248" y="18"/>
                  <a:pt x="245" y="14"/>
                  <a:pt x="244" y="15"/>
                </a:cubicBezTo>
                <a:cubicBezTo>
                  <a:pt x="249" y="10"/>
                  <a:pt x="292" y="40"/>
                  <a:pt x="295" y="43"/>
                </a:cubicBezTo>
                <a:cubicBezTo>
                  <a:pt x="297" y="44"/>
                  <a:pt x="301" y="47"/>
                  <a:pt x="303" y="48"/>
                </a:cubicBezTo>
                <a:cubicBezTo>
                  <a:pt x="301" y="48"/>
                  <a:pt x="306" y="49"/>
                  <a:pt x="304" y="49"/>
                </a:cubicBezTo>
                <a:cubicBezTo>
                  <a:pt x="303" y="49"/>
                  <a:pt x="306" y="50"/>
                  <a:pt x="308" y="51"/>
                </a:cubicBezTo>
                <a:cubicBezTo>
                  <a:pt x="308" y="51"/>
                  <a:pt x="308" y="51"/>
                  <a:pt x="307" y="51"/>
                </a:cubicBezTo>
                <a:cubicBezTo>
                  <a:pt x="303" y="51"/>
                  <a:pt x="289" y="59"/>
                  <a:pt x="290" y="65"/>
                </a:cubicBezTo>
                <a:cubicBezTo>
                  <a:pt x="291" y="65"/>
                  <a:pt x="291" y="65"/>
                  <a:pt x="292" y="65"/>
                </a:cubicBezTo>
                <a:cubicBezTo>
                  <a:pt x="290" y="65"/>
                  <a:pt x="283" y="76"/>
                  <a:pt x="281" y="78"/>
                </a:cubicBezTo>
                <a:cubicBezTo>
                  <a:pt x="281" y="79"/>
                  <a:pt x="280" y="79"/>
                  <a:pt x="280" y="80"/>
                </a:cubicBezTo>
                <a:cubicBezTo>
                  <a:pt x="280" y="80"/>
                  <a:pt x="273" y="95"/>
                  <a:pt x="273" y="95"/>
                </a:cubicBezTo>
                <a:cubicBezTo>
                  <a:pt x="272" y="94"/>
                  <a:pt x="266" y="107"/>
                  <a:pt x="262" y="112"/>
                </a:cubicBezTo>
                <a:cubicBezTo>
                  <a:pt x="261" y="110"/>
                  <a:pt x="261" y="109"/>
                  <a:pt x="260" y="108"/>
                </a:cubicBezTo>
                <a:cubicBezTo>
                  <a:pt x="260" y="109"/>
                  <a:pt x="261" y="110"/>
                  <a:pt x="262" y="111"/>
                </a:cubicBezTo>
                <a:cubicBezTo>
                  <a:pt x="260" y="111"/>
                  <a:pt x="244" y="116"/>
                  <a:pt x="244" y="117"/>
                </a:cubicBezTo>
                <a:cubicBezTo>
                  <a:pt x="244" y="117"/>
                  <a:pt x="255" y="114"/>
                  <a:pt x="257" y="114"/>
                </a:cubicBezTo>
                <a:cubicBezTo>
                  <a:pt x="257" y="113"/>
                  <a:pt x="258" y="112"/>
                  <a:pt x="257" y="113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59" y="113"/>
                  <a:pt x="260" y="113"/>
                  <a:pt x="261" y="113"/>
                </a:cubicBezTo>
                <a:cubicBezTo>
                  <a:pt x="261" y="114"/>
                  <a:pt x="260" y="114"/>
                  <a:pt x="260" y="114"/>
                </a:cubicBezTo>
                <a:cubicBezTo>
                  <a:pt x="260" y="114"/>
                  <a:pt x="260" y="114"/>
                  <a:pt x="260" y="115"/>
                </a:cubicBezTo>
                <a:cubicBezTo>
                  <a:pt x="257" y="114"/>
                  <a:pt x="253" y="116"/>
                  <a:pt x="245" y="118"/>
                </a:cubicBezTo>
                <a:cubicBezTo>
                  <a:pt x="244" y="118"/>
                  <a:pt x="242" y="118"/>
                  <a:pt x="241" y="119"/>
                </a:cubicBezTo>
                <a:cubicBezTo>
                  <a:pt x="241" y="119"/>
                  <a:pt x="241" y="118"/>
                  <a:pt x="241" y="118"/>
                </a:cubicBezTo>
                <a:cubicBezTo>
                  <a:pt x="242" y="118"/>
                  <a:pt x="244" y="116"/>
                  <a:pt x="243" y="116"/>
                </a:cubicBezTo>
                <a:cubicBezTo>
                  <a:pt x="243" y="116"/>
                  <a:pt x="241" y="116"/>
                  <a:pt x="240" y="117"/>
                </a:cubicBezTo>
                <a:cubicBezTo>
                  <a:pt x="240" y="116"/>
                  <a:pt x="240" y="116"/>
                  <a:pt x="240" y="116"/>
                </a:cubicBezTo>
                <a:cubicBezTo>
                  <a:pt x="242" y="115"/>
                  <a:pt x="244" y="115"/>
                  <a:pt x="247" y="114"/>
                </a:cubicBezTo>
                <a:cubicBezTo>
                  <a:pt x="247" y="114"/>
                  <a:pt x="247" y="113"/>
                  <a:pt x="247" y="114"/>
                </a:cubicBezTo>
                <a:cubicBezTo>
                  <a:pt x="247" y="114"/>
                  <a:pt x="247" y="114"/>
                  <a:pt x="247" y="114"/>
                </a:cubicBezTo>
                <a:cubicBezTo>
                  <a:pt x="251" y="113"/>
                  <a:pt x="255" y="112"/>
                  <a:pt x="257" y="110"/>
                </a:cubicBezTo>
                <a:cubicBezTo>
                  <a:pt x="258" y="111"/>
                  <a:pt x="258" y="111"/>
                  <a:pt x="257" y="110"/>
                </a:cubicBezTo>
                <a:cubicBezTo>
                  <a:pt x="259" y="110"/>
                  <a:pt x="259" y="109"/>
                  <a:pt x="259" y="109"/>
                </a:cubicBezTo>
                <a:cubicBezTo>
                  <a:pt x="259" y="108"/>
                  <a:pt x="239" y="114"/>
                  <a:pt x="239" y="115"/>
                </a:cubicBezTo>
                <a:cubicBezTo>
                  <a:pt x="239" y="115"/>
                  <a:pt x="239" y="115"/>
                  <a:pt x="238" y="115"/>
                </a:cubicBezTo>
                <a:cubicBezTo>
                  <a:pt x="238" y="115"/>
                  <a:pt x="237" y="114"/>
                  <a:pt x="236" y="115"/>
                </a:cubicBezTo>
                <a:cubicBezTo>
                  <a:pt x="236" y="115"/>
                  <a:pt x="236" y="115"/>
                  <a:pt x="236" y="115"/>
                </a:cubicBezTo>
                <a:cubicBezTo>
                  <a:pt x="235" y="115"/>
                  <a:pt x="234" y="116"/>
                  <a:pt x="234" y="116"/>
                </a:cubicBezTo>
                <a:cubicBezTo>
                  <a:pt x="233" y="115"/>
                  <a:pt x="232" y="114"/>
                  <a:pt x="232" y="114"/>
                </a:cubicBezTo>
                <a:cubicBezTo>
                  <a:pt x="229" y="112"/>
                  <a:pt x="229" y="115"/>
                  <a:pt x="229" y="117"/>
                </a:cubicBezTo>
                <a:cubicBezTo>
                  <a:pt x="224" y="118"/>
                  <a:pt x="219" y="119"/>
                  <a:pt x="219" y="119"/>
                </a:cubicBezTo>
                <a:cubicBezTo>
                  <a:pt x="221" y="120"/>
                  <a:pt x="228" y="118"/>
                  <a:pt x="232" y="117"/>
                </a:cubicBezTo>
                <a:cubicBezTo>
                  <a:pt x="232" y="118"/>
                  <a:pt x="232" y="119"/>
                  <a:pt x="231" y="121"/>
                </a:cubicBezTo>
                <a:cubicBezTo>
                  <a:pt x="231" y="121"/>
                  <a:pt x="230" y="121"/>
                  <a:pt x="229" y="121"/>
                </a:cubicBezTo>
                <a:cubicBezTo>
                  <a:pt x="229" y="121"/>
                  <a:pt x="229" y="121"/>
                  <a:pt x="229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19"/>
                  <a:pt x="229" y="119"/>
                  <a:pt x="229" y="119"/>
                </a:cubicBezTo>
                <a:cubicBezTo>
                  <a:pt x="229" y="119"/>
                  <a:pt x="228" y="120"/>
                  <a:pt x="228" y="122"/>
                </a:cubicBezTo>
                <a:cubicBezTo>
                  <a:pt x="221" y="123"/>
                  <a:pt x="214" y="124"/>
                  <a:pt x="208" y="125"/>
                </a:cubicBezTo>
                <a:close/>
                <a:moveTo>
                  <a:pt x="93" y="140"/>
                </a:moveTo>
                <a:cubicBezTo>
                  <a:pt x="93" y="141"/>
                  <a:pt x="93" y="140"/>
                  <a:pt x="93" y="140"/>
                </a:cubicBezTo>
                <a:close/>
                <a:moveTo>
                  <a:pt x="101" y="139"/>
                </a:moveTo>
                <a:cubicBezTo>
                  <a:pt x="101" y="140"/>
                  <a:pt x="101" y="138"/>
                  <a:pt x="101" y="139"/>
                </a:cubicBezTo>
                <a:close/>
                <a:moveTo>
                  <a:pt x="104" y="138"/>
                </a:moveTo>
                <a:cubicBezTo>
                  <a:pt x="104" y="140"/>
                  <a:pt x="104" y="137"/>
                  <a:pt x="104" y="138"/>
                </a:cubicBezTo>
                <a:close/>
                <a:moveTo>
                  <a:pt x="109" y="137"/>
                </a:moveTo>
                <a:cubicBezTo>
                  <a:pt x="109" y="137"/>
                  <a:pt x="108" y="136"/>
                  <a:pt x="109" y="137"/>
                </a:cubicBezTo>
                <a:close/>
                <a:moveTo>
                  <a:pt x="141" y="133"/>
                </a:moveTo>
                <a:cubicBezTo>
                  <a:pt x="142" y="131"/>
                  <a:pt x="142" y="133"/>
                  <a:pt x="142" y="133"/>
                </a:cubicBezTo>
                <a:cubicBezTo>
                  <a:pt x="143" y="134"/>
                  <a:pt x="140" y="133"/>
                  <a:pt x="141" y="133"/>
                </a:cubicBezTo>
                <a:close/>
                <a:moveTo>
                  <a:pt x="23" y="117"/>
                </a:moveTo>
                <a:cubicBezTo>
                  <a:pt x="22" y="117"/>
                  <a:pt x="25" y="117"/>
                  <a:pt x="23" y="117"/>
                </a:cubicBezTo>
                <a:close/>
                <a:moveTo>
                  <a:pt x="49" y="79"/>
                </a:moveTo>
                <a:cubicBezTo>
                  <a:pt x="46" y="81"/>
                  <a:pt x="50" y="78"/>
                  <a:pt x="49" y="79"/>
                </a:cubicBezTo>
                <a:close/>
                <a:moveTo>
                  <a:pt x="74" y="76"/>
                </a:moveTo>
                <a:cubicBezTo>
                  <a:pt x="74" y="76"/>
                  <a:pt x="74" y="74"/>
                  <a:pt x="74" y="76"/>
                </a:cubicBezTo>
                <a:close/>
                <a:moveTo>
                  <a:pt x="84" y="74"/>
                </a:moveTo>
                <a:cubicBezTo>
                  <a:pt x="85" y="74"/>
                  <a:pt x="84" y="73"/>
                  <a:pt x="84" y="74"/>
                </a:cubicBezTo>
                <a:close/>
                <a:moveTo>
                  <a:pt x="87" y="74"/>
                </a:moveTo>
                <a:cubicBezTo>
                  <a:pt x="87" y="74"/>
                  <a:pt x="87" y="73"/>
                  <a:pt x="87" y="74"/>
                </a:cubicBezTo>
                <a:close/>
                <a:moveTo>
                  <a:pt x="106" y="71"/>
                </a:moveTo>
                <a:cubicBezTo>
                  <a:pt x="107" y="71"/>
                  <a:pt x="108" y="71"/>
                  <a:pt x="108" y="71"/>
                </a:cubicBezTo>
                <a:cubicBezTo>
                  <a:pt x="108" y="72"/>
                  <a:pt x="106" y="72"/>
                  <a:pt x="106" y="71"/>
                </a:cubicBezTo>
                <a:close/>
                <a:moveTo>
                  <a:pt x="110" y="71"/>
                </a:move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lose/>
                <a:moveTo>
                  <a:pt x="238" y="26"/>
                </a:moveTo>
                <a:cubicBezTo>
                  <a:pt x="237" y="26"/>
                  <a:pt x="241" y="26"/>
                  <a:pt x="238" y="26"/>
                </a:cubicBezTo>
                <a:close/>
                <a:moveTo>
                  <a:pt x="255" y="22"/>
                </a:moveTo>
                <a:cubicBezTo>
                  <a:pt x="255" y="23"/>
                  <a:pt x="257" y="20"/>
                  <a:pt x="255" y="22"/>
                </a:cubicBezTo>
                <a:close/>
                <a:moveTo>
                  <a:pt x="259" y="23"/>
                </a:moveTo>
                <a:cubicBezTo>
                  <a:pt x="259" y="23"/>
                  <a:pt x="259" y="22"/>
                  <a:pt x="259" y="23"/>
                </a:cubicBezTo>
                <a:close/>
                <a:moveTo>
                  <a:pt x="260" y="23"/>
                </a:moveTo>
                <a:cubicBezTo>
                  <a:pt x="259" y="24"/>
                  <a:pt x="260" y="22"/>
                  <a:pt x="260" y="23"/>
                </a:cubicBezTo>
                <a:close/>
                <a:moveTo>
                  <a:pt x="262" y="26"/>
                </a:moveTo>
                <a:cubicBezTo>
                  <a:pt x="262" y="27"/>
                  <a:pt x="262" y="25"/>
                  <a:pt x="262" y="26"/>
                </a:cubicBezTo>
                <a:close/>
                <a:moveTo>
                  <a:pt x="263" y="27"/>
                </a:moveTo>
                <a:cubicBezTo>
                  <a:pt x="262" y="28"/>
                  <a:pt x="264" y="26"/>
                  <a:pt x="263" y="27"/>
                </a:cubicBezTo>
                <a:close/>
                <a:moveTo>
                  <a:pt x="272" y="32"/>
                </a:moveTo>
                <a:cubicBezTo>
                  <a:pt x="271" y="34"/>
                  <a:pt x="273" y="32"/>
                  <a:pt x="272" y="32"/>
                </a:cubicBezTo>
                <a:close/>
                <a:moveTo>
                  <a:pt x="295" y="61"/>
                </a:moveTo>
                <a:cubicBezTo>
                  <a:pt x="294" y="60"/>
                  <a:pt x="296" y="62"/>
                  <a:pt x="295" y="61"/>
                </a:cubicBezTo>
                <a:close/>
                <a:moveTo>
                  <a:pt x="292" y="65"/>
                </a:moveTo>
                <a:cubicBezTo>
                  <a:pt x="293" y="64"/>
                  <a:pt x="293" y="64"/>
                  <a:pt x="294" y="63"/>
                </a:cubicBezTo>
                <a:cubicBezTo>
                  <a:pt x="295" y="63"/>
                  <a:pt x="290" y="68"/>
                  <a:pt x="292" y="65"/>
                </a:cubicBezTo>
                <a:close/>
                <a:moveTo>
                  <a:pt x="292" y="70"/>
                </a:moveTo>
                <a:cubicBezTo>
                  <a:pt x="291" y="69"/>
                  <a:pt x="292" y="70"/>
                  <a:pt x="292" y="70"/>
                </a:cubicBezTo>
                <a:close/>
                <a:moveTo>
                  <a:pt x="285" y="80"/>
                </a:moveTo>
                <a:cubicBezTo>
                  <a:pt x="285" y="79"/>
                  <a:pt x="286" y="78"/>
                  <a:pt x="287" y="78"/>
                </a:cubicBezTo>
                <a:cubicBezTo>
                  <a:pt x="287" y="78"/>
                  <a:pt x="285" y="82"/>
                  <a:pt x="285" y="80"/>
                </a:cubicBezTo>
                <a:close/>
                <a:moveTo>
                  <a:pt x="269" y="124"/>
                </a:moveTo>
                <a:cubicBezTo>
                  <a:pt x="269" y="124"/>
                  <a:pt x="269" y="125"/>
                  <a:pt x="269" y="125"/>
                </a:cubicBezTo>
                <a:cubicBezTo>
                  <a:pt x="269" y="125"/>
                  <a:pt x="269" y="125"/>
                  <a:pt x="269" y="125"/>
                </a:cubicBezTo>
                <a:cubicBezTo>
                  <a:pt x="269" y="125"/>
                  <a:pt x="269" y="124"/>
                  <a:pt x="269" y="124"/>
                </a:cubicBezTo>
                <a:cubicBezTo>
                  <a:pt x="269" y="124"/>
                  <a:pt x="268" y="124"/>
                  <a:pt x="268" y="124"/>
                </a:cubicBezTo>
                <a:cubicBezTo>
                  <a:pt x="268" y="123"/>
                  <a:pt x="269" y="123"/>
                  <a:pt x="269" y="123"/>
                </a:cubicBezTo>
                <a:cubicBezTo>
                  <a:pt x="269" y="123"/>
                  <a:pt x="269" y="124"/>
                  <a:pt x="269" y="124"/>
                </a:cubicBezTo>
                <a:cubicBezTo>
                  <a:pt x="269" y="124"/>
                  <a:pt x="269" y="125"/>
                  <a:pt x="269" y="125"/>
                </a:cubicBezTo>
                <a:cubicBezTo>
                  <a:pt x="269" y="124"/>
                  <a:pt x="269" y="124"/>
                  <a:pt x="269" y="124"/>
                </a:cubicBezTo>
                <a:cubicBezTo>
                  <a:pt x="269" y="124"/>
                  <a:pt x="269" y="124"/>
                  <a:pt x="269" y="124"/>
                </a:cubicBezTo>
                <a:close/>
                <a:moveTo>
                  <a:pt x="267" y="136"/>
                </a:moveTo>
                <a:cubicBezTo>
                  <a:pt x="267" y="136"/>
                  <a:pt x="267" y="136"/>
                  <a:pt x="267" y="136"/>
                </a:cubicBezTo>
                <a:cubicBezTo>
                  <a:pt x="267" y="136"/>
                  <a:pt x="267" y="136"/>
                  <a:pt x="267" y="136"/>
                </a:cubicBezTo>
                <a:cubicBezTo>
                  <a:pt x="267" y="137"/>
                  <a:pt x="268" y="137"/>
                  <a:pt x="267" y="136"/>
                </a:cubicBezTo>
                <a:close/>
                <a:moveTo>
                  <a:pt x="267" y="129"/>
                </a:moveTo>
                <a:cubicBezTo>
                  <a:pt x="267" y="129"/>
                  <a:pt x="267" y="129"/>
                  <a:pt x="267" y="129"/>
                </a:cubicBezTo>
                <a:cubicBezTo>
                  <a:pt x="267" y="129"/>
                  <a:pt x="267" y="129"/>
                  <a:pt x="267" y="129"/>
                </a:cubicBezTo>
                <a:cubicBezTo>
                  <a:pt x="267" y="129"/>
                  <a:pt x="267" y="129"/>
                  <a:pt x="267" y="129"/>
                </a:cubicBezTo>
                <a:close/>
                <a:moveTo>
                  <a:pt x="267" y="138"/>
                </a:moveTo>
                <a:cubicBezTo>
                  <a:pt x="266" y="137"/>
                  <a:pt x="268" y="139"/>
                  <a:pt x="267" y="138"/>
                </a:cubicBezTo>
                <a:close/>
                <a:moveTo>
                  <a:pt x="267" y="127"/>
                </a:moveTo>
                <a:cubicBezTo>
                  <a:pt x="268" y="126"/>
                  <a:pt x="268" y="126"/>
                  <a:pt x="269" y="125"/>
                </a:cubicBezTo>
                <a:cubicBezTo>
                  <a:pt x="269" y="126"/>
                  <a:pt x="268" y="126"/>
                  <a:pt x="268" y="126"/>
                </a:cubicBezTo>
                <a:cubicBezTo>
                  <a:pt x="268" y="126"/>
                  <a:pt x="267" y="126"/>
                  <a:pt x="267" y="127"/>
                </a:cubicBezTo>
                <a:close/>
                <a:moveTo>
                  <a:pt x="269" y="123"/>
                </a:moveTo>
                <a:cubicBezTo>
                  <a:pt x="270" y="120"/>
                  <a:pt x="271" y="118"/>
                  <a:pt x="273" y="116"/>
                </a:cubicBezTo>
                <a:cubicBezTo>
                  <a:pt x="272" y="118"/>
                  <a:pt x="271" y="121"/>
                  <a:pt x="269" y="124"/>
                </a:cubicBezTo>
                <a:cubicBezTo>
                  <a:pt x="269" y="124"/>
                  <a:pt x="269" y="123"/>
                  <a:pt x="269" y="123"/>
                </a:cubicBezTo>
                <a:close/>
                <a:moveTo>
                  <a:pt x="265" y="116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4" y="115"/>
                  <a:pt x="264" y="116"/>
                  <a:pt x="265" y="116"/>
                </a:cubicBezTo>
                <a:cubicBezTo>
                  <a:pt x="264" y="116"/>
                  <a:pt x="264" y="117"/>
                  <a:pt x="264" y="117"/>
                </a:cubicBezTo>
                <a:cubicBezTo>
                  <a:pt x="264" y="117"/>
                  <a:pt x="263" y="117"/>
                  <a:pt x="263" y="116"/>
                </a:cubicBezTo>
                <a:cubicBezTo>
                  <a:pt x="263" y="116"/>
                  <a:pt x="264" y="115"/>
                  <a:pt x="264" y="115"/>
                </a:cubicBezTo>
                <a:cubicBezTo>
                  <a:pt x="263" y="115"/>
                  <a:pt x="263" y="115"/>
                  <a:pt x="262" y="116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2" y="115"/>
                  <a:pt x="263" y="115"/>
                  <a:pt x="263" y="114"/>
                </a:cubicBezTo>
                <a:cubicBezTo>
                  <a:pt x="263" y="114"/>
                  <a:pt x="264" y="115"/>
                  <a:pt x="264" y="115"/>
                </a:cubicBezTo>
                <a:cubicBezTo>
                  <a:pt x="264" y="115"/>
                  <a:pt x="264" y="114"/>
                  <a:pt x="263" y="113"/>
                </a:cubicBezTo>
                <a:cubicBezTo>
                  <a:pt x="264" y="112"/>
                  <a:pt x="264" y="111"/>
                  <a:pt x="265" y="112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1"/>
                  <a:pt x="268" y="105"/>
                  <a:pt x="269" y="106"/>
                </a:cubicBezTo>
                <a:cubicBezTo>
                  <a:pt x="269" y="106"/>
                  <a:pt x="269" y="107"/>
                  <a:pt x="269" y="107"/>
                </a:cubicBezTo>
                <a:cubicBezTo>
                  <a:pt x="270" y="107"/>
                  <a:pt x="271" y="104"/>
                  <a:pt x="271" y="102"/>
                </a:cubicBezTo>
                <a:cubicBezTo>
                  <a:pt x="271" y="103"/>
                  <a:pt x="270" y="102"/>
                  <a:pt x="270" y="101"/>
                </a:cubicBezTo>
                <a:cubicBezTo>
                  <a:pt x="270" y="101"/>
                  <a:pt x="272" y="99"/>
                  <a:pt x="274" y="97"/>
                </a:cubicBezTo>
                <a:cubicBezTo>
                  <a:pt x="274" y="97"/>
                  <a:pt x="274" y="97"/>
                  <a:pt x="273" y="97"/>
                </a:cubicBezTo>
                <a:cubicBezTo>
                  <a:pt x="273" y="97"/>
                  <a:pt x="274" y="97"/>
                  <a:pt x="274" y="97"/>
                </a:cubicBezTo>
                <a:cubicBezTo>
                  <a:pt x="276" y="95"/>
                  <a:pt x="277" y="94"/>
                  <a:pt x="276" y="94"/>
                </a:cubicBezTo>
                <a:cubicBezTo>
                  <a:pt x="276" y="94"/>
                  <a:pt x="275" y="95"/>
                  <a:pt x="275" y="95"/>
                </a:cubicBezTo>
                <a:cubicBezTo>
                  <a:pt x="275" y="95"/>
                  <a:pt x="274" y="93"/>
                  <a:pt x="274" y="94"/>
                </a:cubicBezTo>
                <a:cubicBezTo>
                  <a:pt x="275" y="92"/>
                  <a:pt x="278" y="91"/>
                  <a:pt x="279" y="90"/>
                </a:cubicBezTo>
                <a:cubicBezTo>
                  <a:pt x="279" y="90"/>
                  <a:pt x="277" y="89"/>
                  <a:pt x="278" y="88"/>
                </a:cubicBezTo>
                <a:cubicBezTo>
                  <a:pt x="281" y="87"/>
                  <a:pt x="282" y="86"/>
                  <a:pt x="284" y="82"/>
                </a:cubicBezTo>
                <a:cubicBezTo>
                  <a:pt x="283" y="82"/>
                  <a:pt x="285" y="80"/>
                  <a:pt x="285" y="81"/>
                </a:cubicBezTo>
                <a:cubicBezTo>
                  <a:pt x="278" y="92"/>
                  <a:pt x="271" y="104"/>
                  <a:pt x="265" y="116"/>
                </a:cubicBezTo>
                <a:close/>
                <a:moveTo>
                  <a:pt x="262" y="119"/>
                </a:moveTo>
                <a:cubicBezTo>
                  <a:pt x="263" y="119"/>
                  <a:pt x="263" y="119"/>
                  <a:pt x="263" y="119"/>
                </a:cubicBezTo>
                <a:cubicBezTo>
                  <a:pt x="263" y="119"/>
                  <a:pt x="263" y="119"/>
                  <a:pt x="263" y="119"/>
                </a:cubicBezTo>
                <a:cubicBezTo>
                  <a:pt x="263" y="119"/>
                  <a:pt x="263" y="119"/>
                  <a:pt x="263" y="120"/>
                </a:cubicBezTo>
                <a:cubicBezTo>
                  <a:pt x="263" y="119"/>
                  <a:pt x="263" y="119"/>
                  <a:pt x="262" y="119"/>
                </a:cubicBezTo>
                <a:close/>
                <a:moveTo>
                  <a:pt x="263" y="120"/>
                </a:moveTo>
                <a:cubicBezTo>
                  <a:pt x="263" y="120"/>
                  <a:pt x="262" y="120"/>
                  <a:pt x="262" y="120"/>
                </a:cubicBezTo>
                <a:cubicBezTo>
                  <a:pt x="262" y="120"/>
                  <a:pt x="262" y="120"/>
                  <a:pt x="262" y="120"/>
                </a:cubicBezTo>
                <a:cubicBezTo>
                  <a:pt x="262" y="119"/>
                  <a:pt x="262" y="119"/>
                  <a:pt x="262" y="119"/>
                </a:cubicBezTo>
                <a:cubicBezTo>
                  <a:pt x="262" y="120"/>
                  <a:pt x="262" y="120"/>
                  <a:pt x="263" y="120"/>
                </a:cubicBezTo>
                <a:close/>
                <a:moveTo>
                  <a:pt x="264" y="111"/>
                </a:moveTo>
                <a:cubicBezTo>
                  <a:pt x="262" y="110"/>
                  <a:pt x="264" y="112"/>
                  <a:pt x="264" y="111"/>
                </a:cubicBezTo>
                <a:close/>
                <a:moveTo>
                  <a:pt x="269" y="105"/>
                </a:moveTo>
                <a:cubicBezTo>
                  <a:pt x="268" y="105"/>
                  <a:pt x="270" y="106"/>
                  <a:pt x="269" y="105"/>
                </a:cubicBezTo>
                <a:close/>
                <a:moveTo>
                  <a:pt x="270" y="104"/>
                </a:moveTo>
                <a:cubicBezTo>
                  <a:pt x="269" y="104"/>
                  <a:pt x="271" y="104"/>
                  <a:pt x="270" y="104"/>
                </a:cubicBezTo>
                <a:close/>
                <a:moveTo>
                  <a:pt x="283" y="81"/>
                </a:moveTo>
                <a:cubicBezTo>
                  <a:pt x="283" y="81"/>
                  <a:pt x="283" y="81"/>
                  <a:pt x="283" y="81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81"/>
                  <a:pt x="283" y="81"/>
                  <a:pt x="283" y="81"/>
                </a:cubicBezTo>
                <a:close/>
                <a:moveTo>
                  <a:pt x="283" y="80"/>
                </a:moveTo>
                <a:cubicBezTo>
                  <a:pt x="284" y="80"/>
                  <a:pt x="284" y="80"/>
                  <a:pt x="284" y="80"/>
                </a:cubicBezTo>
                <a:cubicBezTo>
                  <a:pt x="283" y="80"/>
                  <a:pt x="284" y="80"/>
                  <a:pt x="284" y="80"/>
                </a:cubicBezTo>
                <a:cubicBezTo>
                  <a:pt x="284" y="80"/>
                  <a:pt x="284" y="80"/>
                  <a:pt x="283" y="80"/>
                </a:cubicBezTo>
                <a:close/>
                <a:moveTo>
                  <a:pt x="259" y="124"/>
                </a:moveTo>
                <a:cubicBezTo>
                  <a:pt x="258" y="124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7" y="125"/>
                  <a:pt x="258" y="125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55" y="135"/>
                  <a:pt x="250" y="144"/>
                  <a:pt x="245" y="153"/>
                </a:cubicBezTo>
                <a:cubicBezTo>
                  <a:pt x="243" y="155"/>
                  <a:pt x="242" y="157"/>
                  <a:pt x="240" y="160"/>
                </a:cubicBezTo>
                <a:cubicBezTo>
                  <a:pt x="239" y="160"/>
                  <a:pt x="238" y="159"/>
                  <a:pt x="238" y="159"/>
                </a:cubicBezTo>
                <a:cubicBezTo>
                  <a:pt x="237" y="160"/>
                  <a:pt x="236" y="161"/>
                  <a:pt x="235" y="162"/>
                </a:cubicBezTo>
                <a:cubicBezTo>
                  <a:pt x="235" y="160"/>
                  <a:pt x="234" y="159"/>
                  <a:pt x="233" y="159"/>
                </a:cubicBezTo>
                <a:cubicBezTo>
                  <a:pt x="233" y="156"/>
                  <a:pt x="234" y="154"/>
                  <a:pt x="234" y="153"/>
                </a:cubicBezTo>
                <a:cubicBezTo>
                  <a:pt x="234" y="153"/>
                  <a:pt x="233" y="153"/>
                  <a:pt x="233" y="153"/>
                </a:cubicBezTo>
                <a:cubicBezTo>
                  <a:pt x="233" y="153"/>
                  <a:pt x="233" y="153"/>
                  <a:pt x="233" y="153"/>
                </a:cubicBezTo>
                <a:cubicBezTo>
                  <a:pt x="233" y="151"/>
                  <a:pt x="234" y="148"/>
                  <a:pt x="234" y="145"/>
                </a:cubicBezTo>
                <a:cubicBezTo>
                  <a:pt x="234" y="145"/>
                  <a:pt x="233" y="145"/>
                  <a:pt x="234" y="145"/>
                </a:cubicBezTo>
                <a:cubicBezTo>
                  <a:pt x="234" y="145"/>
                  <a:pt x="234" y="145"/>
                  <a:pt x="234" y="145"/>
                </a:cubicBezTo>
                <a:cubicBezTo>
                  <a:pt x="235" y="143"/>
                  <a:pt x="235" y="141"/>
                  <a:pt x="235" y="141"/>
                </a:cubicBezTo>
                <a:cubicBezTo>
                  <a:pt x="235" y="141"/>
                  <a:pt x="235" y="141"/>
                  <a:pt x="235" y="142"/>
                </a:cubicBezTo>
                <a:cubicBezTo>
                  <a:pt x="236" y="139"/>
                  <a:pt x="239" y="132"/>
                  <a:pt x="240" y="126"/>
                </a:cubicBezTo>
                <a:cubicBezTo>
                  <a:pt x="241" y="126"/>
                  <a:pt x="242" y="126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7" y="125"/>
                  <a:pt x="251" y="124"/>
                  <a:pt x="255" y="123"/>
                </a:cubicBezTo>
                <a:cubicBezTo>
                  <a:pt x="254" y="124"/>
                  <a:pt x="254" y="125"/>
                  <a:pt x="253" y="126"/>
                </a:cubicBezTo>
                <a:cubicBezTo>
                  <a:pt x="253" y="126"/>
                  <a:pt x="253" y="126"/>
                  <a:pt x="253" y="127"/>
                </a:cubicBezTo>
                <a:cubicBezTo>
                  <a:pt x="253" y="127"/>
                  <a:pt x="253" y="127"/>
                  <a:pt x="253" y="127"/>
                </a:cubicBezTo>
                <a:cubicBezTo>
                  <a:pt x="251" y="129"/>
                  <a:pt x="248" y="135"/>
                  <a:pt x="248" y="135"/>
                </a:cubicBezTo>
                <a:cubicBezTo>
                  <a:pt x="248" y="135"/>
                  <a:pt x="248" y="137"/>
                  <a:pt x="248" y="137"/>
                </a:cubicBezTo>
                <a:cubicBezTo>
                  <a:pt x="248" y="137"/>
                  <a:pt x="249" y="135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4" y="128"/>
                  <a:pt x="255" y="125"/>
                  <a:pt x="257" y="123"/>
                </a:cubicBezTo>
                <a:cubicBezTo>
                  <a:pt x="258" y="123"/>
                  <a:pt x="258" y="123"/>
                  <a:pt x="259" y="122"/>
                </a:cubicBezTo>
                <a:cubicBezTo>
                  <a:pt x="259" y="123"/>
                  <a:pt x="259" y="123"/>
                  <a:pt x="259" y="123"/>
                </a:cubicBezTo>
                <a:cubicBezTo>
                  <a:pt x="259" y="123"/>
                  <a:pt x="259" y="123"/>
                  <a:pt x="259" y="122"/>
                </a:cubicBezTo>
                <a:cubicBezTo>
                  <a:pt x="260" y="122"/>
                  <a:pt x="261" y="122"/>
                  <a:pt x="261" y="122"/>
                </a:cubicBezTo>
                <a:cubicBezTo>
                  <a:pt x="261" y="122"/>
                  <a:pt x="261" y="123"/>
                  <a:pt x="261" y="123"/>
                </a:cubicBezTo>
                <a:cubicBezTo>
                  <a:pt x="260" y="123"/>
                  <a:pt x="259" y="124"/>
                  <a:pt x="259" y="124"/>
                </a:cubicBezTo>
                <a:cubicBezTo>
                  <a:pt x="259" y="124"/>
                  <a:pt x="259" y="124"/>
                  <a:pt x="259" y="124"/>
                </a:cubicBezTo>
                <a:close/>
                <a:moveTo>
                  <a:pt x="253" y="160"/>
                </a:moveTo>
                <a:cubicBezTo>
                  <a:pt x="252" y="160"/>
                  <a:pt x="252" y="161"/>
                  <a:pt x="253" y="160"/>
                </a:cubicBezTo>
                <a:cubicBezTo>
                  <a:pt x="252" y="161"/>
                  <a:pt x="249" y="162"/>
                  <a:pt x="249" y="163"/>
                </a:cubicBezTo>
                <a:cubicBezTo>
                  <a:pt x="249" y="162"/>
                  <a:pt x="250" y="161"/>
                  <a:pt x="251" y="159"/>
                </a:cubicBezTo>
                <a:cubicBezTo>
                  <a:pt x="252" y="159"/>
                  <a:pt x="252" y="159"/>
                  <a:pt x="251" y="159"/>
                </a:cubicBezTo>
                <a:cubicBezTo>
                  <a:pt x="252" y="159"/>
                  <a:pt x="252" y="158"/>
                  <a:pt x="252" y="158"/>
                </a:cubicBezTo>
                <a:cubicBezTo>
                  <a:pt x="250" y="156"/>
                  <a:pt x="253" y="157"/>
                  <a:pt x="253" y="157"/>
                </a:cubicBezTo>
                <a:cubicBezTo>
                  <a:pt x="253" y="157"/>
                  <a:pt x="253" y="159"/>
                  <a:pt x="253" y="160"/>
                </a:cubicBezTo>
                <a:cubicBezTo>
                  <a:pt x="253" y="160"/>
                  <a:pt x="253" y="160"/>
                  <a:pt x="253" y="160"/>
                </a:cubicBezTo>
                <a:cubicBezTo>
                  <a:pt x="253" y="160"/>
                  <a:pt x="253" y="160"/>
                  <a:pt x="253" y="160"/>
                </a:cubicBezTo>
                <a:close/>
                <a:moveTo>
                  <a:pt x="246" y="158"/>
                </a:moveTo>
                <a:cubicBezTo>
                  <a:pt x="245" y="156"/>
                  <a:pt x="247" y="159"/>
                  <a:pt x="246" y="158"/>
                </a:cubicBezTo>
                <a:close/>
                <a:moveTo>
                  <a:pt x="246" y="156"/>
                </a:moveTo>
                <a:cubicBezTo>
                  <a:pt x="245" y="155"/>
                  <a:pt x="247" y="156"/>
                  <a:pt x="246" y="156"/>
                </a:cubicBezTo>
                <a:close/>
                <a:moveTo>
                  <a:pt x="247" y="157"/>
                </a:moveTo>
                <a:cubicBezTo>
                  <a:pt x="245" y="155"/>
                  <a:pt x="248" y="158"/>
                  <a:pt x="247" y="157"/>
                </a:cubicBezTo>
                <a:close/>
                <a:moveTo>
                  <a:pt x="243" y="160"/>
                </a:moveTo>
                <a:cubicBezTo>
                  <a:pt x="242" y="159"/>
                  <a:pt x="244" y="161"/>
                  <a:pt x="243" y="160"/>
                </a:cubicBezTo>
                <a:close/>
                <a:moveTo>
                  <a:pt x="240" y="163"/>
                </a:moveTo>
                <a:cubicBezTo>
                  <a:pt x="239" y="162"/>
                  <a:pt x="240" y="164"/>
                  <a:pt x="240" y="163"/>
                </a:cubicBezTo>
                <a:close/>
                <a:moveTo>
                  <a:pt x="239" y="179"/>
                </a:moveTo>
                <a:cubicBezTo>
                  <a:pt x="239" y="179"/>
                  <a:pt x="240" y="180"/>
                  <a:pt x="239" y="179"/>
                </a:cubicBezTo>
                <a:close/>
                <a:moveTo>
                  <a:pt x="239" y="167"/>
                </a:moveTo>
                <a:cubicBezTo>
                  <a:pt x="236" y="166"/>
                  <a:pt x="238" y="167"/>
                  <a:pt x="238" y="167"/>
                </a:cubicBezTo>
                <a:cubicBezTo>
                  <a:pt x="238" y="167"/>
                  <a:pt x="238" y="167"/>
                  <a:pt x="238" y="167"/>
                </a:cubicBezTo>
                <a:cubicBezTo>
                  <a:pt x="238" y="167"/>
                  <a:pt x="237" y="166"/>
                  <a:pt x="236" y="166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7" y="166"/>
                  <a:pt x="238" y="167"/>
                  <a:pt x="239" y="167"/>
                </a:cubicBezTo>
                <a:close/>
                <a:moveTo>
                  <a:pt x="238" y="164"/>
                </a:moveTo>
                <a:cubicBezTo>
                  <a:pt x="237" y="164"/>
                  <a:pt x="238" y="165"/>
                  <a:pt x="238" y="164"/>
                </a:cubicBezTo>
                <a:close/>
                <a:moveTo>
                  <a:pt x="239" y="161"/>
                </a:moveTo>
                <a:cubicBezTo>
                  <a:pt x="238" y="161"/>
                  <a:pt x="240" y="161"/>
                  <a:pt x="239" y="161"/>
                </a:cubicBezTo>
                <a:close/>
                <a:moveTo>
                  <a:pt x="239" y="167"/>
                </a:moveTo>
                <a:cubicBezTo>
                  <a:pt x="239" y="167"/>
                  <a:pt x="239" y="167"/>
                  <a:pt x="239" y="167"/>
                </a:cubicBezTo>
                <a:cubicBezTo>
                  <a:pt x="237" y="167"/>
                  <a:pt x="238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8"/>
                </a:cubicBezTo>
                <a:cubicBezTo>
                  <a:pt x="239" y="168"/>
                  <a:pt x="239" y="168"/>
                  <a:pt x="239" y="168"/>
                </a:cubicBezTo>
                <a:cubicBezTo>
                  <a:pt x="238" y="167"/>
                  <a:pt x="237" y="167"/>
                  <a:pt x="236" y="167"/>
                </a:cubicBezTo>
                <a:cubicBezTo>
                  <a:pt x="236" y="167"/>
                  <a:pt x="236" y="167"/>
                  <a:pt x="236" y="166"/>
                </a:cubicBezTo>
                <a:cubicBezTo>
                  <a:pt x="237" y="167"/>
                  <a:pt x="238" y="167"/>
                  <a:pt x="239" y="167"/>
                </a:cubicBezTo>
                <a:close/>
                <a:moveTo>
                  <a:pt x="236" y="163"/>
                </a:moveTo>
                <a:cubicBezTo>
                  <a:pt x="235" y="162"/>
                  <a:pt x="237" y="163"/>
                  <a:pt x="236" y="163"/>
                </a:cubicBezTo>
                <a:close/>
                <a:moveTo>
                  <a:pt x="232" y="127"/>
                </a:moveTo>
                <a:cubicBezTo>
                  <a:pt x="232" y="130"/>
                  <a:pt x="231" y="133"/>
                  <a:pt x="230" y="137"/>
                </a:cubicBezTo>
                <a:cubicBezTo>
                  <a:pt x="229" y="137"/>
                  <a:pt x="229" y="137"/>
                  <a:pt x="228" y="137"/>
                </a:cubicBezTo>
                <a:cubicBezTo>
                  <a:pt x="228" y="136"/>
                  <a:pt x="228" y="134"/>
                  <a:pt x="227" y="133"/>
                </a:cubicBezTo>
                <a:cubicBezTo>
                  <a:pt x="228" y="132"/>
                  <a:pt x="228" y="131"/>
                  <a:pt x="228" y="130"/>
                </a:cubicBezTo>
                <a:cubicBezTo>
                  <a:pt x="228" y="129"/>
                  <a:pt x="228" y="129"/>
                  <a:pt x="228" y="128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8" y="128"/>
                  <a:pt x="228" y="128"/>
                  <a:pt x="228" y="127"/>
                </a:cubicBezTo>
                <a:cubicBezTo>
                  <a:pt x="229" y="127"/>
                  <a:pt x="229" y="128"/>
                  <a:pt x="229" y="128"/>
                </a:cubicBezTo>
                <a:cubicBezTo>
                  <a:pt x="229" y="128"/>
                  <a:pt x="229" y="127"/>
                  <a:pt x="228" y="127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9" y="127"/>
                  <a:pt x="229" y="127"/>
                  <a:pt x="230" y="127"/>
                </a:cubicBezTo>
                <a:cubicBezTo>
                  <a:pt x="229" y="129"/>
                  <a:pt x="229" y="131"/>
                  <a:pt x="229" y="131"/>
                </a:cubicBezTo>
                <a:cubicBezTo>
                  <a:pt x="230" y="131"/>
                  <a:pt x="230" y="129"/>
                  <a:pt x="231" y="127"/>
                </a:cubicBezTo>
                <a:cubicBezTo>
                  <a:pt x="232" y="126"/>
                  <a:pt x="232" y="126"/>
                  <a:pt x="233" y="126"/>
                </a:cubicBezTo>
                <a:cubicBezTo>
                  <a:pt x="233" y="127"/>
                  <a:pt x="233" y="127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lose/>
                <a:moveTo>
                  <a:pt x="232" y="142"/>
                </a:moveTo>
                <a:cubicBezTo>
                  <a:pt x="232" y="143"/>
                  <a:pt x="232" y="144"/>
                  <a:pt x="231" y="146"/>
                </a:cubicBezTo>
                <a:cubicBezTo>
                  <a:pt x="231" y="145"/>
                  <a:pt x="231" y="145"/>
                  <a:pt x="231" y="144"/>
                </a:cubicBezTo>
                <a:cubicBezTo>
                  <a:pt x="231" y="143"/>
                  <a:pt x="232" y="143"/>
                  <a:pt x="232" y="142"/>
                </a:cubicBezTo>
                <a:close/>
                <a:moveTo>
                  <a:pt x="232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160"/>
                  <a:pt x="231" y="160"/>
                  <a:pt x="232" y="160"/>
                </a:cubicBezTo>
                <a:close/>
                <a:moveTo>
                  <a:pt x="232" y="142"/>
                </a:moveTo>
                <a:cubicBezTo>
                  <a:pt x="231" y="142"/>
                  <a:pt x="232" y="139"/>
                  <a:pt x="232" y="140"/>
                </a:cubicBezTo>
                <a:cubicBezTo>
                  <a:pt x="232" y="140"/>
                  <a:pt x="232" y="141"/>
                  <a:pt x="232" y="142"/>
                </a:cubicBezTo>
                <a:close/>
                <a:moveTo>
                  <a:pt x="232" y="131"/>
                </a:moveTo>
                <a:cubicBezTo>
                  <a:pt x="232" y="131"/>
                  <a:pt x="232" y="131"/>
                  <a:pt x="232" y="131"/>
                </a:cubicBezTo>
                <a:cubicBezTo>
                  <a:pt x="232" y="131"/>
                  <a:pt x="231" y="130"/>
                  <a:pt x="232" y="131"/>
                </a:cubicBezTo>
                <a:close/>
                <a:moveTo>
                  <a:pt x="232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33" y="160"/>
                  <a:pt x="232" y="160"/>
                  <a:pt x="232" y="160"/>
                </a:cubicBezTo>
                <a:close/>
                <a:moveTo>
                  <a:pt x="228" y="156"/>
                </a:moveTo>
                <a:cubicBezTo>
                  <a:pt x="228" y="155"/>
                  <a:pt x="228" y="155"/>
                  <a:pt x="228" y="155"/>
                </a:cubicBezTo>
                <a:cubicBezTo>
                  <a:pt x="228" y="155"/>
                  <a:pt x="228" y="154"/>
                  <a:pt x="228" y="154"/>
                </a:cubicBezTo>
                <a:cubicBezTo>
                  <a:pt x="229" y="154"/>
                  <a:pt x="229" y="155"/>
                  <a:pt x="228" y="156"/>
                </a:cubicBezTo>
                <a:close/>
                <a:moveTo>
                  <a:pt x="229" y="125"/>
                </a:moveTo>
                <a:cubicBezTo>
                  <a:pt x="229" y="125"/>
                  <a:pt x="229" y="125"/>
                  <a:pt x="229" y="125"/>
                </a:cubicBezTo>
                <a:cubicBezTo>
                  <a:pt x="229" y="125"/>
                  <a:pt x="230" y="125"/>
                  <a:pt x="230" y="124"/>
                </a:cubicBezTo>
                <a:cubicBezTo>
                  <a:pt x="230" y="125"/>
                  <a:pt x="229" y="125"/>
                  <a:pt x="229" y="125"/>
                </a:cubicBezTo>
                <a:close/>
                <a:moveTo>
                  <a:pt x="232" y="115"/>
                </a:moveTo>
                <a:cubicBezTo>
                  <a:pt x="232" y="115"/>
                  <a:pt x="232" y="115"/>
                  <a:pt x="232" y="116"/>
                </a:cubicBezTo>
                <a:cubicBezTo>
                  <a:pt x="232" y="116"/>
                  <a:pt x="231" y="116"/>
                  <a:pt x="231" y="116"/>
                </a:cubicBezTo>
                <a:cubicBezTo>
                  <a:pt x="232" y="116"/>
                  <a:pt x="233" y="115"/>
                  <a:pt x="232" y="115"/>
                </a:cubicBezTo>
                <a:close/>
                <a:moveTo>
                  <a:pt x="234" y="117"/>
                </a:moveTo>
                <a:cubicBezTo>
                  <a:pt x="234" y="117"/>
                  <a:pt x="234" y="117"/>
                  <a:pt x="234" y="117"/>
                </a:cubicBezTo>
                <a:cubicBezTo>
                  <a:pt x="234" y="117"/>
                  <a:pt x="235" y="117"/>
                  <a:pt x="235" y="116"/>
                </a:cubicBezTo>
                <a:cubicBezTo>
                  <a:pt x="235" y="117"/>
                  <a:pt x="234" y="117"/>
                  <a:pt x="234" y="117"/>
                </a:cubicBezTo>
                <a:close/>
                <a:moveTo>
                  <a:pt x="235" y="131"/>
                </a:moveTo>
                <a:cubicBezTo>
                  <a:pt x="235" y="131"/>
                  <a:pt x="234" y="131"/>
                  <a:pt x="235" y="131"/>
                </a:cubicBezTo>
                <a:close/>
                <a:moveTo>
                  <a:pt x="234" y="118"/>
                </a:moveTo>
                <a:cubicBezTo>
                  <a:pt x="234" y="118"/>
                  <a:pt x="234" y="119"/>
                  <a:pt x="234" y="120"/>
                </a:cubicBezTo>
                <a:cubicBezTo>
                  <a:pt x="234" y="120"/>
                  <a:pt x="233" y="120"/>
                  <a:pt x="233" y="121"/>
                </a:cubicBezTo>
                <a:cubicBezTo>
                  <a:pt x="233" y="119"/>
                  <a:pt x="234" y="118"/>
                  <a:pt x="234" y="118"/>
                </a:cubicBezTo>
                <a:close/>
                <a:moveTo>
                  <a:pt x="234" y="123"/>
                </a:moveTo>
                <a:cubicBezTo>
                  <a:pt x="234" y="124"/>
                  <a:pt x="234" y="124"/>
                  <a:pt x="234" y="124"/>
                </a:cubicBezTo>
                <a:cubicBezTo>
                  <a:pt x="233" y="124"/>
                  <a:pt x="233" y="124"/>
                  <a:pt x="233" y="124"/>
                </a:cubicBezTo>
                <a:cubicBezTo>
                  <a:pt x="233" y="124"/>
                  <a:pt x="233" y="124"/>
                  <a:pt x="233" y="124"/>
                </a:cubicBezTo>
                <a:cubicBezTo>
                  <a:pt x="233" y="124"/>
                  <a:pt x="232" y="124"/>
                  <a:pt x="232" y="124"/>
                </a:cubicBezTo>
                <a:cubicBezTo>
                  <a:pt x="232" y="124"/>
                  <a:pt x="232" y="124"/>
                  <a:pt x="232" y="123"/>
                </a:cubicBezTo>
                <a:cubicBezTo>
                  <a:pt x="232" y="123"/>
                  <a:pt x="233" y="123"/>
                  <a:pt x="234" y="123"/>
                </a:cubicBezTo>
                <a:close/>
                <a:moveTo>
                  <a:pt x="233" y="127"/>
                </a:moveTo>
                <a:cubicBezTo>
                  <a:pt x="233" y="127"/>
                  <a:pt x="233" y="127"/>
                  <a:pt x="233" y="127"/>
                </a:cubicBezTo>
                <a:cubicBezTo>
                  <a:pt x="233" y="127"/>
                  <a:pt x="232" y="127"/>
                  <a:pt x="233" y="127"/>
                </a:cubicBezTo>
                <a:cubicBezTo>
                  <a:pt x="233" y="127"/>
                  <a:pt x="233" y="127"/>
                  <a:pt x="233" y="127"/>
                </a:cubicBezTo>
                <a:close/>
                <a:moveTo>
                  <a:pt x="233" y="137"/>
                </a:moveTo>
                <a:cubicBezTo>
                  <a:pt x="234" y="137"/>
                  <a:pt x="232" y="136"/>
                  <a:pt x="233" y="137"/>
                </a:cubicBezTo>
                <a:close/>
                <a:moveTo>
                  <a:pt x="233" y="163"/>
                </a:moveTo>
                <a:cubicBezTo>
                  <a:pt x="234" y="162"/>
                  <a:pt x="232" y="164"/>
                  <a:pt x="233" y="163"/>
                </a:cubicBezTo>
                <a:close/>
                <a:moveTo>
                  <a:pt x="236" y="132"/>
                </a:moveTo>
                <a:cubicBezTo>
                  <a:pt x="237" y="132"/>
                  <a:pt x="235" y="132"/>
                  <a:pt x="236" y="132"/>
                </a:cubicBezTo>
                <a:close/>
                <a:moveTo>
                  <a:pt x="242" y="122"/>
                </a:moveTo>
                <a:cubicBezTo>
                  <a:pt x="241" y="124"/>
                  <a:pt x="242" y="122"/>
                  <a:pt x="242" y="122"/>
                </a:cubicBezTo>
                <a:close/>
                <a:moveTo>
                  <a:pt x="247" y="121"/>
                </a:moveTo>
                <a:cubicBezTo>
                  <a:pt x="247" y="122"/>
                  <a:pt x="247" y="120"/>
                  <a:pt x="247" y="121"/>
                </a:cubicBezTo>
                <a:close/>
                <a:moveTo>
                  <a:pt x="252" y="117"/>
                </a:moveTo>
                <a:cubicBezTo>
                  <a:pt x="252" y="118"/>
                  <a:pt x="251" y="117"/>
                  <a:pt x="252" y="117"/>
                </a:cubicBezTo>
                <a:close/>
                <a:moveTo>
                  <a:pt x="256" y="116"/>
                </a:moveTo>
                <a:cubicBezTo>
                  <a:pt x="256" y="117"/>
                  <a:pt x="255" y="115"/>
                  <a:pt x="256" y="116"/>
                </a:cubicBezTo>
                <a:close/>
                <a:moveTo>
                  <a:pt x="260" y="115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60" y="116"/>
                  <a:pt x="260" y="116"/>
                  <a:pt x="260" y="115"/>
                </a:cubicBezTo>
                <a:close/>
                <a:moveTo>
                  <a:pt x="219" y="126"/>
                </a:moveTo>
                <a:cubicBezTo>
                  <a:pt x="219" y="126"/>
                  <a:pt x="219" y="126"/>
                  <a:pt x="219" y="12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9" y="126"/>
                  <a:pt x="219" y="126"/>
                  <a:pt x="219" y="126"/>
                </a:cubicBezTo>
                <a:close/>
                <a:moveTo>
                  <a:pt x="219" y="124"/>
                </a:moveTo>
                <a:cubicBezTo>
                  <a:pt x="219" y="124"/>
                  <a:pt x="218" y="123"/>
                  <a:pt x="219" y="124"/>
                </a:cubicBezTo>
                <a:close/>
                <a:moveTo>
                  <a:pt x="220" y="128"/>
                </a:moveTo>
                <a:cubicBezTo>
                  <a:pt x="220" y="128"/>
                  <a:pt x="220" y="128"/>
                  <a:pt x="220" y="127"/>
                </a:cubicBezTo>
                <a:cubicBezTo>
                  <a:pt x="220" y="127"/>
                  <a:pt x="219" y="127"/>
                  <a:pt x="219" y="127"/>
                </a:cubicBezTo>
                <a:cubicBezTo>
                  <a:pt x="219" y="127"/>
                  <a:pt x="219" y="127"/>
                  <a:pt x="220" y="127"/>
                </a:cubicBezTo>
                <a:cubicBezTo>
                  <a:pt x="220" y="127"/>
                  <a:pt x="220" y="127"/>
                  <a:pt x="221" y="127"/>
                </a:cubicBezTo>
                <a:cubicBezTo>
                  <a:pt x="221" y="127"/>
                  <a:pt x="220" y="128"/>
                  <a:pt x="220" y="128"/>
                </a:cubicBezTo>
                <a:close/>
                <a:moveTo>
                  <a:pt x="221" y="131"/>
                </a:moveTo>
                <a:cubicBezTo>
                  <a:pt x="221" y="131"/>
                  <a:pt x="221" y="131"/>
                  <a:pt x="221" y="130"/>
                </a:cubicBezTo>
                <a:cubicBezTo>
                  <a:pt x="221" y="130"/>
                  <a:pt x="221" y="130"/>
                  <a:pt x="221" y="131"/>
                </a:cubicBezTo>
                <a:cubicBezTo>
                  <a:pt x="221" y="131"/>
                  <a:pt x="221" y="131"/>
                  <a:pt x="221" y="131"/>
                </a:cubicBezTo>
                <a:close/>
                <a:moveTo>
                  <a:pt x="221" y="130"/>
                </a:moveTo>
                <a:cubicBezTo>
                  <a:pt x="221" y="130"/>
                  <a:pt x="221" y="130"/>
                  <a:pt x="221" y="130"/>
                </a:cubicBezTo>
                <a:cubicBezTo>
                  <a:pt x="221" y="130"/>
                  <a:pt x="221" y="130"/>
                  <a:pt x="221" y="130"/>
                </a:cubicBezTo>
                <a:cubicBezTo>
                  <a:pt x="221" y="130"/>
                  <a:pt x="221" y="130"/>
                  <a:pt x="221" y="130"/>
                </a:cubicBezTo>
                <a:close/>
                <a:moveTo>
                  <a:pt x="222" y="130"/>
                </a:moveTo>
                <a:cubicBezTo>
                  <a:pt x="222" y="130"/>
                  <a:pt x="222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lose/>
                <a:moveTo>
                  <a:pt x="222" y="159"/>
                </a:moveTo>
                <a:cubicBezTo>
                  <a:pt x="222" y="159"/>
                  <a:pt x="222" y="159"/>
                  <a:pt x="222" y="159"/>
                </a:cubicBezTo>
                <a:close/>
                <a:moveTo>
                  <a:pt x="221" y="126"/>
                </a:moveTo>
                <a:cubicBezTo>
                  <a:pt x="221" y="126"/>
                  <a:pt x="221" y="126"/>
                  <a:pt x="221" y="125"/>
                </a:cubicBezTo>
                <a:cubicBezTo>
                  <a:pt x="222" y="125"/>
                  <a:pt x="224" y="124"/>
                  <a:pt x="223" y="124"/>
                </a:cubicBezTo>
                <a:cubicBezTo>
                  <a:pt x="224" y="124"/>
                  <a:pt x="226" y="124"/>
                  <a:pt x="227" y="125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5" y="126"/>
                  <a:pt x="222" y="126"/>
                  <a:pt x="221" y="126"/>
                </a:cubicBezTo>
                <a:close/>
                <a:moveTo>
                  <a:pt x="226" y="129"/>
                </a:move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6" y="129"/>
                </a:cubicBezTo>
                <a:cubicBezTo>
                  <a:pt x="226" y="129"/>
                  <a:pt x="226" y="129"/>
                  <a:pt x="226" y="129"/>
                </a:cubicBezTo>
                <a:close/>
                <a:moveTo>
                  <a:pt x="224" y="138"/>
                </a:moveTo>
                <a:cubicBezTo>
                  <a:pt x="224" y="139"/>
                  <a:pt x="224" y="140"/>
                  <a:pt x="223" y="140"/>
                </a:cubicBezTo>
                <a:cubicBezTo>
                  <a:pt x="223" y="140"/>
                  <a:pt x="223" y="140"/>
                  <a:pt x="223" y="140"/>
                </a:cubicBezTo>
                <a:cubicBezTo>
                  <a:pt x="223" y="139"/>
                  <a:pt x="224" y="138"/>
                  <a:pt x="224" y="137"/>
                </a:cubicBezTo>
                <a:cubicBezTo>
                  <a:pt x="224" y="137"/>
                  <a:pt x="224" y="138"/>
                  <a:pt x="224" y="138"/>
                </a:cubicBezTo>
                <a:close/>
                <a:moveTo>
                  <a:pt x="223" y="162"/>
                </a:moveTo>
                <a:cubicBezTo>
                  <a:pt x="223" y="162"/>
                  <a:pt x="223" y="163"/>
                  <a:pt x="223" y="164"/>
                </a:cubicBezTo>
                <a:cubicBezTo>
                  <a:pt x="223" y="163"/>
                  <a:pt x="223" y="162"/>
                  <a:pt x="223" y="160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61"/>
                  <a:pt x="224" y="161"/>
                  <a:pt x="224" y="161"/>
                </a:cubicBezTo>
                <a:cubicBezTo>
                  <a:pt x="224" y="161"/>
                  <a:pt x="223" y="161"/>
                  <a:pt x="223" y="162"/>
                </a:cubicBezTo>
                <a:close/>
                <a:moveTo>
                  <a:pt x="224" y="163"/>
                </a:moveTo>
                <a:cubicBezTo>
                  <a:pt x="223" y="164"/>
                  <a:pt x="225" y="163"/>
                  <a:pt x="224" y="163"/>
                </a:cubicBezTo>
                <a:close/>
                <a:moveTo>
                  <a:pt x="225" y="162"/>
                </a:moveTo>
                <a:cubicBezTo>
                  <a:pt x="224" y="162"/>
                  <a:pt x="226" y="161"/>
                  <a:pt x="225" y="162"/>
                </a:cubicBezTo>
                <a:close/>
                <a:moveTo>
                  <a:pt x="225" y="167"/>
                </a:moveTo>
                <a:cubicBezTo>
                  <a:pt x="224" y="167"/>
                  <a:pt x="226" y="167"/>
                  <a:pt x="225" y="167"/>
                </a:cubicBezTo>
                <a:close/>
                <a:moveTo>
                  <a:pt x="226" y="157"/>
                </a:moveTo>
                <a:cubicBezTo>
                  <a:pt x="226" y="157"/>
                  <a:pt x="226" y="157"/>
                  <a:pt x="226" y="157"/>
                </a:cubicBezTo>
                <a:close/>
                <a:moveTo>
                  <a:pt x="224" y="144"/>
                </a:moveTo>
                <a:cubicBezTo>
                  <a:pt x="225" y="143"/>
                  <a:pt x="225" y="142"/>
                  <a:pt x="225" y="141"/>
                </a:cubicBezTo>
                <a:cubicBezTo>
                  <a:pt x="225" y="141"/>
                  <a:pt x="225" y="141"/>
                  <a:pt x="225" y="141"/>
                </a:cubicBezTo>
                <a:cubicBezTo>
                  <a:pt x="225" y="143"/>
                  <a:pt x="226" y="144"/>
                  <a:pt x="227" y="144"/>
                </a:cubicBezTo>
                <a:cubicBezTo>
                  <a:pt x="227" y="143"/>
                  <a:pt x="226" y="142"/>
                  <a:pt x="226" y="142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27" y="142"/>
                  <a:pt x="228" y="144"/>
                  <a:pt x="228" y="144"/>
                </a:cubicBezTo>
                <a:cubicBezTo>
                  <a:pt x="227" y="144"/>
                  <a:pt x="227" y="144"/>
                  <a:pt x="226" y="145"/>
                </a:cubicBezTo>
                <a:cubicBezTo>
                  <a:pt x="226" y="145"/>
                  <a:pt x="227" y="145"/>
                  <a:pt x="228" y="145"/>
                </a:cubicBezTo>
                <a:cubicBezTo>
                  <a:pt x="228" y="145"/>
                  <a:pt x="228" y="145"/>
                  <a:pt x="228" y="146"/>
                </a:cubicBezTo>
                <a:cubicBezTo>
                  <a:pt x="227" y="146"/>
                  <a:pt x="226" y="146"/>
                  <a:pt x="226" y="147"/>
                </a:cubicBezTo>
                <a:cubicBezTo>
                  <a:pt x="226" y="147"/>
                  <a:pt x="227" y="147"/>
                  <a:pt x="227" y="147"/>
                </a:cubicBezTo>
                <a:cubicBezTo>
                  <a:pt x="227" y="147"/>
                  <a:pt x="227" y="147"/>
                  <a:pt x="227" y="147"/>
                </a:cubicBezTo>
                <a:cubicBezTo>
                  <a:pt x="227" y="148"/>
                  <a:pt x="227" y="148"/>
                  <a:pt x="227" y="148"/>
                </a:cubicBezTo>
                <a:cubicBezTo>
                  <a:pt x="227" y="148"/>
                  <a:pt x="227" y="148"/>
                  <a:pt x="227" y="148"/>
                </a:cubicBezTo>
                <a:cubicBezTo>
                  <a:pt x="227" y="149"/>
                  <a:pt x="227" y="150"/>
                  <a:pt x="227" y="151"/>
                </a:cubicBezTo>
                <a:cubicBezTo>
                  <a:pt x="226" y="149"/>
                  <a:pt x="225" y="147"/>
                  <a:pt x="224" y="144"/>
                </a:cubicBezTo>
                <a:close/>
                <a:moveTo>
                  <a:pt x="228" y="149"/>
                </a:moveTo>
                <a:cubicBezTo>
                  <a:pt x="228" y="149"/>
                  <a:pt x="227" y="150"/>
                  <a:pt x="228" y="149"/>
                </a:cubicBezTo>
                <a:close/>
                <a:moveTo>
                  <a:pt x="228" y="146"/>
                </a:moveTo>
                <a:cubicBezTo>
                  <a:pt x="228" y="146"/>
                  <a:pt x="228" y="146"/>
                  <a:pt x="228" y="146"/>
                </a:cubicBezTo>
                <a:cubicBezTo>
                  <a:pt x="227" y="147"/>
                  <a:pt x="227" y="146"/>
                  <a:pt x="228" y="146"/>
                </a:cubicBezTo>
                <a:close/>
                <a:moveTo>
                  <a:pt x="227" y="178"/>
                </a:moveTo>
                <a:cubicBezTo>
                  <a:pt x="226" y="178"/>
                  <a:pt x="228" y="178"/>
                  <a:pt x="227" y="178"/>
                </a:cubicBezTo>
                <a:close/>
                <a:moveTo>
                  <a:pt x="230" y="180"/>
                </a:moveTo>
                <a:cubicBezTo>
                  <a:pt x="229" y="180"/>
                  <a:pt x="229" y="180"/>
                  <a:pt x="230" y="180"/>
                </a:cubicBezTo>
                <a:close/>
                <a:moveTo>
                  <a:pt x="229" y="173"/>
                </a:moveTo>
                <a:cubicBezTo>
                  <a:pt x="228" y="172"/>
                  <a:pt x="229" y="170"/>
                  <a:pt x="228" y="170"/>
                </a:cubicBezTo>
                <a:cubicBezTo>
                  <a:pt x="226" y="170"/>
                  <a:pt x="229" y="169"/>
                  <a:pt x="230" y="170"/>
                </a:cubicBezTo>
                <a:cubicBezTo>
                  <a:pt x="230" y="170"/>
                  <a:pt x="229" y="173"/>
                  <a:pt x="229" y="173"/>
                </a:cubicBezTo>
                <a:close/>
                <a:moveTo>
                  <a:pt x="230" y="183"/>
                </a:moveTo>
                <a:cubicBezTo>
                  <a:pt x="230" y="183"/>
                  <a:pt x="230" y="182"/>
                  <a:pt x="230" y="183"/>
                </a:cubicBezTo>
                <a:close/>
                <a:moveTo>
                  <a:pt x="230" y="167"/>
                </a:moveTo>
                <a:cubicBezTo>
                  <a:pt x="230" y="167"/>
                  <a:pt x="230" y="167"/>
                  <a:pt x="230" y="167"/>
                </a:cubicBezTo>
                <a:cubicBezTo>
                  <a:pt x="230" y="167"/>
                  <a:pt x="231" y="167"/>
                  <a:pt x="230" y="167"/>
                </a:cubicBezTo>
                <a:close/>
                <a:moveTo>
                  <a:pt x="231" y="164"/>
                </a:moveTo>
                <a:cubicBezTo>
                  <a:pt x="232" y="165"/>
                  <a:pt x="233" y="165"/>
                  <a:pt x="234" y="165"/>
                </a:cubicBezTo>
                <a:cubicBezTo>
                  <a:pt x="233" y="165"/>
                  <a:pt x="233" y="165"/>
                  <a:pt x="232" y="165"/>
                </a:cubicBezTo>
                <a:cubicBezTo>
                  <a:pt x="233" y="165"/>
                  <a:pt x="234" y="165"/>
                  <a:pt x="234" y="165"/>
                </a:cubicBezTo>
                <a:cubicBezTo>
                  <a:pt x="234" y="165"/>
                  <a:pt x="234" y="166"/>
                  <a:pt x="234" y="166"/>
                </a:cubicBezTo>
                <a:cubicBezTo>
                  <a:pt x="234" y="166"/>
                  <a:pt x="234" y="165"/>
                  <a:pt x="234" y="165"/>
                </a:cubicBezTo>
                <a:cubicBezTo>
                  <a:pt x="234" y="165"/>
                  <a:pt x="234" y="166"/>
                  <a:pt x="234" y="166"/>
                </a:cubicBezTo>
                <a:cubicBezTo>
                  <a:pt x="235" y="166"/>
                  <a:pt x="235" y="166"/>
                  <a:pt x="235" y="166"/>
                </a:cubicBezTo>
                <a:cubicBezTo>
                  <a:pt x="233" y="166"/>
                  <a:pt x="232" y="166"/>
                  <a:pt x="231" y="165"/>
                </a:cubicBezTo>
                <a:cubicBezTo>
                  <a:pt x="231" y="165"/>
                  <a:pt x="231" y="165"/>
                  <a:pt x="231" y="164"/>
                </a:cubicBezTo>
                <a:close/>
                <a:moveTo>
                  <a:pt x="232" y="182"/>
                </a:moveTo>
                <a:cubicBezTo>
                  <a:pt x="232" y="182"/>
                  <a:pt x="232" y="182"/>
                  <a:pt x="232" y="182"/>
                </a:cubicBezTo>
                <a:cubicBezTo>
                  <a:pt x="232" y="182"/>
                  <a:pt x="232" y="181"/>
                  <a:pt x="232" y="181"/>
                </a:cubicBezTo>
                <a:cubicBezTo>
                  <a:pt x="232" y="181"/>
                  <a:pt x="232" y="182"/>
                  <a:pt x="233" y="182"/>
                </a:cubicBezTo>
                <a:cubicBezTo>
                  <a:pt x="232" y="182"/>
                  <a:pt x="232" y="182"/>
                  <a:pt x="232" y="182"/>
                </a:cubicBezTo>
                <a:close/>
                <a:moveTo>
                  <a:pt x="232" y="181"/>
                </a:moveTo>
                <a:cubicBezTo>
                  <a:pt x="232" y="181"/>
                  <a:pt x="232" y="181"/>
                  <a:pt x="232" y="181"/>
                </a:cubicBezTo>
                <a:cubicBezTo>
                  <a:pt x="232" y="181"/>
                  <a:pt x="232" y="181"/>
                  <a:pt x="232" y="181"/>
                </a:cubicBezTo>
                <a:close/>
                <a:moveTo>
                  <a:pt x="232" y="179"/>
                </a:moveTo>
                <a:cubicBezTo>
                  <a:pt x="232" y="178"/>
                  <a:pt x="232" y="178"/>
                  <a:pt x="232" y="178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33" y="178"/>
                  <a:pt x="232" y="178"/>
                  <a:pt x="232" y="179"/>
                </a:cubicBezTo>
                <a:close/>
                <a:moveTo>
                  <a:pt x="234" y="174"/>
                </a:moveTo>
                <a:cubicBezTo>
                  <a:pt x="234" y="174"/>
                  <a:pt x="234" y="174"/>
                  <a:pt x="234" y="174"/>
                </a:cubicBezTo>
                <a:cubicBezTo>
                  <a:pt x="234" y="175"/>
                  <a:pt x="234" y="175"/>
                  <a:pt x="234" y="175"/>
                </a:cubicBezTo>
                <a:cubicBezTo>
                  <a:pt x="234" y="175"/>
                  <a:pt x="234" y="175"/>
                  <a:pt x="234" y="175"/>
                </a:cubicBezTo>
                <a:cubicBezTo>
                  <a:pt x="233" y="175"/>
                  <a:pt x="233" y="176"/>
                  <a:pt x="233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33" y="176"/>
                  <a:pt x="233" y="176"/>
                  <a:pt x="232" y="176"/>
                </a:cubicBezTo>
                <a:cubicBezTo>
                  <a:pt x="232" y="175"/>
                  <a:pt x="232" y="174"/>
                  <a:pt x="232" y="174"/>
                </a:cubicBezTo>
                <a:cubicBezTo>
                  <a:pt x="233" y="173"/>
                  <a:pt x="234" y="172"/>
                  <a:pt x="234" y="171"/>
                </a:cubicBezTo>
                <a:cubicBezTo>
                  <a:pt x="234" y="172"/>
                  <a:pt x="233" y="172"/>
                  <a:pt x="232" y="172"/>
                </a:cubicBezTo>
                <a:cubicBezTo>
                  <a:pt x="232" y="171"/>
                  <a:pt x="232" y="169"/>
                  <a:pt x="231" y="168"/>
                </a:cubicBezTo>
                <a:cubicBezTo>
                  <a:pt x="233" y="168"/>
                  <a:pt x="234" y="169"/>
                  <a:pt x="235" y="169"/>
                </a:cubicBezTo>
                <a:cubicBezTo>
                  <a:pt x="235" y="170"/>
                  <a:pt x="235" y="171"/>
                  <a:pt x="236" y="172"/>
                </a:cubicBezTo>
                <a:cubicBezTo>
                  <a:pt x="235" y="173"/>
                  <a:pt x="235" y="174"/>
                  <a:pt x="234" y="174"/>
                </a:cubicBezTo>
                <a:close/>
                <a:moveTo>
                  <a:pt x="237" y="170"/>
                </a:moveTo>
                <a:cubicBezTo>
                  <a:pt x="237" y="170"/>
                  <a:pt x="237" y="169"/>
                  <a:pt x="237" y="169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7" y="170"/>
                  <a:pt x="237" y="170"/>
                  <a:pt x="237" y="170"/>
                </a:cubicBezTo>
                <a:close/>
                <a:moveTo>
                  <a:pt x="238" y="186"/>
                </a:moveTo>
                <a:cubicBezTo>
                  <a:pt x="238" y="186"/>
                  <a:pt x="238" y="186"/>
                  <a:pt x="238" y="186"/>
                </a:cubicBezTo>
                <a:cubicBezTo>
                  <a:pt x="238" y="186"/>
                  <a:pt x="238" y="186"/>
                  <a:pt x="238" y="186"/>
                </a:cubicBezTo>
                <a:cubicBezTo>
                  <a:pt x="238" y="186"/>
                  <a:pt x="238" y="186"/>
                  <a:pt x="238" y="186"/>
                </a:cubicBezTo>
                <a:close/>
                <a:moveTo>
                  <a:pt x="238" y="169"/>
                </a:moveTo>
                <a:cubicBezTo>
                  <a:pt x="237" y="169"/>
                  <a:pt x="237" y="169"/>
                  <a:pt x="237" y="169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7" y="169"/>
                  <a:pt x="235" y="169"/>
                  <a:pt x="235" y="169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8"/>
                  <a:pt x="233" y="168"/>
                  <a:pt x="231" y="168"/>
                </a:cubicBezTo>
                <a:cubicBezTo>
                  <a:pt x="231" y="167"/>
                  <a:pt x="231" y="166"/>
                  <a:pt x="231" y="165"/>
                </a:cubicBezTo>
                <a:cubicBezTo>
                  <a:pt x="232" y="166"/>
                  <a:pt x="233" y="166"/>
                  <a:pt x="235" y="167"/>
                </a:cubicBezTo>
                <a:cubicBezTo>
                  <a:pt x="235" y="168"/>
                  <a:pt x="235" y="168"/>
                  <a:pt x="235" y="168"/>
                </a:cubicBezTo>
                <a:cubicBezTo>
                  <a:pt x="235" y="168"/>
                  <a:pt x="235" y="168"/>
                  <a:pt x="235" y="168"/>
                </a:cubicBezTo>
                <a:cubicBezTo>
                  <a:pt x="235" y="168"/>
                  <a:pt x="235" y="168"/>
                  <a:pt x="236" y="168"/>
                </a:cubicBezTo>
                <a:cubicBezTo>
                  <a:pt x="236" y="169"/>
                  <a:pt x="236" y="169"/>
                  <a:pt x="235" y="168"/>
                </a:cubicBezTo>
                <a:cubicBezTo>
                  <a:pt x="236" y="168"/>
                  <a:pt x="236" y="168"/>
                  <a:pt x="236" y="167"/>
                </a:cubicBezTo>
                <a:cubicBezTo>
                  <a:pt x="237" y="167"/>
                  <a:pt x="238" y="168"/>
                  <a:pt x="239" y="168"/>
                </a:cubicBezTo>
                <a:cubicBezTo>
                  <a:pt x="238" y="168"/>
                  <a:pt x="238" y="169"/>
                  <a:pt x="238" y="169"/>
                </a:cubicBezTo>
                <a:close/>
                <a:moveTo>
                  <a:pt x="241" y="184"/>
                </a:moveTo>
                <a:cubicBezTo>
                  <a:pt x="241" y="183"/>
                  <a:pt x="242" y="185"/>
                  <a:pt x="241" y="184"/>
                </a:cubicBezTo>
                <a:close/>
                <a:moveTo>
                  <a:pt x="244" y="181"/>
                </a:moveTo>
                <a:cubicBezTo>
                  <a:pt x="242" y="182"/>
                  <a:pt x="241" y="184"/>
                  <a:pt x="240" y="185"/>
                </a:cubicBezTo>
                <a:cubicBezTo>
                  <a:pt x="239" y="185"/>
                  <a:pt x="238" y="185"/>
                  <a:pt x="238" y="185"/>
                </a:cubicBezTo>
                <a:cubicBezTo>
                  <a:pt x="238" y="185"/>
                  <a:pt x="238" y="185"/>
                  <a:pt x="238" y="185"/>
                </a:cubicBezTo>
                <a:cubicBezTo>
                  <a:pt x="238" y="185"/>
                  <a:pt x="238" y="185"/>
                  <a:pt x="238" y="185"/>
                </a:cubicBezTo>
                <a:cubicBezTo>
                  <a:pt x="238" y="184"/>
                  <a:pt x="238" y="184"/>
                  <a:pt x="238" y="184"/>
                </a:cubicBezTo>
                <a:cubicBezTo>
                  <a:pt x="239" y="184"/>
                  <a:pt x="239" y="183"/>
                  <a:pt x="240" y="183"/>
                </a:cubicBezTo>
                <a:cubicBezTo>
                  <a:pt x="240" y="182"/>
                  <a:pt x="240" y="182"/>
                  <a:pt x="241" y="182"/>
                </a:cubicBezTo>
                <a:cubicBezTo>
                  <a:pt x="241" y="182"/>
                  <a:pt x="241" y="182"/>
                  <a:pt x="241" y="182"/>
                </a:cubicBezTo>
                <a:cubicBezTo>
                  <a:pt x="243" y="180"/>
                  <a:pt x="245" y="178"/>
                  <a:pt x="247" y="176"/>
                </a:cubicBezTo>
                <a:cubicBezTo>
                  <a:pt x="246" y="178"/>
                  <a:pt x="245" y="180"/>
                  <a:pt x="244" y="181"/>
                </a:cubicBezTo>
                <a:close/>
                <a:moveTo>
                  <a:pt x="246" y="172"/>
                </a:moveTo>
                <a:cubicBezTo>
                  <a:pt x="246" y="172"/>
                  <a:pt x="246" y="172"/>
                  <a:pt x="246" y="172"/>
                </a:cubicBezTo>
                <a:cubicBezTo>
                  <a:pt x="247" y="172"/>
                  <a:pt x="247" y="173"/>
                  <a:pt x="246" y="172"/>
                </a:cubicBezTo>
                <a:cubicBezTo>
                  <a:pt x="246" y="172"/>
                  <a:pt x="246" y="172"/>
                  <a:pt x="246" y="172"/>
                </a:cubicBezTo>
                <a:close/>
                <a:moveTo>
                  <a:pt x="247" y="166"/>
                </a:moveTo>
                <a:cubicBezTo>
                  <a:pt x="247" y="165"/>
                  <a:pt x="247" y="165"/>
                  <a:pt x="247" y="165"/>
                </a:cubicBezTo>
                <a:cubicBezTo>
                  <a:pt x="247" y="165"/>
                  <a:pt x="247" y="165"/>
                  <a:pt x="247" y="165"/>
                </a:cubicBezTo>
                <a:cubicBezTo>
                  <a:pt x="247" y="166"/>
                  <a:pt x="248" y="166"/>
                  <a:pt x="247" y="166"/>
                </a:cubicBezTo>
                <a:close/>
                <a:moveTo>
                  <a:pt x="246" y="162"/>
                </a:moveTo>
                <a:cubicBezTo>
                  <a:pt x="246" y="162"/>
                  <a:pt x="246" y="162"/>
                  <a:pt x="246" y="162"/>
                </a:cubicBezTo>
                <a:cubicBezTo>
                  <a:pt x="245" y="162"/>
                  <a:pt x="245" y="162"/>
                  <a:pt x="244" y="162"/>
                </a:cubicBezTo>
                <a:cubicBezTo>
                  <a:pt x="247" y="159"/>
                  <a:pt x="249" y="156"/>
                  <a:pt x="252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4"/>
                  <a:pt x="252" y="154"/>
                  <a:pt x="253" y="153"/>
                </a:cubicBezTo>
                <a:cubicBezTo>
                  <a:pt x="253" y="153"/>
                  <a:pt x="250" y="157"/>
                  <a:pt x="248" y="159"/>
                </a:cubicBezTo>
                <a:cubicBezTo>
                  <a:pt x="248" y="159"/>
                  <a:pt x="248" y="159"/>
                  <a:pt x="248" y="159"/>
                </a:cubicBezTo>
                <a:cubicBezTo>
                  <a:pt x="247" y="161"/>
                  <a:pt x="246" y="162"/>
                  <a:pt x="246" y="162"/>
                </a:cubicBezTo>
                <a:close/>
                <a:moveTo>
                  <a:pt x="248" y="165"/>
                </a:moveTo>
                <a:cubicBezTo>
                  <a:pt x="248" y="164"/>
                  <a:pt x="248" y="163"/>
                  <a:pt x="249" y="163"/>
                </a:cubicBezTo>
                <a:cubicBezTo>
                  <a:pt x="250" y="164"/>
                  <a:pt x="248" y="165"/>
                  <a:pt x="248" y="165"/>
                </a:cubicBezTo>
                <a:close/>
                <a:moveTo>
                  <a:pt x="248" y="170"/>
                </a:moveTo>
                <a:cubicBezTo>
                  <a:pt x="248" y="170"/>
                  <a:pt x="248" y="170"/>
                  <a:pt x="248" y="170"/>
                </a:cubicBezTo>
                <a:cubicBezTo>
                  <a:pt x="248" y="170"/>
                  <a:pt x="249" y="169"/>
                  <a:pt x="24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50" y="169"/>
                  <a:pt x="248" y="171"/>
                  <a:pt x="248" y="170"/>
                </a:cubicBezTo>
                <a:close/>
                <a:moveTo>
                  <a:pt x="250" y="168"/>
                </a:moveTo>
                <a:cubicBezTo>
                  <a:pt x="250" y="168"/>
                  <a:pt x="250" y="168"/>
                  <a:pt x="250" y="168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8"/>
                  <a:pt x="250" y="168"/>
                  <a:pt x="250" y="168"/>
                </a:cubicBezTo>
                <a:close/>
                <a:moveTo>
                  <a:pt x="251" y="170"/>
                </a:moveTo>
                <a:cubicBezTo>
                  <a:pt x="249" y="170"/>
                  <a:pt x="253" y="170"/>
                  <a:pt x="251" y="170"/>
                </a:cubicBezTo>
                <a:close/>
                <a:moveTo>
                  <a:pt x="253" y="167"/>
                </a:move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1" y="167"/>
                  <a:pt x="250" y="168"/>
                </a:cubicBezTo>
                <a:cubicBezTo>
                  <a:pt x="250" y="168"/>
                  <a:pt x="251" y="167"/>
                  <a:pt x="251" y="167"/>
                </a:cubicBezTo>
                <a:cubicBezTo>
                  <a:pt x="252" y="166"/>
                  <a:pt x="253" y="165"/>
                  <a:pt x="253" y="164"/>
                </a:cubicBezTo>
                <a:cubicBezTo>
                  <a:pt x="253" y="164"/>
                  <a:pt x="253" y="163"/>
                  <a:pt x="254" y="163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63"/>
                  <a:pt x="253" y="166"/>
                  <a:pt x="253" y="167"/>
                </a:cubicBezTo>
                <a:cubicBezTo>
                  <a:pt x="253" y="166"/>
                  <a:pt x="253" y="166"/>
                  <a:pt x="253" y="167"/>
                </a:cubicBezTo>
                <a:close/>
                <a:moveTo>
                  <a:pt x="258" y="145"/>
                </a:moveTo>
                <a:cubicBezTo>
                  <a:pt x="257" y="145"/>
                  <a:pt x="258" y="145"/>
                  <a:pt x="258" y="145"/>
                </a:cubicBezTo>
                <a:close/>
                <a:moveTo>
                  <a:pt x="258" y="162"/>
                </a:moveTo>
                <a:cubicBezTo>
                  <a:pt x="258" y="162"/>
                  <a:pt x="258" y="161"/>
                  <a:pt x="259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9" y="162"/>
                  <a:pt x="259" y="162"/>
                  <a:pt x="259" y="162"/>
                </a:cubicBezTo>
                <a:cubicBezTo>
                  <a:pt x="259" y="162"/>
                  <a:pt x="258" y="162"/>
                  <a:pt x="258" y="162"/>
                </a:cubicBezTo>
                <a:close/>
                <a:moveTo>
                  <a:pt x="258" y="145"/>
                </a:moveTo>
                <a:cubicBezTo>
                  <a:pt x="258" y="145"/>
                  <a:pt x="258" y="145"/>
                  <a:pt x="258" y="145"/>
                </a:cubicBezTo>
                <a:cubicBezTo>
                  <a:pt x="258" y="145"/>
                  <a:pt x="258" y="145"/>
                  <a:pt x="258" y="145"/>
                </a:cubicBezTo>
                <a:cubicBezTo>
                  <a:pt x="257" y="144"/>
                  <a:pt x="258" y="144"/>
                  <a:pt x="258" y="145"/>
                </a:cubicBezTo>
                <a:close/>
                <a:moveTo>
                  <a:pt x="260" y="143"/>
                </a:moveTo>
                <a:cubicBezTo>
                  <a:pt x="260" y="143"/>
                  <a:pt x="260" y="143"/>
                  <a:pt x="260" y="143"/>
                </a:cubicBezTo>
                <a:cubicBezTo>
                  <a:pt x="260" y="143"/>
                  <a:pt x="260" y="143"/>
                  <a:pt x="260" y="143"/>
                </a:cubicBezTo>
                <a:close/>
                <a:moveTo>
                  <a:pt x="262" y="140"/>
                </a:moveTo>
                <a:cubicBezTo>
                  <a:pt x="262" y="140"/>
                  <a:pt x="261" y="141"/>
                  <a:pt x="261" y="141"/>
                </a:cubicBezTo>
                <a:cubicBezTo>
                  <a:pt x="261" y="142"/>
                  <a:pt x="260" y="141"/>
                  <a:pt x="259" y="141"/>
                </a:cubicBezTo>
                <a:cubicBezTo>
                  <a:pt x="259" y="142"/>
                  <a:pt x="257" y="144"/>
                  <a:pt x="256" y="146"/>
                </a:cubicBezTo>
                <a:cubicBezTo>
                  <a:pt x="259" y="140"/>
                  <a:pt x="262" y="135"/>
                  <a:pt x="266" y="129"/>
                </a:cubicBezTo>
                <a:cubicBezTo>
                  <a:pt x="266" y="129"/>
                  <a:pt x="266" y="130"/>
                  <a:pt x="266" y="130"/>
                </a:cubicBezTo>
                <a:cubicBezTo>
                  <a:pt x="266" y="130"/>
                  <a:pt x="266" y="130"/>
                  <a:pt x="267" y="130"/>
                </a:cubicBezTo>
                <a:cubicBezTo>
                  <a:pt x="267" y="130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5" y="132"/>
                  <a:pt x="265" y="133"/>
                  <a:pt x="264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2" y="137"/>
                  <a:pt x="262" y="138"/>
                </a:cubicBezTo>
                <a:cubicBezTo>
                  <a:pt x="262" y="138"/>
                  <a:pt x="262" y="138"/>
                  <a:pt x="263" y="138"/>
                </a:cubicBezTo>
                <a:cubicBezTo>
                  <a:pt x="263" y="138"/>
                  <a:pt x="262" y="139"/>
                  <a:pt x="262" y="139"/>
                </a:cubicBezTo>
                <a:cubicBezTo>
                  <a:pt x="262" y="139"/>
                  <a:pt x="261" y="139"/>
                  <a:pt x="261" y="139"/>
                </a:cubicBezTo>
                <a:cubicBezTo>
                  <a:pt x="261" y="139"/>
                  <a:pt x="262" y="139"/>
                  <a:pt x="262" y="140"/>
                </a:cubicBezTo>
                <a:close/>
                <a:moveTo>
                  <a:pt x="263" y="137"/>
                </a:moveTo>
                <a:cubicBezTo>
                  <a:pt x="263" y="137"/>
                  <a:pt x="263" y="137"/>
                  <a:pt x="263" y="137"/>
                </a:cubicBezTo>
                <a:cubicBezTo>
                  <a:pt x="263" y="137"/>
                  <a:pt x="263" y="137"/>
                  <a:pt x="263" y="137"/>
                </a:cubicBezTo>
                <a:close/>
                <a:moveTo>
                  <a:pt x="264" y="152"/>
                </a:moveTo>
                <a:cubicBezTo>
                  <a:pt x="264" y="152"/>
                  <a:pt x="264" y="152"/>
                  <a:pt x="264" y="152"/>
                </a:cubicBezTo>
                <a:cubicBezTo>
                  <a:pt x="264" y="152"/>
                  <a:pt x="264" y="152"/>
                  <a:pt x="264" y="152"/>
                </a:cubicBezTo>
                <a:close/>
                <a:moveTo>
                  <a:pt x="267" y="143"/>
                </a:moveTo>
                <a:cubicBezTo>
                  <a:pt x="267" y="143"/>
                  <a:pt x="268" y="144"/>
                  <a:pt x="267" y="143"/>
                </a:cubicBezTo>
                <a:close/>
                <a:moveTo>
                  <a:pt x="269" y="143"/>
                </a:moveTo>
                <a:cubicBezTo>
                  <a:pt x="268" y="143"/>
                  <a:pt x="270" y="144"/>
                  <a:pt x="269" y="143"/>
                </a:cubicBezTo>
                <a:close/>
                <a:moveTo>
                  <a:pt x="269" y="145"/>
                </a:moveTo>
                <a:cubicBezTo>
                  <a:pt x="269" y="145"/>
                  <a:pt x="269" y="145"/>
                  <a:pt x="269" y="145"/>
                </a:cubicBezTo>
                <a:cubicBezTo>
                  <a:pt x="269" y="145"/>
                  <a:pt x="269" y="145"/>
                  <a:pt x="269" y="145"/>
                </a:cubicBezTo>
                <a:cubicBezTo>
                  <a:pt x="270" y="145"/>
                  <a:pt x="270" y="146"/>
                  <a:pt x="269" y="145"/>
                </a:cubicBezTo>
                <a:close/>
                <a:moveTo>
                  <a:pt x="270" y="147"/>
                </a:moveTo>
                <a:cubicBezTo>
                  <a:pt x="268" y="146"/>
                  <a:pt x="271" y="148"/>
                  <a:pt x="270" y="147"/>
                </a:cubicBezTo>
                <a:close/>
                <a:moveTo>
                  <a:pt x="286" y="111"/>
                </a:move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lose/>
                <a:moveTo>
                  <a:pt x="289" y="106"/>
                </a:moveTo>
                <a:cubicBezTo>
                  <a:pt x="289" y="107"/>
                  <a:pt x="288" y="107"/>
                  <a:pt x="288" y="107"/>
                </a:cubicBezTo>
                <a:cubicBezTo>
                  <a:pt x="288" y="107"/>
                  <a:pt x="288" y="106"/>
                  <a:pt x="289" y="106"/>
                </a:cubicBezTo>
                <a:cubicBezTo>
                  <a:pt x="290" y="104"/>
                  <a:pt x="290" y="105"/>
                  <a:pt x="289" y="106"/>
                </a:cubicBezTo>
                <a:close/>
                <a:moveTo>
                  <a:pt x="296" y="95"/>
                </a:moveTo>
                <a:cubicBezTo>
                  <a:pt x="296" y="95"/>
                  <a:pt x="295" y="95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89" y="104"/>
                  <a:pt x="284" y="112"/>
                  <a:pt x="284" y="114"/>
                </a:cubicBezTo>
                <a:cubicBezTo>
                  <a:pt x="283" y="115"/>
                  <a:pt x="283" y="115"/>
                  <a:pt x="283" y="115"/>
                </a:cubicBezTo>
                <a:cubicBezTo>
                  <a:pt x="283" y="115"/>
                  <a:pt x="283" y="115"/>
                  <a:pt x="283" y="115"/>
                </a:cubicBezTo>
                <a:cubicBezTo>
                  <a:pt x="282" y="115"/>
                  <a:pt x="283" y="115"/>
                  <a:pt x="283" y="115"/>
                </a:cubicBezTo>
                <a:cubicBezTo>
                  <a:pt x="283" y="116"/>
                  <a:pt x="282" y="116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1" y="117"/>
                  <a:pt x="282" y="117"/>
                  <a:pt x="282" y="117"/>
                </a:cubicBezTo>
                <a:cubicBezTo>
                  <a:pt x="281" y="118"/>
                  <a:pt x="281" y="118"/>
                  <a:pt x="281" y="118"/>
                </a:cubicBezTo>
                <a:cubicBezTo>
                  <a:pt x="280" y="119"/>
                  <a:pt x="279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78" y="123"/>
                  <a:pt x="277" y="124"/>
                  <a:pt x="277" y="125"/>
                </a:cubicBezTo>
                <a:cubicBezTo>
                  <a:pt x="275" y="129"/>
                  <a:pt x="272" y="133"/>
                  <a:pt x="270" y="138"/>
                </a:cubicBezTo>
                <a:cubicBezTo>
                  <a:pt x="270" y="138"/>
                  <a:pt x="270" y="138"/>
                  <a:pt x="270" y="138"/>
                </a:cubicBezTo>
                <a:cubicBezTo>
                  <a:pt x="270" y="137"/>
                  <a:pt x="270" y="138"/>
                  <a:pt x="270" y="138"/>
                </a:cubicBezTo>
                <a:cubicBezTo>
                  <a:pt x="268" y="142"/>
                  <a:pt x="265" y="146"/>
                  <a:pt x="264" y="149"/>
                </a:cubicBezTo>
                <a:cubicBezTo>
                  <a:pt x="263" y="149"/>
                  <a:pt x="263" y="149"/>
                  <a:pt x="263" y="149"/>
                </a:cubicBezTo>
                <a:cubicBezTo>
                  <a:pt x="266" y="144"/>
                  <a:pt x="269" y="139"/>
                  <a:pt x="271" y="134"/>
                </a:cubicBezTo>
                <a:cubicBezTo>
                  <a:pt x="273" y="130"/>
                  <a:pt x="275" y="126"/>
                  <a:pt x="277" y="122"/>
                </a:cubicBezTo>
                <a:cubicBezTo>
                  <a:pt x="277" y="121"/>
                  <a:pt x="277" y="121"/>
                  <a:pt x="278" y="121"/>
                </a:cubicBezTo>
                <a:cubicBezTo>
                  <a:pt x="278" y="121"/>
                  <a:pt x="279" y="120"/>
                  <a:pt x="278" y="120"/>
                </a:cubicBezTo>
                <a:cubicBezTo>
                  <a:pt x="279" y="119"/>
                  <a:pt x="279" y="119"/>
                  <a:pt x="279" y="118"/>
                </a:cubicBezTo>
                <a:cubicBezTo>
                  <a:pt x="279" y="118"/>
                  <a:pt x="279" y="118"/>
                  <a:pt x="279" y="118"/>
                </a:cubicBezTo>
                <a:cubicBezTo>
                  <a:pt x="280" y="116"/>
                  <a:pt x="281" y="115"/>
                  <a:pt x="282" y="113"/>
                </a:cubicBezTo>
                <a:cubicBezTo>
                  <a:pt x="283" y="112"/>
                  <a:pt x="283" y="112"/>
                  <a:pt x="283" y="112"/>
                </a:cubicBezTo>
                <a:cubicBezTo>
                  <a:pt x="284" y="111"/>
                  <a:pt x="284" y="111"/>
                  <a:pt x="284" y="110"/>
                </a:cubicBezTo>
                <a:cubicBezTo>
                  <a:pt x="285" y="110"/>
                  <a:pt x="285" y="110"/>
                  <a:pt x="285" y="109"/>
                </a:cubicBezTo>
                <a:cubicBezTo>
                  <a:pt x="286" y="107"/>
                  <a:pt x="287" y="105"/>
                  <a:pt x="288" y="103"/>
                </a:cubicBezTo>
                <a:cubicBezTo>
                  <a:pt x="290" y="103"/>
                  <a:pt x="290" y="102"/>
                  <a:pt x="290" y="101"/>
                </a:cubicBezTo>
                <a:cubicBezTo>
                  <a:pt x="291" y="99"/>
                  <a:pt x="292" y="97"/>
                  <a:pt x="293" y="94"/>
                </a:cubicBezTo>
                <a:cubicBezTo>
                  <a:pt x="296" y="91"/>
                  <a:pt x="298" y="88"/>
                  <a:pt x="300" y="85"/>
                </a:cubicBezTo>
                <a:cubicBezTo>
                  <a:pt x="300" y="87"/>
                  <a:pt x="298" y="91"/>
                  <a:pt x="296" y="95"/>
                </a:cubicBezTo>
                <a:close/>
                <a:moveTo>
                  <a:pt x="308" y="54"/>
                </a:moveTo>
                <a:cubicBezTo>
                  <a:pt x="303" y="54"/>
                  <a:pt x="297" y="56"/>
                  <a:pt x="296" y="60"/>
                </a:cubicBezTo>
                <a:cubicBezTo>
                  <a:pt x="297" y="54"/>
                  <a:pt x="304" y="52"/>
                  <a:pt x="309" y="53"/>
                </a:cubicBezTo>
                <a:cubicBezTo>
                  <a:pt x="309" y="54"/>
                  <a:pt x="308" y="54"/>
                  <a:pt x="308" y="54"/>
                </a:cubicBezTo>
                <a:close/>
                <a:moveTo>
                  <a:pt x="310" y="54"/>
                </a:moveTo>
                <a:cubicBezTo>
                  <a:pt x="310" y="54"/>
                  <a:pt x="310" y="54"/>
                  <a:pt x="310" y="54"/>
                </a:cubicBezTo>
                <a:cubicBezTo>
                  <a:pt x="310" y="54"/>
                  <a:pt x="310" y="54"/>
                  <a:pt x="310" y="54"/>
                </a:cubicBezTo>
                <a:close/>
                <a:moveTo>
                  <a:pt x="308" y="48"/>
                </a:moveTo>
                <a:cubicBezTo>
                  <a:pt x="307" y="50"/>
                  <a:pt x="308" y="46"/>
                  <a:pt x="310" y="48"/>
                </a:cubicBezTo>
                <a:cubicBezTo>
                  <a:pt x="310" y="48"/>
                  <a:pt x="311" y="51"/>
                  <a:pt x="311" y="50"/>
                </a:cubicBezTo>
                <a:cubicBezTo>
                  <a:pt x="311" y="51"/>
                  <a:pt x="308" y="47"/>
                  <a:pt x="308" y="48"/>
                </a:cubicBezTo>
                <a:close/>
                <a:moveTo>
                  <a:pt x="314" y="52"/>
                </a:moveTo>
                <a:cubicBezTo>
                  <a:pt x="314" y="53"/>
                  <a:pt x="314" y="53"/>
                  <a:pt x="314" y="53"/>
                </a:cubicBezTo>
                <a:cubicBezTo>
                  <a:pt x="314" y="53"/>
                  <a:pt x="314" y="53"/>
                  <a:pt x="314" y="53"/>
                </a:cubicBezTo>
                <a:cubicBezTo>
                  <a:pt x="314" y="52"/>
                  <a:pt x="315" y="52"/>
                  <a:pt x="314" y="52"/>
                </a:cubicBezTo>
                <a:close/>
                <a:moveTo>
                  <a:pt x="316" y="54"/>
                </a:moveTo>
                <a:cubicBezTo>
                  <a:pt x="316" y="54"/>
                  <a:pt x="316" y="54"/>
                  <a:pt x="316" y="54"/>
                </a:cubicBezTo>
                <a:cubicBezTo>
                  <a:pt x="316" y="53"/>
                  <a:pt x="316" y="53"/>
                  <a:pt x="316" y="54"/>
                </a:cubicBezTo>
                <a:close/>
                <a:moveTo>
                  <a:pt x="317" y="62"/>
                </a:moveTo>
                <a:cubicBezTo>
                  <a:pt x="317" y="62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8" y="63"/>
                  <a:pt x="317" y="63"/>
                  <a:pt x="317" y="62"/>
                </a:cubicBezTo>
                <a:close/>
                <a:moveTo>
                  <a:pt x="318" y="63"/>
                </a:moveTo>
                <a:cubicBezTo>
                  <a:pt x="318" y="63"/>
                  <a:pt x="318" y="63"/>
                  <a:pt x="318" y="64"/>
                </a:cubicBezTo>
                <a:cubicBezTo>
                  <a:pt x="318" y="64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lose/>
                <a:moveTo>
                  <a:pt x="318" y="71"/>
                </a:moveTo>
                <a:cubicBezTo>
                  <a:pt x="317" y="70"/>
                  <a:pt x="318" y="71"/>
                  <a:pt x="318" y="71"/>
                </a:cubicBezTo>
                <a:close/>
                <a:moveTo>
                  <a:pt x="318" y="64"/>
                </a:move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lose/>
                <a:moveTo>
                  <a:pt x="318" y="62"/>
                </a:moveTo>
                <a:cubicBezTo>
                  <a:pt x="318" y="63"/>
                  <a:pt x="318" y="63"/>
                  <a:pt x="318" y="63"/>
                </a:cubicBezTo>
                <a:cubicBezTo>
                  <a:pt x="318" y="62"/>
                  <a:pt x="318" y="62"/>
                  <a:pt x="317" y="62"/>
                </a:cubicBezTo>
                <a:cubicBezTo>
                  <a:pt x="317" y="62"/>
                  <a:pt x="318" y="62"/>
                  <a:pt x="318" y="62"/>
                </a:cubicBezTo>
                <a:cubicBezTo>
                  <a:pt x="318" y="62"/>
                  <a:pt x="317" y="62"/>
                  <a:pt x="317" y="62"/>
                </a:cubicBezTo>
                <a:cubicBezTo>
                  <a:pt x="317" y="62"/>
                  <a:pt x="317" y="61"/>
                  <a:pt x="317" y="61"/>
                </a:cubicBezTo>
                <a:cubicBezTo>
                  <a:pt x="317" y="61"/>
                  <a:pt x="318" y="61"/>
                  <a:pt x="318" y="61"/>
                </a:cubicBezTo>
                <a:cubicBezTo>
                  <a:pt x="318" y="61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3"/>
                  <a:pt x="318" y="63"/>
                </a:cubicBezTo>
                <a:cubicBezTo>
                  <a:pt x="318" y="63"/>
                  <a:pt x="318" y="63"/>
                  <a:pt x="318" y="62"/>
                </a:cubicBezTo>
                <a:close/>
                <a:moveTo>
                  <a:pt x="321" y="54"/>
                </a:moveTo>
                <a:cubicBezTo>
                  <a:pt x="320" y="55"/>
                  <a:pt x="321" y="53"/>
                  <a:pt x="321" y="54"/>
                </a:cubicBezTo>
                <a:close/>
                <a:moveTo>
                  <a:pt x="322" y="66"/>
                </a:moveTo>
                <a:cubicBezTo>
                  <a:pt x="322" y="66"/>
                  <a:pt x="322" y="66"/>
                  <a:pt x="321" y="66"/>
                </a:cubicBezTo>
                <a:cubicBezTo>
                  <a:pt x="321" y="66"/>
                  <a:pt x="321" y="66"/>
                  <a:pt x="321" y="66"/>
                </a:cubicBezTo>
                <a:cubicBezTo>
                  <a:pt x="322" y="66"/>
                  <a:pt x="322" y="66"/>
                  <a:pt x="322" y="66"/>
                </a:cubicBezTo>
                <a:cubicBezTo>
                  <a:pt x="322" y="66"/>
                  <a:pt x="322" y="66"/>
                  <a:pt x="322" y="66"/>
                </a:cubicBezTo>
                <a:close/>
                <a:moveTo>
                  <a:pt x="328" y="61"/>
                </a:moveTo>
                <a:cubicBezTo>
                  <a:pt x="328" y="61"/>
                  <a:pt x="327" y="60"/>
                  <a:pt x="326" y="60"/>
                </a:cubicBezTo>
                <a:cubicBezTo>
                  <a:pt x="326" y="60"/>
                  <a:pt x="326" y="60"/>
                  <a:pt x="326" y="60"/>
                </a:cubicBezTo>
                <a:cubicBezTo>
                  <a:pt x="327" y="60"/>
                  <a:pt x="328" y="61"/>
                  <a:pt x="329" y="61"/>
                </a:cubicBezTo>
                <a:cubicBezTo>
                  <a:pt x="329" y="62"/>
                  <a:pt x="329" y="62"/>
                  <a:pt x="328" y="61"/>
                </a:cubicBezTo>
                <a:close/>
                <a:moveTo>
                  <a:pt x="234" y="170"/>
                </a:moveTo>
                <a:cubicBezTo>
                  <a:pt x="235" y="171"/>
                  <a:pt x="233" y="170"/>
                  <a:pt x="234" y="170"/>
                </a:cubicBezTo>
                <a:close/>
                <a:moveTo>
                  <a:pt x="290" y="122"/>
                </a:moveTo>
                <a:cubicBezTo>
                  <a:pt x="290" y="122"/>
                  <a:pt x="290" y="122"/>
                  <a:pt x="290" y="122"/>
                </a:cubicBezTo>
                <a:cubicBezTo>
                  <a:pt x="290" y="122"/>
                  <a:pt x="290" y="121"/>
                  <a:pt x="290" y="121"/>
                </a:cubicBezTo>
                <a:cubicBezTo>
                  <a:pt x="290" y="121"/>
                  <a:pt x="290" y="122"/>
                  <a:pt x="290" y="122"/>
                </a:cubicBezTo>
                <a:close/>
                <a:moveTo>
                  <a:pt x="281" y="135"/>
                </a:moveTo>
                <a:cubicBezTo>
                  <a:pt x="281" y="135"/>
                  <a:pt x="282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1" y="135"/>
                  <a:pt x="281" y="135"/>
                  <a:pt x="281" y="135"/>
                </a:cubicBezTo>
                <a:close/>
                <a:moveTo>
                  <a:pt x="282" y="135"/>
                </a:moveTo>
                <a:cubicBezTo>
                  <a:pt x="282" y="135"/>
                  <a:pt x="282" y="135"/>
                  <a:pt x="282" y="135"/>
                </a:cubicBezTo>
                <a:cubicBezTo>
                  <a:pt x="282" y="134"/>
                  <a:pt x="282" y="134"/>
                  <a:pt x="282" y="135"/>
                </a:cubicBezTo>
                <a:close/>
                <a:moveTo>
                  <a:pt x="283" y="131"/>
                </a:moveTo>
                <a:cubicBezTo>
                  <a:pt x="282" y="131"/>
                  <a:pt x="284" y="132"/>
                  <a:pt x="283" y="131"/>
                </a:cubicBezTo>
                <a:close/>
                <a:moveTo>
                  <a:pt x="287" y="125"/>
                </a:moveTo>
                <a:cubicBezTo>
                  <a:pt x="286" y="125"/>
                  <a:pt x="289" y="127"/>
                  <a:pt x="287" y="125"/>
                </a:cubicBezTo>
                <a:close/>
                <a:moveTo>
                  <a:pt x="252" y="176"/>
                </a:moveTo>
                <a:cubicBezTo>
                  <a:pt x="251" y="177"/>
                  <a:pt x="249" y="179"/>
                  <a:pt x="247" y="181"/>
                </a:cubicBezTo>
                <a:cubicBezTo>
                  <a:pt x="245" y="183"/>
                  <a:pt x="244" y="185"/>
                  <a:pt x="243" y="187"/>
                </a:cubicBezTo>
                <a:cubicBezTo>
                  <a:pt x="243" y="187"/>
                  <a:pt x="243" y="187"/>
                  <a:pt x="243" y="187"/>
                </a:cubicBezTo>
                <a:cubicBezTo>
                  <a:pt x="242" y="187"/>
                  <a:pt x="242" y="188"/>
                  <a:pt x="243" y="188"/>
                </a:cubicBezTo>
                <a:cubicBezTo>
                  <a:pt x="242" y="188"/>
                  <a:pt x="259" y="172"/>
                  <a:pt x="259" y="171"/>
                </a:cubicBezTo>
                <a:cubicBezTo>
                  <a:pt x="259" y="171"/>
                  <a:pt x="258" y="169"/>
                  <a:pt x="258" y="169"/>
                </a:cubicBezTo>
                <a:cubicBezTo>
                  <a:pt x="256" y="171"/>
                  <a:pt x="254" y="174"/>
                  <a:pt x="252" y="176"/>
                </a:cubicBezTo>
                <a:close/>
                <a:moveTo>
                  <a:pt x="259" y="168"/>
                </a:moveTo>
                <a:cubicBezTo>
                  <a:pt x="259" y="170"/>
                  <a:pt x="262" y="167"/>
                  <a:pt x="265" y="163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4" y="163"/>
                  <a:pt x="265" y="163"/>
                  <a:pt x="265" y="163"/>
                </a:cubicBezTo>
                <a:cubicBezTo>
                  <a:pt x="269" y="159"/>
                  <a:pt x="272" y="153"/>
                  <a:pt x="271" y="154"/>
                </a:cubicBezTo>
                <a:cubicBezTo>
                  <a:pt x="270" y="154"/>
                  <a:pt x="259" y="167"/>
                  <a:pt x="259" y="168"/>
                </a:cubicBezTo>
                <a:close/>
                <a:moveTo>
                  <a:pt x="264" y="164"/>
                </a:moveTo>
                <a:cubicBezTo>
                  <a:pt x="264" y="164"/>
                  <a:pt x="265" y="164"/>
                  <a:pt x="264" y="164"/>
                </a:cubicBezTo>
                <a:close/>
                <a:moveTo>
                  <a:pt x="274" y="150"/>
                </a:moveTo>
                <a:cubicBezTo>
                  <a:pt x="274" y="150"/>
                  <a:pt x="274" y="150"/>
                  <a:pt x="274" y="150"/>
                </a:cubicBezTo>
                <a:close/>
                <a:moveTo>
                  <a:pt x="274" y="146"/>
                </a:moveTo>
                <a:cubicBezTo>
                  <a:pt x="275" y="146"/>
                  <a:pt x="273" y="145"/>
                  <a:pt x="274" y="146"/>
                </a:cubicBezTo>
                <a:close/>
                <a:moveTo>
                  <a:pt x="253" y="173"/>
                </a:moveTo>
                <a:cubicBezTo>
                  <a:pt x="252" y="172"/>
                  <a:pt x="254" y="173"/>
                  <a:pt x="253" y="173"/>
                </a:cubicBezTo>
                <a:close/>
                <a:moveTo>
                  <a:pt x="270" y="153"/>
                </a:moveTo>
                <a:cubicBezTo>
                  <a:pt x="269" y="152"/>
                  <a:pt x="270" y="153"/>
                  <a:pt x="270" y="153"/>
                </a:cubicBezTo>
                <a:close/>
                <a:moveTo>
                  <a:pt x="273" y="148"/>
                </a:moveTo>
                <a:cubicBezTo>
                  <a:pt x="274" y="149"/>
                  <a:pt x="273" y="147"/>
                  <a:pt x="273" y="148"/>
                </a:cubicBezTo>
                <a:close/>
                <a:moveTo>
                  <a:pt x="243" y="187"/>
                </a:moveTo>
                <a:cubicBezTo>
                  <a:pt x="243" y="187"/>
                  <a:pt x="243" y="187"/>
                  <a:pt x="243" y="187"/>
                </a:cubicBezTo>
                <a:cubicBezTo>
                  <a:pt x="243" y="187"/>
                  <a:pt x="243" y="187"/>
                  <a:pt x="243" y="187"/>
                </a:cubicBezTo>
                <a:cubicBezTo>
                  <a:pt x="243" y="186"/>
                  <a:pt x="242" y="186"/>
                  <a:pt x="243" y="187"/>
                </a:cubicBezTo>
                <a:close/>
                <a:moveTo>
                  <a:pt x="275" y="149"/>
                </a:moveTo>
                <a:cubicBezTo>
                  <a:pt x="276" y="150"/>
                  <a:pt x="274" y="149"/>
                  <a:pt x="275" y="149"/>
                </a:cubicBezTo>
                <a:close/>
                <a:moveTo>
                  <a:pt x="276" y="144"/>
                </a:moveTo>
                <a:cubicBezTo>
                  <a:pt x="276" y="145"/>
                  <a:pt x="275" y="144"/>
                  <a:pt x="276" y="144"/>
                </a:cubicBezTo>
                <a:close/>
                <a:moveTo>
                  <a:pt x="214" y="151"/>
                </a:moveTo>
                <a:cubicBezTo>
                  <a:pt x="214" y="151"/>
                  <a:pt x="214" y="151"/>
                  <a:pt x="214" y="151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214" y="151"/>
                  <a:pt x="214" y="151"/>
                  <a:pt x="214" y="151"/>
                </a:cubicBezTo>
                <a:close/>
                <a:moveTo>
                  <a:pt x="227" y="147"/>
                </a:moveTo>
                <a:cubicBezTo>
                  <a:pt x="226" y="147"/>
                  <a:pt x="228" y="147"/>
                  <a:pt x="227" y="147"/>
                </a:cubicBezTo>
                <a:close/>
                <a:moveTo>
                  <a:pt x="226" y="172"/>
                </a:moveTo>
                <a:cubicBezTo>
                  <a:pt x="227" y="172"/>
                  <a:pt x="224" y="172"/>
                  <a:pt x="226" y="172"/>
                </a:cubicBezTo>
                <a:close/>
                <a:moveTo>
                  <a:pt x="226" y="144"/>
                </a:moveTo>
                <a:cubicBezTo>
                  <a:pt x="225" y="144"/>
                  <a:pt x="228" y="143"/>
                  <a:pt x="226" y="144"/>
                </a:cubicBezTo>
                <a:close/>
                <a:moveTo>
                  <a:pt x="220" y="163"/>
                </a:moveTo>
                <a:cubicBezTo>
                  <a:pt x="220" y="163"/>
                  <a:pt x="219" y="163"/>
                  <a:pt x="220" y="163"/>
                </a:cubicBezTo>
                <a:close/>
                <a:moveTo>
                  <a:pt x="223" y="181"/>
                </a:moveTo>
                <a:cubicBezTo>
                  <a:pt x="223" y="181"/>
                  <a:pt x="223" y="181"/>
                  <a:pt x="223" y="181"/>
                </a:cubicBezTo>
                <a:cubicBezTo>
                  <a:pt x="223" y="181"/>
                  <a:pt x="223" y="181"/>
                  <a:pt x="223" y="181"/>
                </a:cubicBezTo>
                <a:close/>
                <a:moveTo>
                  <a:pt x="218" y="162"/>
                </a:moveTo>
                <a:cubicBezTo>
                  <a:pt x="218" y="162"/>
                  <a:pt x="219" y="162"/>
                  <a:pt x="218" y="162"/>
                </a:cubicBezTo>
                <a:close/>
                <a:moveTo>
                  <a:pt x="219" y="165"/>
                </a:moveTo>
                <a:cubicBezTo>
                  <a:pt x="221" y="164"/>
                  <a:pt x="219" y="165"/>
                  <a:pt x="219" y="165"/>
                </a:cubicBezTo>
                <a:close/>
                <a:moveTo>
                  <a:pt x="234" y="172"/>
                </a:moveTo>
                <a:cubicBezTo>
                  <a:pt x="233" y="172"/>
                  <a:pt x="235" y="172"/>
                  <a:pt x="234" y="172"/>
                </a:cubicBezTo>
                <a:close/>
                <a:moveTo>
                  <a:pt x="222" y="180"/>
                </a:moveTo>
                <a:cubicBezTo>
                  <a:pt x="223" y="180"/>
                  <a:pt x="223" y="180"/>
                  <a:pt x="222" y="180"/>
                </a:cubicBezTo>
                <a:close/>
                <a:moveTo>
                  <a:pt x="222" y="181"/>
                </a:moveTo>
                <a:cubicBezTo>
                  <a:pt x="223" y="181"/>
                  <a:pt x="222" y="181"/>
                  <a:pt x="222" y="181"/>
                </a:cubicBezTo>
                <a:close/>
                <a:moveTo>
                  <a:pt x="222" y="180"/>
                </a:moveTo>
                <a:cubicBezTo>
                  <a:pt x="222" y="180"/>
                  <a:pt x="222" y="180"/>
                  <a:pt x="222" y="180"/>
                </a:cubicBezTo>
                <a:cubicBezTo>
                  <a:pt x="222" y="180"/>
                  <a:pt x="222" y="180"/>
                  <a:pt x="222" y="180"/>
                </a:cubicBezTo>
                <a:cubicBezTo>
                  <a:pt x="222" y="180"/>
                  <a:pt x="222" y="180"/>
                  <a:pt x="222" y="180"/>
                </a:cubicBezTo>
                <a:close/>
                <a:moveTo>
                  <a:pt x="220" y="184"/>
                </a:moveTo>
                <a:cubicBezTo>
                  <a:pt x="220" y="184"/>
                  <a:pt x="224" y="184"/>
                  <a:pt x="224" y="184"/>
                </a:cubicBezTo>
                <a:cubicBezTo>
                  <a:pt x="224" y="185"/>
                  <a:pt x="223" y="182"/>
                  <a:pt x="223" y="181"/>
                </a:cubicBezTo>
                <a:cubicBezTo>
                  <a:pt x="222" y="182"/>
                  <a:pt x="220" y="183"/>
                  <a:pt x="220" y="184"/>
                </a:cubicBezTo>
                <a:close/>
                <a:moveTo>
                  <a:pt x="215" y="154"/>
                </a:moveTo>
                <a:cubicBezTo>
                  <a:pt x="216" y="152"/>
                  <a:pt x="215" y="154"/>
                  <a:pt x="215" y="154"/>
                </a:cubicBezTo>
                <a:close/>
                <a:moveTo>
                  <a:pt x="215" y="153"/>
                </a:moveTo>
                <a:cubicBezTo>
                  <a:pt x="215" y="152"/>
                  <a:pt x="215" y="154"/>
                  <a:pt x="215" y="153"/>
                </a:cubicBezTo>
                <a:close/>
                <a:moveTo>
                  <a:pt x="216" y="154"/>
                </a:moveTo>
                <a:cubicBezTo>
                  <a:pt x="215" y="154"/>
                  <a:pt x="216" y="154"/>
                  <a:pt x="216" y="154"/>
                </a:cubicBezTo>
                <a:close/>
                <a:moveTo>
                  <a:pt x="216" y="153"/>
                </a:moveTo>
                <a:cubicBezTo>
                  <a:pt x="215" y="154"/>
                  <a:pt x="217" y="153"/>
                  <a:pt x="216" y="153"/>
                </a:cubicBezTo>
                <a:close/>
                <a:moveTo>
                  <a:pt x="216" y="157"/>
                </a:moveTo>
                <a:cubicBezTo>
                  <a:pt x="218" y="156"/>
                  <a:pt x="216" y="157"/>
                  <a:pt x="216" y="157"/>
                </a:cubicBezTo>
                <a:close/>
                <a:moveTo>
                  <a:pt x="216" y="155"/>
                </a:moveTo>
                <a:cubicBezTo>
                  <a:pt x="215" y="155"/>
                  <a:pt x="216" y="155"/>
                  <a:pt x="216" y="155"/>
                </a:cubicBezTo>
                <a:close/>
                <a:moveTo>
                  <a:pt x="130" y="171"/>
                </a:moveTo>
                <a:cubicBezTo>
                  <a:pt x="130" y="170"/>
                  <a:pt x="129" y="171"/>
                  <a:pt x="130" y="171"/>
                </a:cubicBezTo>
                <a:close/>
                <a:moveTo>
                  <a:pt x="149" y="156"/>
                </a:moveTo>
                <a:cubicBezTo>
                  <a:pt x="149" y="155"/>
                  <a:pt x="150" y="156"/>
                  <a:pt x="149" y="156"/>
                </a:cubicBezTo>
                <a:close/>
                <a:moveTo>
                  <a:pt x="148" y="156"/>
                </a:moveTo>
                <a:cubicBezTo>
                  <a:pt x="148" y="156"/>
                  <a:pt x="147" y="156"/>
                  <a:pt x="146" y="156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7" y="156"/>
                  <a:pt x="148" y="156"/>
                  <a:pt x="148" y="156"/>
                </a:cubicBezTo>
                <a:close/>
                <a:moveTo>
                  <a:pt x="100" y="177"/>
                </a:moveTo>
                <a:cubicBezTo>
                  <a:pt x="100" y="175"/>
                  <a:pt x="101" y="178"/>
                  <a:pt x="100" y="177"/>
                </a:cubicBezTo>
                <a:close/>
                <a:moveTo>
                  <a:pt x="102" y="176"/>
                </a:moveTo>
                <a:cubicBezTo>
                  <a:pt x="102" y="176"/>
                  <a:pt x="102" y="177"/>
                  <a:pt x="102" y="176"/>
                </a:cubicBezTo>
                <a:close/>
                <a:moveTo>
                  <a:pt x="138" y="158"/>
                </a:moveTo>
                <a:cubicBezTo>
                  <a:pt x="138" y="158"/>
                  <a:pt x="138" y="159"/>
                  <a:pt x="138" y="159"/>
                </a:cubicBezTo>
                <a:cubicBezTo>
                  <a:pt x="138" y="158"/>
                  <a:pt x="138" y="158"/>
                  <a:pt x="138" y="158"/>
                </a:cubicBezTo>
                <a:close/>
                <a:moveTo>
                  <a:pt x="127" y="171"/>
                </a:moveTo>
                <a:cubicBezTo>
                  <a:pt x="128" y="171"/>
                  <a:pt x="129" y="171"/>
                  <a:pt x="129" y="171"/>
                </a:cubicBezTo>
                <a:cubicBezTo>
                  <a:pt x="129" y="171"/>
                  <a:pt x="127" y="171"/>
                  <a:pt x="127" y="171"/>
                </a:cubicBezTo>
                <a:close/>
                <a:moveTo>
                  <a:pt x="153" y="155"/>
                </a:moveTo>
                <a:cubicBezTo>
                  <a:pt x="153" y="154"/>
                  <a:pt x="153" y="155"/>
                  <a:pt x="153" y="155"/>
                </a:cubicBezTo>
                <a:close/>
                <a:moveTo>
                  <a:pt x="151" y="156"/>
                </a:moveTo>
                <a:cubicBezTo>
                  <a:pt x="151" y="155"/>
                  <a:pt x="151" y="157"/>
                  <a:pt x="151" y="156"/>
                </a:cubicBezTo>
                <a:close/>
                <a:moveTo>
                  <a:pt x="160" y="153"/>
                </a:moveTo>
                <a:cubicBezTo>
                  <a:pt x="160" y="153"/>
                  <a:pt x="160" y="154"/>
                  <a:pt x="160" y="153"/>
                </a:cubicBezTo>
                <a:close/>
                <a:moveTo>
                  <a:pt x="134" y="160"/>
                </a:moveTo>
                <a:cubicBezTo>
                  <a:pt x="134" y="161"/>
                  <a:pt x="134" y="159"/>
                  <a:pt x="134" y="160"/>
                </a:cubicBezTo>
                <a:close/>
                <a:moveTo>
                  <a:pt x="104" y="179"/>
                </a:moveTo>
                <a:cubicBezTo>
                  <a:pt x="104" y="178"/>
                  <a:pt x="104" y="180"/>
                  <a:pt x="104" y="179"/>
                </a:cubicBezTo>
                <a:close/>
                <a:moveTo>
                  <a:pt x="168" y="165"/>
                </a:moveTo>
                <a:cubicBezTo>
                  <a:pt x="168" y="166"/>
                  <a:pt x="168" y="163"/>
                  <a:pt x="168" y="165"/>
                </a:cubicBezTo>
                <a:close/>
                <a:moveTo>
                  <a:pt x="162" y="166"/>
                </a:moveTo>
                <a:cubicBezTo>
                  <a:pt x="162" y="166"/>
                  <a:pt x="162" y="167"/>
                  <a:pt x="162" y="166"/>
                </a:cubicBezTo>
                <a:close/>
                <a:moveTo>
                  <a:pt x="165" y="165"/>
                </a:moveTo>
                <a:cubicBezTo>
                  <a:pt x="165" y="166"/>
                  <a:pt x="164" y="164"/>
                  <a:pt x="165" y="165"/>
                </a:cubicBezTo>
                <a:close/>
                <a:moveTo>
                  <a:pt x="160" y="162"/>
                </a:moveTo>
                <a:cubicBezTo>
                  <a:pt x="160" y="163"/>
                  <a:pt x="161" y="160"/>
                  <a:pt x="160" y="162"/>
                </a:cubicBezTo>
                <a:close/>
                <a:moveTo>
                  <a:pt x="151" y="169"/>
                </a:moveTo>
                <a:cubicBezTo>
                  <a:pt x="151" y="170"/>
                  <a:pt x="150" y="169"/>
                  <a:pt x="151" y="169"/>
                </a:cubicBezTo>
                <a:close/>
                <a:moveTo>
                  <a:pt x="205" y="153"/>
                </a:moveTo>
                <a:cubicBezTo>
                  <a:pt x="204" y="154"/>
                  <a:pt x="204" y="154"/>
                  <a:pt x="203" y="154"/>
                </a:cubicBezTo>
                <a:cubicBezTo>
                  <a:pt x="203" y="154"/>
                  <a:pt x="204" y="154"/>
                  <a:pt x="205" y="153"/>
                </a:cubicBezTo>
                <a:close/>
                <a:moveTo>
                  <a:pt x="148" y="164"/>
                </a:moveTo>
                <a:cubicBezTo>
                  <a:pt x="148" y="166"/>
                  <a:pt x="148" y="164"/>
                  <a:pt x="148" y="164"/>
                </a:cubicBezTo>
                <a:close/>
                <a:moveTo>
                  <a:pt x="202" y="155"/>
                </a:moveTo>
                <a:cubicBezTo>
                  <a:pt x="202" y="157"/>
                  <a:pt x="201" y="153"/>
                  <a:pt x="202" y="155"/>
                </a:cubicBezTo>
                <a:close/>
                <a:moveTo>
                  <a:pt x="208" y="151"/>
                </a:moveTo>
                <a:cubicBezTo>
                  <a:pt x="208" y="151"/>
                  <a:pt x="206" y="153"/>
                  <a:pt x="205" y="153"/>
                </a:cubicBezTo>
                <a:cubicBezTo>
                  <a:pt x="207" y="153"/>
                  <a:pt x="210" y="154"/>
                  <a:pt x="210" y="154"/>
                </a:cubicBezTo>
                <a:cubicBezTo>
                  <a:pt x="211" y="154"/>
                  <a:pt x="214" y="149"/>
                  <a:pt x="208" y="151"/>
                </a:cubicBezTo>
                <a:close/>
                <a:moveTo>
                  <a:pt x="125" y="172"/>
                </a:moveTo>
                <a:cubicBezTo>
                  <a:pt x="125" y="172"/>
                  <a:pt x="126" y="173"/>
                  <a:pt x="125" y="172"/>
                </a:cubicBezTo>
                <a:close/>
                <a:moveTo>
                  <a:pt x="204" y="154"/>
                </a:moveTo>
                <a:cubicBezTo>
                  <a:pt x="203" y="154"/>
                  <a:pt x="204" y="155"/>
                  <a:pt x="204" y="154"/>
                </a:cubicBezTo>
                <a:close/>
                <a:moveTo>
                  <a:pt x="108" y="175"/>
                </a:moveTo>
                <a:cubicBezTo>
                  <a:pt x="107" y="175"/>
                  <a:pt x="108" y="174"/>
                  <a:pt x="108" y="175"/>
                </a:cubicBezTo>
                <a:close/>
                <a:moveTo>
                  <a:pt x="113" y="175"/>
                </a:moveTo>
                <a:cubicBezTo>
                  <a:pt x="113" y="175"/>
                  <a:pt x="113" y="175"/>
                  <a:pt x="113" y="174"/>
                </a:cubicBezTo>
                <a:cubicBezTo>
                  <a:pt x="113" y="175"/>
                  <a:pt x="113" y="175"/>
                  <a:pt x="113" y="175"/>
                </a:cubicBezTo>
                <a:cubicBezTo>
                  <a:pt x="113" y="175"/>
                  <a:pt x="113" y="175"/>
                  <a:pt x="113" y="175"/>
                </a:cubicBezTo>
                <a:close/>
                <a:moveTo>
                  <a:pt x="109" y="175"/>
                </a:moveTo>
                <a:cubicBezTo>
                  <a:pt x="109" y="176"/>
                  <a:pt x="109" y="175"/>
                  <a:pt x="109" y="175"/>
                </a:cubicBezTo>
                <a:close/>
                <a:moveTo>
                  <a:pt x="111" y="174"/>
                </a:moveTo>
                <a:cubicBezTo>
                  <a:pt x="111" y="175"/>
                  <a:pt x="111" y="173"/>
                  <a:pt x="111" y="174"/>
                </a:cubicBezTo>
                <a:close/>
                <a:moveTo>
                  <a:pt x="154" y="162"/>
                </a:moveTo>
                <a:cubicBezTo>
                  <a:pt x="154" y="162"/>
                  <a:pt x="154" y="162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lose/>
                <a:moveTo>
                  <a:pt x="142" y="172"/>
                </a:moveTo>
                <a:cubicBezTo>
                  <a:pt x="139" y="172"/>
                  <a:pt x="146" y="171"/>
                  <a:pt x="142" y="172"/>
                </a:cubicBezTo>
                <a:close/>
                <a:moveTo>
                  <a:pt x="143" y="170"/>
                </a:moveTo>
                <a:cubicBezTo>
                  <a:pt x="143" y="171"/>
                  <a:pt x="146" y="169"/>
                  <a:pt x="146" y="169"/>
                </a:cubicBezTo>
                <a:cubicBezTo>
                  <a:pt x="146" y="170"/>
                  <a:pt x="142" y="169"/>
                  <a:pt x="143" y="170"/>
                </a:cubicBezTo>
                <a:close/>
                <a:moveTo>
                  <a:pt x="147" y="170"/>
                </a:moveTo>
                <a:cubicBezTo>
                  <a:pt x="147" y="171"/>
                  <a:pt x="147" y="169"/>
                  <a:pt x="147" y="170"/>
                </a:cubicBezTo>
                <a:close/>
                <a:moveTo>
                  <a:pt x="144" y="171"/>
                </a:moveTo>
                <a:cubicBezTo>
                  <a:pt x="145" y="171"/>
                  <a:pt x="144" y="170"/>
                  <a:pt x="144" y="171"/>
                </a:cubicBezTo>
                <a:close/>
                <a:moveTo>
                  <a:pt x="144" y="171"/>
                </a:moveTo>
                <a:cubicBezTo>
                  <a:pt x="145" y="171"/>
                  <a:pt x="142" y="171"/>
                  <a:pt x="144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86"/>
          <p:cNvSpPr/>
          <p:nvPr/>
        </p:nvSpPr>
        <p:spPr bwMode="auto">
          <a:xfrm>
            <a:off x="5000714" y="2504050"/>
            <a:ext cx="2131805" cy="1638288"/>
          </a:xfrm>
          <a:custGeom>
            <a:avLst/>
            <a:gdLst>
              <a:gd name="T0" fmla="*/ 5 w 145"/>
              <a:gd name="T1" fmla="*/ 80 h 124"/>
              <a:gd name="T2" fmla="*/ 0 w 145"/>
              <a:gd name="T3" fmla="*/ 59 h 124"/>
              <a:gd name="T4" fmla="*/ 0 w 145"/>
              <a:gd name="T5" fmla="*/ 59 h 124"/>
              <a:gd name="T6" fmla="*/ 58 w 145"/>
              <a:gd name="T7" fmla="*/ 4 h 124"/>
              <a:gd name="T8" fmla="*/ 58 w 145"/>
              <a:gd name="T9" fmla="*/ 4 h 124"/>
              <a:gd name="T10" fmla="*/ 61 w 145"/>
              <a:gd name="T11" fmla="*/ 5 h 124"/>
              <a:gd name="T12" fmla="*/ 61 w 145"/>
              <a:gd name="T13" fmla="*/ 5 h 124"/>
              <a:gd name="T14" fmla="*/ 59 w 145"/>
              <a:gd name="T15" fmla="*/ 8 h 124"/>
              <a:gd name="T16" fmla="*/ 59 w 145"/>
              <a:gd name="T17" fmla="*/ 8 h 124"/>
              <a:gd name="T18" fmla="*/ 4 w 145"/>
              <a:gd name="T19" fmla="*/ 59 h 124"/>
              <a:gd name="T20" fmla="*/ 4 w 145"/>
              <a:gd name="T21" fmla="*/ 59 h 124"/>
              <a:gd name="T22" fmla="*/ 8 w 145"/>
              <a:gd name="T23" fmla="*/ 79 h 124"/>
              <a:gd name="T24" fmla="*/ 8 w 145"/>
              <a:gd name="T25" fmla="*/ 79 h 124"/>
              <a:gd name="T26" fmla="*/ 72 w 145"/>
              <a:gd name="T27" fmla="*/ 120 h 124"/>
              <a:gd name="T28" fmla="*/ 72 w 145"/>
              <a:gd name="T29" fmla="*/ 120 h 124"/>
              <a:gd name="T30" fmla="*/ 84 w 145"/>
              <a:gd name="T31" fmla="*/ 118 h 124"/>
              <a:gd name="T32" fmla="*/ 84 w 145"/>
              <a:gd name="T33" fmla="*/ 118 h 124"/>
              <a:gd name="T34" fmla="*/ 141 w 145"/>
              <a:gd name="T35" fmla="*/ 53 h 124"/>
              <a:gd name="T36" fmla="*/ 141 w 145"/>
              <a:gd name="T37" fmla="*/ 53 h 124"/>
              <a:gd name="T38" fmla="*/ 122 w 145"/>
              <a:gd name="T39" fmla="*/ 16 h 124"/>
              <a:gd name="T40" fmla="*/ 122 w 145"/>
              <a:gd name="T41" fmla="*/ 16 h 124"/>
              <a:gd name="T42" fmla="*/ 89 w 145"/>
              <a:gd name="T43" fmla="*/ 4 h 124"/>
              <a:gd name="T44" fmla="*/ 89 w 145"/>
              <a:gd name="T45" fmla="*/ 4 h 124"/>
              <a:gd name="T46" fmla="*/ 64 w 145"/>
              <a:gd name="T47" fmla="*/ 8 h 124"/>
              <a:gd name="T48" fmla="*/ 64 w 145"/>
              <a:gd name="T49" fmla="*/ 8 h 124"/>
              <a:gd name="T50" fmla="*/ 61 w 145"/>
              <a:gd name="T51" fmla="*/ 6 h 124"/>
              <a:gd name="T52" fmla="*/ 61 w 145"/>
              <a:gd name="T53" fmla="*/ 6 h 124"/>
              <a:gd name="T54" fmla="*/ 63 w 145"/>
              <a:gd name="T55" fmla="*/ 4 h 124"/>
              <a:gd name="T56" fmla="*/ 63 w 145"/>
              <a:gd name="T57" fmla="*/ 4 h 124"/>
              <a:gd name="T58" fmla="*/ 89 w 145"/>
              <a:gd name="T59" fmla="*/ 0 h 124"/>
              <a:gd name="T60" fmla="*/ 89 w 145"/>
              <a:gd name="T61" fmla="*/ 0 h 124"/>
              <a:gd name="T62" fmla="*/ 125 w 145"/>
              <a:gd name="T63" fmla="*/ 13 h 124"/>
              <a:gd name="T64" fmla="*/ 125 w 145"/>
              <a:gd name="T65" fmla="*/ 13 h 124"/>
              <a:gd name="T66" fmla="*/ 145 w 145"/>
              <a:gd name="T67" fmla="*/ 53 h 124"/>
              <a:gd name="T68" fmla="*/ 145 w 145"/>
              <a:gd name="T69" fmla="*/ 53 h 124"/>
              <a:gd name="T70" fmla="*/ 85 w 145"/>
              <a:gd name="T71" fmla="*/ 122 h 124"/>
              <a:gd name="T72" fmla="*/ 85 w 145"/>
              <a:gd name="T73" fmla="*/ 122 h 124"/>
              <a:gd name="T74" fmla="*/ 72 w 145"/>
              <a:gd name="T75" fmla="*/ 124 h 124"/>
              <a:gd name="T76" fmla="*/ 72 w 145"/>
              <a:gd name="T77" fmla="*/ 124 h 124"/>
              <a:gd name="T78" fmla="*/ 5 w 145"/>
              <a:gd name="T79" fmla="*/ 8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24">
                <a:moveTo>
                  <a:pt x="5" y="80"/>
                </a:moveTo>
                <a:cubicBezTo>
                  <a:pt x="2" y="73"/>
                  <a:pt x="0" y="6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29"/>
                  <a:pt x="29" y="13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60" y="4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6"/>
                  <a:pt x="60" y="8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30" y="17"/>
                  <a:pt x="4" y="32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5"/>
                  <a:pt x="6" y="72"/>
                  <a:pt x="8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17" y="103"/>
                  <a:pt x="46" y="120"/>
                  <a:pt x="72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6" y="120"/>
                  <a:pt x="80" y="119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115" y="112"/>
                  <a:pt x="141" y="81"/>
                  <a:pt x="141" y="53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1" y="39"/>
                  <a:pt x="136" y="26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12" y="7"/>
                  <a:pt x="101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1" y="4"/>
                  <a:pt x="72" y="6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7"/>
                  <a:pt x="61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2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72" y="2"/>
                  <a:pt x="8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1" y="0"/>
                  <a:pt x="114" y="4"/>
                  <a:pt x="125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39" y="24"/>
                  <a:pt x="145" y="38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84"/>
                  <a:pt x="117" y="115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1" y="123"/>
                  <a:pt x="77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45" y="124"/>
                  <a:pt x="14" y="106"/>
                  <a:pt x="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7411113" y="3033275"/>
            <a:ext cx="943221" cy="579838"/>
          </a:xfrm>
          <a:custGeom>
            <a:avLst/>
            <a:gdLst>
              <a:gd name="T0" fmla="*/ 142 w 332"/>
              <a:gd name="T1" fmla="*/ 56 h 194"/>
              <a:gd name="T2" fmla="*/ 156 w 332"/>
              <a:gd name="T3" fmla="*/ 54 h 194"/>
              <a:gd name="T4" fmla="*/ 79 w 332"/>
              <a:gd name="T5" fmla="*/ 75 h 194"/>
              <a:gd name="T6" fmla="*/ 26 w 332"/>
              <a:gd name="T7" fmla="*/ 129 h 194"/>
              <a:gd name="T8" fmla="*/ 23 w 332"/>
              <a:gd name="T9" fmla="*/ 120 h 194"/>
              <a:gd name="T10" fmla="*/ 151 w 332"/>
              <a:gd name="T11" fmla="*/ 132 h 194"/>
              <a:gd name="T12" fmla="*/ 145 w 332"/>
              <a:gd name="T13" fmla="*/ 134 h 194"/>
              <a:gd name="T14" fmla="*/ 124 w 332"/>
              <a:gd name="T15" fmla="*/ 136 h 194"/>
              <a:gd name="T16" fmla="*/ 224 w 332"/>
              <a:gd name="T17" fmla="*/ 28 h 194"/>
              <a:gd name="T18" fmla="*/ 287 w 332"/>
              <a:gd name="T19" fmla="*/ 26 h 194"/>
              <a:gd name="T20" fmla="*/ 278 w 332"/>
              <a:gd name="T21" fmla="*/ 36 h 194"/>
              <a:gd name="T22" fmla="*/ 265 w 332"/>
              <a:gd name="T23" fmla="*/ 112 h 194"/>
              <a:gd name="T24" fmla="*/ 242 w 332"/>
              <a:gd name="T25" fmla="*/ 130 h 194"/>
              <a:gd name="T26" fmla="*/ 165 w 332"/>
              <a:gd name="T27" fmla="*/ 143 h 194"/>
              <a:gd name="T28" fmla="*/ 264 w 332"/>
              <a:gd name="T29" fmla="*/ 135 h 194"/>
              <a:gd name="T30" fmla="*/ 292 w 332"/>
              <a:gd name="T31" fmla="*/ 30 h 194"/>
              <a:gd name="T32" fmla="*/ 216 w 332"/>
              <a:gd name="T33" fmla="*/ 49 h 194"/>
              <a:gd name="T34" fmla="*/ 135 w 332"/>
              <a:gd name="T35" fmla="*/ 56 h 194"/>
              <a:gd name="T36" fmla="*/ 18 w 332"/>
              <a:gd name="T37" fmla="*/ 147 h 194"/>
              <a:gd name="T38" fmla="*/ 121 w 332"/>
              <a:gd name="T39" fmla="*/ 174 h 194"/>
              <a:gd name="T40" fmla="*/ 226 w 332"/>
              <a:gd name="T41" fmla="*/ 184 h 194"/>
              <a:gd name="T42" fmla="*/ 278 w 332"/>
              <a:gd name="T43" fmla="*/ 141 h 194"/>
              <a:gd name="T44" fmla="*/ 225 w 332"/>
              <a:gd name="T45" fmla="*/ 16 h 194"/>
              <a:gd name="T46" fmla="*/ 18 w 332"/>
              <a:gd name="T47" fmla="*/ 183 h 194"/>
              <a:gd name="T48" fmla="*/ 296 w 332"/>
              <a:gd name="T49" fmla="*/ 36 h 194"/>
              <a:gd name="T50" fmla="*/ 236 w 332"/>
              <a:gd name="T51" fmla="*/ 49 h 194"/>
              <a:gd name="T52" fmla="*/ 168 w 332"/>
              <a:gd name="T53" fmla="*/ 60 h 194"/>
              <a:gd name="T54" fmla="*/ 24 w 332"/>
              <a:gd name="T55" fmla="*/ 85 h 194"/>
              <a:gd name="T56" fmla="*/ 21 w 332"/>
              <a:gd name="T57" fmla="*/ 143 h 194"/>
              <a:gd name="T58" fmla="*/ 104 w 332"/>
              <a:gd name="T59" fmla="*/ 153 h 194"/>
              <a:gd name="T60" fmla="*/ 37 w 332"/>
              <a:gd name="T61" fmla="*/ 181 h 194"/>
              <a:gd name="T62" fmla="*/ 157 w 332"/>
              <a:gd name="T63" fmla="*/ 160 h 194"/>
              <a:gd name="T64" fmla="*/ 168 w 332"/>
              <a:gd name="T65" fmla="*/ 152 h 194"/>
              <a:gd name="T66" fmla="*/ 187 w 332"/>
              <a:gd name="T67" fmla="*/ 152 h 194"/>
              <a:gd name="T68" fmla="*/ 51 w 332"/>
              <a:gd name="T69" fmla="*/ 171 h 194"/>
              <a:gd name="T70" fmla="*/ 72 w 332"/>
              <a:gd name="T71" fmla="*/ 157 h 194"/>
              <a:gd name="T72" fmla="*/ 180 w 332"/>
              <a:gd name="T73" fmla="*/ 131 h 194"/>
              <a:gd name="T74" fmla="*/ 184 w 332"/>
              <a:gd name="T75" fmla="*/ 129 h 194"/>
              <a:gd name="T76" fmla="*/ 28 w 332"/>
              <a:gd name="T77" fmla="*/ 150 h 194"/>
              <a:gd name="T78" fmla="*/ 106 w 332"/>
              <a:gd name="T79" fmla="*/ 72 h 194"/>
              <a:gd name="T80" fmla="*/ 235 w 332"/>
              <a:gd name="T81" fmla="*/ 58 h 194"/>
              <a:gd name="T82" fmla="*/ 254 w 332"/>
              <a:gd name="T83" fmla="*/ 23 h 194"/>
              <a:gd name="T84" fmla="*/ 261 w 332"/>
              <a:gd name="T85" fmla="*/ 113 h 194"/>
              <a:gd name="T86" fmla="*/ 23 w 332"/>
              <a:gd name="T87" fmla="*/ 117 h 194"/>
              <a:gd name="T88" fmla="*/ 268 w 332"/>
              <a:gd name="T89" fmla="*/ 124 h 194"/>
              <a:gd name="T90" fmla="*/ 274 w 332"/>
              <a:gd name="T91" fmla="*/ 97 h 194"/>
              <a:gd name="T92" fmla="*/ 233 w 332"/>
              <a:gd name="T93" fmla="*/ 159 h 194"/>
              <a:gd name="T94" fmla="*/ 253 w 332"/>
              <a:gd name="T95" fmla="*/ 160 h 194"/>
              <a:gd name="T96" fmla="*/ 228 w 332"/>
              <a:gd name="T97" fmla="*/ 128 h 194"/>
              <a:gd name="T98" fmla="*/ 235 w 332"/>
              <a:gd name="T99" fmla="*/ 116 h 194"/>
              <a:gd name="T100" fmla="*/ 220 w 332"/>
              <a:gd name="T101" fmla="*/ 128 h 194"/>
              <a:gd name="T102" fmla="*/ 224 w 332"/>
              <a:gd name="T103" fmla="*/ 163 h 194"/>
              <a:gd name="T104" fmla="*/ 231 w 332"/>
              <a:gd name="T105" fmla="*/ 164 h 194"/>
              <a:gd name="T106" fmla="*/ 238 w 332"/>
              <a:gd name="T107" fmla="*/ 186 h 194"/>
              <a:gd name="T108" fmla="*/ 248 w 332"/>
              <a:gd name="T109" fmla="*/ 159 h 194"/>
              <a:gd name="T110" fmla="*/ 260 w 332"/>
              <a:gd name="T111" fmla="*/ 143 h 194"/>
              <a:gd name="T112" fmla="*/ 286 w 332"/>
              <a:gd name="T113" fmla="*/ 111 h 194"/>
              <a:gd name="T114" fmla="*/ 309 w 332"/>
              <a:gd name="T115" fmla="*/ 53 h 194"/>
              <a:gd name="T116" fmla="*/ 318 w 332"/>
              <a:gd name="T117" fmla="*/ 63 h 194"/>
              <a:gd name="T118" fmla="*/ 271 w 332"/>
              <a:gd name="T119" fmla="*/ 154 h 194"/>
              <a:gd name="T120" fmla="*/ 222 w 332"/>
              <a:gd name="T121" fmla="*/ 180 h 194"/>
              <a:gd name="T122" fmla="*/ 153 w 332"/>
              <a:gd name="T123" fmla="*/ 155 h 194"/>
              <a:gd name="T124" fmla="*/ 111 w 332"/>
              <a:gd name="T125" fmla="*/ 17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2" h="194">
                <a:moveTo>
                  <a:pt x="97" y="72"/>
                </a:move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8" y="72"/>
                  <a:pt x="98" y="72"/>
                </a:cubicBezTo>
                <a:cubicBezTo>
                  <a:pt x="97" y="72"/>
                  <a:pt x="97" y="72"/>
                  <a:pt x="97" y="72"/>
                </a:cubicBezTo>
                <a:close/>
                <a:moveTo>
                  <a:pt x="101" y="71"/>
                </a:moveTo>
                <a:cubicBezTo>
                  <a:pt x="101" y="70"/>
                  <a:pt x="99" y="71"/>
                  <a:pt x="98" y="72"/>
                </a:cubicBezTo>
                <a:cubicBezTo>
                  <a:pt x="98" y="72"/>
                  <a:pt x="101" y="72"/>
                  <a:pt x="101" y="71"/>
                </a:cubicBezTo>
                <a:close/>
                <a:moveTo>
                  <a:pt x="207" y="59"/>
                </a:move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lose/>
                <a:moveTo>
                  <a:pt x="187" y="49"/>
                </a:moveTo>
                <a:cubicBezTo>
                  <a:pt x="187" y="50"/>
                  <a:pt x="187" y="48"/>
                  <a:pt x="187" y="49"/>
                </a:cubicBezTo>
                <a:close/>
                <a:moveTo>
                  <a:pt x="189" y="49"/>
                </a:moveTo>
                <a:cubicBezTo>
                  <a:pt x="188" y="49"/>
                  <a:pt x="189" y="49"/>
                  <a:pt x="189" y="49"/>
                </a:cubicBezTo>
                <a:close/>
                <a:moveTo>
                  <a:pt x="199" y="49"/>
                </a:moveTo>
                <a:cubicBezTo>
                  <a:pt x="201" y="48"/>
                  <a:pt x="169" y="51"/>
                  <a:pt x="169" y="52"/>
                </a:cubicBezTo>
                <a:cubicBezTo>
                  <a:pt x="173" y="53"/>
                  <a:pt x="196" y="51"/>
                  <a:pt x="199" y="49"/>
                </a:cubicBezTo>
                <a:close/>
                <a:moveTo>
                  <a:pt x="237" y="47"/>
                </a:moveTo>
                <a:cubicBezTo>
                  <a:pt x="237" y="47"/>
                  <a:pt x="237" y="47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lose/>
                <a:moveTo>
                  <a:pt x="153" y="55"/>
                </a:moveTo>
                <a:cubicBezTo>
                  <a:pt x="152" y="55"/>
                  <a:pt x="150" y="55"/>
                  <a:pt x="149" y="55"/>
                </a:cubicBezTo>
                <a:cubicBezTo>
                  <a:pt x="149" y="55"/>
                  <a:pt x="153" y="55"/>
                  <a:pt x="153" y="55"/>
                </a:cubicBezTo>
                <a:close/>
                <a:moveTo>
                  <a:pt x="211" y="50"/>
                </a:moveTo>
                <a:cubicBezTo>
                  <a:pt x="211" y="50"/>
                  <a:pt x="211" y="51"/>
                  <a:pt x="211" y="50"/>
                </a:cubicBezTo>
                <a:close/>
                <a:moveTo>
                  <a:pt x="225" y="53"/>
                </a:moveTo>
                <a:cubicBezTo>
                  <a:pt x="225" y="53"/>
                  <a:pt x="225" y="52"/>
                  <a:pt x="225" y="53"/>
                </a:cubicBezTo>
                <a:close/>
                <a:moveTo>
                  <a:pt x="136" y="57"/>
                </a:moveTo>
                <a:cubicBezTo>
                  <a:pt x="136" y="56"/>
                  <a:pt x="136" y="56"/>
                  <a:pt x="136" y="57"/>
                </a:cubicBezTo>
                <a:close/>
                <a:moveTo>
                  <a:pt x="118" y="59"/>
                </a:moveTo>
                <a:cubicBezTo>
                  <a:pt x="119" y="59"/>
                  <a:pt x="120" y="59"/>
                  <a:pt x="120" y="59"/>
                </a:cubicBezTo>
                <a:cubicBezTo>
                  <a:pt x="120" y="58"/>
                  <a:pt x="119" y="58"/>
                  <a:pt x="118" y="59"/>
                </a:cubicBezTo>
                <a:close/>
                <a:moveTo>
                  <a:pt x="130" y="58"/>
                </a:moveTo>
                <a:cubicBezTo>
                  <a:pt x="130" y="59"/>
                  <a:pt x="130" y="57"/>
                  <a:pt x="130" y="58"/>
                </a:cubicBezTo>
                <a:close/>
                <a:moveTo>
                  <a:pt x="170" y="53"/>
                </a:moveTo>
                <a:cubicBezTo>
                  <a:pt x="170" y="52"/>
                  <a:pt x="170" y="54"/>
                  <a:pt x="170" y="53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4"/>
                  <a:pt x="98" y="75"/>
                  <a:pt x="98" y="74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42" y="56"/>
                  <a:pt x="142" y="56"/>
                  <a:pt x="142" y="56"/>
                </a:cubicBezTo>
                <a:close/>
                <a:moveTo>
                  <a:pt x="111" y="59"/>
                </a:moveTo>
                <a:cubicBezTo>
                  <a:pt x="111" y="59"/>
                  <a:pt x="111" y="59"/>
                  <a:pt x="111" y="59"/>
                </a:cubicBezTo>
                <a:cubicBezTo>
                  <a:pt x="110" y="59"/>
                  <a:pt x="110" y="59"/>
                  <a:pt x="109" y="59"/>
                </a:cubicBezTo>
                <a:cubicBezTo>
                  <a:pt x="110" y="59"/>
                  <a:pt x="111" y="59"/>
                  <a:pt x="111" y="59"/>
                </a:cubicBezTo>
                <a:close/>
                <a:moveTo>
                  <a:pt x="122" y="58"/>
                </a:moveTo>
                <a:cubicBezTo>
                  <a:pt x="122" y="58"/>
                  <a:pt x="122" y="58"/>
                  <a:pt x="122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2" y="58"/>
                  <a:pt x="122" y="58"/>
                  <a:pt x="122" y="58"/>
                </a:cubicBezTo>
                <a:close/>
                <a:moveTo>
                  <a:pt x="234" y="52"/>
                </a:moveTo>
                <a:cubicBezTo>
                  <a:pt x="234" y="51"/>
                  <a:pt x="234" y="53"/>
                  <a:pt x="234" y="52"/>
                </a:cubicBezTo>
                <a:close/>
                <a:moveTo>
                  <a:pt x="223" y="50"/>
                </a:moveTo>
                <a:cubicBezTo>
                  <a:pt x="223" y="49"/>
                  <a:pt x="219" y="50"/>
                  <a:pt x="219" y="51"/>
                </a:cubicBezTo>
                <a:cubicBezTo>
                  <a:pt x="219" y="52"/>
                  <a:pt x="224" y="50"/>
                  <a:pt x="223" y="50"/>
                </a:cubicBezTo>
                <a:close/>
                <a:moveTo>
                  <a:pt x="160" y="52"/>
                </a:moveTo>
                <a:cubicBezTo>
                  <a:pt x="160" y="53"/>
                  <a:pt x="160" y="50"/>
                  <a:pt x="160" y="52"/>
                </a:cubicBezTo>
                <a:close/>
                <a:moveTo>
                  <a:pt x="161" y="52"/>
                </a:moveTo>
                <a:cubicBezTo>
                  <a:pt x="160" y="51"/>
                  <a:pt x="163" y="53"/>
                  <a:pt x="161" y="52"/>
                </a:cubicBezTo>
                <a:close/>
                <a:moveTo>
                  <a:pt x="160" y="54"/>
                </a:moveTo>
                <a:cubicBezTo>
                  <a:pt x="160" y="54"/>
                  <a:pt x="160" y="53"/>
                  <a:pt x="160" y="54"/>
                </a:cubicBezTo>
                <a:close/>
                <a:moveTo>
                  <a:pt x="25" y="75"/>
                </a:moveTo>
                <a:cubicBezTo>
                  <a:pt x="25" y="75"/>
                  <a:pt x="25" y="75"/>
                  <a:pt x="25" y="75"/>
                </a:cubicBezTo>
                <a:cubicBezTo>
                  <a:pt x="25" y="76"/>
                  <a:pt x="25" y="76"/>
                  <a:pt x="25" y="77"/>
                </a:cubicBezTo>
                <a:cubicBezTo>
                  <a:pt x="26" y="76"/>
                  <a:pt x="26" y="75"/>
                  <a:pt x="27" y="74"/>
                </a:cubicBezTo>
                <a:cubicBezTo>
                  <a:pt x="27" y="74"/>
                  <a:pt x="26" y="75"/>
                  <a:pt x="25" y="75"/>
                </a:cubicBezTo>
                <a:cubicBezTo>
                  <a:pt x="25" y="75"/>
                  <a:pt x="25" y="75"/>
                  <a:pt x="25" y="75"/>
                </a:cubicBezTo>
                <a:close/>
                <a:moveTo>
                  <a:pt x="139" y="56"/>
                </a:moveTo>
                <a:cubicBezTo>
                  <a:pt x="139" y="56"/>
                  <a:pt x="139" y="57"/>
                  <a:pt x="139" y="56"/>
                </a:cubicBezTo>
                <a:close/>
                <a:moveTo>
                  <a:pt x="23" y="75"/>
                </a:move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4" y="75"/>
                  <a:pt x="24" y="75"/>
                  <a:pt x="25" y="75"/>
                </a:cubicBezTo>
                <a:cubicBezTo>
                  <a:pt x="24" y="75"/>
                  <a:pt x="24" y="74"/>
                  <a:pt x="24" y="74"/>
                </a:cubicBezTo>
                <a:cubicBezTo>
                  <a:pt x="24" y="74"/>
                  <a:pt x="23" y="74"/>
                  <a:pt x="22" y="74"/>
                </a:cubicBezTo>
                <a:cubicBezTo>
                  <a:pt x="23" y="75"/>
                  <a:pt x="23" y="75"/>
                  <a:pt x="23" y="75"/>
                </a:cubicBezTo>
                <a:close/>
                <a:moveTo>
                  <a:pt x="16" y="70"/>
                </a:moveTo>
                <a:cubicBezTo>
                  <a:pt x="16" y="70"/>
                  <a:pt x="16" y="69"/>
                  <a:pt x="16" y="70"/>
                </a:cubicBezTo>
                <a:close/>
                <a:moveTo>
                  <a:pt x="147" y="55"/>
                </a:moveTo>
                <a:cubicBezTo>
                  <a:pt x="147" y="56"/>
                  <a:pt x="147" y="55"/>
                  <a:pt x="147" y="55"/>
                </a:cubicBezTo>
                <a:close/>
                <a:moveTo>
                  <a:pt x="153" y="54"/>
                </a:moveTo>
                <a:cubicBezTo>
                  <a:pt x="153" y="54"/>
                  <a:pt x="154" y="55"/>
                  <a:pt x="153" y="54"/>
                </a:cubicBezTo>
                <a:close/>
                <a:moveTo>
                  <a:pt x="156" y="54"/>
                </a:moveTo>
                <a:cubicBezTo>
                  <a:pt x="156" y="54"/>
                  <a:pt x="156" y="56"/>
                  <a:pt x="156" y="54"/>
                </a:cubicBezTo>
                <a:close/>
                <a:moveTo>
                  <a:pt x="13" y="70"/>
                </a:moveTo>
                <a:cubicBezTo>
                  <a:pt x="13" y="71"/>
                  <a:pt x="14" y="69"/>
                  <a:pt x="13" y="70"/>
                </a:cubicBezTo>
                <a:close/>
                <a:moveTo>
                  <a:pt x="190" y="59"/>
                </a:moveTo>
                <a:cubicBezTo>
                  <a:pt x="190" y="59"/>
                  <a:pt x="190" y="59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60"/>
                  <a:pt x="190" y="60"/>
                  <a:pt x="190" y="59"/>
                </a:cubicBezTo>
                <a:close/>
                <a:moveTo>
                  <a:pt x="148" y="68"/>
                </a:moveTo>
                <a:cubicBezTo>
                  <a:pt x="148" y="69"/>
                  <a:pt x="148" y="68"/>
                  <a:pt x="148" y="68"/>
                </a:cubicBezTo>
                <a:close/>
                <a:moveTo>
                  <a:pt x="141" y="69"/>
                </a:moveTo>
                <a:cubicBezTo>
                  <a:pt x="142" y="69"/>
                  <a:pt x="146" y="68"/>
                  <a:pt x="146" y="68"/>
                </a:cubicBezTo>
                <a:cubicBezTo>
                  <a:pt x="146" y="68"/>
                  <a:pt x="140" y="67"/>
                  <a:pt x="141" y="69"/>
                </a:cubicBezTo>
                <a:close/>
                <a:moveTo>
                  <a:pt x="151" y="63"/>
                </a:moveTo>
                <a:cubicBezTo>
                  <a:pt x="150" y="64"/>
                  <a:pt x="151" y="63"/>
                  <a:pt x="151" y="63"/>
                </a:cubicBezTo>
                <a:close/>
                <a:moveTo>
                  <a:pt x="153" y="68"/>
                </a:moveTo>
                <a:cubicBezTo>
                  <a:pt x="153" y="68"/>
                  <a:pt x="154" y="69"/>
                  <a:pt x="153" y="68"/>
                </a:cubicBezTo>
                <a:close/>
                <a:moveTo>
                  <a:pt x="141" y="70"/>
                </a:moveTo>
                <a:cubicBezTo>
                  <a:pt x="142" y="70"/>
                  <a:pt x="143" y="70"/>
                  <a:pt x="142" y="69"/>
                </a:cubicBezTo>
                <a:cubicBezTo>
                  <a:pt x="141" y="69"/>
                  <a:pt x="138" y="70"/>
                  <a:pt x="141" y="70"/>
                </a:cubicBezTo>
                <a:close/>
                <a:moveTo>
                  <a:pt x="232" y="62"/>
                </a:moveTo>
                <a:cubicBezTo>
                  <a:pt x="231" y="61"/>
                  <a:pt x="230" y="61"/>
                  <a:pt x="230" y="62"/>
                </a:cubicBezTo>
                <a:cubicBezTo>
                  <a:pt x="231" y="62"/>
                  <a:pt x="231" y="62"/>
                  <a:pt x="232" y="62"/>
                </a:cubicBezTo>
                <a:close/>
                <a:moveTo>
                  <a:pt x="234" y="61"/>
                </a:moveTo>
                <a:cubicBezTo>
                  <a:pt x="233" y="60"/>
                  <a:pt x="234" y="62"/>
                  <a:pt x="234" y="61"/>
                </a:cubicBezTo>
                <a:close/>
                <a:moveTo>
                  <a:pt x="234" y="61"/>
                </a:moveTo>
                <a:cubicBezTo>
                  <a:pt x="234" y="61"/>
                  <a:pt x="235" y="61"/>
                  <a:pt x="236" y="61"/>
                </a:cubicBezTo>
                <a:cubicBezTo>
                  <a:pt x="235" y="61"/>
                  <a:pt x="234" y="61"/>
                  <a:pt x="234" y="61"/>
                </a:cubicBezTo>
                <a:close/>
                <a:moveTo>
                  <a:pt x="179" y="65"/>
                </a:moveTo>
                <a:cubicBezTo>
                  <a:pt x="179" y="66"/>
                  <a:pt x="179" y="64"/>
                  <a:pt x="179" y="65"/>
                </a:cubicBezTo>
                <a:close/>
                <a:moveTo>
                  <a:pt x="144" y="69"/>
                </a:moveTo>
                <a:cubicBezTo>
                  <a:pt x="145" y="70"/>
                  <a:pt x="144" y="69"/>
                  <a:pt x="144" y="69"/>
                </a:cubicBezTo>
                <a:close/>
                <a:moveTo>
                  <a:pt x="134" y="70"/>
                </a:moveTo>
                <a:cubicBezTo>
                  <a:pt x="134" y="71"/>
                  <a:pt x="134" y="69"/>
                  <a:pt x="134" y="70"/>
                </a:cubicBezTo>
                <a:close/>
                <a:moveTo>
                  <a:pt x="240" y="60"/>
                </a:moveTo>
                <a:cubicBezTo>
                  <a:pt x="239" y="61"/>
                  <a:pt x="238" y="61"/>
                  <a:pt x="236" y="61"/>
                </a:cubicBezTo>
                <a:cubicBezTo>
                  <a:pt x="239" y="62"/>
                  <a:pt x="242" y="63"/>
                  <a:pt x="243" y="63"/>
                </a:cubicBezTo>
                <a:cubicBezTo>
                  <a:pt x="250" y="64"/>
                  <a:pt x="243" y="53"/>
                  <a:pt x="240" y="60"/>
                </a:cubicBezTo>
                <a:close/>
                <a:moveTo>
                  <a:pt x="81" y="74"/>
                </a:moveTo>
                <a:cubicBezTo>
                  <a:pt x="81" y="75"/>
                  <a:pt x="81" y="74"/>
                  <a:pt x="81" y="74"/>
                </a:cubicBezTo>
                <a:close/>
                <a:moveTo>
                  <a:pt x="174" y="65"/>
                </a:moveTo>
                <a:cubicBezTo>
                  <a:pt x="174" y="66"/>
                  <a:pt x="174" y="64"/>
                  <a:pt x="174" y="65"/>
                </a:cubicBezTo>
                <a:close/>
                <a:moveTo>
                  <a:pt x="89" y="73"/>
                </a:moveTo>
                <a:cubicBezTo>
                  <a:pt x="89" y="73"/>
                  <a:pt x="91" y="71"/>
                  <a:pt x="89" y="73"/>
                </a:cubicBezTo>
                <a:close/>
                <a:moveTo>
                  <a:pt x="79" y="75"/>
                </a:moveTo>
                <a:cubicBezTo>
                  <a:pt x="79" y="75"/>
                  <a:pt x="79" y="74"/>
                  <a:pt x="79" y="75"/>
                </a:cubicBezTo>
                <a:close/>
                <a:moveTo>
                  <a:pt x="143" y="70"/>
                </a:moveTo>
                <a:cubicBezTo>
                  <a:pt x="145" y="70"/>
                  <a:pt x="142" y="69"/>
                  <a:pt x="143" y="70"/>
                </a:cubicBezTo>
                <a:close/>
                <a:moveTo>
                  <a:pt x="170" y="66"/>
                </a:moveTo>
                <a:cubicBezTo>
                  <a:pt x="170" y="66"/>
                  <a:pt x="170" y="67"/>
                  <a:pt x="170" y="66"/>
                </a:cubicBezTo>
                <a:close/>
                <a:moveTo>
                  <a:pt x="91" y="73"/>
                </a:moveTo>
                <a:cubicBezTo>
                  <a:pt x="92" y="74"/>
                  <a:pt x="92" y="73"/>
                  <a:pt x="91" y="73"/>
                </a:cubicBezTo>
                <a:close/>
                <a:moveTo>
                  <a:pt x="94" y="72"/>
                </a:moveTo>
                <a:cubicBezTo>
                  <a:pt x="94" y="72"/>
                  <a:pt x="95" y="71"/>
                  <a:pt x="94" y="72"/>
                </a:cubicBezTo>
                <a:close/>
                <a:moveTo>
                  <a:pt x="116" y="70"/>
                </a:moveTo>
                <a:cubicBezTo>
                  <a:pt x="117" y="70"/>
                  <a:pt x="117" y="70"/>
                  <a:pt x="118" y="69"/>
                </a:cubicBezTo>
                <a:cubicBezTo>
                  <a:pt x="118" y="69"/>
                  <a:pt x="116" y="69"/>
                  <a:pt x="116" y="70"/>
                </a:cubicBezTo>
                <a:close/>
                <a:moveTo>
                  <a:pt x="119" y="69"/>
                </a:moveTo>
                <a:cubicBezTo>
                  <a:pt x="120" y="69"/>
                  <a:pt x="121" y="69"/>
                  <a:pt x="122" y="69"/>
                </a:cubicBezTo>
                <a:cubicBezTo>
                  <a:pt x="121" y="69"/>
                  <a:pt x="119" y="68"/>
                  <a:pt x="119" y="69"/>
                </a:cubicBezTo>
                <a:close/>
                <a:moveTo>
                  <a:pt x="122" y="69"/>
                </a:moveTo>
                <a:cubicBezTo>
                  <a:pt x="123" y="68"/>
                  <a:pt x="122" y="69"/>
                  <a:pt x="122" y="69"/>
                </a:cubicBezTo>
                <a:close/>
                <a:moveTo>
                  <a:pt x="15" y="154"/>
                </a:moveTo>
                <a:cubicBezTo>
                  <a:pt x="13" y="154"/>
                  <a:pt x="17" y="154"/>
                  <a:pt x="15" y="154"/>
                </a:cubicBezTo>
                <a:close/>
                <a:moveTo>
                  <a:pt x="17" y="145"/>
                </a:moveTo>
                <a:cubicBezTo>
                  <a:pt x="19" y="145"/>
                  <a:pt x="16" y="145"/>
                  <a:pt x="17" y="145"/>
                </a:cubicBezTo>
                <a:close/>
                <a:moveTo>
                  <a:pt x="7" y="101"/>
                </a:moveTo>
                <a:cubicBezTo>
                  <a:pt x="7" y="101"/>
                  <a:pt x="8" y="101"/>
                  <a:pt x="7" y="101"/>
                </a:cubicBezTo>
                <a:close/>
                <a:moveTo>
                  <a:pt x="9" y="123"/>
                </a:moveTo>
                <a:cubicBezTo>
                  <a:pt x="8" y="123"/>
                  <a:pt x="10" y="121"/>
                  <a:pt x="9" y="123"/>
                </a:cubicBezTo>
                <a:close/>
                <a:moveTo>
                  <a:pt x="10" y="101"/>
                </a:moveTo>
                <a:cubicBezTo>
                  <a:pt x="11" y="101"/>
                  <a:pt x="9" y="101"/>
                  <a:pt x="10" y="101"/>
                </a:cubicBezTo>
                <a:close/>
                <a:moveTo>
                  <a:pt x="11" y="105"/>
                </a:moveTo>
                <a:cubicBezTo>
                  <a:pt x="12" y="105"/>
                  <a:pt x="10" y="105"/>
                  <a:pt x="11" y="105"/>
                </a:cubicBezTo>
                <a:close/>
                <a:moveTo>
                  <a:pt x="11" y="103"/>
                </a:moveTo>
                <a:cubicBezTo>
                  <a:pt x="10" y="103"/>
                  <a:pt x="11" y="103"/>
                  <a:pt x="11" y="103"/>
                </a:cubicBezTo>
                <a:close/>
                <a:moveTo>
                  <a:pt x="10" y="102"/>
                </a:moveTo>
                <a:cubicBezTo>
                  <a:pt x="9" y="102"/>
                  <a:pt x="11" y="102"/>
                  <a:pt x="10" y="102"/>
                </a:cubicBezTo>
                <a:close/>
                <a:moveTo>
                  <a:pt x="11" y="104"/>
                </a:moveTo>
                <a:cubicBezTo>
                  <a:pt x="11" y="104"/>
                  <a:pt x="10" y="104"/>
                  <a:pt x="11" y="104"/>
                </a:cubicBezTo>
                <a:close/>
                <a:moveTo>
                  <a:pt x="10" y="99"/>
                </a:moveTo>
                <a:cubicBezTo>
                  <a:pt x="9" y="99"/>
                  <a:pt x="11" y="99"/>
                  <a:pt x="10" y="99"/>
                </a:cubicBezTo>
                <a:close/>
                <a:moveTo>
                  <a:pt x="10" y="100"/>
                </a:moveTo>
                <a:cubicBezTo>
                  <a:pt x="10" y="100"/>
                  <a:pt x="10" y="99"/>
                  <a:pt x="10" y="100"/>
                </a:cubicBezTo>
                <a:close/>
                <a:moveTo>
                  <a:pt x="26" y="145"/>
                </a:moveTo>
                <a:cubicBezTo>
                  <a:pt x="25" y="145"/>
                  <a:pt x="27" y="145"/>
                  <a:pt x="26" y="145"/>
                </a:cubicBezTo>
                <a:close/>
                <a:moveTo>
                  <a:pt x="26" y="129"/>
                </a:moveTo>
                <a:cubicBezTo>
                  <a:pt x="27" y="128"/>
                  <a:pt x="25" y="129"/>
                  <a:pt x="26" y="129"/>
                </a:cubicBezTo>
                <a:close/>
                <a:moveTo>
                  <a:pt x="24" y="126"/>
                </a:moveTo>
                <a:cubicBezTo>
                  <a:pt x="24" y="126"/>
                  <a:pt x="23" y="126"/>
                  <a:pt x="24" y="126"/>
                </a:cubicBezTo>
                <a:close/>
                <a:moveTo>
                  <a:pt x="26" y="128"/>
                </a:moveTo>
                <a:cubicBezTo>
                  <a:pt x="28" y="128"/>
                  <a:pt x="25" y="128"/>
                  <a:pt x="26" y="128"/>
                </a:cubicBezTo>
                <a:close/>
                <a:moveTo>
                  <a:pt x="24" y="128"/>
                </a:moveTo>
                <a:cubicBezTo>
                  <a:pt x="25" y="128"/>
                  <a:pt x="23" y="128"/>
                  <a:pt x="24" y="128"/>
                </a:cubicBezTo>
                <a:close/>
                <a:moveTo>
                  <a:pt x="24" y="132"/>
                </a:moveTo>
                <a:cubicBezTo>
                  <a:pt x="23" y="132"/>
                  <a:pt x="25" y="132"/>
                  <a:pt x="24" y="132"/>
                </a:cubicBezTo>
                <a:close/>
                <a:moveTo>
                  <a:pt x="25" y="148"/>
                </a:moveTo>
                <a:cubicBezTo>
                  <a:pt x="27" y="148"/>
                  <a:pt x="25" y="148"/>
                  <a:pt x="25" y="148"/>
                </a:cubicBezTo>
                <a:close/>
                <a:moveTo>
                  <a:pt x="23" y="127"/>
                </a:moveTo>
                <a:cubicBezTo>
                  <a:pt x="24" y="127"/>
                  <a:pt x="22" y="127"/>
                  <a:pt x="23" y="127"/>
                </a:cubicBezTo>
                <a:close/>
                <a:moveTo>
                  <a:pt x="9" y="122"/>
                </a:moveTo>
                <a:cubicBezTo>
                  <a:pt x="9" y="120"/>
                  <a:pt x="8" y="123"/>
                  <a:pt x="9" y="122"/>
                </a:cubicBezTo>
                <a:close/>
                <a:moveTo>
                  <a:pt x="26" y="132"/>
                </a:moveTo>
                <a:cubicBezTo>
                  <a:pt x="26" y="132"/>
                  <a:pt x="27" y="141"/>
                  <a:pt x="27" y="141"/>
                </a:cubicBezTo>
                <a:cubicBezTo>
                  <a:pt x="30" y="143"/>
                  <a:pt x="27" y="130"/>
                  <a:pt x="26" y="132"/>
                </a:cubicBezTo>
                <a:close/>
                <a:moveTo>
                  <a:pt x="28" y="138"/>
                </a:moveTo>
                <a:cubicBezTo>
                  <a:pt x="27" y="138"/>
                  <a:pt x="28" y="138"/>
                  <a:pt x="28" y="138"/>
                </a:cubicBezTo>
                <a:close/>
                <a:moveTo>
                  <a:pt x="27" y="137"/>
                </a:moveTo>
                <a:cubicBezTo>
                  <a:pt x="27" y="137"/>
                  <a:pt x="28" y="137"/>
                  <a:pt x="27" y="137"/>
                </a:cubicBezTo>
                <a:close/>
                <a:moveTo>
                  <a:pt x="23" y="120"/>
                </a:move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lose/>
                <a:moveTo>
                  <a:pt x="11" y="107"/>
                </a:moveTo>
                <a:cubicBezTo>
                  <a:pt x="12" y="107"/>
                  <a:pt x="11" y="107"/>
                  <a:pt x="10" y="106"/>
                </a:cubicBezTo>
                <a:cubicBezTo>
                  <a:pt x="10" y="107"/>
                  <a:pt x="10" y="107"/>
                  <a:pt x="11" y="107"/>
                </a:cubicBezTo>
                <a:close/>
                <a:moveTo>
                  <a:pt x="10" y="106"/>
                </a:move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lose/>
                <a:moveTo>
                  <a:pt x="10" y="124"/>
                </a:moveTo>
                <a:cubicBezTo>
                  <a:pt x="10" y="124"/>
                  <a:pt x="9" y="124"/>
                  <a:pt x="10" y="124"/>
                </a:cubicBezTo>
                <a:close/>
                <a:moveTo>
                  <a:pt x="11" y="113"/>
                </a:moveTo>
                <a:cubicBezTo>
                  <a:pt x="10" y="113"/>
                  <a:pt x="12" y="112"/>
                  <a:pt x="11" y="113"/>
                </a:cubicBezTo>
                <a:close/>
                <a:moveTo>
                  <a:pt x="10" y="126"/>
                </a:moveTo>
                <a:cubicBezTo>
                  <a:pt x="11" y="126"/>
                  <a:pt x="9" y="126"/>
                  <a:pt x="10" y="126"/>
                </a:cubicBezTo>
                <a:close/>
                <a:moveTo>
                  <a:pt x="10" y="122"/>
                </a:moveTo>
                <a:cubicBezTo>
                  <a:pt x="12" y="122"/>
                  <a:pt x="9" y="122"/>
                  <a:pt x="10" y="122"/>
                </a:cubicBezTo>
                <a:close/>
                <a:moveTo>
                  <a:pt x="23" y="120"/>
                </a:move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2" y="120"/>
                  <a:pt x="23" y="120"/>
                </a:cubicBezTo>
                <a:close/>
                <a:moveTo>
                  <a:pt x="23" y="124"/>
                </a:move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lose/>
                <a:moveTo>
                  <a:pt x="11" y="132"/>
                </a:moveTo>
                <a:cubicBezTo>
                  <a:pt x="10" y="132"/>
                  <a:pt x="11" y="132"/>
                  <a:pt x="11" y="132"/>
                </a:cubicBezTo>
                <a:close/>
                <a:moveTo>
                  <a:pt x="12" y="134"/>
                </a:moveTo>
                <a:cubicBezTo>
                  <a:pt x="12" y="134"/>
                  <a:pt x="12" y="134"/>
                  <a:pt x="12" y="134"/>
                </a:cubicBezTo>
                <a:close/>
                <a:moveTo>
                  <a:pt x="12" y="136"/>
                </a:moveTo>
                <a:cubicBezTo>
                  <a:pt x="13" y="136"/>
                  <a:pt x="11" y="136"/>
                  <a:pt x="12" y="136"/>
                </a:cubicBezTo>
                <a:close/>
                <a:moveTo>
                  <a:pt x="9" y="123"/>
                </a:moveTo>
                <a:cubicBezTo>
                  <a:pt x="9" y="123"/>
                  <a:pt x="10" y="123"/>
                  <a:pt x="9" y="123"/>
                </a:cubicBezTo>
                <a:close/>
                <a:moveTo>
                  <a:pt x="12" y="115"/>
                </a:moveTo>
                <a:cubicBezTo>
                  <a:pt x="12" y="115"/>
                  <a:pt x="11" y="115"/>
                  <a:pt x="12" y="115"/>
                </a:cubicBezTo>
                <a:close/>
                <a:moveTo>
                  <a:pt x="12" y="134"/>
                </a:moveTo>
                <a:cubicBezTo>
                  <a:pt x="11" y="134"/>
                  <a:pt x="12" y="134"/>
                  <a:pt x="12" y="134"/>
                </a:cubicBezTo>
                <a:close/>
                <a:moveTo>
                  <a:pt x="92" y="152"/>
                </a:moveTo>
                <a:cubicBezTo>
                  <a:pt x="92" y="153"/>
                  <a:pt x="92" y="152"/>
                  <a:pt x="92" y="152"/>
                </a:cubicBezTo>
                <a:close/>
                <a:moveTo>
                  <a:pt x="101" y="150"/>
                </a:moveTo>
                <a:cubicBezTo>
                  <a:pt x="101" y="151"/>
                  <a:pt x="103" y="149"/>
                  <a:pt x="101" y="150"/>
                </a:cubicBezTo>
                <a:close/>
                <a:moveTo>
                  <a:pt x="10" y="157"/>
                </a:moveTo>
                <a:cubicBezTo>
                  <a:pt x="10" y="156"/>
                  <a:pt x="10" y="156"/>
                  <a:pt x="10" y="156"/>
                </a:cubicBezTo>
                <a:cubicBezTo>
                  <a:pt x="9" y="156"/>
                  <a:pt x="9" y="156"/>
                  <a:pt x="9" y="157"/>
                </a:cubicBezTo>
                <a:cubicBezTo>
                  <a:pt x="9" y="157"/>
                  <a:pt x="12" y="157"/>
                  <a:pt x="11" y="156"/>
                </a:cubicBezTo>
                <a:cubicBezTo>
                  <a:pt x="11" y="156"/>
                  <a:pt x="10" y="157"/>
                  <a:pt x="10" y="157"/>
                </a:cubicBezTo>
                <a:close/>
                <a:moveTo>
                  <a:pt x="103" y="150"/>
                </a:moveTo>
                <a:cubicBezTo>
                  <a:pt x="104" y="151"/>
                  <a:pt x="104" y="151"/>
                  <a:pt x="103" y="150"/>
                </a:cubicBezTo>
                <a:close/>
                <a:moveTo>
                  <a:pt x="106" y="150"/>
                </a:moveTo>
                <a:cubicBezTo>
                  <a:pt x="107" y="149"/>
                  <a:pt x="107" y="148"/>
                  <a:pt x="106" y="150"/>
                </a:cubicBezTo>
                <a:close/>
                <a:moveTo>
                  <a:pt x="159" y="145"/>
                </a:moveTo>
                <a:cubicBezTo>
                  <a:pt x="161" y="145"/>
                  <a:pt x="158" y="145"/>
                  <a:pt x="159" y="145"/>
                </a:cubicBezTo>
                <a:close/>
                <a:moveTo>
                  <a:pt x="176" y="126"/>
                </a:moveTo>
                <a:cubicBezTo>
                  <a:pt x="176" y="124"/>
                  <a:pt x="176" y="127"/>
                  <a:pt x="176" y="126"/>
                </a:cubicBezTo>
                <a:close/>
                <a:moveTo>
                  <a:pt x="257" y="114"/>
                </a:moveTo>
                <a:cubicBezTo>
                  <a:pt x="257" y="114"/>
                  <a:pt x="257" y="114"/>
                  <a:pt x="257" y="114"/>
                </a:cubicBezTo>
                <a:cubicBezTo>
                  <a:pt x="257" y="114"/>
                  <a:pt x="257" y="114"/>
                  <a:pt x="257" y="114"/>
                </a:cubicBezTo>
                <a:close/>
                <a:moveTo>
                  <a:pt x="163" y="130"/>
                </a:moveTo>
                <a:cubicBezTo>
                  <a:pt x="162" y="129"/>
                  <a:pt x="163" y="131"/>
                  <a:pt x="163" y="130"/>
                </a:cubicBezTo>
                <a:close/>
                <a:moveTo>
                  <a:pt x="90" y="153"/>
                </a:moveTo>
                <a:cubicBezTo>
                  <a:pt x="90" y="153"/>
                  <a:pt x="90" y="153"/>
                  <a:pt x="90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0" y="151"/>
                  <a:pt x="90" y="153"/>
                  <a:pt x="90" y="153"/>
                </a:cubicBezTo>
                <a:close/>
                <a:moveTo>
                  <a:pt x="151" y="132"/>
                </a:moveTo>
                <a:cubicBezTo>
                  <a:pt x="151" y="132"/>
                  <a:pt x="152" y="132"/>
                  <a:pt x="152" y="131"/>
                </a:cubicBezTo>
                <a:cubicBezTo>
                  <a:pt x="152" y="131"/>
                  <a:pt x="151" y="131"/>
                  <a:pt x="150" y="131"/>
                </a:cubicBezTo>
                <a:cubicBezTo>
                  <a:pt x="150" y="132"/>
                  <a:pt x="152" y="133"/>
                  <a:pt x="151" y="132"/>
                </a:cubicBezTo>
                <a:close/>
                <a:moveTo>
                  <a:pt x="137" y="145"/>
                </a:moveTo>
                <a:cubicBezTo>
                  <a:pt x="138" y="144"/>
                  <a:pt x="137" y="145"/>
                  <a:pt x="137" y="145"/>
                </a:cubicBezTo>
                <a:close/>
                <a:moveTo>
                  <a:pt x="155" y="132"/>
                </a:moveTo>
                <a:cubicBezTo>
                  <a:pt x="155" y="132"/>
                  <a:pt x="155" y="131"/>
                  <a:pt x="155" y="132"/>
                </a:cubicBezTo>
                <a:close/>
                <a:moveTo>
                  <a:pt x="199" y="137"/>
                </a:moveTo>
                <a:cubicBezTo>
                  <a:pt x="198" y="136"/>
                  <a:pt x="199" y="138"/>
                  <a:pt x="199" y="137"/>
                </a:cubicBezTo>
                <a:close/>
                <a:moveTo>
                  <a:pt x="193" y="138"/>
                </a:moveTo>
                <a:cubicBezTo>
                  <a:pt x="193" y="137"/>
                  <a:pt x="193" y="138"/>
                  <a:pt x="193" y="138"/>
                </a:cubicBezTo>
                <a:close/>
                <a:moveTo>
                  <a:pt x="189" y="139"/>
                </a:moveTo>
                <a:cubicBezTo>
                  <a:pt x="189" y="140"/>
                  <a:pt x="190" y="139"/>
                  <a:pt x="191" y="139"/>
                </a:cubicBezTo>
                <a:cubicBezTo>
                  <a:pt x="190" y="139"/>
                  <a:pt x="189" y="139"/>
                  <a:pt x="189" y="139"/>
                </a:cubicBezTo>
                <a:close/>
                <a:moveTo>
                  <a:pt x="265" y="131"/>
                </a:moveTo>
                <a:cubicBezTo>
                  <a:pt x="265" y="131"/>
                  <a:pt x="265" y="131"/>
                  <a:pt x="265" y="132"/>
                </a:cubicBezTo>
                <a:cubicBezTo>
                  <a:pt x="265" y="131"/>
                  <a:pt x="266" y="131"/>
                  <a:pt x="266" y="131"/>
                </a:cubicBezTo>
                <a:cubicBezTo>
                  <a:pt x="266" y="131"/>
                  <a:pt x="266" y="130"/>
                  <a:pt x="266" y="130"/>
                </a:cubicBezTo>
                <a:cubicBezTo>
                  <a:pt x="265" y="130"/>
                  <a:pt x="265" y="131"/>
                  <a:pt x="265" y="131"/>
                </a:cubicBezTo>
                <a:close/>
                <a:moveTo>
                  <a:pt x="177" y="128"/>
                </a:moveTo>
                <a:cubicBezTo>
                  <a:pt x="177" y="128"/>
                  <a:pt x="177" y="127"/>
                  <a:pt x="177" y="128"/>
                </a:cubicBezTo>
                <a:close/>
                <a:moveTo>
                  <a:pt x="110" y="150"/>
                </a:moveTo>
                <a:cubicBezTo>
                  <a:pt x="111" y="149"/>
                  <a:pt x="114" y="149"/>
                  <a:pt x="114" y="149"/>
                </a:cubicBezTo>
                <a:cubicBezTo>
                  <a:pt x="113" y="147"/>
                  <a:pt x="111" y="149"/>
                  <a:pt x="110" y="150"/>
                </a:cubicBezTo>
                <a:close/>
                <a:moveTo>
                  <a:pt x="160" y="144"/>
                </a:moveTo>
                <a:cubicBezTo>
                  <a:pt x="161" y="145"/>
                  <a:pt x="160" y="144"/>
                  <a:pt x="160" y="144"/>
                </a:cubicBezTo>
                <a:close/>
                <a:moveTo>
                  <a:pt x="133" y="146"/>
                </a:moveTo>
                <a:cubicBezTo>
                  <a:pt x="134" y="146"/>
                  <a:pt x="135" y="146"/>
                  <a:pt x="136" y="145"/>
                </a:cubicBezTo>
                <a:cubicBezTo>
                  <a:pt x="136" y="145"/>
                  <a:pt x="133" y="145"/>
                  <a:pt x="133" y="146"/>
                </a:cubicBezTo>
                <a:close/>
                <a:moveTo>
                  <a:pt x="247" y="114"/>
                </a:moveTo>
                <a:cubicBezTo>
                  <a:pt x="247" y="114"/>
                  <a:pt x="247" y="114"/>
                  <a:pt x="247" y="114"/>
                </a:cubicBezTo>
                <a:cubicBezTo>
                  <a:pt x="247" y="114"/>
                  <a:pt x="247" y="114"/>
                  <a:pt x="247" y="114"/>
                </a:cubicBezTo>
                <a:close/>
                <a:moveTo>
                  <a:pt x="136" y="134"/>
                </a:moveTo>
                <a:cubicBezTo>
                  <a:pt x="136" y="134"/>
                  <a:pt x="136" y="134"/>
                  <a:pt x="135" y="134"/>
                </a:cubicBezTo>
                <a:cubicBezTo>
                  <a:pt x="135" y="134"/>
                  <a:pt x="136" y="134"/>
                  <a:pt x="136" y="134"/>
                </a:cubicBezTo>
                <a:close/>
                <a:moveTo>
                  <a:pt x="132" y="135"/>
                </a:moveTo>
                <a:cubicBezTo>
                  <a:pt x="132" y="135"/>
                  <a:pt x="130" y="135"/>
                  <a:pt x="129" y="135"/>
                </a:cubicBezTo>
                <a:cubicBezTo>
                  <a:pt x="131" y="135"/>
                  <a:pt x="132" y="135"/>
                  <a:pt x="132" y="135"/>
                </a:cubicBezTo>
                <a:close/>
                <a:moveTo>
                  <a:pt x="137" y="134"/>
                </a:moveTo>
                <a:cubicBezTo>
                  <a:pt x="137" y="134"/>
                  <a:pt x="136" y="134"/>
                  <a:pt x="136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36" y="134"/>
                  <a:pt x="137" y="134"/>
                </a:cubicBezTo>
                <a:close/>
                <a:moveTo>
                  <a:pt x="145" y="134"/>
                </a:moveTo>
                <a:cubicBezTo>
                  <a:pt x="145" y="133"/>
                  <a:pt x="145" y="135"/>
                  <a:pt x="145" y="134"/>
                </a:cubicBezTo>
                <a:close/>
                <a:moveTo>
                  <a:pt x="153" y="131"/>
                </a:moveTo>
                <a:cubicBezTo>
                  <a:pt x="153" y="131"/>
                  <a:pt x="153" y="131"/>
                  <a:pt x="153" y="131"/>
                </a:cubicBezTo>
                <a:cubicBezTo>
                  <a:pt x="153" y="132"/>
                  <a:pt x="153" y="132"/>
                  <a:pt x="153" y="131"/>
                </a:cubicBezTo>
                <a:close/>
                <a:moveTo>
                  <a:pt x="150" y="131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50" y="133"/>
                  <a:pt x="150" y="132"/>
                  <a:pt x="150" y="131"/>
                </a:cubicBezTo>
                <a:close/>
                <a:moveTo>
                  <a:pt x="178" y="126"/>
                </a:moveTo>
                <a:cubicBezTo>
                  <a:pt x="176" y="125"/>
                  <a:pt x="180" y="127"/>
                  <a:pt x="178" y="126"/>
                </a:cubicBezTo>
                <a:close/>
                <a:moveTo>
                  <a:pt x="169" y="129"/>
                </a:moveTo>
                <a:cubicBezTo>
                  <a:pt x="168" y="129"/>
                  <a:pt x="166" y="130"/>
                  <a:pt x="165" y="130"/>
                </a:cubicBezTo>
                <a:cubicBezTo>
                  <a:pt x="165" y="130"/>
                  <a:pt x="169" y="129"/>
                  <a:pt x="169" y="129"/>
                </a:cubicBezTo>
                <a:close/>
                <a:moveTo>
                  <a:pt x="170" y="129"/>
                </a:moveTo>
                <a:cubicBezTo>
                  <a:pt x="171" y="130"/>
                  <a:pt x="170" y="129"/>
                  <a:pt x="170" y="129"/>
                </a:cubicBezTo>
                <a:close/>
                <a:moveTo>
                  <a:pt x="126" y="135"/>
                </a:moveTo>
                <a:cubicBezTo>
                  <a:pt x="126" y="135"/>
                  <a:pt x="128" y="135"/>
                  <a:pt x="129" y="135"/>
                </a:cubicBezTo>
                <a:cubicBezTo>
                  <a:pt x="128" y="135"/>
                  <a:pt x="127" y="135"/>
                  <a:pt x="126" y="135"/>
                </a:cubicBezTo>
                <a:close/>
                <a:moveTo>
                  <a:pt x="230" y="119"/>
                </a:moveTo>
                <a:cubicBezTo>
                  <a:pt x="231" y="120"/>
                  <a:pt x="230" y="118"/>
                  <a:pt x="230" y="119"/>
                </a:cubicBezTo>
                <a:close/>
                <a:moveTo>
                  <a:pt x="173" y="129"/>
                </a:moveTo>
                <a:cubicBezTo>
                  <a:pt x="172" y="128"/>
                  <a:pt x="173" y="130"/>
                  <a:pt x="173" y="129"/>
                </a:cubicBezTo>
                <a:close/>
                <a:moveTo>
                  <a:pt x="157" y="131"/>
                </a:moveTo>
                <a:cubicBezTo>
                  <a:pt x="157" y="131"/>
                  <a:pt x="158" y="131"/>
                  <a:pt x="158" y="131"/>
                </a:cubicBezTo>
                <a:cubicBezTo>
                  <a:pt x="158" y="131"/>
                  <a:pt x="157" y="131"/>
                  <a:pt x="157" y="131"/>
                </a:cubicBezTo>
                <a:close/>
                <a:moveTo>
                  <a:pt x="205" y="121"/>
                </a:moveTo>
                <a:cubicBezTo>
                  <a:pt x="205" y="120"/>
                  <a:pt x="205" y="122"/>
                  <a:pt x="205" y="121"/>
                </a:cubicBezTo>
                <a:close/>
                <a:moveTo>
                  <a:pt x="130" y="146"/>
                </a:moveTo>
                <a:cubicBezTo>
                  <a:pt x="131" y="146"/>
                  <a:pt x="132" y="146"/>
                  <a:pt x="132" y="146"/>
                </a:cubicBezTo>
                <a:cubicBezTo>
                  <a:pt x="132" y="145"/>
                  <a:pt x="130" y="146"/>
                  <a:pt x="130" y="146"/>
                </a:cubicBezTo>
                <a:close/>
                <a:moveTo>
                  <a:pt x="149" y="146"/>
                </a:moveTo>
                <a:cubicBezTo>
                  <a:pt x="149" y="145"/>
                  <a:pt x="149" y="147"/>
                  <a:pt x="149" y="146"/>
                </a:cubicBezTo>
                <a:close/>
                <a:moveTo>
                  <a:pt x="187" y="125"/>
                </a:moveTo>
                <a:cubicBezTo>
                  <a:pt x="191" y="126"/>
                  <a:pt x="215" y="122"/>
                  <a:pt x="218" y="120"/>
                </a:cubicBezTo>
                <a:cubicBezTo>
                  <a:pt x="219" y="118"/>
                  <a:pt x="186" y="125"/>
                  <a:pt x="187" y="125"/>
                </a:cubicBezTo>
                <a:close/>
                <a:moveTo>
                  <a:pt x="257" y="126"/>
                </a:moveTo>
                <a:cubicBezTo>
                  <a:pt x="256" y="126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26"/>
                  <a:pt x="257" y="126"/>
                  <a:pt x="257" y="126"/>
                </a:cubicBezTo>
                <a:close/>
                <a:moveTo>
                  <a:pt x="208" y="120"/>
                </a:moveTo>
                <a:cubicBezTo>
                  <a:pt x="206" y="120"/>
                  <a:pt x="208" y="120"/>
                  <a:pt x="208" y="120"/>
                </a:cubicBezTo>
                <a:close/>
                <a:moveTo>
                  <a:pt x="187" y="126"/>
                </a:moveTo>
                <a:cubicBezTo>
                  <a:pt x="187" y="126"/>
                  <a:pt x="187" y="127"/>
                  <a:pt x="187" y="126"/>
                </a:cubicBezTo>
                <a:close/>
                <a:moveTo>
                  <a:pt x="124" y="136"/>
                </a:moveTo>
                <a:cubicBezTo>
                  <a:pt x="124" y="136"/>
                  <a:pt x="124" y="136"/>
                  <a:pt x="124" y="136"/>
                </a:cubicBezTo>
                <a:cubicBezTo>
                  <a:pt x="123" y="136"/>
                  <a:pt x="123" y="136"/>
                  <a:pt x="122" y="136"/>
                </a:cubicBezTo>
                <a:cubicBezTo>
                  <a:pt x="123" y="136"/>
                  <a:pt x="124" y="136"/>
                  <a:pt x="124" y="136"/>
                </a:cubicBezTo>
                <a:close/>
                <a:moveTo>
                  <a:pt x="132" y="135"/>
                </a:moveTo>
                <a:cubicBezTo>
                  <a:pt x="133" y="135"/>
                  <a:pt x="134" y="135"/>
                  <a:pt x="134" y="135"/>
                </a:cubicBezTo>
                <a:cubicBezTo>
                  <a:pt x="134" y="134"/>
                  <a:pt x="133" y="134"/>
                  <a:pt x="132" y="135"/>
                </a:cubicBezTo>
                <a:close/>
                <a:moveTo>
                  <a:pt x="110" y="138"/>
                </a:moveTo>
                <a:cubicBezTo>
                  <a:pt x="111" y="138"/>
                  <a:pt x="112" y="138"/>
                  <a:pt x="113" y="137"/>
                </a:cubicBezTo>
                <a:cubicBezTo>
                  <a:pt x="114" y="137"/>
                  <a:pt x="115" y="137"/>
                  <a:pt x="116" y="137"/>
                </a:cubicBezTo>
                <a:cubicBezTo>
                  <a:pt x="114" y="137"/>
                  <a:pt x="112" y="137"/>
                  <a:pt x="111" y="138"/>
                </a:cubicBezTo>
                <a:cubicBezTo>
                  <a:pt x="110" y="138"/>
                  <a:pt x="110" y="138"/>
                  <a:pt x="110" y="138"/>
                </a:cubicBezTo>
                <a:close/>
                <a:moveTo>
                  <a:pt x="239" y="31"/>
                </a:moveTo>
                <a:cubicBezTo>
                  <a:pt x="240" y="31"/>
                  <a:pt x="238" y="31"/>
                  <a:pt x="239" y="31"/>
                </a:cubicBezTo>
                <a:close/>
                <a:moveTo>
                  <a:pt x="225" y="31"/>
                </a:moveTo>
                <a:cubicBezTo>
                  <a:pt x="224" y="31"/>
                  <a:pt x="226" y="31"/>
                  <a:pt x="225" y="31"/>
                </a:cubicBezTo>
                <a:close/>
                <a:moveTo>
                  <a:pt x="224" y="13"/>
                </a:move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lose/>
                <a:moveTo>
                  <a:pt x="225" y="29"/>
                </a:moveTo>
                <a:cubicBezTo>
                  <a:pt x="227" y="28"/>
                  <a:pt x="225" y="29"/>
                  <a:pt x="225" y="29"/>
                </a:cubicBezTo>
                <a:close/>
                <a:moveTo>
                  <a:pt x="225" y="16"/>
                </a:moveTo>
                <a:cubicBezTo>
                  <a:pt x="226" y="16"/>
                  <a:pt x="226" y="16"/>
                  <a:pt x="226" y="16"/>
                </a:cubicBezTo>
                <a:cubicBezTo>
                  <a:pt x="226" y="16"/>
                  <a:pt x="225" y="16"/>
                  <a:pt x="225" y="16"/>
                </a:cubicBezTo>
                <a:close/>
                <a:moveTo>
                  <a:pt x="225" y="29"/>
                </a:moveTo>
                <a:cubicBezTo>
                  <a:pt x="224" y="29"/>
                  <a:pt x="226" y="29"/>
                  <a:pt x="225" y="29"/>
                </a:cubicBezTo>
                <a:close/>
                <a:moveTo>
                  <a:pt x="241" y="33"/>
                </a:moveTo>
                <a:cubicBezTo>
                  <a:pt x="242" y="32"/>
                  <a:pt x="241" y="33"/>
                  <a:pt x="241" y="33"/>
                </a:cubicBezTo>
                <a:close/>
                <a:moveTo>
                  <a:pt x="239" y="33"/>
                </a:moveTo>
                <a:cubicBezTo>
                  <a:pt x="240" y="33"/>
                  <a:pt x="238" y="32"/>
                  <a:pt x="239" y="33"/>
                </a:cubicBezTo>
                <a:close/>
                <a:moveTo>
                  <a:pt x="241" y="35"/>
                </a:moveTo>
                <a:cubicBezTo>
                  <a:pt x="241" y="35"/>
                  <a:pt x="241" y="41"/>
                  <a:pt x="241" y="41"/>
                </a:cubicBezTo>
                <a:cubicBezTo>
                  <a:pt x="244" y="42"/>
                  <a:pt x="242" y="34"/>
                  <a:pt x="241" y="35"/>
                </a:cubicBezTo>
                <a:close/>
                <a:moveTo>
                  <a:pt x="224" y="29"/>
                </a:moveTo>
                <a:cubicBezTo>
                  <a:pt x="223" y="30"/>
                  <a:pt x="227" y="27"/>
                  <a:pt x="224" y="29"/>
                </a:cubicBezTo>
                <a:close/>
                <a:moveTo>
                  <a:pt x="226" y="18"/>
                </a:moveTo>
                <a:cubicBezTo>
                  <a:pt x="226" y="18"/>
                  <a:pt x="225" y="18"/>
                  <a:pt x="226" y="18"/>
                </a:cubicBezTo>
                <a:close/>
                <a:moveTo>
                  <a:pt x="226" y="17"/>
                </a:moveTo>
                <a:cubicBezTo>
                  <a:pt x="225" y="17"/>
                  <a:pt x="226" y="18"/>
                  <a:pt x="226" y="17"/>
                </a:cubicBezTo>
                <a:close/>
                <a:moveTo>
                  <a:pt x="227" y="24"/>
                </a:moveTo>
                <a:cubicBezTo>
                  <a:pt x="227" y="25"/>
                  <a:pt x="226" y="24"/>
                  <a:pt x="227" y="24"/>
                </a:cubicBezTo>
                <a:close/>
                <a:moveTo>
                  <a:pt x="224" y="28"/>
                </a:moveTo>
                <a:cubicBezTo>
                  <a:pt x="224" y="27"/>
                  <a:pt x="224" y="29"/>
                  <a:pt x="224" y="28"/>
                </a:cubicBezTo>
                <a:close/>
                <a:moveTo>
                  <a:pt x="226" y="23"/>
                </a:moveTo>
                <a:cubicBezTo>
                  <a:pt x="226" y="23"/>
                  <a:pt x="227" y="23"/>
                  <a:pt x="226" y="23"/>
                </a:cubicBezTo>
                <a:close/>
                <a:moveTo>
                  <a:pt x="226" y="18"/>
                </a:moveTo>
                <a:cubicBezTo>
                  <a:pt x="227" y="19"/>
                  <a:pt x="225" y="18"/>
                  <a:pt x="226" y="18"/>
                </a:cubicBezTo>
                <a:close/>
                <a:moveTo>
                  <a:pt x="285" y="41"/>
                </a:moveTo>
                <a:cubicBezTo>
                  <a:pt x="285" y="40"/>
                  <a:pt x="284" y="42"/>
                  <a:pt x="285" y="41"/>
                </a:cubicBezTo>
                <a:close/>
                <a:moveTo>
                  <a:pt x="326" y="51"/>
                </a:moveTo>
                <a:cubicBezTo>
                  <a:pt x="326" y="51"/>
                  <a:pt x="326" y="51"/>
                  <a:pt x="326" y="51"/>
                </a:cubicBezTo>
                <a:cubicBezTo>
                  <a:pt x="326" y="51"/>
                  <a:pt x="326" y="52"/>
                  <a:pt x="326" y="51"/>
                </a:cubicBezTo>
                <a:close/>
                <a:moveTo>
                  <a:pt x="264" y="26"/>
                </a:moveTo>
                <a:cubicBezTo>
                  <a:pt x="264" y="26"/>
                  <a:pt x="264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lose/>
                <a:moveTo>
                  <a:pt x="295" y="32"/>
                </a:moveTo>
                <a:cubicBezTo>
                  <a:pt x="294" y="33"/>
                  <a:pt x="295" y="31"/>
                  <a:pt x="295" y="32"/>
                </a:cubicBezTo>
                <a:close/>
                <a:moveTo>
                  <a:pt x="284" y="24"/>
                </a:moveTo>
                <a:cubicBezTo>
                  <a:pt x="284" y="24"/>
                  <a:pt x="284" y="24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4"/>
                  <a:pt x="283" y="24"/>
                  <a:pt x="284" y="24"/>
                </a:cubicBezTo>
                <a:close/>
                <a:moveTo>
                  <a:pt x="329" y="54"/>
                </a:moveTo>
                <a:cubicBezTo>
                  <a:pt x="330" y="51"/>
                  <a:pt x="329" y="52"/>
                  <a:pt x="327" y="54"/>
                </a:cubicBezTo>
                <a:cubicBezTo>
                  <a:pt x="328" y="54"/>
                  <a:pt x="328" y="54"/>
                  <a:pt x="329" y="54"/>
                </a:cubicBezTo>
                <a:close/>
                <a:moveTo>
                  <a:pt x="281" y="23"/>
                </a:move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lose/>
                <a:moveTo>
                  <a:pt x="300" y="35"/>
                </a:moveTo>
                <a:cubicBezTo>
                  <a:pt x="300" y="36"/>
                  <a:pt x="301" y="34"/>
                  <a:pt x="300" y="35"/>
                </a:cubicBezTo>
                <a:close/>
                <a:moveTo>
                  <a:pt x="280" y="38"/>
                </a:moveTo>
                <a:cubicBezTo>
                  <a:pt x="278" y="37"/>
                  <a:pt x="281" y="40"/>
                  <a:pt x="280" y="38"/>
                </a:cubicBezTo>
                <a:close/>
                <a:moveTo>
                  <a:pt x="283" y="40"/>
                </a:moveTo>
                <a:cubicBezTo>
                  <a:pt x="282" y="40"/>
                  <a:pt x="283" y="39"/>
                  <a:pt x="283" y="40"/>
                </a:cubicBezTo>
                <a:close/>
                <a:moveTo>
                  <a:pt x="312" y="42"/>
                </a:moveTo>
                <a:cubicBezTo>
                  <a:pt x="316" y="41"/>
                  <a:pt x="301" y="32"/>
                  <a:pt x="301" y="34"/>
                </a:cubicBezTo>
                <a:cubicBezTo>
                  <a:pt x="301" y="34"/>
                  <a:pt x="311" y="42"/>
                  <a:pt x="312" y="42"/>
                </a:cubicBezTo>
                <a:close/>
                <a:moveTo>
                  <a:pt x="309" y="39"/>
                </a:moveTo>
                <a:cubicBezTo>
                  <a:pt x="309" y="39"/>
                  <a:pt x="309" y="38"/>
                  <a:pt x="309" y="39"/>
                </a:cubicBezTo>
                <a:close/>
                <a:moveTo>
                  <a:pt x="308" y="38"/>
                </a:moveTo>
                <a:cubicBezTo>
                  <a:pt x="308" y="38"/>
                  <a:pt x="309" y="37"/>
                  <a:pt x="308" y="38"/>
                </a:cubicBezTo>
                <a:close/>
                <a:moveTo>
                  <a:pt x="277" y="36"/>
                </a:moveTo>
                <a:cubicBezTo>
                  <a:pt x="278" y="35"/>
                  <a:pt x="277" y="37"/>
                  <a:pt x="277" y="36"/>
                </a:cubicBezTo>
                <a:close/>
                <a:moveTo>
                  <a:pt x="281" y="39"/>
                </a:moveTo>
                <a:cubicBezTo>
                  <a:pt x="281" y="40"/>
                  <a:pt x="280" y="37"/>
                  <a:pt x="281" y="39"/>
                </a:cubicBezTo>
                <a:close/>
                <a:moveTo>
                  <a:pt x="287" y="26"/>
                </a:move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87" y="27"/>
                  <a:pt x="287" y="26"/>
                </a:cubicBezTo>
                <a:close/>
                <a:moveTo>
                  <a:pt x="283" y="38"/>
                </a:moveTo>
                <a:cubicBezTo>
                  <a:pt x="283" y="38"/>
                  <a:pt x="281" y="36"/>
                  <a:pt x="281" y="37"/>
                </a:cubicBezTo>
                <a:cubicBezTo>
                  <a:pt x="281" y="38"/>
                  <a:pt x="283" y="39"/>
                  <a:pt x="283" y="38"/>
                </a:cubicBezTo>
                <a:close/>
                <a:moveTo>
                  <a:pt x="294" y="31"/>
                </a:moveTo>
                <a:cubicBezTo>
                  <a:pt x="294" y="30"/>
                  <a:pt x="294" y="31"/>
                  <a:pt x="294" y="31"/>
                </a:cubicBezTo>
                <a:close/>
                <a:moveTo>
                  <a:pt x="315" y="46"/>
                </a:moveTo>
                <a:cubicBezTo>
                  <a:pt x="315" y="47"/>
                  <a:pt x="316" y="46"/>
                  <a:pt x="315" y="46"/>
                </a:cubicBezTo>
                <a:close/>
                <a:moveTo>
                  <a:pt x="318" y="49"/>
                </a:moveTo>
                <a:cubicBezTo>
                  <a:pt x="317" y="50"/>
                  <a:pt x="320" y="51"/>
                  <a:pt x="320" y="50"/>
                </a:cubicBezTo>
                <a:cubicBezTo>
                  <a:pt x="320" y="49"/>
                  <a:pt x="318" y="49"/>
                  <a:pt x="318" y="49"/>
                </a:cubicBezTo>
                <a:close/>
                <a:moveTo>
                  <a:pt x="263" y="24"/>
                </a:moveTo>
                <a:cubicBezTo>
                  <a:pt x="263" y="25"/>
                  <a:pt x="264" y="24"/>
                  <a:pt x="263" y="24"/>
                </a:cubicBezTo>
                <a:close/>
                <a:moveTo>
                  <a:pt x="284" y="25"/>
                </a:moveTo>
                <a:cubicBezTo>
                  <a:pt x="283" y="26"/>
                  <a:pt x="284" y="24"/>
                  <a:pt x="284" y="25"/>
                </a:cubicBezTo>
                <a:close/>
                <a:moveTo>
                  <a:pt x="318" y="47"/>
                </a:moveTo>
                <a:cubicBezTo>
                  <a:pt x="318" y="47"/>
                  <a:pt x="320" y="48"/>
                  <a:pt x="322" y="50"/>
                </a:cubicBezTo>
                <a:cubicBezTo>
                  <a:pt x="323" y="50"/>
                  <a:pt x="325" y="51"/>
                  <a:pt x="326" y="51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6" y="52"/>
                  <a:pt x="315" y="42"/>
                  <a:pt x="314" y="41"/>
                </a:cubicBezTo>
                <a:cubicBezTo>
                  <a:pt x="314" y="41"/>
                  <a:pt x="313" y="43"/>
                  <a:pt x="313" y="42"/>
                </a:cubicBezTo>
                <a:cubicBezTo>
                  <a:pt x="314" y="44"/>
                  <a:pt x="316" y="45"/>
                  <a:pt x="318" y="47"/>
                </a:cubicBezTo>
                <a:close/>
                <a:moveTo>
                  <a:pt x="281" y="39"/>
                </a:moveTo>
                <a:cubicBezTo>
                  <a:pt x="281" y="40"/>
                  <a:pt x="282" y="38"/>
                  <a:pt x="281" y="39"/>
                </a:cubicBezTo>
                <a:close/>
                <a:moveTo>
                  <a:pt x="275" y="31"/>
                </a:moveTo>
                <a:cubicBezTo>
                  <a:pt x="275" y="31"/>
                  <a:pt x="274" y="31"/>
                  <a:pt x="275" y="31"/>
                </a:cubicBezTo>
                <a:close/>
                <a:moveTo>
                  <a:pt x="266" y="26"/>
                </a:moveTo>
                <a:cubicBezTo>
                  <a:pt x="266" y="25"/>
                  <a:pt x="265" y="25"/>
                  <a:pt x="264" y="26"/>
                </a:cubicBezTo>
                <a:cubicBezTo>
                  <a:pt x="265" y="26"/>
                  <a:pt x="266" y="26"/>
                  <a:pt x="266" y="26"/>
                </a:cubicBezTo>
                <a:close/>
                <a:moveTo>
                  <a:pt x="257" y="24"/>
                </a:moveTo>
                <a:cubicBezTo>
                  <a:pt x="257" y="24"/>
                  <a:pt x="257" y="24"/>
                  <a:pt x="257" y="25"/>
                </a:cubicBezTo>
                <a:cubicBezTo>
                  <a:pt x="257" y="25"/>
                  <a:pt x="257" y="25"/>
                  <a:pt x="257" y="24"/>
                </a:cubicBezTo>
                <a:close/>
                <a:moveTo>
                  <a:pt x="272" y="30"/>
                </a:moveTo>
                <a:cubicBezTo>
                  <a:pt x="272" y="29"/>
                  <a:pt x="271" y="31"/>
                  <a:pt x="272" y="30"/>
                </a:cubicBezTo>
                <a:close/>
                <a:moveTo>
                  <a:pt x="278" y="36"/>
                </a:moveTo>
                <a:cubicBezTo>
                  <a:pt x="278" y="36"/>
                  <a:pt x="278" y="36"/>
                  <a:pt x="278" y="36"/>
                </a:cubicBezTo>
                <a:cubicBezTo>
                  <a:pt x="278" y="36"/>
                  <a:pt x="278" y="36"/>
                  <a:pt x="278" y="36"/>
                </a:cubicBezTo>
                <a:cubicBezTo>
                  <a:pt x="278" y="36"/>
                  <a:pt x="278" y="36"/>
                  <a:pt x="278" y="36"/>
                </a:cubicBezTo>
                <a:close/>
                <a:moveTo>
                  <a:pt x="278" y="38"/>
                </a:moveTo>
                <a:cubicBezTo>
                  <a:pt x="278" y="38"/>
                  <a:pt x="280" y="37"/>
                  <a:pt x="280" y="37"/>
                </a:cubicBezTo>
                <a:cubicBezTo>
                  <a:pt x="280" y="37"/>
                  <a:pt x="279" y="36"/>
                  <a:pt x="278" y="36"/>
                </a:cubicBezTo>
                <a:cubicBezTo>
                  <a:pt x="278" y="36"/>
                  <a:pt x="278" y="38"/>
                  <a:pt x="278" y="38"/>
                </a:cubicBezTo>
                <a:close/>
                <a:moveTo>
                  <a:pt x="296" y="32"/>
                </a:moveTo>
                <a:cubicBezTo>
                  <a:pt x="297" y="32"/>
                  <a:pt x="296" y="33"/>
                  <a:pt x="296" y="32"/>
                </a:cubicBezTo>
                <a:close/>
                <a:moveTo>
                  <a:pt x="231" y="1"/>
                </a:moveTo>
                <a:cubicBezTo>
                  <a:pt x="231" y="1"/>
                  <a:pt x="231" y="1"/>
                  <a:pt x="231" y="1"/>
                </a:cubicBezTo>
                <a:cubicBezTo>
                  <a:pt x="231" y="1"/>
                  <a:pt x="231" y="0"/>
                  <a:pt x="231" y="1"/>
                </a:cubicBezTo>
                <a:close/>
                <a:moveTo>
                  <a:pt x="226" y="2"/>
                </a:moveTo>
                <a:cubicBezTo>
                  <a:pt x="225" y="2"/>
                  <a:pt x="225" y="3"/>
                  <a:pt x="226" y="4"/>
                </a:cubicBezTo>
                <a:cubicBezTo>
                  <a:pt x="227" y="5"/>
                  <a:pt x="226" y="2"/>
                  <a:pt x="226" y="2"/>
                </a:cubicBezTo>
                <a:close/>
                <a:moveTo>
                  <a:pt x="298" y="31"/>
                </a:moveTo>
                <a:cubicBezTo>
                  <a:pt x="299" y="29"/>
                  <a:pt x="297" y="31"/>
                  <a:pt x="298" y="31"/>
                </a:cubicBezTo>
                <a:close/>
                <a:moveTo>
                  <a:pt x="294" y="46"/>
                </a:moveTo>
                <a:cubicBezTo>
                  <a:pt x="294" y="45"/>
                  <a:pt x="293" y="46"/>
                  <a:pt x="294" y="46"/>
                </a:cubicBezTo>
                <a:close/>
                <a:moveTo>
                  <a:pt x="298" y="31"/>
                </a:moveTo>
                <a:cubicBezTo>
                  <a:pt x="298" y="30"/>
                  <a:pt x="298" y="32"/>
                  <a:pt x="298" y="31"/>
                </a:cubicBezTo>
                <a:close/>
                <a:moveTo>
                  <a:pt x="292" y="45"/>
                </a:moveTo>
                <a:cubicBezTo>
                  <a:pt x="291" y="46"/>
                  <a:pt x="292" y="45"/>
                  <a:pt x="292" y="45"/>
                </a:cubicBezTo>
                <a:close/>
                <a:moveTo>
                  <a:pt x="295" y="48"/>
                </a:moveTo>
                <a:cubicBezTo>
                  <a:pt x="295" y="48"/>
                  <a:pt x="296" y="46"/>
                  <a:pt x="295" y="48"/>
                </a:cubicBezTo>
                <a:close/>
                <a:moveTo>
                  <a:pt x="257" y="22"/>
                </a:moveTo>
                <a:cubicBezTo>
                  <a:pt x="258" y="21"/>
                  <a:pt x="257" y="22"/>
                  <a:pt x="257" y="22"/>
                </a:cubicBezTo>
                <a:close/>
                <a:moveTo>
                  <a:pt x="262" y="24"/>
                </a:moveTo>
                <a:cubicBezTo>
                  <a:pt x="262" y="24"/>
                  <a:pt x="262" y="24"/>
                  <a:pt x="262" y="24"/>
                </a:cubicBezTo>
                <a:close/>
                <a:moveTo>
                  <a:pt x="261" y="23"/>
                </a:moveTo>
                <a:cubicBezTo>
                  <a:pt x="261" y="23"/>
                  <a:pt x="262" y="23"/>
                  <a:pt x="261" y="23"/>
                </a:cubicBezTo>
                <a:close/>
                <a:moveTo>
                  <a:pt x="279" y="22"/>
                </a:moveTo>
                <a:cubicBezTo>
                  <a:pt x="281" y="20"/>
                  <a:pt x="279" y="23"/>
                  <a:pt x="279" y="22"/>
                </a:cubicBezTo>
                <a:close/>
                <a:moveTo>
                  <a:pt x="268" y="108"/>
                </a:moveTo>
                <a:cubicBezTo>
                  <a:pt x="266" y="108"/>
                  <a:pt x="267" y="108"/>
                  <a:pt x="268" y="108"/>
                </a:cubicBezTo>
                <a:close/>
                <a:moveTo>
                  <a:pt x="267" y="110"/>
                </a:moveTo>
                <a:cubicBezTo>
                  <a:pt x="267" y="110"/>
                  <a:pt x="267" y="111"/>
                  <a:pt x="267" y="110"/>
                </a:cubicBezTo>
                <a:close/>
                <a:moveTo>
                  <a:pt x="229" y="120"/>
                </a:move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30" y="120"/>
                  <a:pt x="229" y="120"/>
                </a:cubicBezTo>
                <a:close/>
                <a:moveTo>
                  <a:pt x="268" y="107"/>
                </a:moveTo>
                <a:cubicBezTo>
                  <a:pt x="268" y="107"/>
                  <a:pt x="269" y="108"/>
                  <a:pt x="268" y="107"/>
                </a:cubicBezTo>
                <a:close/>
                <a:moveTo>
                  <a:pt x="264" y="114"/>
                </a:moveTo>
                <a:cubicBezTo>
                  <a:pt x="265" y="115"/>
                  <a:pt x="265" y="113"/>
                  <a:pt x="265" y="112"/>
                </a:cubicBezTo>
                <a:cubicBezTo>
                  <a:pt x="265" y="112"/>
                  <a:pt x="264" y="114"/>
                  <a:pt x="264" y="114"/>
                </a:cubicBezTo>
                <a:close/>
                <a:moveTo>
                  <a:pt x="272" y="100"/>
                </a:moveTo>
                <a:cubicBezTo>
                  <a:pt x="273" y="101"/>
                  <a:pt x="271" y="100"/>
                  <a:pt x="272" y="100"/>
                </a:cubicBezTo>
                <a:close/>
                <a:moveTo>
                  <a:pt x="265" y="112"/>
                </a:moveTo>
                <a:cubicBezTo>
                  <a:pt x="265" y="112"/>
                  <a:pt x="265" y="112"/>
                  <a:pt x="265" y="112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265" y="112"/>
                  <a:pt x="265" y="112"/>
                  <a:pt x="265" y="112"/>
                </a:cubicBezTo>
                <a:close/>
                <a:moveTo>
                  <a:pt x="271" y="101"/>
                </a:moveTo>
                <a:cubicBezTo>
                  <a:pt x="272" y="102"/>
                  <a:pt x="271" y="101"/>
                  <a:pt x="271" y="101"/>
                </a:cubicBezTo>
                <a:close/>
                <a:moveTo>
                  <a:pt x="229" y="131"/>
                </a:moveTo>
                <a:cubicBezTo>
                  <a:pt x="228" y="131"/>
                  <a:pt x="228" y="134"/>
                  <a:pt x="229" y="134"/>
                </a:cubicBezTo>
                <a:cubicBezTo>
                  <a:pt x="230" y="134"/>
                  <a:pt x="229" y="130"/>
                  <a:pt x="229" y="131"/>
                </a:cubicBezTo>
                <a:close/>
                <a:moveTo>
                  <a:pt x="234" y="145"/>
                </a:moveTo>
                <a:cubicBezTo>
                  <a:pt x="234" y="145"/>
                  <a:pt x="234" y="145"/>
                  <a:pt x="234" y="145"/>
                </a:cubicBezTo>
                <a:cubicBezTo>
                  <a:pt x="234" y="145"/>
                  <a:pt x="234" y="145"/>
                  <a:pt x="234" y="145"/>
                </a:cubicBezTo>
                <a:close/>
                <a:moveTo>
                  <a:pt x="252" y="159"/>
                </a:moveTo>
                <a:cubicBezTo>
                  <a:pt x="252" y="158"/>
                  <a:pt x="253" y="160"/>
                  <a:pt x="252" y="159"/>
                </a:cubicBezTo>
                <a:close/>
                <a:moveTo>
                  <a:pt x="252" y="131"/>
                </a:moveTo>
                <a:cubicBezTo>
                  <a:pt x="252" y="131"/>
                  <a:pt x="252" y="131"/>
                  <a:pt x="252" y="131"/>
                </a:cubicBezTo>
                <a:cubicBezTo>
                  <a:pt x="253" y="130"/>
                  <a:pt x="252" y="130"/>
                  <a:pt x="252" y="131"/>
                </a:cubicBezTo>
                <a:close/>
                <a:moveTo>
                  <a:pt x="235" y="158"/>
                </a:moveTo>
                <a:cubicBezTo>
                  <a:pt x="234" y="157"/>
                  <a:pt x="235" y="158"/>
                  <a:pt x="235" y="158"/>
                </a:cubicBezTo>
                <a:close/>
                <a:moveTo>
                  <a:pt x="242" y="128"/>
                </a:moveTo>
                <a:cubicBezTo>
                  <a:pt x="242" y="128"/>
                  <a:pt x="242" y="127"/>
                  <a:pt x="242" y="126"/>
                </a:cubicBezTo>
                <a:cubicBezTo>
                  <a:pt x="242" y="127"/>
                  <a:pt x="242" y="127"/>
                  <a:pt x="242" y="128"/>
                </a:cubicBezTo>
                <a:close/>
                <a:moveTo>
                  <a:pt x="262" y="138"/>
                </a:moveTo>
                <a:cubicBezTo>
                  <a:pt x="261" y="138"/>
                  <a:pt x="262" y="139"/>
                  <a:pt x="262" y="138"/>
                </a:cubicBezTo>
                <a:close/>
                <a:moveTo>
                  <a:pt x="242" y="145"/>
                </a:moveTo>
                <a:cubicBezTo>
                  <a:pt x="241" y="145"/>
                  <a:pt x="243" y="145"/>
                  <a:pt x="242" y="145"/>
                </a:cubicBezTo>
                <a:close/>
                <a:moveTo>
                  <a:pt x="248" y="147"/>
                </a:moveTo>
                <a:cubicBezTo>
                  <a:pt x="247" y="145"/>
                  <a:pt x="248" y="147"/>
                  <a:pt x="248" y="147"/>
                </a:cubicBezTo>
                <a:close/>
                <a:moveTo>
                  <a:pt x="248" y="138"/>
                </a:moveTo>
                <a:cubicBezTo>
                  <a:pt x="247" y="138"/>
                  <a:pt x="246" y="141"/>
                  <a:pt x="246" y="141"/>
                </a:cubicBezTo>
                <a:cubicBezTo>
                  <a:pt x="246" y="141"/>
                  <a:pt x="249" y="139"/>
                  <a:pt x="248" y="138"/>
                </a:cubicBezTo>
                <a:close/>
                <a:moveTo>
                  <a:pt x="247" y="137"/>
                </a:moveTo>
                <a:cubicBezTo>
                  <a:pt x="249" y="135"/>
                  <a:pt x="244" y="140"/>
                  <a:pt x="247" y="137"/>
                </a:cubicBezTo>
                <a:close/>
                <a:moveTo>
                  <a:pt x="246" y="139"/>
                </a:moveTo>
                <a:cubicBezTo>
                  <a:pt x="245" y="139"/>
                  <a:pt x="247" y="138"/>
                  <a:pt x="246" y="139"/>
                </a:cubicBezTo>
                <a:close/>
                <a:moveTo>
                  <a:pt x="244" y="142"/>
                </a:moveTo>
                <a:cubicBezTo>
                  <a:pt x="244" y="141"/>
                  <a:pt x="245" y="142"/>
                  <a:pt x="244" y="142"/>
                </a:cubicBezTo>
                <a:close/>
                <a:moveTo>
                  <a:pt x="268" y="102"/>
                </a:moveTo>
                <a:cubicBezTo>
                  <a:pt x="269" y="102"/>
                  <a:pt x="267" y="101"/>
                  <a:pt x="268" y="102"/>
                </a:cubicBezTo>
                <a:close/>
                <a:moveTo>
                  <a:pt x="236" y="155"/>
                </a:moveTo>
                <a:cubicBezTo>
                  <a:pt x="235" y="154"/>
                  <a:pt x="236" y="155"/>
                  <a:pt x="236" y="155"/>
                </a:cubicBezTo>
                <a:close/>
                <a:moveTo>
                  <a:pt x="246" y="139"/>
                </a:moveTo>
                <a:cubicBezTo>
                  <a:pt x="245" y="139"/>
                  <a:pt x="247" y="139"/>
                  <a:pt x="246" y="139"/>
                </a:cubicBezTo>
                <a:close/>
                <a:moveTo>
                  <a:pt x="242" y="130"/>
                </a:moveTo>
                <a:cubicBezTo>
                  <a:pt x="244" y="130"/>
                  <a:pt x="240" y="129"/>
                  <a:pt x="242" y="130"/>
                </a:cubicBezTo>
                <a:close/>
                <a:moveTo>
                  <a:pt x="243" y="127"/>
                </a:moveTo>
                <a:cubicBezTo>
                  <a:pt x="242" y="128"/>
                  <a:pt x="243" y="127"/>
                  <a:pt x="243" y="127"/>
                </a:cubicBezTo>
                <a:close/>
                <a:moveTo>
                  <a:pt x="240" y="157"/>
                </a:moveTo>
                <a:cubicBezTo>
                  <a:pt x="239" y="156"/>
                  <a:pt x="241" y="159"/>
                  <a:pt x="240" y="157"/>
                </a:cubicBezTo>
                <a:close/>
                <a:moveTo>
                  <a:pt x="256" y="128"/>
                </a:moveTo>
                <a:cubicBezTo>
                  <a:pt x="257" y="129"/>
                  <a:pt x="256" y="127"/>
                  <a:pt x="256" y="128"/>
                </a:cubicBezTo>
                <a:close/>
                <a:moveTo>
                  <a:pt x="258" y="124"/>
                </a:moveTo>
                <a:cubicBezTo>
                  <a:pt x="257" y="123"/>
                  <a:pt x="259" y="124"/>
                  <a:pt x="258" y="124"/>
                </a:cubicBezTo>
                <a:close/>
                <a:moveTo>
                  <a:pt x="257" y="125"/>
                </a:moveTo>
                <a:cubicBezTo>
                  <a:pt x="257" y="126"/>
                  <a:pt x="257" y="126"/>
                  <a:pt x="256" y="127"/>
                </a:cubicBezTo>
                <a:cubicBezTo>
                  <a:pt x="256" y="127"/>
                  <a:pt x="258" y="126"/>
                  <a:pt x="257" y="125"/>
                </a:cubicBezTo>
                <a:close/>
                <a:moveTo>
                  <a:pt x="138" y="149"/>
                </a:moveTo>
                <a:cubicBezTo>
                  <a:pt x="139" y="149"/>
                  <a:pt x="141" y="148"/>
                  <a:pt x="141" y="148"/>
                </a:cubicBezTo>
                <a:cubicBezTo>
                  <a:pt x="141" y="148"/>
                  <a:pt x="139" y="148"/>
                  <a:pt x="138" y="149"/>
                </a:cubicBezTo>
                <a:close/>
                <a:moveTo>
                  <a:pt x="19" y="189"/>
                </a:moveTo>
                <a:cubicBezTo>
                  <a:pt x="18" y="188"/>
                  <a:pt x="18" y="186"/>
                  <a:pt x="17" y="185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8" y="186"/>
                  <a:pt x="18" y="188"/>
                  <a:pt x="19" y="189"/>
                </a:cubicBezTo>
                <a:close/>
                <a:moveTo>
                  <a:pt x="17" y="185"/>
                </a:move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7" y="185"/>
                  <a:pt x="17" y="185"/>
                </a:cubicBezTo>
                <a:close/>
                <a:moveTo>
                  <a:pt x="145" y="147"/>
                </a:moveTo>
                <a:cubicBezTo>
                  <a:pt x="145" y="149"/>
                  <a:pt x="145" y="147"/>
                  <a:pt x="145" y="147"/>
                </a:cubicBezTo>
                <a:close/>
                <a:moveTo>
                  <a:pt x="148" y="147"/>
                </a:moveTo>
                <a:cubicBezTo>
                  <a:pt x="149" y="145"/>
                  <a:pt x="148" y="146"/>
                  <a:pt x="148" y="147"/>
                </a:cubicBezTo>
                <a:close/>
                <a:moveTo>
                  <a:pt x="112" y="156"/>
                </a:moveTo>
                <a:cubicBezTo>
                  <a:pt x="112" y="156"/>
                  <a:pt x="112" y="156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lose/>
                <a:moveTo>
                  <a:pt x="113" y="156"/>
                </a:moveTo>
                <a:cubicBezTo>
                  <a:pt x="113" y="156"/>
                  <a:pt x="113" y="156"/>
                  <a:pt x="112" y="156"/>
                </a:cubicBezTo>
                <a:cubicBezTo>
                  <a:pt x="112" y="156"/>
                  <a:pt x="113" y="156"/>
                  <a:pt x="113" y="156"/>
                </a:cubicBezTo>
                <a:close/>
                <a:moveTo>
                  <a:pt x="120" y="154"/>
                </a:moveTo>
                <a:cubicBezTo>
                  <a:pt x="120" y="155"/>
                  <a:pt x="120" y="154"/>
                  <a:pt x="120" y="154"/>
                </a:cubicBezTo>
                <a:close/>
                <a:moveTo>
                  <a:pt x="136" y="150"/>
                </a:moveTo>
                <a:cubicBezTo>
                  <a:pt x="135" y="149"/>
                  <a:pt x="136" y="151"/>
                  <a:pt x="136" y="150"/>
                </a:cubicBezTo>
                <a:close/>
                <a:moveTo>
                  <a:pt x="142" y="148"/>
                </a:moveTo>
                <a:cubicBezTo>
                  <a:pt x="142" y="148"/>
                  <a:pt x="143" y="148"/>
                  <a:pt x="142" y="148"/>
                </a:cubicBezTo>
                <a:close/>
                <a:moveTo>
                  <a:pt x="160" y="143"/>
                </a:moveTo>
                <a:cubicBezTo>
                  <a:pt x="159" y="143"/>
                  <a:pt x="157" y="143"/>
                  <a:pt x="158" y="144"/>
                </a:cubicBezTo>
                <a:cubicBezTo>
                  <a:pt x="158" y="144"/>
                  <a:pt x="159" y="144"/>
                  <a:pt x="159" y="144"/>
                </a:cubicBezTo>
                <a:cubicBezTo>
                  <a:pt x="161" y="144"/>
                  <a:pt x="163" y="144"/>
                  <a:pt x="165" y="143"/>
                </a:cubicBezTo>
                <a:cubicBezTo>
                  <a:pt x="165" y="143"/>
                  <a:pt x="165" y="144"/>
                  <a:pt x="165" y="143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67" y="143"/>
                  <a:pt x="168" y="143"/>
                  <a:pt x="170" y="143"/>
                </a:cubicBezTo>
                <a:cubicBezTo>
                  <a:pt x="177" y="142"/>
                  <a:pt x="184" y="140"/>
                  <a:pt x="185" y="139"/>
                </a:cubicBezTo>
                <a:cubicBezTo>
                  <a:pt x="187" y="138"/>
                  <a:pt x="167" y="141"/>
                  <a:pt x="160" y="143"/>
                </a:cubicBezTo>
                <a:close/>
                <a:moveTo>
                  <a:pt x="170" y="143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71" y="143"/>
                  <a:pt x="170" y="143"/>
                  <a:pt x="170" y="143"/>
                </a:cubicBezTo>
                <a:close/>
                <a:moveTo>
                  <a:pt x="158" y="145"/>
                </a:moveTo>
                <a:cubicBezTo>
                  <a:pt x="158" y="145"/>
                  <a:pt x="158" y="145"/>
                  <a:pt x="158" y="145"/>
                </a:cubicBezTo>
                <a:cubicBezTo>
                  <a:pt x="157" y="145"/>
                  <a:pt x="154" y="146"/>
                  <a:pt x="157" y="145"/>
                </a:cubicBezTo>
                <a:cubicBezTo>
                  <a:pt x="158" y="145"/>
                  <a:pt x="159" y="145"/>
                  <a:pt x="158" y="145"/>
                </a:cubicBezTo>
                <a:cubicBezTo>
                  <a:pt x="158" y="145"/>
                  <a:pt x="158" y="145"/>
                  <a:pt x="158" y="145"/>
                </a:cubicBezTo>
                <a:close/>
                <a:moveTo>
                  <a:pt x="12" y="163"/>
                </a:moveTo>
                <a:cubicBezTo>
                  <a:pt x="12" y="163"/>
                  <a:pt x="12" y="164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4"/>
                  <a:pt x="12" y="164"/>
                  <a:pt x="12" y="163"/>
                </a:cubicBezTo>
                <a:close/>
                <a:moveTo>
                  <a:pt x="196" y="138"/>
                </a:moveTo>
                <a:cubicBezTo>
                  <a:pt x="196" y="137"/>
                  <a:pt x="196" y="139"/>
                  <a:pt x="196" y="138"/>
                </a:cubicBezTo>
                <a:close/>
                <a:moveTo>
                  <a:pt x="158" y="153"/>
                </a:moveTo>
                <a:cubicBezTo>
                  <a:pt x="158" y="154"/>
                  <a:pt x="158" y="152"/>
                  <a:pt x="158" y="153"/>
                </a:cubicBezTo>
                <a:close/>
                <a:moveTo>
                  <a:pt x="109" y="157"/>
                </a:moveTo>
                <a:cubicBezTo>
                  <a:pt x="108" y="155"/>
                  <a:pt x="109" y="158"/>
                  <a:pt x="109" y="157"/>
                </a:cubicBezTo>
                <a:close/>
                <a:moveTo>
                  <a:pt x="176" y="139"/>
                </a:moveTo>
                <a:cubicBezTo>
                  <a:pt x="176" y="139"/>
                  <a:pt x="176" y="139"/>
                  <a:pt x="176" y="139"/>
                </a:cubicBezTo>
                <a:cubicBezTo>
                  <a:pt x="176" y="139"/>
                  <a:pt x="176" y="139"/>
                  <a:pt x="176" y="139"/>
                </a:cubicBezTo>
                <a:close/>
                <a:moveTo>
                  <a:pt x="12" y="164"/>
                </a:moveTo>
                <a:cubicBezTo>
                  <a:pt x="12" y="164"/>
                  <a:pt x="12" y="164"/>
                  <a:pt x="12" y="164"/>
                </a:cubicBezTo>
                <a:cubicBezTo>
                  <a:pt x="12" y="164"/>
                  <a:pt x="12" y="164"/>
                  <a:pt x="13" y="164"/>
                </a:cubicBezTo>
                <a:cubicBezTo>
                  <a:pt x="12" y="164"/>
                  <a:pt x="12" y="164"/>
                  <a:pt x="12" y="164"/>
                </a:cubicBezTo>
                <a:close/>
                <a:moveTo>
                  <a:pt x="23" y="172"/>
                </a:moveTo>
                <a:cubicBezTo>
                  <a:pt x="23" y="172"/>
                  <a:pt x="22" y="173"/>
                  <a:pt x="22" y="173"/>
                </a:cubicBezTo>
                <a:cubicBezTo>
                  <a:pt x="23" y="173"/>
                  <a:pt x="23" y="173"/>
                  <a:pt x="24" y="173"/>
                </a:cubicBezTo>
                <a:cubicBezTo>
                  <a:pt x="23" y="173"/>
                  <a:pt x="23" y="173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lose/>
                <a:moveTo>
                  <a:pt x="174" y="140"/>
                </a:moveTo>
                <a:cubicBezTo>
                  <a:pt x="174" y="139"/>
                  <a:pt x="174" y="141"/>
                  <a:pt x="174" y="140"/>
                </a:cubicBezTo>
                <a:close/>
                <a:moveTo>
                  <a:pt x="234" y="171"/>
                </a:moveTo>
                <a:cubicBezTo>
                  <a:pt x="234" y="171"/>
                  <a:pt x="235" y="171"/>
                  <a:pt x="235" y="170"/>
                </a:cubicBezTo>
                <a:cubicBezTo>
                  <a:pt x="235" y="170"/>
                  <a:pt x="234" y="171"/>
                  <a:pt x="234" y="171"/>
                </a:cubicBezTo>
                <a:close/>
                <a:moveTo>
                  <a:pt x="261" y="139"/>
                </a:moveTo>
                <a:cubicBezTo>
                  <a:pt x="260" y="138"/>
                  <a:pt x="262" y="140"/>
                  <a:pt x="261" y="139"/>
                </a:cubicBezTo>
                <a:close/>
                <a:moveTo>
                  <a:pt x="264" y="135"/>
                </a:moveTo>
                <a:cubicBezTo>
                  <a:pt x="264" y="135"/>
                  <a:pt x="264" y="135"/>
                  <a:pt x="264" y="135"/>
                </a:cubicBezTo>
                <a:cubicBezTo>
                  <a:pt x="264" y="134"/>
                  <a:pt x="264" y="134"/>
                  <a:pt x="264" y="135"/>
                </a:cubicBezTo>
                <a:close/>
                <a:moveTo>
                  <a:pt x="295" y="96"/>
                </a:move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5"/>
                  <a:pt x="295" y="96"/>
                </a:cubicBezTo>
                <a:close/>
                <a:moveTo>
                  <a:pt x="277" y="122"/>
                </a:moveTo>
                <a:cubicBezTo>
                  <a:pt x="277" y="122"/>
                  <a:pt x="277" y="122"/>
                  <a:pt x="277" y="122"/>
                </a:cubicBezTo>
                <a:close/>
                <a:moveTo>
                  <a:pt x="331" y="61"/>
                </a:moveTo>
                <a:cubicBezTo>
                  <a:pt x="330" y="60"/>
                  <a:pt x="328" y="60"/>
                  <a:pt x="327" y="59"/>
                </a:cubicBezTo>
                <a:cubicBezTo>
                  <a:pt x="327" y="59"/>
                  <a:pt x="327" y="58"/>
                  <a:pt x="327" y="57"/>
                </a:cubicBezTo>
                <a:cubicBezTo>
                  <a:pt x="327" y="58"/>
                  <a:pt x="326" y="56"/>
                  <a:pt x="326" y="56"/>
                </a:cubicBezTo>
                <a:cubicBezTo>
                  <a:pt x="327" y="55"/>
                  <a:pt x="327" y="55"/>
                  <a:pt x="327" y="54"/>
                </a:cubicBezTo>
                <a:cubicBezTo>
                  <a:pt x="325" y="54"/>
                  <a:pt x="320" y="49"/>
                  <a:pt x="320" y="50"/>
                </a:cubicBezTo>
                <a:cubicBezTo>
                  <a:pt x="319" y="51"/>
                  <a:pt x="326" y="54"/>
                  <a:pt x="326" y="55"/>
                </a:cubicBezTo>
                <a:cubicBezTo>
                  <a:pt x="326" y="55"/>
                  <a:pt x="324" y="56"/>
                  <a:pt x="324" y="56"/>
                </a:cubicBezTo>
                <a:cubicBezTo>
                  <a:pt x="323" y="56"/>
                  <a:pt x="323" y="55"/>
                  <a:pt x="322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14" y="47"/>
                  <a:pt x="303" y="40"/>
                  <a:pt x="294" y="33"/>
                </a:cubicBezTo>
                <a:cubicBezTo>
                  <a:pt x="285" y="27"/>
                  <a:pt x="275" y="21"/>
                  <a:pt x="266" y="16"/>
                </a:cubicBezTo>
                <a:cubicBezTo>
                  <a:pt x="264" y="15"/>
                  <a:pt x="256" y="10"/>
                  <a:pt x="249" y="8"/>
                </a:cubicBezTo>
                <a:cubicBezTo>
                  <a:pt x="250" y="8"/>
                  <a:pt x="250" y="8"/>
                  <a:pt x="251" y="8"/>
                </a:cubicBezTo>
                <a:cubicBezTo>
                  <a:pt x="250" y="8"/>
                  <a:pt x="250" y="8"/>
                  <a:pt x="249" y="8"/>
                </a:cubicBezTo>
                <a:cubicBezTo>
                  <a:pt x="245" y="6"/>
                  <a:pt x="242" y="5"/>
                  <a:pt x="240" y="6"/>
                </a:cubicBezTo>
                <a:cubicBezTo>
                  <a:pt x="242" y="5"/>
                  <a:pt x="246" y="6"/>
                  <a:pt x="251" y="8"/>
                </a:cubicBezTo>
                <a:cubicBezTo>
                  <a:pt x="259" y="11"/>
                  <a:pt x="270" y="16"/>
                  <a:pt x="276" y="19"/>
                </a:cubicBezTo>
                <a:cubicBezTo>
                  <a:pt x="276" y="19"/>
                  <a:pt x="276" y="19"/>
                  <a:pt x="276" y="19"/>
                </a:cubicBezTo>
                <a:cubicBezTo>
                  <a:pt x="278" y="21"/>
                  <a:pt x="280" y="21"/>
                  <a:pt x="280" y="21"/>
                </a:cubicBezTo>
                <a:cubicBezTo>
                  <a:pt x="280" y="21"/>
                  <a:pt x="277" y="20"/>
                  <a:pt x="277" y="20"/>
                </a:cubicBezTo>
                <a:cubicBezTo>
                  <a:pt x="279" y="17"/>
                  <a:pt x="281" y="22"/>
                  <a:pt x="281" y="23"/>
                </a:cubicBezTo>
                <a:cubicBezTo>
                  <a:pt x="281" y="23"/>
                  <a:pt x="283" y="22"/>
                  <a:pt x="284" y="22"/>
                </a:cubicBezTo>
                <a:cubicBezTo>
                  <a:pt x="281" y="25"/>
                  <a:pt x="282" y="24"/>
                  <a:pt x="284" y="24"/>
                </a:cubicBezTo>
                <a:cubicBezTo>
                  <a:pt x="284" y="23"/>
                  <a:pt x="284" y="23"/>
                  <a:pt x="284" y="24"/>
                </a:cubicBezTo>
                <a:cubicBezTo>
                  <a:pt x="284" y="23"/>
                  <a:pt x="285" y="23"/>
                  <a:pt x="285" y="23"/>
                </a:cubicBezTo>
                <a:cubicBezTo>
                  <a:pt x="286" y="23"/>
                  <a:pt x="284" y="25"/>
                  <a:pt x="284" y="26"/>
                </a:cubicBezTo>
                <a:cubicBezTo>
                  <a:pt x="285" y="25"/>
                  <a:pt x="285" y="25"/>
                  <a:pt x="285" y="24"/>
                </a:cubicBezTo>
                <a:cubicBezTo>
                  <a:pt x="285" y="24"/>
                  <a:pt x="286" y="25"/>
                  <a:pt x="286" y="26"/>
                </a:cubicBezTo>
                <a:cubicBezTo>
                  <a:pt x="286" y="26"/>
                  <a:pt x="287" y="26"/>
                  <a:pt x="287" y="26"/>
                </a:cubicBezTo>
                <a:cubicBezTo>
                  <a:pt x="287" y="26"/>
                  <a:pt x="287" y="25"/>
                  <a:pt x="287" y="26"/>
                </a:cubicBezTo>
                <a:cubicBezTo>
                  <a:pt x="288" y="28"/>
                  <a:pt x="289" y="29"/>
                  <a:pt x="289" y="28"/>
                </a:cubicBezTo>
                <a:cubicBezTo>
                  <a:pt x="289" y="28"/>
                  <a:pt x="288" y="27"/>
                  <a:pt x="289" y="27"/>
                </a:cubicBezTo>
                <a:cubicBezTo>
                  <a:pt x="287" y="27"/>
                  <a:pt x="293" y="32"/>
                  <a:pt x="293" y="30"/>
                </a:cubicBezTo>
                <a:cubicBezTo>
                  <a:pt x="293" y="30"/>
                  <a:pt x="293" y="30"/>
                  <a:pt x="292" y="30"/>
                </a:cubicBezTo>
                <a:cubicBezTo>
                  <a:pt x="292" y="29"/>
                  <a:pt x="298" y="31"/>
                  <a:pt x="297" y="30"/>
                </a:cubicBezTo>
                <a:cubicBezTo>
                  <a:pt x="297" y="26"/>
                  <a:pt x="287" y="26"/>
                  <a:pt x="286" y="22"/>
                </a:cubicBezTo>
                <a:cubicBezTo>
                  <a:pt x="285" y="16"/>
                  <a:pt x="265" y="14"/>
                  <a:pt x="264" y="8"/>
                </a:cubicBezTo>
                <a:cubicBezTo>
                  <a:pt x="263" y="5"/>
                  <a:pt x="249" y="2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8" y="0"/>
                  <a:pt x="236" y="0"/>
                  <a:pt x="235" y="0"/>
                </a:cubicBezTo>
                <a:cubicBezTo>
                  <a:pt x="233" y="0"/>
                  <a:pt x="232" y="1"/>
                  <a:pt x="231" y="1"/>
                </a:cubicBezTo>
                <a:cubicBezTo>
                  <a:pt x="231" y="1"/>
                  <a:pt x="231" y="1"/>
                  <a:pt x="231" y="1"/>
                </a:cubicBezTo>
                <a:cubicBezTo>
                  <a:pt x="225" y="3"/>
                  <a:pt x="229" y="6"/>
                  <a:pt x="233" y="7"/>
                </a:cubicBezTo>
                <a:cubicBezTo>
                  <a:pt x="229" y="7"/>
                  <a:pt x="222" y="8"/>
                  <a:pt x="221" y="8"/>
                </a:cubicBezTo>
                <a:cubicBezTo>
                  <a:pt x="220" y="8"/>
                  <a:pt x="220" y="8"/>
                  <a:pt x="220" y="8"/>
                </a:cubicBezTo>
                <a:cubicBezTo>
                  <a:pt x="221" y="10"/>
                  <a:pt x="225" y="20"/>
                  <a:pt x="223" y="20"/>
                </a:cubicBezTo>
                <a:cubicBezTo>
                  <a:pt x="223" y="20"/>
                  <a:pt x="224" y="21"/>
                  <a:pt x="224" y="21"/>
                </a:cubicBezTo>
                <a:cubicBezTo>
                  <a:pt x="224" y="21"/>
                  <a:pt x="223" y="21"/>
                  <a:pt x="223" y="21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23" y="23"/>
                  <a:pt x="224" y="28"/>
                  <a:pt x="225" y="27"/>
                </a:cubicBezTo>
                <a:cubicBezTo>
                  <a:pt x="225" y="27"/>
                  <a:pt x="224" y="28"/>
                  <a:pt x="224" y="28"/>
                </a:cubicBezTo>
                <a:cubicBezTo>
                  <a:pt x="224" y="28"/>
                  <a:pt x="226" y="28"/>
                  <a:pt x="226" y="28"/>
                </a:cubicBezTo>
                <a:cubicBezTo>
                  <a:pt x="226" y="25"/>
                  <a:pt x="225" y="23"/>
                  <a:pt x="224" y="23"/>
                </a:cubicBezTo>
                <a:cubicBezTo>
                  <a:pt x="225" y="23"/>
                  <a:pt x="225" y="22"/>
                  <a:pt x="225" y="22"/>
                </a:cubicBezTo>
                <a:cubicBezTo>
                  <a:pt x="226" y="22"/>
                  <a:pt x="226" y="23"/>
                  <a:pt x="226" y="23"/>
                </a:cubicBezTo>
                <a:cubicBezTo>
                  <a:pt x="227" y="23"/>
                  <a:pt x="225" y="19"/>
                  <a:pt x="225" y="19"/>
                </a:cubicBezTo>
                <a:cubicBezTo>
                  <a:pt x="225" y="19"/>
                  <a:pt x="226" y="20"/>
                  <a:pt x="226" y="20"/>
                </a:cubicBezTo>
                <a:cubicBezTo>
                  <a:pt x="228" y="20"/>
                  <a:pt x="224" y="19"/>
                  <a:pt x="225" y="19"/>
                </a:cubicBezTo>
                <a:cubicBezTo>
                  <a:pt x="224" y="19"/>
                  <a:pt x="226" y="16"/>
                  <a:pt x="226" y="16"/>
                </a:cubicBezTo>
                <a:cubicBezTo>
                  <a:pt x="226" y="16"/>
                  <a:pt x="226" y="16"/>
                  <a:pt x="225" y="16"/>
                </a:cubicBezTo>
                <a:cubicBezTo>
                  <a:pt x="225" y="16"/>
                  <a:pt x="224" y="16"/>
                  <a:pt x="225" y="16"/>
                </a:cubicBezTo>
                <a:cubicBezTo>
                  <a:pt x="225" y="16"/>
                  <a:pt x="224" y="16"/>
                  <a:pt x="224" y="16"/>
                </a:cubicBezTo>
                <a:cubicBezTo>
                  <a:pt x="224" y="16"/>
                  <a:pt x="225" y="16"/>
                  <a:pt x="225" y="16"/>
                </a:cubicBezTo>
                <a:cubicBezTo>
                  <a:pt x="225" y="15"/>
                  <a:pt x="226" y="15"/>
                  <a:pt x="226" y="15"/>
                </a:cubicBezTo>
                <a:cubicBezTo>
                  <a:pt x="226" y="15"/>
                  <a:pt x="226" y="15"/>
                  <a:pt x="226" y="15"/>
                </a:cubicBezTo>
                <a:cubicBezTo>
                  <a:pt x="226" y="15"/>
                  <a:pt x="227" y="15"/>
                  <a:pt x="227" y="15"/>
                </a:cubicBezTo>
                <a:cubicBezTo>
                  <a:pt x="228" y="21"/>
                  <a:pt x="229" y="32"/>
                  <a:pt x="230" y="34"/>
                </a:cubicBezTo>
                <a:cubicBezTo>
                  <a:pt x="230" y="34"/>
                  <a:pt x="230" y="34"/>
                  <a:pt x="230" y="34"/>
                </a:cubicBezTo>
                <a:cubicBezTo>
                  <a:pt x="231" y="35"/>
                  <a:pt x="231" y="35"/>
                  <a:pt x="232" y="35"/>
                </a:cubicBezTo>
                <a:cubicBezTo>
                  <a:pt x="231" y="35"/>
                  <a:pt x="231" y="35"/>
                  <a:pt x="230" y="35"/>
                </a:cubicBezTo>
                <a:cubicBezTo>
                  <a:pt x="230" y="36"/>
                  <a:pt x="230" y="39"/>
                  <a:pt x="230" y="39"/>
                </a:cubicBezTo>
                <a:cubicBezTo>
                  <a:pt x="230" y="39"/>
                  <a:pt x="231" y="39"/>
                  <a:pt x="231" y="39"/>
                </a:cubicBezTo>
                <a:cubicBezTo>
                  <a:pt x="231" y="40"/>
                  <a:pt x="230" y="40"/>
                  <a:pt x="230" y="40"/>
                </a:cubicBezTo>
                <a:cubicBezTo>
                  <a:pt x="231" y="40"/>
                  <a:pt x="232" y="43"/>
                  <a:pt x="231" y="44"/>
                </a:cubicBezTo>
                <a:cubicBezTo>
                  <a:pt x="230" y="44"/>
                  <a:pt x="230" y="45"/>
                  <a:pt x="230" y="46"/>
                </a:cubicBezTo>
                <a:cubicBezTo>
                  <a:pt x="218" y="47"/>
                  <a:pt x="200" y="49"/>
                  <a:pt x="200" y="49"/>
                </a:cubicBezTo>
                <a:cubicBezTo>
                  <a:pt x="203" y="51"/>
                  <a:pt x="213" y="49"/>
                  <a:pt x="216" y="49"/>
                </a:cubicBezTo>
                <a:cubicBezTo>
                  <a:pt x="217" y="49"/>
                  <a:pt x="222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6" y="48"/>
                  <a:pt x="226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9" y="48"/>
                  <a:pt x="230" y="48"/>
                </a:cubicBezTo>
                <a:cubicBezTo>
                  <a:pt x="231" y="48"/>
                  <a:pt x="231" y="49"/>
                  <a:pt x="231" y="49"/>
                </a:cubicBezTo>
                <a:cubicBezTo>
                  <a:pt x="230" y="49"/>
                  <a:pt x="229" y="49"/>
                  <a:pt x="228" y="49"/>
                </a:cubicBezTo>
                <a:cubicBezTo>
                  <a:pt x="227" y="49"/>
                  <a:pt x="227" y="49"/>
                  <a:pt x="227" y="48"/>
                </a:cubicBezTo>
                <a:cubicBezTo>
                  <a:pt x="227" y="49"/>
                  <a:pt x="226" y="49"/>
                  <a:pt x="226" y="50"/>
                </a:cubicBezTo>
                <a:cubicBezTo>
                  <a:pt x="225" y="50"/>
                  <a:pt x="224" y="50"/>
                  <a:pt x="224" y="50"/>
                </a:cubicBezTo>
                <a:cubicBezTo>
                  <a:pt x="224" y="50"/>
                  <a:pt x="224" y="50"/>
                  <a:pt x="224" y="50"/>
                </a:cubicBezTo>
                <a:cubicBezTo>
                  <a:pt x="224" y="50"/>
                  <a:pt x="224" y="50"/>
                  <a:pt x="224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6" y="51"/>
                  <a:pt x="228" y="51"/>
                  <a:pt x="228" y="50"/>
                </a:cubicBezTo>
                <a:cubicBezTo>
                  <a:pt x="230" y="50"/>
                  <a:pt x="231" y="50"/>
                  <a:pt x="232" y="50"/>
                </a:cubicBezTo>
                <a:cubicBezTo>
                  <a:pt x="234" y="51"/>
                  <a:pt x="235" y="51"/>
                  <a:pt x="237" y="51"/>
                </a:cubicBezTo>
                <a:cubicBezTo>
                  <a:pt x="237" y="51"/>
                  <a:pt x="240" y="51"/>
                  <a:pt x="242" y="50"/>
                </a:cubicBezTo>
                <a:cubicBezTo>
                  <a:pt x="241" y="52"/>
                  <a:pt x="236" y="52"/>
                  <a:pt x="230" y="53"/>
                </a:cubicBezTo>
                <a:cubicBezTo>
                  <a:pt x="230" y="53"/>
                  <a:pt x="230" y="52"/>
                  <a:pt x="230" y="52"/>
                </a:cubicBezTo>
                <a:cubicBezTo>
                  <a:pt x="230" y="51"/>
                  <a:pt x="230" y="52"/>
                  <a:pt x="230" y="53"/>
                </a:cubicBezTo>
                <a:cubicBezTo>
                  <a:pt x="219" y="53"/>
                  <a:pt x="202" y="53"/>
                  <a:pt x="199" y="53"/>
                </a:cubicBezTo>
                <a:cubicBezTo>
                  <a:pt x="185" y="54"/>
                  <a:pt x="170" y="55"/>
                  <a:pt x="156" y="56"/>
                </a:cubicBezTo>
                <a:cubicBezTo>
                  <a:pt x="134" y="59"/>
                  <a:pt x="113" y="61"/>
                  <a:pt x="91" y="64"/>
                </a:cubicBezTo>
                <a:cubicBezTo>
                  <a:pt x="80" y="65"/>
                  <a:pt x="68" y="66"/>
                  <a:pt x="56" y="68"/>
                </a:cubicBezTo>
                <a:cubicBezTo>
                  <a:pt x="54" y="68"/>
                  <a:pt x="50" y="69"/>
                  <a:pt x="46" y="69"/>
                </a:cubicBezTo>
                <a:cubicBezTo>
                  <a:pt x="47" y="69"/>
                  <a:pt x="48" y="69"/>
                  <a:pt x="48" y="68"/>
                </a:cubicBezTo>
                <a:cubicBezTo>
                  <a:pt x="55" y="65"/>
                  <a:pt x="66" y="66"/>
                  <a:pt x="74" y="64"/>
                </a:cubicBezTo>
                <a:cubicBezTo>
                  <a:pt x="76" y="64"/>
                  <a:pt x="97" y="61"/>
                  <a:pt x="109" y="59"/>
                </a:cubicBezTo>
                <a:cubicBezTo>
                  <a:pt x="109" y="59"/>
                  <a:pt x="108" y="59"/>
                  <a:pt x="108" y="59"/>
                </a:cubicBezTo>
                <a:cubicBezTo>
                  <a:pt x="108" y="58"/>
                  <a:pt x="111" y="58"/>
                  <a:pt x="111" y="59"/>
                </a:cubicBezTo>
                <a:cubicBezTo>
                  <a:pt x="114" y="58"/>
                  <a:pt x="117" y="58"/>
                  <a:pt x="118" y="58"/>
                </a:cubicBezTo>
                <a:cubicBezTo>
                  <a:pt x="117" y="58"/>
                  <a:pt x="112" y="59"/>
                  <a:pt x="112" y="59"/>
                </a:cubicBezTo>
                <a:cubicBezTo>
                  <a:pt x="112" y="57"/>
                  <a:pt x="119" y="57"/>
                  <a:pt x="122" y="58"/>
                </a:cubicBezTo>
                <a:cubicBezTo>
                  <a:pt x="122" y="58"/>
                  <a:pt x="125" y="57"/>
                  <a:pt x="125" y="56"/>
                </a:cubicBezTo>
                <a:cubicBezTo>
                  <a:pt x="125" y="57"/>
                  <a:pt x="125" y="57"/>
                  <a:pt x="124" y="58"/>
                </a:cubicBezTo>
                <a:cubicBezTo>
                  <a:pt x="124" y="58"/>
                  <a:pt x="129" y="58"/>
                  <a:pt x="129" y="58"/>
                </a:cubicBezTo>
                <a:cubicBezTo>
                  <a:pt x="129" y="58"/>
                  <a:pt x="128" y="56"/>
                  <a:pt x="129" y="56"/>
                </a:cubicBezTo>
                <a:cubicBezTo>
                  <a:pt x="130" y="55"/>
                  <a:pt x="131" y="58"/>
                  <a:pt x="131" y="58"/>
                </a:cubicBezTo>
                <a:cubicBezTo>
                  <a:pt x="131" y="57"/>
                  <a:pt x="131" y="56"/>
                  <a:pt x="131" y="56"/>
                </a:cubicBezTo>
                <a:cubicBezTo>
                  <a:pt x="131" y="56"/>
                  <a:pt x="133" y="56"/>
                  <a:pt x="135" y="56"/>
                </a:cubicBezTo>
                <a:cubicBezTo>
                  <a:pt x="135" y="56"/>
                  <a:pt x="135" y="56"/>
                  <a:pt x="135" y="56"/>
                </a:cubicBezTo>
                <a:cubicBezTo>
                  <a:pt x="135" y="57"/>
                  <a:pt x="135" y="56"/>
                  <a:pt x="135" y="56"/>
                </a:cubicBezTo>
                <a:cubicBezTo>
                  <a:pt x="136" y="56"/>
                  <a:pt x="137" y="56"/>
                  <a:pt x="138" y="56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40" y="56"/>
                  <a:pt x="141" y="56"/>
                  <a:pt x="142" y="56"/>
                </a:cubicBezTo>
                <a:cubicBezTo>
                  <a:pt x="141" y="56"/>
                  <a:pt x="140" y="56"/>
                  <a:pt x="141" y="55"/>
                </a:cubicBezTo>
                <a:cubicBezTo>
                  <a:pt x="142" y="55"/>
                  <a:pt x="145" y="55"/>
                  <a:pt x="149" y="55"/>
                </a:cubicBezTo>
                <a:cubicBezTo>
                  <a:pt x="149" y="55"/>
                  <a:pt x="148" y="55"/>
                  <a:pt x="148" y="55"/>
                </a:cubicBezTo>
                <a:cubicBezTo>
                  <a:pt x="148" y="54"/>
                  <a:pt x="159" y="51"/>
                  <a:pt x="158" y="51"/>
                </a:cubicBezTo>
                <a:cubicBezTo>
                  <a:pt x="150" y="49"/>
                  <a:pt x="141" y="54"/>
                  <a:pt x="134" y="53"/>
                </a:cubicBezTo>
                <a:cubicBezTo>
                  <a:pt x="127" y="53"/>
                  <a:pt x="119" y="55"/>
                  <a:pt x="112" y="56"/>
                </a:cubicBezTo>
                <a:cubicBezTo>
                  <a:pt x="106" y="56"/>
                  <a:pt x="100" y="56"/>
                  <a:pt x="94" y="58"/>
                </a:cubicBezTo>
                <a:cubicBezTo>
                  <a:pt x="77" y="61"/>
                  <a:pt x="58" y="63"/>
                  <a:pt x="40" y="65"/>
                </a:cubicBezTo>
                <a:cubicBezTo>
                  <a:pt x="37" y="66"/>
                  <a:pt x="33" y="66"/>
                  <a:pt x="29" y="67"/>
                </a:cubicBezTo>
                <a:cubicBezTo>
                  <a:pt x="30" y="66"/>
                  <a:pt x="30" y="66"/>
                  <a:pt x="29" y="67"/>
                </a:cubicBezTo>
                <a:cubicBezTo>
                  <a:pt x="23" y="68"/>
                  <a:pt x="17" y="69"/>
                  <a:pt x="11" y="73"/>
                </a:cubicBezTo>
                <a:cubicBezTo>
                  <a:pt x="10" y="72"/>
                  <a:pt x="8" y="72"/>
                  <a:pt x="6" y="73"/>
                </a:cubicBezTo>
                <a:cubicBezTo>
                  <a:pt x="5" y="74"/>
                  <a:pt x="5" y="75"/>
                  <a:pt x="5" y="77"/>
                </a:cubicBezTo>
                <a:cubicBezTo>
                  <a:pt x="5" y="76"/>
                  <a:pt x="4" y="73"/>
                  <a:pt x="3" y="74"/>
                </a:cubicBezTo>
                <a:cubicBezTo>
                  <a:pt x="0" y="75"/>
                  <a:pt x="5" y="80"/>
                  <a:pt x="6" y="80"/>
                </a:cubicBezTo>
                <a:cubicBezTo>
                  <a:pt x="5" y="80"/>
                  <a:pt x="10" y="107"/>
                  <a:pt x="7" y="108"/>
                </a:cubicBezTo>
                <a:cubicBezTo>
                  <a:pt x="7" y="108"/>
                  <a:pt x="8" y="109"/>
                  <a:pt x="9" y="109"/>
                </a:cubicBezTo>
                <a:cubicBezTo>
                  <a:pt x="8" y="109"/>
                  <a:pt x="7" y="110"/>
                  <a:pt x="8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112"/>
                  <a:pt x="9" y="121"/>
                  <a:pt x="10" y="119"/>
                </a:cubicBezTo>
                <a:cubicBezTo>
                  <a:pt x="10" y="120"/>
                  <a:pt x="8" y="120"/>
                  <a:pt x="8" y="121"/>
                </a:cubicBezTo>
                <a:cubicBezTo>
                  <a:pt x="8" y="121"/>
                  <a:pt x="11" y="121"/>
                  <a:pt x="11" y="121"/>
                </a:cubicBezTo>
                <a:cubicBezTo>
                  <a:pt x="11" y="117"/>
                  <a:pt x="10" y="113"/>
                  <a:pt x="9" y="112"/>
                </a:cubicBezTo>
                <a:cubicBezTo>
                  <a:pt x="10" y="112"/>
                  <a:pt x="10" y="111"/>
                  <a:pt x="10" y="110"/>
                </a:cubicBezTo>
                <a:cubicBezTo>
                  <a:pt x="11" y="110"/>
                  <a:pt x="11" y="112"/>
                  <a:pt x="11" y="112"/>
                </a:cubicBezTo>
                <a:cubicBezTo>
                  <a:pt x="11" y="112"/>
                  <a:pt x="11" y="108"/>
                  <a:pt x="11" y="108"/>
                </a:cubicBezTo>
                <a:cubicBezTo>
                  <a:pt x="10" y="108"/>
                  <a:pt x="9" y="106"/>
                  <a:pt x="10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0" y="106"/>
                  <a:pt x="9" y="101"/>
                  <a:pt x="9" y="100"/>
                </a:cubicBezTo>
                <a:cubicBezTo>
                  <a:pt x="9" y="100"/>
                  <a:pt x="10" y="99"/>
                  <a:pt x="10" y="98"/>
                </a:cubicBezTo>
                <a:cubicBezTo>
                  <a:pt x="10" y="97"/>
                  <a:pt x="11" y="96"/>
                  <a:pt x="11" y="96"/>
                </a:cubicBezTo>
                <a:cubicBezTo>
                  <a:pt x="11" y="96"/>
                  <a:pt x="8" y="97"/>
                  <a:pt x="8" y="96"/>
                </a:cubicBezTo>
                <a:cubicBezTo>
                  <a:pt x="8" y="96"/>
                  <a:pt x="10" y="93"/>
                  <a:pt x="10" y="93"/>
                </a:cubicBezTo>
                <a:cubicBezTo>
                  <a:pt x="10" y="93"/>
                  <a:pt x="8" y="93"/>
                  <a:pt x="8" y="93"/>
                </a:cubicBezTo>
                <a:cubicBezTo>
                  <a:pt x="9" y="92"/>
                  <a:pt x="11" y="89"/>
                  <a:pt x="10" y="88"/>
                </a:cubicBezTo>
                <a:cubicBezTo>
                  <a:pt x="13" y="89"/>
                  <a:pt x="12" y="134"/>
                  <a:pt x="17" y="133"/>
                </a:cubicBezTo>
                <a:cubicBezTo>
                  <a:pt x="16" y="133"/>
                  <a:pt x="16" y="133"/>
                  <a:pt x="15" y="133"/>
                </a:cubicBezTo>
                <a:cubicBezTo>
                  <a:pt x="15" y="134"/>
                  <a:pt x="16" y="139"/>
                  <a:pt x="16" y="140"/>
                </a:cubicBezTo>
                <a:cubicBezTo>
                  <a:pt x="16" y="139"/>
                  <a:pt x="17" y="142"/>
                  <a:pt x="16" y="141"/>
                </a:cubicBezTo>
                <a:cubicBezTo>
                  <a:pt x="16" y="141"/>
                  <a:pt x="19" y="146"/>
                  <a:pt x="18" y="147"/>
                </a:cubicBezTo>
                <a:cubicBezTo>
                  <a:pt x="17" y="147"/>
                  <a:pt x="18" y="152"/>
                  <a:pt x="18" y="154"/>
                </a:cubicBezTo>
                <a:cubicBezTo>
                  <a:pt x="17" y="154"/>
                  <a:pt x="16" y="154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3" y="157"/>
                  <a:pt x="13" y="158"/>
                  <a:pt x="14" y="158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14" y="161"/>
                  <a:pt x="16" y="160"/>
                  <a:pt x="17" y="159"/>
                </a:cubicBezTo>
                <a:cubicBezTo>
                  <a:pt x="18" y="159"/>
                  <a:pt x="19" y="159"/>
                  <a:pt x="20" y="159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7" y="160"/>
                  <a:pt x="15" y="160"/>
                  <a:pt x="14" y="162"/>
                </a:cubicBezTo>
                <a:cubicBezTo>
                  <a:pt x="14" y="162"/>
                  <a:pt x="13" y="163"/>
                  <a:pt x="13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3" y="164"/>
                  <a:pt x="13" y="165"/>
                </a:cubicBezTo>
                <a:cubicBezTo>
                  <a:pt x="13" y="164"/>
                  <a:pt x="13" y="164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12" y="165"/>
                  <a:pt x="12" y="165"/>
                  <a:pt x="12" y="164"/>
                </a:cubicBezTo>
                <a:cubicBezTo>
                  <a:pt x="12" y="165"/>
                  <a:pt x="12" y="165"/>
                  <a:pt x="11" y="165"/>
                </a:cubicBezTo>
                <a:cubicBezTo>
                  <a:pt x="12" y="166"/>
                  <a:pt x="12" y="166"/>
                  <a:pt x="12" y="167"/>
                </a:cubicBezTo>
                <a:cubicBezTo>
                  <a:pt x="11" y="169"/>
                  <a:pt x="11" y="171"/>
                  <a:pt x="12" y="171"/>
                </a:cubicBezTo>
                <a:cubicBezTo>
                  <a:pt x="12" y="171"/>
                  <a:pt x="13" y="171"/>
                  <a:pt x="13" y="171"/>
                </a:cubicBezTo>
                <a:cubicBezTo>
                  <a:pt x="15" y="176"/>
                  <a:pt x="16" y="180"/>
                  <a:pt x="17" y="185"/>
                </a:cubicBezTo>
                <a:cubicBezTo>
                  <a:pt x="18" y="185"/>
                  <a:pt x="18" y="184"/>
                  <a:pt x="18" y="184"/>
                </a:cubicBezTo>
                <a:cubicBezTo>
                  <a:pt x="20" y="184"/>
                  <a:pt x="25" y="186"/>
                  <a:pt x="25" y="186"/>
                </a:cubicBezTo>
                <a:cubicBezTo>
                  <a:pt x="31" y="186"/>
                  <a:pt x="36" y="185"/>
                  <a:pt x="42" y="185"/>
                </a:cubicBezTo>
                <a:cubicBezTo>
                  <a:pt x="41" y="185"/>
                  <a:pt x="46" y="184"/>
                  <a:pt x="52" y="183"/>
                </a:cubicBezTo>
                <a:cubicBezTo>
                  <a:pt x="51" y="185"/>
                  <a:pt x="51" y="188"/>
                  <a:pt x="52" y="189"/>
                </a:cubicBezTo>
                <a:cubicBezTo>
                  <a:pt x="52" y="189"/>
                  <a:pt x="59" y="188"/>
                  <a:pt x="59" y="188"/>
                </a:cubicBezTo>
                <a:cubicBezTo>
                  <a:pt x="58" y="189"/>
                  <a:pt x="52" y="190"/>
                  <a:pt x="54" y="192"/>
                </a:cubicBezTo>
                <a:cubicBezTo>
                  <a:pt x="55" y="192"/>
                  <a:pt x="60" y="191"/>
                  <a:pt x="61" y="190"/>
                </a:cubicBezTo>
                <a:cubicBezTo>
                  <a:pt x="65" y="188"/>
                  <a:pt x="64" y="189"/>
                  <a:pt x="65" y="187"/>
                </a:cubicBezTo>
                <a:cubicBezTo>
                  <a:pt x="65" y="187"/>
                  <a:pt x="96" y="182"/>
                  <a:pt x="96" y="179"/>
                </a:cubicBezTo>
                <a:cubicBezTo>
                  <a:pt x="96" y="180"/>
                  <a:pt x="117" y="176"/>
                  <a:pt x="117" y="177"/>
                </a:cubicBezTo>
                <a:cubicBezTo>
                  <a:pt x="118" y="177"/>
                  <a:pt x="119" y="175"/>
                  <a:pt x="119" y="175"/>
                </a:cubicBezTo>
                <a:cubicBezTo>
                  <a:pt x="119" y="176"/>
                  <a:pt x="122" y="177"/>
                  <a:pt x="122" y="175"/>
                </a:cubicBezTo>
                <a:cubicBezTo>
                  <a:pt x="121" y="175"/>
                  <a:pt x="121" y="175"/>
                  <a:pt x="121" y="174"/>
                </a:cubicBezTo>
                <a:cubicBezTo>
                  <a:pt x="122" y="175"/>
                  <a:pt x="131" y="175"/>
                  <a:pt x="130" y="174"/>
                </a:cubicBezTo>
                <a:cubicBezTo>
                  <a:pt x="131" y="174"/>
                  <a:pt x="141" y="172"/>
                  <a:pt x="140" y="172"/>
                </a:cubicBezTo>
                <a:cubicBezTo>
                  <a:pt x="140" y="172"/>
                  <a:pt x="141" y="170"/>
                  <a:pt x="142" y="170"/>
                </a:cubicBezTo>
                <a:cubicBezTo>
                  <a:pt x="141" y="170"/>
                  <a:pt x="138" y="171"/>
                  <a:pt x="134" y="172"/>
                </a:cubicBezTo>
                <a:cubicBezTo>
                  <a:pt x="129" y="173"/>
                  <a:pt x="122" y="174"/>
                  <a:pt x="121" y="174"/>
                </a:cubicBezTo>
                <a:cubicBezTo>
                  <a:pt x="121" y="173"/>
                  <a:pt x="125" y="172"/>
                  <a:pt x="125" y="172"/>
                </a:cubicBezTo>
                <a:cubicBezTo>
                  <a:pt x="125" y="172"/>
                  <a:pt x="116" y="173"/>
                  <a:pt x="116" y="173"/>
                </a:cubicBezTo>
                <a:cubicBezTo>
                  <a:pt x="116" y="174"/>
                  <a:pt x="117" y="174"/>
                  <a:pt x="117" y="174"/>
                </a:cubicBezTo>
                <a:cubicBezTo>
                  <a:pt x="117" y="174"/>
                  <a:pt x="113" y="176"/>
                  <a:pt x="113" y="175"/>
                </a:cubicBezTo>
                <a:cubicBezTo>
                  <a:pt x="113" y="175"/>
                  <a:pt x="113" y="175"/>
                  <a:pt x="113" y="175"/>
                </a:cubicBezTo>
                <a:cubicBezTo>
                  <a:pt x="112" y="175"/>
                  <a:pt x="106" y="177"/>
                  <a:pt x="106" y="176"/>
                </a:cubicBezTo>
                <a:cubicBezTo>
                  <a:pt x="106" y="175"/>
                  <a:pt x="108" y="176"/>
                  <a:pt x="107" y="175"/>
                </a:cubicBezTo>
                <a:cubicBezTo>
                  <a:pt x="107" y="175"/>
                  <a:pt x="107" y="175"/>
                  <a:pt x="106" y="174"/>
                </a:cubicBezTo>
                <a:cubicBezTo>
                  <a:pt x="109" y="174"/>
                  <a:pt x="111" y="174"/>
                  <a:pt x="114" y="173"/>
                </a:cubicBezTo>
                <a:cubicBezTo>
                  <a:pt x="114" y="174"/>
                  <a:pt x="113" y="174"/>
                  <a:pt x="113" y="174"/>
                </a:cubicBezTo>
                <a:cubicBezTo>
                  <a:pt x="114" y="174"/>
                  <a:pt x="115" y="174"/>
                  <a:pt x="115" y="174"/>
                </a:cubicBezTo>
                <a:cubicBezTo>
                  <a:pt x="115" y="173"/>
                  <a:pt x="115" y="173"/>
                  <a:pt x="115" y="173"/>
                </a:cubicBezTo>
                <a:cubicBezTo>
                  <a:pt x="121" y="173"/>
                  <a:pt x="126" y="171"/>
                  <a:pt x="131" y="169"/>
                </a:cubicBezTo>
                <a:cubicBezTo>
                  <a:pt x="138" y="167"/>
                  <a:pt x="147" y="164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ubicBezTo>
                  <a:pt x="157" y="161"/>
                  <a:pt x="160" y="161"/>
                  <a:pt x="162" y="160"/>
                </a:cubicBezTo>
                <a:cubicBezTo>
                  <a:pt x="163" y="160"/>
                  <a:pt x="163" y="162"/>
                  <a:pt x="163" y="162"/>
                </a:cubicBezTo>
                <a:cubicBezTo>
                  <a:pt x="167" y="161"/>
                  <a:pt x="176" y="160"/>
                  <a:pt x="178" y="158"/>
                </a:cubicBezTo>
                <a:cubicBezTo>
                  <a:pt x="178" y="158"/>
                  <a:pt x="178" y="158"/>
                  <a:pt x="177" y="158"/>
                </a:cubicBezTo>
                <a:cubicBezTo>
                  <a:pt x="177" y="158"/>
                  <a:pt x="182" y="157"/>
                  <a:pt x="185" y="156"/>
                </a:cubicBezTo>
                <a:cubicBezTo>
                  <a:pt x="187" y="155"/>
                  <a:pt x="188" y="155"/>
                  <a:pt x="189" y="155"/>
                </a:cubicBezTo>
                <a:cubicBezTo>
                  <a:pt x="189" y="155"/>
                  <a:pt x="189" y="155"/>
                  <a:pt x="188" y="155"/>
                </a:cubicBezTo>
                <a:cubicBezTo>
                  <a:pt x="193" y="157"/>
                  <a:pt x="213" y="150"/>
                  <a:pt x="211" y="144"/>
                </a:cubicBezTo>
                <a:cubicBezTo>
                  <a:pt x="211" y="144"/>
                  <a:pt x="211" y="144"/>
                  <a:pt x="212" y="144"/>
                </a:cubicBezTo>
                <a:cubicBezTo>
                  <a:pt x="212" y="144"/>
                  <a:pt x="212" y="145"/>
                  <a:pt x="212" y="145"/>
                </a:cubicBezTo>
                <a:cubicBezTo>
                  <a:pt x="213" y="147"/>
                  <a:pt x="214" y="150"/>
                  <a:pt x="214" y="151"/>
                </a:cubicBezTo>
                <a:cubicBezTo>
                  <a:pt x="215" y="151"/>
                  <a:pt x="215" y="151"/>
                  <a:pt x="214" y="151"/>
                </a:cubicBezTo>
                <a:cubicBezTo>
                  <a:pt x="215" y="151"/>
                  <a:pt x="215" y="151"/>
                  <a:pt x="215" y="151"/>
                </a:cubicBezTo>
                <a:cubicBezTo>
                  <a:pt x="215" y="151"/>
                  <a:pt x="214" y="152"/>
                  <a:pt x="214" y="152"/>
                </a:cubicBezTo>
                <a:cubicBezTo>
                  <a:pt x="214" y="152"/>
                  <a:pt x="216" y="153"/>
                  <a:pt x="216" y="152"/>
                </a:cubicBezTo>
                <a:cubicBezTo>
                  <a:pt x="216" y="150"/>
                  <a:pt x="215" y="147"/>
                  <a:pt x="214" y="146"/>
                </a:cubicBezTo>
                <a:cubicBezTo>
                  <a:pt x="215" y="147"/>
                  <a:pt x="217" y="148"/>
                  <a:pt x="218" y="149"/>
                </a:cubicBezTo>
                <a:cubicBezTo>
                  <a:pt x="219" y="152"/>
                  <a:pt x="221" y="156"/>
                  <a:pt x="222" y="158"/>
                </a:cubicBezTo>
                <a:cubicBezTo>
                  <a:pt x="222" y="161"/>
                  <a:pt x="221" y="162"/>
                  <a:pt x="221" y="163"/>
                </a:cubicBezTo>
                <a:cubicBezTo>
                  <a:pt x="221" y="164"/>
                  <a:pt x="223" y="165"/>
                  <a:pt x="224" y="165"/>
                </a:cubicBezTo>
                <a:cubicBezTo>
                  <a:pt x="224" y="165"/>
                  <a:pt x="224" y="165"/>
                  <a:pt x="224" y="165"/>
                </a:cubicBezTo>
                <a:cubicBezTo>
                  <a:pt x="223" y="165"/>
                  <a:pt x="222" y="165"/>
                  <a:pt x="221" y="164"/>
                </a:cubicBezTo>
                <a:cubicBezTo>
                  <a:pt x="222" y="165"/>
                  <a:pt x="223" y="165"/>
                  <a:pt x="224" y="165"/>
                </a:cubicBezTo>
                <a:cubicBezTo>
                  <a:pt x="224" y="166"/>
                  <a:pt x="224" y="167"/>
                  <a:pt x="224" y="168"/>
                </a:cubicBezTo>
                <a:cubicBezTo>
                  <a:pt x="224" y="166"/>
                  <a:pt x="226" y="170"/>
                  <a:pt x="224" y="169"/>
                </a:cubicBezTo>
                <a:cubicBezTo>
                  <a:pt x="224" y="169"/>
                  <a:pt x="228" y="173"/>
                  <a:pt x="226" y="174"/>
                </a:cubicBezTo>
                <a:cubicBezTo>
                  <a:pt x="225" y="174"/>
                  <a:pt x="226" y="182"/>
                  <a:pt x="226" y="184"/>
                </a:cubicBezTo>
                <a:cubicBezTo>
                  <a:pt x="227" y="186"/>
                  <a:pt x="231" y="185"/>
                  <a:pt x="232" y="185"/>
                </a:cubicBezTo>
                <a:cubicBezTo>
                  <a:pt x="232" y="186"/>
                  <a:pt x="233" y="187"/>
                  <a:pt x="235" y="188"/>
                </a:cubicBezTo>
                <a:cubicBezTo>
                  <a:pt x="235" y="188"/>
                  <a:pt x="236" y="186"/>
                  <a:pt x="237" y="187"/>
                </a:cubicBezTo>
                <a:cubicBezTo>
                  <a:pt x="237" y="187"/>
                  <a:pt x="237" y="190"/>
                  <a:pt x="238" y="190"/>
                </a:cubicBezTo>
                <a:cubicBezTo>
                  <a:pt x="240" y="194"/>
                  <a:pt x="241" y="189"/>
                  <a:pt x="241" y="189"/>
                </a:cubicBezTo>
                <a:cubicBezTo>
                  <a:pt x="242" y="189"/>
                  <a:pt x="237" y="189"/>
                  <a:pt x="238" y="190"/>
                </a:cubicBezTo>
                <a:cubicBezTo>
                  <a:pt x="238" y="189"/>
                  <a:pt x="238" y="189"/>
                  <a:pt x="239" y="188"/>
                </a:cubicBezTo>
                <a:cubicBezTo>
                  <a:pt x="240" y="188"/>
                  <a:pt x="241" y="185"/>
                  <a:pt x="242" y="185"/>
                </a:cubicBezTo>
                <a:cubicBezTo>
                  <a:pt x="242" y="185"/>
                  <a:pt x="242" y="185"/>
                  <a:pt x="242" y="185"/>
                </a:cubicBezTo>
                <a:cubicBezTo>
                  <a:pt x="242" y="184"/>
                  <a:pt x="242" y="184"/>
                  <a:pt x="243" y="183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3"/>
                  <a:pt x="244" y="182"/>
                </a:cubicBezTo>
                <a:cubicBezTo>
                  <a:pt x="246" y="181"/>
                  <a:pt x="247" y="180"/>
                  <a:pt x="247" y="179"/>
                </a:cubicBezTo>
                <a:cubicBezTo>
                  <a:pt x="247" y="179"/>
                  <a:pt x="247" y="178"/>
                  <a:pt x="247" y="178"/>
                </a:cubicBezTo>
                <a:cubicBezTo>
                  <a:pt x="247" y="178"/>
                  <a:pt x="248" y="179"/>
                  <a:pt x="248" y="179"/>
                </a:cubicBezTo>
                <a:cubicBezTo>
                  <a:pt x="248" y="179"/>
                  <a:pt x="249" y="177"/>
                  <a:pt x="249" y="177"/>
                </a:cubicBezTo>
                <a:cubicBezTo>
                  <a:pt x="253" y="171"/>
                  <a:pt x="259" y="165"/>
                  <a:pt x="259" y="164"/>
                </a:cubicBezTo>
                <a:cubicBezTo>
                  <a:pt x="259" y="164"/>
                  <a:pt x="259" y="164"/>
                  <a:pt x="259" y="164"/>
                </a:cubicBezTo>
                <a:cubicBezTo>
                  <a:pt x="264" y="157"/>
                  <a:pt x="270" y="150"/>
                  <a:pt x="274" y="143"/>
                </a:cubicBezTo>
                <a:cubicBezTo>
                  <a:pt x="281" y="132"/>
                  <a:pt x="287" y="122"/>
                  <a:pt x="294" y="111"/>
                </a:cubicBezTo>
                <a:cubicBezTo>
                  <a:pt x="296" y="108"/>
                  <a:pt x="302" y="99"/>
                  <a:pt x="306" y="90"/>
                </a:cubicBezTo>
                <a:cubicBezTo>
                  <a:pt x="301" y="101"/>
                  <a:pt x="294" y="114"/>
                  <a:pt x="290" y="121"/>
                </a:cubicBezTo>
                <a:cubicBezTo>
                  <a:pt x="291" y="121"/>
                  <a:pt x="291" y="120"/>
                  <a:pt x="292" y="121"/>
                </a:cubicBezTo>
                <a:cubicBezTo>
                  <a:pt x="292" y="121"/>
                  <a:pt x="290" y="123"/>
                  <a:pt x="290" y="122"/>
                </a:cubicBezTo>
                <a:cubicBezTo>
                  <a:pt x="289" y="124"/>
                  <a:pt x="288" y="126"/>
                  <a:pt x="288" y="126"/>
                </a:cubicBezTo>
                <a:cubicBezTo>
                  <a:pt x="288" y="126"/>
                  <a:pt x="290" y="123"/>
                  <a:pt x="290" y="123"/>
                </a:cubicBezTo>
                <a:cubicBezTo>
                  <a:pt x="293" y="125"/>
                  <a:pt x="286" y="127"/>
                  <a:pt x="286" y="127"/>
                </a:cubicBezTo>
                <a:cubicBezTo>
                  <a:pt x="285" y="128"/>
                  <a:pt x="287" y="128"/>
                  <a:pt x="287" y="127"/>
                </a:cubicBezTo>
                <a:cubicBezTo>
                  <a:pt x="287" y="127"/>
                  <a:pt x="286" y="129"/>
                  <a:pt x="286" y="130"/>
                </a:cubicBezTo>
                <a:cubicBezTo>
                  <a:pt x="286" y="130"/>
                  <a:pt x="286" y="129"/>
                  <a:pt x="285" y="129"/>
                </a:cubicBezTo>
                <a:cubicBezTo>
                  <a:pt x="285" y="128"/>
                  <a:pt x="283" y="131"/>
                  <a:pt x="283" y="131"/>
                </a:cubicBezTo>
                <a:cubicBezTo>
                  <a:pt x="283" y="131"/>
                  <a:pt x="286" y="132"/>
                  <a:pt x="285" y="132"/>
                </a:cubicBezTo>
                <a:cubicBezTo>
                  <a:pt x="285" y="133"/>
                  <a:pt x="283" y="132"/>
                  <a:pt x="282" y="132"/>
                </a:cubicBezTo>
                <a:cubicBezTo>
                  <a:pt x="283" y="133"/>
                  <a:pt x="284" y="133"/>
                  <a:pt x="284" y="133"/>
                </a:cubicBezTo>
                <a:cubicBezTo>
                  <a:pt x="284" y="133"/>
                  <a:pt x="283" y="134"/>
                  <a:pt x="282" y="135"/>
                </a:cubicBezTo>
                <a:cubicBezTo>
                  <a:pt x="282" y="135"/>
                  <a:pt x="283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0" y="137"/>
                  <a:pt x="278" y="138"/>
                  <a:pt x="279" y="138"/>
                </a:cubicBezTo>
                <a:cubicBezTo>
                  <a:pt x="279" y="138"/>
                  <a:pt x="280" y="137"/>
                  <a:pt x="280" y="138"/>
                </a:cubicBezTo>
                <a:cubicBezTo>
                  <a:pt x="280" y="138"/>
                  <a:pt x="279" y="139"/>
                  <a:pt x="278" y="141"/>
                </a:cubicBezTo>
                <a:cubicBezTo>
                  <a:pt x="278" y="141"/>
                  <a:pt x="278" y="141"/>
                  <a:pt x="278" y="141"/>
                </a:cubicBezTo>
                <a:cubicBezTo>
                  <a:pt x="277" y="140"/>
                  <a:pt x="278" y="141"/>
                  <a:pt x="278" y="141"/>
                </a:cubicBezTo>
                <a:cubicBezTo>
                  <a:pt x="277" y="142"/>
                  <a:pt x="277" y="142"/>
                  <a:pt x="276" y="143"/>
                </a:cubicBezTo>
                <a:cubicBezTo>
                  <a:pt x="277" y="143"/>
                  <a:pt x="277" y="142"/>
                  <a:pt x="277" y="142"/>
                </a:cubicBezTo>
                <a:cubicBezTo>
                  <a:pt x="277" y="142"/>
                  <a:pt x="275" y="149"/>
                  <a:pt x="276" y="148"/>
                </a:cubicBezTo>
                <a:cubicBezTo>
                  <a:pt x="278" y="147"/>
                  <a:pt x="282" y="140"/>
                  <a:pt x="283" y="138"/>
                </a:cubicBezTo>
                <a:cubicBezTo>
                  <a:pt x="286" y="133"/>
                  <a:pt x="290" y="125"/>
                  <a:pt x="294" y="121"/>
                </a:cubicBezTo>
                <a:cubicBezTo>
                  <a:pt x="297" y="117"/>
                  <a:pt x="310" y="94"/>
                  <a:pt x="316" y="81"/>
                </a:cubicBezTo>
                <a:cubicBezTo>
                  <a:pt x="318" y="79"/>
                  <a:pt x="319" y="78"/>
                  <a:pt x="319" y="78"/>
                </a:cubicBezTo>
                <a:cubicBezTo>
                  <a:pt x="319" y="78"/>
                  <a:pt x="315" y="84"/>
                  <a:pt x="318" y="83"/>
                </a:cubicBezTo>
                <a:cubicBezTo>
                  <a:pt x="323" y="81"/>
                  <a:pt x="322" y="78"/>
                  <a:pt x="319" y="75"/>
                </a:cubicBezTo>
                <a:cubicBezTo>
                  <a:pt x="319" y="73"/>
                  <a:pt x="319" y="72"/>
                  <a:pt x="319" y="72"/>
                </a:cubicBezTo>
                <a:cubicBezTo>
                  <a:pt x="319" y="72"/>
                  <a:pt x="318" y="72"/>
                  <a:pt x="318" y="71"/>
                </a:cubicBezTo>
                <a:cubicBezTo>
                  <a:pt x="318" y="71"/>
                  <a:pt x="319" y="70"/>
                  <a:pt x="319" y="70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19" y="70"/>
                  <a:pt x="319" y="69"/>
                  <a:pt x="320" y="69"/>
                </a:cubicBezTo>
                <a:cubicBezTo>
                  <a:pt x="320" y="68"/>
                  <a:pt x="321" y="68"/>
                  <a:pt x="321" y="67"/>
                </a:cubicBezTo>
                <a:cubicBezTo>
                  <a:pt x="323" y="69"/>
                  <a:pt x="326" y="71"/>
                  <a:pt x="329" y="69"/>
                </a:cubicBezTo>
                <a:cubicBezTo>
                  <a:pt x="329" y="69"/>
                  <a:pt x="329" y="62"/>
                  <a:pt x="329" y="62"/>
                </a:cubicBezTo>
                <a:cubicBezTo>
                  <a:pt x="330" y="63"/>
                  <a:pt x="329" y="69"/>
                  <a:pt x="331" y="67"/>
                </a:cubicBezTo>
                <a:cubicBezTo>
                  <a:pt x="332" y="66"/>
                  <a:pt x="331" y="62"/>
                  <a:pt x="331" y="61"/>
                </a:cubicBezTo>
                <a:close/>
                <a:moveTo>
                  <a:pt x="324" y="53"/>
                </a:moveTo>
                <a:cubicBezTo>
                  <a:pt x="324" y="54"/>
                  <a:pt x="325" y="53"/>
                  <a:pt x="324" y="53"/>
                </a:cubicBezTo>
                <a:close/>
                <a:moveTo>
                  <a:pt x="288" y="27"/>
                </a:moveTo>
                <a:cubicBezTo>
                  <a:pt x="288" y="28"/>
                  <a:pt x="288" y="27"/>
                  <a:pt x="288" y="27"/>
                </a:cubicBezTo>
                <a:close/>
                <a:moveTo>
                  <a:pt x="288" y="26"/>
                </a:moveTo>
                <a:cubicBezTo>
                  <a:pt x="287" y="27"/>
                  <a:pt x="288" y="26"/>
                  <a:pt x="288" y="26"/>
                </a:cubicBezTo>
                <a:close/>
                <a:moveTo>
                  <a:pt x="287" y="24"/>
                </a:moveTo>
                <a:cubicBezTo>
                  <a:pt x="287" y="25"/>
                  <a:pt x="287" y="24"/>
                  <a:pt x="287" y="24"/>
                </a:cubicBezTo>
                <a:close/>
                <a:moveTo>
                  <a:pt x="274" y="17"/>
                </a:moveTo>
                <a:cubicBezTo>
                  <a:pt x="274" y="18"/>
                  <a:pt x="273" y="18"/>
                  <a:pt x="272" y="17"/>
                </a:cubicBezTo>
                <a:cubicBezTo>
                  <a:pt x="270" y="15"/>
                  <a:pt x="274" y="17"/>
                  <a:pt x="274" y="17"/>
                </a:cubicBezTo>
                <a:close/>
                <a:moveTo>
                  <a:pt x="271" y="15"/>
                </a:moveTo>
                <a:cubicBezTo>
                  <a:pt x="271" y="16"/>
                  <a:pt x="272" y="14"/>
                  <a:pt x="271" y="15"/>
                </a:cubicBezTo>
                <a:close/>
                <a:moveTo>
                  <a:pt x="270" y="14"/>
                </a:moveTo>
                <a:cubicBezTo>
                  <a:pt x="268" y="16"/>
                  <a:pt x="270" y="13"/>
                  <a:pt x="270" y="14"/>
                </a:cubicBezTo>
                <a:close/>
                <a:moveTo>
                  <a:pt x="229" y="5"/>
                </a:moveTo>
                <a:cubicBezTo>
                  <a:pt x="229" y="6"/>
                  <a:pt x="229" y="3"/>
                  <a:pt x="229" y="5"/>
                </a:cubicBezTo>
                <a:close/>
                <a:moveTo>
                  <a:pt x="232" y="1"/>
                </a:moveTo>
                <a:cubicBezTo>
                  <a:pt x="232" y="1"/>
                  <a:pt x="232" y="1"/>
                  <a:pt x="232" y="1"/>
                </a:cubicBezTo>
                <a:close/>
                <a:moveTo>
                  <a:pt x="233" y="4"/>
                </a:moveTo>
                <a:cubicBezTo>
                  <a:pt x="232" y="6"/>
                  <a:pt x="234" y="3"/>
                  <a:pt x="233" y="4"/>
                </a:cubicBezTo>
                <a:close/>
                <a:moveTo>
                  <a:pt x="225" y="26"/>
                </a:moveTo>
                <a:cubicBezTo>
                  <a:pt x="224" y="26"/>
                  <a:pt x="226" y="26"/>
                  <a:pt x="225" y="26"/>
                </a:cubicBezTo>
                <a:close/>
                <a:moveTo>
                  <a:pt x="225" y="16"/>
                </a:moveTo>
                <a:cubicBezTo>
                  <a:pt x="224" y="16"/>
                  <a:pt x="226" y="16"/>
                  <a:pt x="225" y="16"/>
                </a:cubicBezTo>
                <a:close/>
                <a:moveTo>
                  <a:pt x="224" y="24"/>
                </a:moveTo>
                <a:cubicBezTo>
                  <a:pt x="223" y="24"/>
                  <a:pt x="225" y="24"/>
                  <a:pt x="224" y="24"/>
                </a:cubicBezTo>
                <a:close/>
                <a:moveTo>
                  <a:pt x="223" y="13"/>
                </a:moveTo>
                <a:cubicBezTo>
                  <a:pt x="223" y="13"/>
                  <a:pt x="223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4" y="13"/>
                  <a:pt x="224" y="13"/>
                  <a:pt x="224" y="13"/>
                </a:cubicBezTo>
                <a:cubicBezTo>
                  <a:pt x="223" y="14"/>
                  <a:pt x="223" y="14"/>
                  <a:pt x="223" y="13"/>
                </a:cubicBezTo>
                <a:close/>
                <a:moveTo>
                  <a:pt x="231" y="36"/>
                </a:moveTo>
                <a:cubicBezTo>
                  <a:pt x="230" y="37"/>
                  <a:pt x="232" y="36"/>
                  <a:pt x="231" y="36"/>
                </a:cubicBezTo>
                <a:close/>
                <a:moveTo>
                  <a:pt x="126" y="57"/>
                </a:moveTo>
                <a:cubicBezTo>
                  <a:pt x="128" y="55"/>
                  <a:pt x="128" y="57"/>
                  <a:pt x="128" y="57"/>
                </a:cubicBezTo>
                <a:cubicBezTo>
                  <a:pt x="128" y="58"/>
                  <a:pt x="126" y="57"/>
                  <a:pt x="126" y="57"/>
                </a:cubicBezTo>
                <a:close/>
                <a:moveTo>
                  <a:pt x="104" y="59"/>
                </a:moveTo>
                <a:cubicBezTo>
                  <a:pt x="103" y="60"/>
                  <a:pt x="102" y="60"/>
                  <a:pt x="101" y="60"/>
                </a:cubicBezTo>
                <a:cubicBezTo>
                  <a:pt x="100" y="60"/>
                  <a:pt x="99" y="61"/>
                  <a:pt x="98" y="61"/>
                </a:cubicBezTo>
                <a:cubicBezTo>
                  <a:pt x="98" y="60"/>
                  <a:pt x="103" y="60"/>
                  <a:pt x="104" y="59"/>
                </a:cubicBezTo>
                <a:close/>
                <a:moveTo>
                  <a:pt x="97" y="60"/>
                </a:moveTo>
                <a:cubicBezTo>
                  <a:pt x="97" y="60"/>
                  <a:pt x="96" y="59"/>
                  <a:pt x="97" y="60"/>
                </a:cubicBezTo>
                <a:close/>
                <a:moveTo>
                  <a:pt x="82" y="62"/>
                </a:moveTo>
                <a:cubicBezTo>
                  <a:pt x="82" y="63"/>
                  <a:pt x="82" y="62"/>
                  <a:pt x="82" y="62"/>
                </a:cubicBezTo>
                <a:close/>
                <a:moveTo>
                  <a:pt x="8" y="106"/>
                </a:moveTo>
                <a:cubicBezTo>
                  <a:pt x="7" y="106"/>
                  <a:pt x="10" y="106"/>
                  <a:pt x="8" y="106"/>
                </a:cubicBezTo>
                <a:close/>
                <a:moveTo>
                  <a:pt x="5" y="78"/>
                </a:moveTo>
                <a:cubicBezTo>
                  <a:pt x="4" y="77"/>
                  <a:pt x="6" y="78"/>
                  <a:pt x="5" y="78"/>
                </a:cubicBezTo>
                <a:close/>
                <a:moveTo>
                  <a:pt x="6" y="78"/>
                </a:moveTo>
                <a:cubicBezTo>
                  <a:pt x="5" y="78"/>
                  <a:pt x="7" y="78"/>
                  <a:pt x="6" y="78"/>
                </a:cubicBezTo>
                <a:close/>
                <a:moveTo>
                  <a:pt x="9" y="88"/>
                </a:moveTo>
                <a:cubicBezTo>
                  <a:pt x="8" y="88"/>
                  <a:pt x="10" y="89"/>
                  <a:pt x="9" y="88"/>
                </a:cubicBezTo>
                <a:close/>
                <a:moveTo>
                  <a:pt x="9" y="84"/>
                </a:moveTo>
                <a:cubicBezTo>
                  <a:pt x="9" y="85"/>
                  <a:pt x="10" y="84"/>
                  <a:pt x="9" y="84"/>
                </a:cubicBezTo>
                <a:close/>
                <a:moveTo>
                  <a:pt x="17" y="157"/>
                </a:moveTo>
                <a:cubicBezTo>
                  <a:pt x="17" y="157"/>
                  <a:pt x="17" y="156"/>
                  <a:pt x="17" y="157"/>
                </a:cubicBezTo>
                <a:cubicBezTo>
                  <a:pt x="17" y="157"/>
                  <a:pt x="17" y="157"/>
                  <a:pt x="17" y="157"/>
                </a:cubicBezTo>
                <a:close/>
                <a:moveTo>
                  <a:pt x="18" y="183"/>
                </a:moveTo>
                <a:cubicBezTo>
                  <a:pt x="17" y="180"/>
                  <a:pt x="16" y="175"/>
                  <a:pt x="14" y="171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5" y="172"/>
                  <a:pt x="15" y="172"/>
                  <a:pt x="16" y="172"/>
                </a:cubicBezTo>
                <a:cubicBezTo>
                  <a:pt x="15" y="173"/>
                  <a:pt x="15" y="173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7" y="177"/>
                  <a:pt x="17" y="180"/>
                  <a:pt x="18" y="182"/>
                </a:cubicBezTo>
                <a:cubicBezTo>
                  <a:pt x="20" y="183"/>
                  <a:pt x="19" y="183"/>
                  <a:pt x="18" y="183"/>
                </a:cubicBezTo>
                <a:close/>
                <a:moveTo>
                  <a:pt x="20" y="174"/>
                </a:moveTo>
                <a:cubicBezTo>
                  <a:pt x="20" y="174"/>
                  <a:pt x="20" y="174"/>
                  <a:pt x="2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20" y="174"/>
                  <a:pt x="20" y="174"/>
                  <a:pt x="20" y="174"/>
                </a:cubicBezTo>
                <a:close/>
                <a:moveTo>
                  <a:pt x="120" y="174"/>
                </a:moveTo>
                <a:cubicBezTo>
                  <a:pt x="119" y="175"/>
                  <a:pt x="120" y="174"/>
                  <a:pt x="120" y="174"/>
                </a:cubicBezTo>
                <a:close/>
                <a:moveTo>
                  <a:pt x="215" y="149"/>
                </a:moveTo>
                <a:cubicBezTo>
                  <a:pt x="214" y="150"/>
                  <a:pt x="215" y="149"/>
                  <a:pt x="215" y="149"/>
                </a:cubicBezTo>
                <a:close/>
                <a:moveTo>
                  <a:pt x="280" y="137"/>
                </a:moveTo>
                <a:cubicBezTo>
                  <a:pt x="280" y="136"/>
                  <a:pt x="281" y="137"/>
                  <a:pt x="280" y="137"/>
                </a:cubicBezTo>
                <a:close/>
                <a:moveTo>
                  <a:pt x="283" y="135"/>
                </a:moveTo>
                <a:cubicBezTo>
                  <a:pt x="283" y="136"/>
                  <a:pt x="284" y="135"/>
                  <a:pt x="283" y="135"/>
                </a:cubicBezTo>
                <a:close/>
                <a:moveTo>
                  <a:pt x="284" y="131"/>
                </a:moveTo>
                <a:cubicBezTo>
                  <a:pt x="284" y="130"/>
                  <a:pt x="287" y="132"/>
                  <a:pt x="284" y="131"/>
                </a:cubicBezTo>
                <a:close/>
                <a:moveTo>
                  <a:pt x="293" y="118"/>
                </a:moveTo>
                <a:cubicBezTo>
                  <a:pt x="293" y="117"/>
                  <a:pt x="293" y="117"/>
                  <a:pt x="293" y="116"/>
                </a:cubicBezTo>
                <a:cubicBezTo>
                  <a:pt x="295" y="113"/>
                  <a:pt x="293" y="117"/>
                  <a:pt x="293" y="118"/>
                </a:cubicBezTo>
                <a:close/>
                <a:moveTo>
                  <a:pt x="295" y="115"/>
                </a:moveTo>
                <a:cubicBezTo>
                  <a:pt x="294" y="115"/>
                  <a:pt x="296" y="115"/>
                  <a:pt x="295" y="115"/>
                </a:cubicBezTo>
                <a:close/>
                <a:moveTo>
                  <a:pt x="297" y="110"/>
                </a:moveTo>
                <a:cubicBezTo>
                  <a:pt x="297" y="110"/>
                  <a:pt x="298" y="111"/>
                  <a:pt x="297" y="110"/>
                </a:cubicBezTo>
                <a:close/>
                <a:moveTo>
                  <a:pt x="319" y="77"/>
                </a:moveTo>
                <a:cubicBezTo>
                  <a:pt x="320" y="78"/>
                  <a:pt x="318" y="76"/>
                  <a:pt x="319" y="77"/>
                </a:cubicBezTo>
                <a:close/>
                <a:moveTo>
                  <a:pt x="307" y="44"/>
                </a:moveTo>
                <a:cubicBezTo>
                  <a:pt x="306" y="45"/>
                  <a:pt x="308" y="43"/>
                  <a:pt x="307" y="44"/>
                </a:cubicBezTo>
                <a:close/>
                <a:moveTo>
                  <a:pt x="302" y="41"/>
                </a:moveTo>
                <a:cubicBezTo>
                  <a:pt x="302" y="41"/>
                  <a:pt x="303" y="40"/>
                  <a:pt x="302" y="41"/>
                </a:cubicBezTo>
                <a:close/>
                <a:moveTo>
                  <a:pt x="302" y="44"/>
                </a:moveTo>
                <a:cubicBezTo>
                  <a:pt x="301" y="42"/>
                  <a:pt x="304" y="44"/>
                  <a:pt x="302" y="44"/>
                </a:cubicBezTo>
                <a:close/>
                <a:moveTo>
                  <a:pt x="302" y="42"/>
                </a:moveTo>
                <a:cubicBezTo>
                  <a:pt x="301" y="43"/>
                  <a:pt x="302" y="41"/>
                  <a:pt x="302" y="42"/>
                </a:cubicBezTo>
                <a:close/>
                <a:moveTo>
                  <a:pt x="299" y="42"/>
                </a:moveTo>
                <a:cubicBezTo>
                  <a:pt x="299" y="43"/>
                  <a:pt x="300" y="41"/>
                  <a:pt x="299" y="42"/>
                </a:cubicBezTo>
                <a:close/>
                <a:moveTo>
                  <a:pt x="299" y="40"/>
                </a:moveTo>
                <a:cubicBezTo>
                  <a:pt x="298" y="41"/>
                  <a:pt x="300" y="40"/>
                  <a:pt x="299" y="40"/>
                </a:cubicBezTo>
                <a:close/>
                <a:moveTo>
                  <a:pt x="298" y="44"/>
                </a:moveTo>
                <a:cubicBezTo>
                  <a:pt x="298" y="45"/>
                  <a:pt x="299" y="44"/>
                  <a:pt x="298" y="44"/>
                </a:cubicBezTo>
                <a:close/>
                <a:moveTo>
                  <a:pt x="298" y="44"/>
                </a:moveTo>
                <a:cubicBezTo>
                  <a:pt x="298" y="45"/>
                  <a:pt x="299" y="42"/>
                  <a:pt x="298" y="44"/>
                </a:cubicBezTo>
                <a:close/>
                <a:moveTo>
                  <a:pt x="297" y="42"/>
                </a:moveTo>
                <a:cubicBezTo>
                  <a:pt x="297" y="42"/>
                  <a:pt x="297" y="41"/>
                  <a:pt x="297" y="42"/>
                </a:cubicBezTo>
                <a:close/>
                <a:moveTo>
                  <a:pt x="296" y="36"/>
                </a:moveTo>
                <a:cubicBezTo>
                  <a:pt x="295" y="37"/>
                  <a:pt x="297" y="35"/>
                  <a:pt x="296" y="36"/>
                </a:cubicBezTo>
                <a:close/>
                <a:moveTo>
                  <a:pt x="295" y="36"/>
                </a:moveTo>
                <a:cubicBezTo>
                  <a:pt x="294" y="37"/>
                  <a:pt x="296" y="35"/>
                  <a:pt x="295" y="36"/>
                </a:cubicBezTo>
                <a:close/>
                <a:moveTo>
                  <a:pt x="295" y="39"/>
                </a:moveTo>
                <a:cubicBezTo>
                  <a:pt x="294" y="40"/>
                  <a:pt x="296" y="38"/>
                  <a:pt x="295" y="39"/>
                </a:cubicBezTo>
                <a:close/>
                <a:moveTo>
                  <a:pt x="294" y="38"/>
                </a:moveTo>
                <a:cubicBezTo>
                  <a:pt x="294" y="39"/>
                  <a:pt x="295" y="37"/>
                  <a:pt x="294" y="38"/>
                </a:cubicBezTo>
                <a:close/>
                <a:moveTo>
                  <a:pt x="242" y="15"/>
                </a:moveTo>
                <a:cubicBezTo>
                  <a:pt x="242" y="15"/>
                  <a:pt x="242" y="15"/>
                  <a:pt x="242" y="15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4" y="15"/>
                  <a:pt x="244" y="15"/>
                  <a:pt x="244" y="16"/>
                </a:cubicBezTo>
                <a:cubicBezTo>
                  <a:pt x="243" y="16"/>
                  <a:pt x="242" y="15"/>
                  <a:pt x="242" y="15"/>
                </a:cubicBezTo>
                <a:close/>
                <a:moveTo>
                  <a:pt x="244" y="17"/>
                </a:moveTo>
                <a:cubicBezTo>
                  <a:pt x="243" y="18"/>
                  <a:pt x="245" y="16"/>
                  <a:pt x="244" y="17"/>
                </a:cubicBezTo>
                <a:close/>
                <a:moveTo>
                  <a:pt x="240" y="27"/>
                </a:moveTo>
                <a:cubicBezTo>
                  <a:pt x="240" y="27"/>
                  <a:pt x="240" y="27"/>
                  <a:pt x="240" y="27"/>
                </a:cubicBezTo>
                <a:close/>
                <a:moveTo>
                  <a:pt x="238" y="19"/>
                </a:moveTo>
                <a:cubicBezTo>
                  <a:pt x="237" y="19"/>
                  <a:pt x="239" y="19"/>
                  <a:pt x="238" y="19"/>
                </a:cubicBezTo>
                <a:close/>
                <a:moveTo>
                  <a:pt x="237" y="20"/>
                </a:moveTo>
                <a:cubicBezTo>
                  <a:pt x="238" y="18"/>
                  <a:pt x="237" y="22"/>
                  <a:pt x="237" y="20"/>
                </a:cubicBezTo>
                <a:close/>
                <a:moveTo>
                  <a:pt x="234" y="36"/>
                </a:moveTo>
                <a:cubicBezTo>
                  <a:pt x="234" y="36"/>
                  <a:pt x="235" y="36"/>
                  <a:pt x="234" y="36"/>
                </a:cubicBezTo>
                <a:close/>
                <a:moveTo>
                  <a:pt x="227" y="13"/>
                </a:moveTo>
                <a:cubicBezTo>
                  <a:pt x="226" y="13"/>
                  <a:pt x="226" y="13"/>
                  <a:pt x="227" y="13"/>
                </a:cubicBezTo>
                <a:close/>
                <a:moveTo>
                  <a:pt x="232" y="36"/>
                </a:moveTo>
                <a:cubicBezTo>
                  <a:pt x="231" y="36"/>
                  <a:pt x="233" y="35"/>
                  <a:pt x="232" y="36"/>
                </a:cubicBezTo>
                <a:close/>
                <a:moveTo>
                  <a:pt x="228" y="8"/>
                </a:moveTo>
                <a:cubicBezTo>
                  <a:pt x="228" y="8"/>
                  <a:pt x="228" y="8"/>
                  <a:pt x="228" y="8"/>
                </a:cubicBezTo>
                <a:cubicBezTo>
                  <a:pt x="227" y="8"/>
                  <a:pt x="227" y="8"/>
                  <a:pt x="227" y="8"/>
                </a:cubicBezTo>
                <a:cubicBezTo>
                  <a:pt x="227" y="8"/>
                  <a:pt x="227" y="8"/>
                  <a:pt x="227" y="8"/>
                </a:cubicBezTo>
                <a:cubicBezTo>
                  <a:pt x="229" y="8"/>
                  <a:pt x="231" y="8"/>
                  <a:pt x="233" y="8"/>
                </a:cubicBezTo>
                <a:cubicBezTo>
                  <a:pt x="230" y="8"/>
                  <a:pt x="227" y="8"/>
                  <a:pt x="228" y="8"/>
                </a:cubicBezTo>
                <a:close/>
                <a:moveTo>
                  <a:pt x="233" y="41"/>
                </a:moveTo>
                <a:cubicBezTo>
                  <a:pt x="231" y="41"/>
                  <a:pt x="235" y="41"/>
                  <a:pt x="235" y="42"/>
                </a:cubicBezTo>
                <a:cubicBezTo>
                  <a:pt x="235" y="42"/>
                  <a:pt x="234" y="43"/>
                  <a:pt x="234" y="43"/>
                </a:cubicBezTo>
                <a:cubicBezTo>
                  <a:pt x="233" y="43"/>
                  <a:pt x="234" y="41"/>
                  <a:pt x="233" y="41"/>
                </a:cubicBezTo>
                <a:close/>
                <a:moveTo>
                  <a:pt x="236" y="43"/>
                </a:moveTo>
                <a:cubicBezTo>
                  <a:pt x="234" y="43"/>
                  <a:pt x="236" y="43"/>
                  <a:pt x="236" y="43"/>
                </a:cubicBezTo>
                <a:close/>
                <a:moveTo>
                  <a:pt x="236" y="33"/>
                </a:moveTo>
                <a:cubicBezTo>
                  <a:pt x="235" y="33"/>
                  <a:pt x="237" y="33"/>
                  <a:pt x="236" y="33"/>
                </a:cubicBezTo>
                <a:close/>
                <a:moveTo>
                  <a:pt x="236" y="49"/>
                </a:moveTo>
                <a:cubicBezTo>
                  <a:pt x="236" y="49"/>
                  <a:pt x="236" y="49"/>
                  <a:pt x="236" y="49"/>
                </a:cubicBezTo>
                <a:cubicBezTo>
                  <a:pt x="237" y="49"/>
                  <a:pt x="237" y="49"/>
                  <a:pt x="236" y="49"/>
                </a:cubicBezTo>
                <a:close/>
                <a:moveTo>
                  <a:pt x="239" y="50"/>
                </a:moveTo>
                <a:cubicBezTo>
                  <a:pt x="240" y="50"/>
                  <a:pt x="239" y="50"/>
                  <a:pt x="239" y="50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41" y="50"/>
                  <a:pt x="242" y="50"/>
                  <a:pt x="242" y="50"/>
                </a:cubicBezTo>
                <a:cubicBezTo>
                  <a:pt x="241" y="50"/>
                  <a:pt x="240" y="50"/>
                  <a:pt x="239" y="50"/>
                </a:cubicBezTo>
                <a:close/>
                <a:moveTo>
                  <a:pt x="241" y="54"/>
                </a:moveTo>
                <a:cubicBezTo>
                  <a:pt x="241" y="54"/>
                  <a:pt x="240" y="53"/>
                  <a:pt x="241" y="54"/>
                </a:cubicBezTo>
                <a:close/>
                <a:moveTo>
                  <a:pt x="225" y="55"/>
                </a:moveTo>
                <a:cubicBezTo>
                  <a:pt x="225" y="56"/>
                  <a:pt x="225" y="54"/>
                  <a:pt x="225" y="55"/>
                </a:cubicBezTo>
                <a:close/>
                <a:moveTo>
                  <a:pt x="221" y="55"/>
                </a:moveTo>
                <a:cubicBezTo>
                  <a:pt x="220" y="57"/>
                  <a:pt x="221" y="55"/>
                  <a:pt x="221" y="55"/>
                </a:cubicBezTo>
                <a:close/>
                <a:moveTo>
                  <a:pt x="213" y="56"/>
                </a:moveTo>
                <a:cubicBezTo>
                  <a:pt x="212" y="56"/>
                  <a:pt x="211" y="56"/>
                  <a:pt x="210" y="56"/>
                </a:cubicBezTo>
                <a:cubicBezTo>
                  <a:pt x="210" y="54"/>
                  <a:pt x="214" y="55"/>
                  <a:pt x="213" y="56"/>
                </a:cubicBezTo>
                <a:close/>
                <a:moveTo>
                  <a:pt x="203" y="55"/>
                </a:moveTo>
                <a:cubicBezTo>
                  <a:pt x="204" y="55"/>
                  <a:pt x="209" y="57"/>
                  <a:pt x="209" y="56"/>
                </a:cubicBezTo>
                <a:cubicBezTo>
                  <a:pt x="208" y="57"/>
                  <a:pt x="201" y="56"/>
                  <a:pt x="201" y="57"/>
                </a:cubicBezTo>
                <a:cubicBezTo>
                  <a:pt x="201" y="59"/>
                  <a:pt x="199" y="56"/>
                  <a:pt x="199" y="56"/>
                </a:cubicBezTo>
                <a:cubicBezTo>
                  <a:pt x="199" y="56"/>
                  <a:pt x="204" y="55"/>
                  <a:pt x="203" y="55"/>
                </a:cubicBezTo>
                <a:close/>
                <a:moveTo>
                  <a:pt x="189" y="54"/>
                </a:moveTo>
                <a:cubicBezTo>
                  <a:pt x="190" y="54"/>
                  <a:pt x="193" y="54"/>
                  <a:pt x="193" y="55"/>
                </a:cubicBezTo>
                <a:cubicBezTo>
                  <a:pt x="193" y="55"/>
                  <a:pt x="189" y="55"/>
                  <a:pt x="189" y="54"/>
                </a:cubicBezTo>
                <a:close/>
                <a:moveTo>
                  <a:pt x="186" y="57"/>
                </a:moveTo>
                <a:cubicBezTo>
                  <a:pt x="185" y="57"/>
                  <a:pt x="184" y="57"/>
                  <a:pt x="184" y="57"/>
                </a:cubicBezTo>
                <a:cubicBezTo>
                  <a:pt x="184" y="56"/>
                  <a:pt x="188" y="57"/>
                  <a:pt x="186" y="57"/>
                </a:cubicBezTo>
                <a:close/>
                <a:moveTo>
                  <a:pt x="185" y="59"/>
                </a:moveTo>
                <a:cubicBezTo>
                  <a:pt x="185" y="60"/>
                  <a:pt x="185" y="58"/>
                  <a:pt x="185" y="59"/>
                </a:cubicBezTo>
                <a:close/>
                <a:moveTo>
                  <a:pt x="182" y="56"/>
                </a:moveTo>
                <a:cubicBezTo>
                  <a:pt x="182" y="57"/>
                  <a:pt x="180" y="55"/>
                  <a:pt x="182" y="56"/>
                </a:cubicBezTo>
                <a:close/>
                <a:moveTo>
                  <a:pt x="178" y="58"/>
                </a:moveTo>
                <a:cubicBezTo>
                  <a:pt x="178" y="58"/>
                  <a:pt x="178" y="58"/>
                  <a:pt x="178" y="58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58"/>
                  <a:pt x="178" y="58"/>
                  <a:pt x="178" y="58"/>
                </a:cubicBezTo>
                <a:close/>
                <a:moveTo>
                  <a:pt x="178" y="60"/>
                </a:moveTo>
                <a:cubicBezTo>
                  <a:pt x="179" y="61"/>
                  <a:pt x="178" y="59"/>
                  <a:pt x="178" y="60"/>
                </a:cubicBezTo>
                <a:close/>
                <a:moveTo>
                  <a:pt x="176" y="57"/>
                </a:moveTo>
                <a:cubicBezTo>
                  <a:pt x="176" y="57"/>
                  <a:pt x="175" y="56"/>
                  <a:pt x="176" y="57"/>
                </a:cubicBezTo>
                <a:close/>
                <a:moveTo>
                  <a:pt x="175" y="57"/>
                </a:moveTo>
                <a:cubicBezTo>
                  <a:pt x="174" y="59"/>
                  <a:pt x="175" y="56"/>
                  <a:pt x="175" y="57"/>
                </a:cubicBezTo>
                <a:close/>
                <a:moveTo>
                  <a:pt x="174" y="60"/>
                </a:moveTo>
                <a:cubicBezTo>
                  <a:pt x="175" y="60"/>
                  <a:pt x="173" y="59"/>
                  <a:pt x="174" y="60"/>
                </a:cubicBezTo>
                <a:close/>
                <a:moveTo>
                  <a:pt x="168" y="60"/>
                </a:moveTo>
                <a:cubicBezTo>
                  <a:pt x="168" y="60"/>
                  <a:pt x="167" y="58"/>
                  <a:pt x="168" y="60"/>
                </a:cubicBezTo>
                <a:close/>
                <a:moveTo>
                  <a:pt x="163" y="57"/>
                </a:moveTo>
                <a:cubicBezTo>
                  <a:pt x="162" y="60"/>
                  <a:pt x="163" y="55"/>
                  <a:pt x="163" y="57"/>
                </a:cubicBezTo>
                <a:close/>
                <a:moveTo>
                  <a:pt x="162" y="58"/>
                </a:moveTo>
                <a:cubicBezTo>
                  <a:pt x="162" y="59"/>
                  <a:pt x="162" y="57"/>
                  <a:pt x="162" y="58"/>
                </a:cubicBezTo>
                <a:close/>
                <a:moveTo>
                  <a:pt x="160" y="59"/>
                </a:moveTo>
                <a:cubicBezTo>
                  <a:pt x="161" y="60"/>
                  <a:pt x="160" y="57"/>
                  <a:pt x="160" y="59"/>
                </a:cubicBezTo>
                <a:close/>
                <a:moveTo>
                  <a:pt x="47" y="78"/>
                </a:moveTo>
                <a:cubicBezTo>
                  <a:pt x="45" y="79"/>
                  <a:pt x="44" y="79"/>
                  <a:pt x="43" y="79"/>
                </a:cubicBezTo>
                <a:cubicBezTo>
                  <a:pt x="43" y="79"/>
                  <a:pt x="48" y="77"/>
                  <a:pt x="47" y="78"/>
                </a:cubicBezTo>
                <a:close/>
                <a:moveTo>
                  <a:pt x="40" y="79"/>
                </a:moveTo>
                <a:cubicBezTo>
                  <a:pt x="38" y="81"/>
                  <a:pt x="40" y="80"/>
                  <a:pt x="40" y="79"/>
                </a:cubicBezTo>
                <a:close/>
                <a:moveTo>
                  <a:pt x="30" y="82"/>
                </a:moveTo>
                <a:cubicBezTo>
                  <a:pt x="30" y="83"/>
                  <a:pt x="30" y="82"/>
                  <a:pt x="30" y="82"/>
                </a:cubicBezTo>
                <a:close/>
                <a:moveTo>
                  <a:pt x="26" y="68"/>
                </a:moveTo>
                <a:cubicBezTo>
                  <a:pt x="26" y="69"/>
                  <a:pt x="26" y="67"/>
                  <a:pt x="26" y="68"/>
                </a:cubicBezTo>
                <a:close/>
                <a:moveTo>
                  <a:pt x="23" y="73"/>
                </a:moveTo>
                <a:cubicBezTo>
                  <a:pt x="23" y="73"/>
                  <a:pt x="23" y="72"/>
                  <a:pt x="23" y="72"/>
                </a:cubicBezTo>
                <a:cubicBezTo>
                  <a:pt x="24" y="73"/>
                  <a:pt x="24" y="73"/>
                  <a:pt x="24" y="74"/>
                </a:cubicBezTo>
                <a:cubicBezTo>
                  <a:pt x="27" y="74"/>
                  <a:pt x="28" y="74"/>
                  <a:pt x="28" y="73"/>
                </a:cubicBezTo>
                <a:cubicBezTo>
                  <a:pt x="28" y="74"/>
                  <a:pt x="28" y="74"/>
                  <a:pt x="27" y="74"/>
                </a:cubicBezTo>
                <a:cubicBezTo>
                  <a:pt x="26" y="75"/>
                  <a:pt x="25" y="76"/>
                  <a:pt x="24" y="77"/>
                </a:cubicBezTo>
                <a:cubicBezTo>
                  <a:pt x="24" y="77"/>
                  <a:pt x="24" y="76"/>
                  <a:pt x="24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2" y="75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3"/>
                  <a:pt x="21" y="71"/>
                  <a:pt x="20" y="70"/>
                </a:cubicBezTo>
                <a:cubicBezTo>
                  <a:pt x="21" y="71"/>
                  <a:pt x="22" y="72"/>
                  <a:pt x="23" y="73"/>
                </a:cubicBezTo>
                <a:close/>
                <a:moveTo>
                  <a:pt x="23" y="79"/>
                </a:moveTo>
                <a:cubicBezTo>
                  <a:pt x="23" y="78"/>
                  <a:pt x="23" y="78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4" y="77"/>
                  <a:pt x="24" y="78"/>
                </a:cubicBezTo>
                <a:cubicBezTo>
                  <a:pt x="24" y="78"/>
                  <a:pt x="23" y="79"/>
                  <a:pt x="23" y="79"/>
                </a:cubicBezTo>
                <a:close/>
                <a:moveTo>
                  <a:pt x="23" y="106"/>
                </a:moveTo>
                <a:cubicBezTo>
                  <a:pt x="22" y="107"/>
                  <a:pt x="24" y="106"/>
                  <a:pt x="23" y="106"/>
                </a:cubicBezTo>
                <a:close/>
                <a:moveTo>
                  <a:pt x="24" y="85"/>
                </a:move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6" y="85"/>
                  <a:pt x="27" y="84"/>
                  <a:pt x="24" y="85"/>
                </a:cubicBezTo>
                <a:close/>
                <a:moveTo>
                  <a:pt x="22" y="101"/>
                </a:moveTo>
                <a:cubicBezTo>
                  <a:pt x="21" y="101"/>
                  <a:pt x="22" y="101"/>
                  <a:pt x="22" y="101"/>
                </a:cubicBezTo>
                <a:close/>
                <a:moveTo>
                  <a:pt x="2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lose/>
                <a:moveTo>
                  <a:pt x="18" y="75"/>
                </a:moveTo>
                <a:cubicBezTo>
                  <a:pt x="17" y="75"/>
                  <a:pt x="20" y="75"/>
                  <a:pt x="18" y="75"/>
                </a:cubicBezTo>
                <a:close/>
                <a:moveTo>
                  <a:pt x="19" y="129"/>
                </a:moveTo>
                <a:cubicBezTo>
                  <a:pt x="18" y="129"/>
                  <a:pt x="20" y="129"/>
                  <a:pt x="19" y="129"/>
                </a:cubicBezTo>
                <a:close/>
                <a:moveTo>
                  <a:pt x="20" y="134"/>
                </a:moveTo>
                <a:cubicBezTo>
                  <a:pt x="19" y="133"/>
                  <a:pt x="21" y="134"/>
                  <a:pt x="20" y="134"/>
                </a:cubicBezTo>
                <a:close/>
                <a:moveTo>
                  <a:pt x="17" y="73"/>
                </a:moveTo>
                <a:cubicBezTo>
                  <a:pt x="17" y="73"/>
                  <a:pt x="16" y="73"/>
                  <a:pt x="16" y="73"/>
                </a:cubicBezTo>
                <a:cubicBezTo>
                  <a:pt x="15" y="73"/>
                  <a:pt x="18" y="72"/>
                  <a:pt x="17" y="73"/>
                </a:cubicBezTo>
                <a:close/>
                <a:moveTo>
                  <a:pt x="15" y="79"/>
                </a:moveTo>
                <a:cubicBezTo>
                  <a:pt x="15" y="79"/>
                  <a:pt x="16" y="79"/>
                  <a:pt x="17" y="79"/>
                </a:cubicBezTo>
                <a:cubicBezTo>
                  <a:pt x="17" y="80"/>
                  <a:pt x="17" y="82"/>
                  <a:pt x="17" y="82"/>
                </a:cubicBezTo>
                <a:cubicBezTo>
                  <a:pt x="16" y="81"/>
                  <a:pt x="15" y="80"/>
                  <a:pt x="15" y="79"/>
                </a:cubicBezTo>
                <a:close/>
                <a:moveTo>
                  <a:pt x="16" y="135"/>
                </a:moveTo>
                <a:cubicBezTo>
                  <a:pt x="15" y="135"/>
                  <a:pt x="18" y="135"/>
                  <a:pt x="16" y="135"/>
                </a:cubicBezTo>
                <a:close/>
                <a:moveTo>
                  <a:pt x="17" y="134"/>
                </a:moveTo>
                <a:cubicBezTo>
                  <a:pt x="16" y="134"/>
                  <a:pt x="18" y="133"/>
                  <a:pt x="17" y="134"/>
                </a:cubicBezTo>
                <a:close/>
                <a:moveTo>
                  <a:pt x="17" y="76"/>
                </a:moveTo>
                <a:cubicBezTo>
                  <a:pt x="16" y="77"/>
                  <a:pt x="15" y="77"/>
                  <a:pt x="14" y="77"/>
                </a:cubicBezTo>
                <a:cubicBezTo>
                  <a:pt x="14" y="77"/>
                  <a:pt x="14" y="76"/>
                  <a:pt x="14" y="76"/>
                </a:cubicBezTo>
                <a:cubicBezTo>
                  <a:pt x="15" y="76"/>
                  <a:pt x="16" y="75"/>
                  <a:pt x="18" y="75"/>
                </a:cubicBezTo>
                <a:cubicBezTo>
                  <a:pt x="17" y="75"/>
                  <a:pt x="17" y="76"/>
                  <a:pt x="17" y="76"/>
                </a:cubicBezTo>
                <a:close/>
                <a:moveTo>
                  <a:pt x="18" y="83"/>
                </a:moveTo>
                <a:cubicBezTo>
                  <a:pt x="18" y="83"/>
                  <a:pt x="18" y="83"/>
                  <a:pt x="1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3"/>
                  <a:pt x="18" y="83"/>
                  <a:pt x="18" y="83"/>
                </a:cubicBezTo>
                <a:close/>
                <a:moveTo>
                  <a:pt x="19" y="135"/>
                </a:moveTo>
                <a:cubicBezTo>
                  <a:pt x="18" y="135"/>
                  <a:pt x="19" y="135"/>
                  <a:pt x="19" y="135"/>
                </a:cubicBezTo>
                <a:close/>
                <a:moveTo>
                  <a:pt x="19" y="86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lose/>
                <a:moveTo>
                  <a:pt x="19" y="151"/>
                </a:moveTo>
                <a:cubicBezTo>
                  <a:pt x="19" y="151"/>
                  <a:pt x="20" y="151"/>
                  <a:pt x="19" y="151"/>
                </a:cubicBezTo>
                <a:close/>
                <a:moveTo>
                  <a:pt x="19" y="143"/>
                </a:moveTo>
                <a:cubicBezTo>
                  <a:pt x="18" y="143"/>
                  <a:pt x="21" y="142"/>
                  <a:pt x="21" y="143"/>
                </a:cubicBezTo>
                <a:cubicBezTo>
                  <a:pt x="21" y="143"/>
                  <a:pt x="20" y="146"/>
                  <a:pt x="20" y="146"/>
                </a:cubicBezTo>
                <a:cubicBezTo>
                  <a:pt x="20" y="145"/>
                  <a:pt x="20" y="143"/>
                  <a:pt x="19" y="143"/>
                </a:cubicBezTo>
                <a:close/>
                <a:moveTo>
                  <a:pt x="20" y="129"/>
                </a:moveTo>
                <a:cubicBezTo>
                  <a:pt x="19" y="129"/>
                  <a:pt x="22" y="129"/>
                  <a:pt x="20" y="129"/>
                </a:cubicBezTo>
                <a:close/>
                <a:moveTo>
                  <a:pt x="21" y="130"/>
                </a:moveTo>
                <a:cubicBezTo>
                  <a:pt x="20" y="130"/>
                  <a:pt x="22" y="130"/>
                  <a:pt x="21" y="130"/>
                </a:cubicBezTo>
                <a:close/>
                <a:moveTo>
                  <a:pt x="21" y="147"/>
                </a:moveTo>
                <a:cubicBezTo>
                  <a:pt x="19" y="146"/>
                  <a:pt x="22" y="147"/>
                  <a:pt x="21" y="147"/>
                </a:cubicBezTo>
                <a:close/>
                <a:moveTo>
                  <a:pt x="21" y="148"/>
                </a:moveTo>
                <a:cubicBezTo>
                  <a:pt x="20" y="148"/>
                  <a:pt x="22" y="147"/>
                  <a:pt x="21" y="148"/>
                </a:cubicBezTo>
                <a:close/>
                <a:moveTo>
                  <a:pt x="21" y="150"/>
                </a:moveTo>
                <a:cubicBezTo>
                  <a:pt x="20" y="149"/>
                  <a:pt x="23" y="150"/>
                  <a:pt x="21" y="150"/>
                </a:cubicBezTo>
                <a:close/>
                <a:moveTo>
                  <a:pt x="24" y="181"/>
                </a:moveTo>
                <a:cubicBezTo>
                  <a:pt x="23" y="182"/>
                  <a:pt x="23" y="181"/>
                  <a:pt x="24" y="181"/>
                </a:cubicBezTo>
                <a:close/>
                <a:moveTo>
                  <a:pt x="24" y="173"/>
                </a:moveTo>
                <a:cubicBezTo>
                  <a:pt x="24" y="173"/>
                  <a:pt x="24" y="173"/>
                  <a:pt x="24" y="173"/>
                </a:cubicBezTo>
                <a:cubicBezTo>
                  <a:pt x="22" y="174"/>
                  <a:pt x="21" y="174"/>
                  <a:pt x="21" y="174"/>
                </a:cubicBezTo>
                <a:cubicBezTo>
                  <a:pt x="21" y="175"/>
                  <a:pt x="21" y="174"/>
                  <a:pt x="21" y="174"/>
                </a:cubicBezTo>
                <a:cubicBezTo>
                  <a:pt x="21" y="174"/>
                  <a:pt x="21" y="173"/>
                  <a:pt x="22" y="173"/>
                </a:cubicBezTo>
                <a:cubicBezTo>
                  <a:pt x="22" y="173"/>
                  <a:pt x="22" y="173"/>
                  <a:pt x="21" y="173"/>
                </a:cubicBezTo>
                <a:cubicBezTo>
                  <a:pt x="22" y="173"/>
                  <a:pt x="22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4" y="172"/>
                  <a:pt x="24" y="172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lose/>
                <a:moveTo>
                  <a:pt x="22" y="136"/>
                </a:moveTo>
                <a:cubicBezTo>
                  <a:pt x="22" y="136"/>
                  <a:pt x="22" y="136"/>
                  <a:pt x="22" y="136"/>
                </a:cubicBezTo>
                <a:close/>
                <a:moveTo>
                  <a:pt x="28" y="176"/>
                </a:moveTo>
                <a:cubicBezTo>
                  <a:pt x="28" y="176"/>
                  <a:pt x="28" y="177"/>
                  <a:pt x="28" y="176"/>
                </a:cubicBezTo>
                <a:close/>
                <a:moveTo>
                  <a:pt x="32" y="181"/>
                </a:moveTo>
                <a:cubicBezTo>
                  <a:pt x="32" y="181"/>
                  <a:pt x="30" y="181"/>
                  <a:pt x="32" y="181"/>
                </a:cubicBezTo>
                <a:close/>
                <a:moveTo>
                  <a:pt x="35" y="155"/>
                </a:moveTo>
                <a:cubicBezTo>
                  <a:pt x="35" y="156"/>
                  <a:pt x="34" y="157"/>
                  <a:pt x="32" y="157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4" y="156"/>
                  <a:pt x="35" y="155"/>
                  <a:pt x="35" y="155"/>
                </a:cubicBezTo>
                <a:close/>
                <a:moveTo>
                  <a:pt x="33" y="150"/>
                </a:moveTo>
                <a:cubicBezTo>
                  <a:pt x="33" y="150"/>
                  <a:pt x="32" y="149"/>
                  <a:pt x="33" y="150"/>
                </a:cubicBezTo>
                <a:close/>
                <a:moveTo>
                  <a:pt x="83" y="156"/>
                </a:moveTo>
                <a:cubicBezTo>
                  <a:pt x="83" y="156"/>
                  <a:pt x="83" y="156"/>
                  <a:pt x="83" y="156"/>
                </a:cubicBezTo>
                <a:cubicBezTo>
                  <a:pt x="83" y="157"/>
                  <a:pt x="90" y="156"/>
                  <a:pt x="95" y="155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100" y="154"/>
                  <a:pt x="103" y="153"/>
                  <a:pt x="104" y="153"/>
                </a:cubicBezTo>
                <a:cubicBezTo>
                  <a:pt x="105" y="152"/>
                  <a:pt x="110" y="153"/>
                  <a:pt x="113" y="152"/>
                </a:cubicBezTo>
                <a:cubicBezTo>
                  <a:pt x="105" y="154"/>
                  <a:pt x="97" y="157"/>
                  <a:pt x="96" y="157"/>
                </a:cubicBezTo>
                <a:cubicBezTo>
                  <a:pt x="89" y="158"/>
                  <a:pt x="82" y="160"/>
                  <a:pt x="75" y="162"/>
                </a:cubicBezTo>
                <a:cubicBezTo>
                  <a:pt x="72" y="163"/>
                  <a:pt x="60" y="166"/>
                  <a:pt x="57" y="165"/>
                </a:cubicBezTo>
                <a:cubicBezTo>
                  <a:pt x="51" y="163"/>
                  <a:pt x="41" y="166"/>
                  <a:pt x="33" y="16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35" y="165"/>
                  <a:pt x="80" y="159"/>
                  <a:pt x="83" y="156"/>
                </a:cubicBezTo>
                <a:close/>
                <a:moveTo>
                  <a:pt x="38" y="163"/>
                </a:moveTo>
                <a:cubicBezTo>
                  <a:pt x="37" y="164"/>
                  <a:pt x="37" y="163"/>
                  <a:pt x="38" y="163"/>
                </a:cubicBezTo>
                <a:close/>
                <a:moveTo>
                  <a:pt x="46" y="160"/>
                </a:moveTo>
                <a:cubicBezTo>
                  <a:pt x="46" y="160"/>
                  <a:pt x="44" y="160"/>
                  <a:pt x="46" y="160"/>
                </a:cubicBezTo>
                <a:close/>
                <a:moveTo>
                  <a:pt x="48" y="160"/>
                </a:moveTo>
                <a:cubicBezTo>
                  <a:pt x="46" y="162"/>
                  <a:pt x="48" y="160"/>
                  <a:pt x="48" y="160"/>
                </a:cubicBezTo>
                <a:close/>
                <a:moveTo>
                  <a:pt x="51" y="159"/>
                </a:moveTo>
                <a:cubicBezTo>
                  <a:pt x="51" y="159"/>
                  <a:pt x="57" y="157"/>
                  <a:pt x="55" y="158"/>
                </a:cubicBezTo>
                <a:cubicBezTo>
                  <a:pt x="54" y="159"/>
                  <a:pt x="53" y="159"/>
                  <a:pt x="51" y="159"/>
                </a:cubicBezTo>
                <a:close/>
                <a:moveTo>
                  <a:pt x="57" y="159"/>
                </a:moveTo>
                <a:cubicBezTo>
                  <a:pt x="54" y="161"/>
                  <a:pt x="59" y="158"/>
                  <a:pt x="57" y="159"/>
                </a:cubicBezTo>
                <a:close/>
                <a:moveTo>
                  <a:pt x="85" y="154"/>
                </a:moveTo>
                <a:cubicBezTo>
                  <a:pt x="85" y="154"/>
                  <a:pt x="85" y="152"/>
                  <a:pt x="85" y="154"/>
                </a:cubicBezTo>
                <a:close/>
                <a:moveTo>
                  <a:pt x="88" y="154"/>
                </a:moveTo>
                <a:cubicBezTo>
                  <a:pt x="87" y="157"/>
                  <a:pt x="89" y="151"/>
                  <a:pt x="88" y="154"/>
                </a:cubicBezTo>
                <a:close/>
                <a:moveTo>
                  <a:pt x="96" y="152"/>
                </a:moveTo>
                <a:cubicBezTo>
                  <a:pt x="96" y="152"/>
                  <a:pt x="95" y="151"/>
                  <a:pt x="96" y="152"/>
                </a:cubicBezTo>
                <a:close/>
                <a:moveTo>
                  <a:pt x="98" y="151"/>
                </a:moveTo>
                <a:cubicBezTo>
                  <a:pt x="98" y="152"/>
                  <a:pt x="98" y="150"/>
                  <a:pt x="98" y="151"/>
                </a:cubicBezTo>
                <a:close/>
                <a:moveTo>
                  <a:pt x="102" y="159"/>
                </a:moveTo>
                <a:cubicBezTo>
                  <a:pt x="102" y="159"/>
                  <a:pt x="99" y="159"/>
                  <a:pt x="99" y="158"/>
                </a:cubicBezTo>
                <a:cubicBezTo>
                  <a:pt x="99" y="158"/>
                  <a:pt x="103" y="158"/>
                  <a:pt x="102" y="159"/>
                </a:cubicBezTo>
                <a:close/>
                <a:moveTo>
                  <a:pt x="95" y="160"/>
                </a:moveTo>
                <a:cubicBezTo>
                  <a:pt x="94" y="161"/>
                  <a:pt x="94" y="161"/>
                  <a:pt x="93" y="161"/>
                </a:cubicBezTo>
                <a:cubicBezTo>
                  <a:pt x="92" y="161"/>
                  <a:pt x="91" y="162"/>
                  <a:pt x="90" y="162"/>
                </a:cubicBezTo>
                <a:cubicBezTo>
                  <a:pt x="89" y="161"/>
                  <a:pt x="95" y="160"/>
                  <a:pt x="95" y="160"/>
                </a:cubicBezTo>
                <a:close/>
                <a:moveTo>
                  <a:pt x="89" y="161"/>
                </a:moveTo>
                <a:cubicBezTo>
                  <a:pt x="89" y="162"/>
                  <a:pt x="88" y="160"/>
                  <a:pt x="89" y="161"/>
                </a:cubicBezTo>
                <a:close/>
                <a:moveTo>
                  <a:pt x="82" y="163"/>
                </a:moveTo>
                <a:cubicBezTo>
                  <a:pt x="82" y="164"/>
                  <a:pt x="81" y="162"/>
                  <a:pt x="82" y="163"/>
                </a:cubicBezTo>
                <a:close/>
                <a:moveTo>
                  <a:pt x="75" y="165"/>
                </a:moveTo>
                <a:cubicBezTo>
                  <a:pt x="75" y="166"/>
                  <a:pt x="75" y="164"/>
                  <a:pt x="75" y="165"/>
                </a:cubicBezTo>
                <a:close/>
                <a:moveTo>
                  <a:pt x="34" y="181"/>
                </a:moveTo>
                <a:cubicBezTo>
                  <a:pt x="32" y="182"/>
                  <a:pt x="34" y="181"/>
                  <a:pt x="34" y="181"/>
                </a:cubicBezTo>
                <a:close/>
                <a:moveTo>
                  <a:pt x="41" y="181"/>
                </a:moveTo>
                <a:cubicBezTo>
                  <a:pt x="40" y="181"/>
                  <a:pt x="39" y="181"/>
                  <a:pt x="37" y="181"/>
                </a:cubicBezTo>
                <a:cubicBezTo>
                  <a:pt x="37" y="181"/>
                  <a:pt x="43" y="180"/>
                  <a:pt x="41" y="181"/>
                </a:cubicBezTo>
                <a:close/>
                <a:moveTo>
                  <a:pt x="43" y="182"/>
                </a:moveTo>
                <a:cubicBezTo>
                  <a:pt x="39" y="184"/>
                  <a:pt x="44" y="181"/>
                  <a:pt x="43" y="182"/>
                </a:cubicBezTo>
                <a:close/>
                <a:moveTo>
                  <a:pt x="61" y="188"/>
                </a:moveTo>
                <a:cubicBezTo>
                  <a:pt x="60" y="190"/>
                  <a:pt x="61" y="187"/>
                  <a:pt x="61" y="188"/>
                </a:cubicBezTo>
                <a:close/>
                <a:moveTo>
                  <a:pt x="53" y="180"/>
                </a:moveTo>
                <a:cubicBezTo>
                  <a:pt x="49" y="180"/>
                  <a:pt x="43" y="180"/>
                  <a:pt x="43" y="180"/>
                </a:cubicBezTo>
                <a:cubicBezTo>
                  <a:pt x="46" y="178"/>
                  <a:pt x="54" y="177"/>
                  <a:pt x="62" y="177"/>
                </a:cubicBezTo>
                <a:cubicBezTo>
                  <a:pt x="58" y="178"/>
                  <a:pt x="53" y="179"/>
                  <a:pt x="53" y="180"/>
                </a:cubicBezTo>
                <a:close/>
                <a:moveTo>
                  <a:pt x="64" y="187"/>
                </a:moveTo>
                <a:cubicBezTo>
                  <a:pt x="64" y="187"/>
                  <a:pt x="63" y="187"/>
                  <a:pt x="62" y="187"/>
                </a:cubicBezTo>
                <a:cubicBezTo>
                  <a:pt x="61" y="187"/>
                  <a:pt x="68" y="186"/>
                  <a:pt x="64" y="187"/>
                </a:cubicBezTo>
                <a:close/>
                <a:moveTo>
                  <a:pt x="73" y="182"/>
                </a:moveTo>
                <a:cubicBezTo>
                  <a:pt x="73" y="182"/>
                  <a:pt x="72" y="181"/>
                  <a:pt x="73" y="182"/>
                </a:cubicBezTo>
                <a:close/>
                <a:moveTo>
                  <a:pt x="79" y="180"/>
                </a:moveTo>
                <a:cubicBezTo>
                  <a:pt x="78" y="181"/>
                  <a:pt x="77" y="181"/>
                  <a:pt x="76" y="181"/>
                </a:cubicBezTo>
                <a:cubicBezTo>
                  <a:pt x="76" y="181"/>
                  <a:pt x="80" y="179"/>
                  <a:pt x="79" y="180"/>
                </a:cubicBezTo>
                <a:close/>
                <a:moveTo>
                  <a:pt x="80" y="181"/>
                </a:moveTo>
                <a:cubicBezTo>
                  <a:pt x="79" y="183"/>
                  <a:pt x="81" y="180"/>
                  <a:pt x="80" y="181"/>
                </a:cubicBezTo>
                <a:close/>
                <a:moveTo>
                  <a:pt x="97" y="178"/>
                </a:moveTo>
                <a:cubicBezTo>
                  <a:pt x="97" y="177"/>
                  <a:pt x="97" y="176"/>
                  <a:pt x="97" y="178"/>
                </a:cubicBezTo>
                <a:close/>
                <a:moveTo>
                  <a:pt x="99" y="178"/>
                </a:moveTo>
                <a:cubicBezTo>
                  <a:pt x="99" y="180"/>
                  <a:pt x="99" y="175"/>
                  <a:pt x="99" y="178"/>
                </a:cubicBezTo>
                <a:close/>
                <a:moveTo>
                  <a:pt x="104" y="176"/>
                </a:moveTo>
                <a:cubicBezTo>
                  <a:pt x="105" y="177"/>
                  <a:pt x="104" y="175"/>
                  <a:pt x="104" y="176"/>
                </a:cubicBezTo>
                <a:close/>
                <a:moveTo>
                  <a:pt x="102" y="177"/>
                </a:moveTo>
                <a:cubicBezTo>
                  <a:pt x="102" y="177"/>
                  <a:pt x="92" y="177"/>
                  <a:pt x="93" y="178"/>
                </a:cubicBezTo>
                <a:cubicBezTo>
                  <a:pt x="94" y="178"/>
                  <a:pt x="95" y="178"/>
                  <a:pt x="95" y="178"/>
                </a:cubicBezTo>
                <a:cubicBezTo>
                  <a:pt x="95" y="177"/>
                  <a:pt x="94" y="180"/>
                  <a:pt x="95" y="180"/>
                </a:cubicBezTo>
                <a:cubicBezTo>
                  <a:pt x="93" y="180"/>
                  <a:pt x="90" y="178"/>
                  <a:pt x="89" y="178"/>
                </a:cubicBezTo>
                <a:cubicBezTo>
                  <a:pt x="88" y="178"/>
                  <a:pt x="90" y="181"/>
                  <a:pt x="88" y="180"/>
                </a:cubicBezTo>
                <a:cubicBezTo>
                  <a:pt x="87" y="179"/>
                  <a:pt x="81" y="178"/>
                  <a:pt x="80" y="179"/>
                </a:cubicBezTo>
                <a:cubicBezTo>
                  <a:pt x="81" y="177"/>
                  <a:pt x="96" y="176"/>
                  <a:pt x="98" y="175"/>
                </a:cubicBezTo>
                <a:cubicBezTo>
                  <a:pt x="100" y="175"/>
                  <a:pt x="102" y="175"/>
                  <a:pt x="104" y="175"/>
                </a:cubicBezTo>
                <a:cubicBezTo>
                  <a:pt x="103" y="175"/>
                  <a:pt x="103" y="177"/>
                  <a:pt x="102" y="177"/>
                </a:cubicBezTo>
                <a:close/>
                <a:moveTo>
                  <a:pt x="153" y="161"/>
                </a:moveTo>
                <a:cubicBezTo>
                  <a:pt x="153" y="162"/>
                  <a:pt x="153" y="160"/>
                  <a:pt x="153" y="161"/>
                </a:cubicBezTo>
                <a:close/>
                <a:moveTo>
                  <a:pt x="154" y="159"/>
                </a:moveTo>
                <a:cubicBezTo>
                  <a:pt x="155" y="161"/>
                  <a:pt x="154" y="158"/>
                  <a:pt x="154" y="159"/>
                </a:cubicBezTo>
                <a:close/>
                <a:moveTo>
                  <a:pt x="156" y="158"/>
                </a:moveTo>
                <a:cubicBezTo>
                  <a:pt x="156" y="160"/>
                  <a:pt x="155" y="156"/>
                  <a:pt x="156" y="158"/>
                </a:cubicBezTo>
                <a:close/>
                <a:moveTo>
                  <a:pt x="157" y="160"/>
                </a:moveTo>
                <a:cubicBezTo>
                  <a:pt x="157" y="161"/>
                  <a:pt x="157" y="159"/>
                  <a:pt x="157" y="160"/>
                </a:cubicBezTo>
                <a:close/>
                <a:moveTo>
                  <a:pt x="163" y="156"/>
                </a:moveTo>
                <a:cubicBezTo>
                  <a:pt x="162" y="157"/>
                  <a:pt x="163" y="155"/>
                  <a:pt x="163" y="156"/>
                </a:cubicBezTo>
                <a:close/>
                <a:moveTo>
                  <a:pt x="164" y="160"/>
                </a:moveTo>
                <a:cubicBezTo>
                  <a:pt x="164" y="160"/>
                  <a:pt x="163" y="159"/>
                  <a:pt x="164" y="160"/>
                </a:cubicBezTo>
                <a:close/>
                <a:moveTo>
                  <a:pt x="167" y="160"/>
                </a:moveTo>
                <a:cubicBezTo>
                  <a:pt x="167" y="161"/>
                  <a:pt x="166" y="159"/>
                  <a:pt x="167" y="160"/>
                </a:cubicBezTo>
                <a:close/>
                <a:moveTo>
                  <a:pt x="167" y="160"/>
                </a:moveTo>
                <a:cubicBezTo>
                  <a:pt x="168" y="161"/>
                  <a:pt x="167" y="159"/>
                  <a:pt x="167" y="160"/>
                </a:cubicBezTo>
                <a:close/>
                <a:moveTo>
                  <a:pt x="168" y="156"/>
                </a:moveTo>
                <a:cubicBezTo>
                  <a:pt x="169" y="157"/>
                  <a:pt x="167" y="155"/>
                  <a:pt x="168" y="156"/>
                </a:cubicBezTo>
                <a:close/>
                <a:moveTo>
                  <a:pt x="171" y="158"/>
                </a:moveTo>
                <a:cubicBezTo>
                  <a:pt x="171" y="159"/>
                  <a:pt x="171" y="157"/>
                  <a:pt x="171" y="158"/>
                </a:cubicBezTo>
                <a:close/>
                <a:moveTo>
                  <a:pt x="174" y="158"/>
                </a:moveTo>
                <a:cubicBezTo>
                  <a:pt x="174" y="159"/>
                  <a:pt x="174" y="157"/>
                  <a:pt x="174" y="158"/>
                </a:cubicBezTo>
                <a:close/>
                <a:moveTo>
                  <a:pt x="173" y="153"/>
                </a:moveTo>
                <a:cubicBezTo>
                  <a:pt x="174" y="153"/>
                  <a:pt x="174" y="153"/>
                  <a:pt x="175" y="153"/>
                </a:cubicBezTo>
                <a:cubicBezTo>
                  <a:pt x="175" y="154"/>
                  <a:pt x="173" y="154"/>
                  <a:pt x="173" y="153"/>
                </a:cubicBezTo>
                <a:close/>
                <a:moveTo>
                  <a:pt x="146" y="159"/>
                </a:moveTo>
                <a:cubicBezTo>
                  <a:pt x="137" y="161"/>
                  <a:pt x="127" y="162"/>
                  <a:pt x="118" y="164"/>
                </a:cubicBezTo>
                <a:cubicBezTo>
                  <a:pt x="122" y="163"/>
                  <a:pt x="126" y="162"/>
                  <a:pt x="130" y="160"/>
                </a:cubicBezTo>
                <a:cubicBezTo>
                  <a:pt x="130" y="161"/>
                  <a:pt x="133" y="160"/>
                  <a:pt x="133" y="160"/>
                </a:cubicBezTo>
                <a:cubicBezTo>
                  <a:pt x="133" y="160"/>
                  <a:pt x="133" y="160"/>
                  <a:pt x="133" y="159"/>
                </a:cubicBezTo>
                <a:cubicBezTo>
                  <a:pt x="133" y="159"/>
                  <a:pt x="134" y="159"/>
                  <a:pt x="134" y="159"/>
                </a:cubicBezTo>
                <a:cubicBezTo>
                  <a:pt x="134" y="159"/>
                  <a:pt x="135" y="160"/>
                  <a:pt x="135" y="160"/>
                </a:cubicBezTo>
                <a:cubicBezTo>
                  <a:pt x="135" y="159"/>
                  <a:pt x="135" y="159"/>
                  <a:pt x="134" y="159"/>
                </a:cubicBezTo>
                <a:cubicBezTo>
                  <a:pt x="135" y="159"/>
                  <a:pt x="136" y="158"/>
                  <a:pt x="137" y="158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9"/>
                  <a:pt x="137" y="158"/>
                  <a:pt x="137" y="158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8"/>
                  <a:pt x="137" y="158"/>
                  <a:pt x="138" y="158"/>
                </a:cubicBezTo>
                <a:cubicBezTo>
                  <a:pt x="138" y="158"/>
                  <a:pt x="139" y="158"/>
                  <a:pt x="140" y="158"/>
                </a:cubicBezTo>
                <a:cubicBezTo>
                  <a:pt x="141" y="158"/>
                  <a:pt x="142" y="158"/>
                  <a:pt x="142" y="158"/>
                </a:cubicBezTo>
                <a:cubicBezTo>
                  <a:pt x="141" y="158"/>
                  <a:pt x="140" y="158"/>
                  <a:pt x="141" y="157"/>
                </a:cubicBezTo>
                <a:cubicBezTo>
                  <a:pt x="141" y="157"/>
                  <a:pt x="143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8"/>
                  <a:pt x="145" y="157"/>
                  <a:pt x="145" y="157"/>
                </a:cubicBezTo>
                <a:cubicBezTo>
                  <a:pt x="145" y="157"/>
                  <a:pt x="146" y="157"/>
                  <a:pt x="146" y="156"/>
                </a:cubicBezTo>
                <a:cubicBezTo>
                  <a:pt x="146" y="156"/>
                  <a:pt x="148" y="155"/>
                  <a:pt x="149" y="154"/>
                </a:cubicBezTo>
                <a:cubicBezTo>
                  <a:pt x="153" y="153"/>
                  <a:pt x="156" y="152"/>
                  <a:pt x="160" y="152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9" y="152"/>
                  <a:pt x="160" y="152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2" y="153"/>
                  <a:pt x="165" y="152"/>
                  <a:pt x="168" y="152"/>
                </a:cubicBezTo>
                <a:cubicBezTo>
                  <a:pt x="171" y="151"/>
                  <a:pt x="175" y="150"/>
                  <a:pt x="178" y="150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81" y="149"/>
                  <a:pt x="184" y="149"/>
                  <a:pt x="184" y="149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4" y="149"/>
                  <a:pt x="183" y="149"/>
                  <a:pt x="182" y="149"/>
                </a:cubicBezTo>
                <a:cubicBezTo>
                  <a:pt x="183" y="149"/>
                  <a:pt x="183" y="149"/>
                  <a:pt x="184" y="149"/>
                </a:cubicBezTo>
                <a:cubicBezTo>
                  <a:pt x="171" y="153"/>
                  <a:pt x="159" y="156"/>
                  <a:pt x="146" y="159"/>
                </a:cubicBezTo>
                <a:close/>
                <a:moveTo>
                  <a:pt x="139" y="157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57"/>
                  <a:pt x="139" y="158"/>
                  <a:pt x="139" y="158"/>
                </a:cubicBezTo>
                <a:cubicBezTo>
                  <a:pt x="139" y="158"/>
                  <a:pt x="139" y="158"/>
                  <a:pt x="139" y="157"/>
                </a:cubicBezTo>
                <a:close/>
                <a:moveTo>
                  <a:pt x="147" y="153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47" y="152"/>
                  <a:pt x="147" y="152"/>
                  <a:pt x="147" y="153"/>
                </a:cubicBezTo>
                <a:close/>
                <a:moveTo>
                  <a:pt x="150" y="151"/>
                </a:moveTo>
                <a:cubicBezTo>
                  <a:pt x="150" y="152"/>
                  <a:pt x="149" y="149"/>
                  <a:pt x="150" y="151"/>
                </a:cubicBezTo>
                <a:close/>
                <a:moveTo>
                  <a:pt x="152" y="149"/>
                </a:moveTo>
                <a:cubicBezTo>
                  <a:pt x="151" y="152"/>
                  <a:pt x="152" y="148"/>
                  <a:pt x="152" y="149"/>
                </a:cubicBezTo>
                <a:close/>
                <a:moveTo>
                  <a:pt x="165" y="148"/>
                </a:moveTo>
                <a:cubicBezTo>
                  <a:pt x="165" y="148"/>
                  <a:pt x="163" y="147"/>
                  <a:pt x="165" y="148"/>
                </a:cubicBezTo>
                <a:close/>
                <a:moveTo>
                  <a:pt x="167" y="151"/>
                </a:moveTo>
                <a:cubicBezTo>
                  <a:pt x="168" y="153"/>
                  <a:pt x="166" y="150"/>
                  <a:pt x="167" y="151"/>
                </a:cubicBezTo>
                <a:close/>
                <a:moveTo>
                  <a:pt x="172" y="148"/>
                </a:moveTo>
                <a:cubicBezTo>
                  <a:pt x="172" y="148"/>
                  <a:pt x="172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lose/>
                <a:moveTo>
                  <a:pt x="172" y="148"/>
                </a:moveTo>
                <a:cubicBezTo>
                  <a:pt x="172" y="147"/>
                  <a:pt x="173" y="147"/>
                  <a:pt x="174" y="147"/>
                </a:cubicBezTo>
                <a:cubicBezTo>
                  <a:pt x="173" y="147"/>
                  <a:pt x="173" y="147"/>
                  <a:pt x="172" y="148"/>
                </a:cubicBezTo>
                <a:close/>
                <a:moveTo>
                  <a:pt x="174" y="149"/>
                </a:moveTo>
                <a:cubicBezTo>
                  <a:pt x="174" y="149"/>
                  <a:pt x="174" y="149"/>
                  <a:pt x="174" y="149"/>
                </a:cubicBezTo>
                <a:cubicBezTo>
                  <a:pt x="174" y="149"/>
                  <a:pt x="174" y="149"/>
                  <a:pt x="174" y="150"/>
                </a:cubicBezTo>
                <a:cubicBezTo>
                  <a:pt x="174" y="150"/>
                  <a:pt x="174" y="150"/>
                  <a:pt x="174" y="149"/>
                </a:cubicBezTo>
                <a:close/>
                <a:moveTo>
                  <a:pt x="177" y="145"/>
                </a:moveTo>
                <a:cubicBezTo>
                  <a:pt x="178" y="144"/>
                  <a:pt x="179" y="144"/>
                  <a:pt x="180" y="145"/>
                </a:cubicBezTo>
                <a:cubicBezTo>
                  <a:pt x="180" y="145"/>
                  <a:pt x="176" y="145"/>
                  <a:pt x="177" y="145"/>
                </a:cubicBezTo>
                <a:close/>
                <a:moveTo>
                  <a:pt x="181" y="155"/>
                </a:moveTo>
                <a:cubicBezTo>
                  <a:pt x="181" y="157"/>
                  <a:pt x="179" y="154"/>
                  <a:pt x="179" y="154"/>
                </a:cubicBezTo>
                <a:cubicBezTo>
                  <a:pt x="179" y="154"/>
                  <a:pt x="183" y="152"/>
                  <a:pt x="182" y="152"/>
                </a:cubicBezTo>
                <a:cubicBezTo>
                  <a:pt x="182" y="152"/>
                  <a:pt x="186" y="153"/>
                  <a:pt x="186" y="153"/>
                </a:cubicBezTo>
                <a:cubicBezTo>
                  <a:pt x="186" y="154"/>
                  <a:pt x="180" y="153"/>
                  <a:pt x="181" y="155"/>
                </a:cubicBezTo>
                <a:close/>
                <a:moveTo>
                  <a:pt x="187" y="152"/>
                </a:moveTo>
                <a:cubicBezTo>
                  <a:pt x="187" y="151"/>
                  <a:pt x="189" y="151"/>
                  <a:pt x="189" y="152"/>
                </a:cubicBezTo>
                <a:cubicBezTo>
                  <a:pt x="188" y="152"/>
                  <a:pt x="188" y="153"/>
                  <a:pt x="187" y="152"/>
                </a:cubicBezTo>
                <a:close/>
                <a:moveTo>
                  <a:pt x="190" y="152"/>
                </a:moveTo>
                <a:cubicBezTo>
                  <a:pt x="190" y="153"/>
                  <a:pt x="189" y="149"/>
                  <a:pt x="190" y="152"/>
                </a:cubicBezTo>
                <a:close/>
                <a:moveTo>
                  <a:pt x="188" y="146"/>
                </a:moveTo>
                <a:cubicBezTo>
                  <a:pt x="188" y="148"/>
                  <a:pt x="186" y="146"/>
                  <a:pt x="186" y="146"/>
                </a:cubicBezTo>
                <a:cubicBezTo>
                  <a:pt x="186" y="146"/>
                  <a:pt x="186" y="146"/>
                  <a:pt x="186" y="145"/>
                </a:cubicBezTo>
                <a:cubicBezTo>
                  <a:pt x="187" y="145"/>
                  <a:pt x="188" y="145"/>
                  <a:pt x="189" y="145"/>
                </a:cubicBezTo>
                <a:cubicBezTo>
                  <a:pt x="189" y="145"/>
                  <a:pt x="191" y="144"/>
                  <a:pt x="193" y="144"/>
                </a:cubicBezTo>
                <a:cubicBezTo>
                  <a:pt x="194" y="144"/>
                  <a:pt x="196" y="144"/>
                  <a:pt x="196" y="144"/>
                </a:cubicBezTo>
                <a:cubicBezTo>
                  <a:pt x="195" y="145"/>
                  <a:pt x="188" y="145"/>
                  <a:pt x="188" y="146"/>
                </a:cubicBezTo>
                <a:close/>
                <a:moveTo>
                  <a:pt x="197" y="150"/>
                </a:moveTo>
                <a:cubicBezTo>
                  <a:pt x="197" y="151"/>
                  <a:pt x="196" y="149"/>
                  <a:pt x="197" y="150"/>
                </a:cubicBezTo>
                <a:close/>
                <a:moveTo>
                  <a:pt x="197" y="151"/>
                </a:moveTo>
                <a:cubicBezTo>
                  <a:pt x="197" y="152"/>
                  <a:pt x="197" y="151"/>
                  <a:pt x="197" y="151"/>
                </a:cubicBezTo>
                <a:close/>
                <a:moveTo>
                  <a:pt x="198" y="143"/>
                </a:moveTo>
                <a:cubicBezTo>
                  <a:pt x="197" y="143"/>
                  <a:pt x="197" y="144"/>
                  <a:pt x="197" y="143"/>
                </a:cubicBezTo>
                <a:cubicBezTo>
                  <a:pt x="196" y="142"/>
                  <a:pt x="199" y="142"/>
                  <a:pt x="200" y="143"/>
                </a:cubicBezTo>
                <a:cubicBezTo>
                  <a:pt x="199" y="143"/>
                  <a:pt x="198" y="143"/>
                  <a:pt x="198" y="143"/>
                </a:cubicBezTo>
                <a:close/>
                <a:moveTo>
                  <a:pt x="203" y="151"/>
                </a:moveTo>
                <a:cubicBezTo>
                  <a:pt x="201" y="151"/>
                  <a:pt x="203" y="150"/>
                  <a:pt x="203" y="151"/>
                </a:cubicBezTo>
                <a:close/>
                <a:moveTo>
                  <a:pt x="206" y="133"/>
                </a:moveTo>
                <a:cubicBezTo>
                  <a:pt x="204" y="133"/>
                  <a:pt x="203" y="134"/>
                  <a:pt x="203" y="134"/>
                </a:cubicBezTo>
                <a:cubicBezTo>
                  <a:pt x="201" y="135"/>
                  <a:pt x="187" y="138"/>
                  <a:pt x="187" y="138"/>
                </a:cubicBezTo>
                <a:cubicBezTo>
                  <a:pt x="192" y="138"/>
                  <a:pt x="196" y="136"/>
                  <a:pt x="201" y="136"/>
                </a:cubicBezTo>
                <a:cubicBezTo>
                  <a:pt x="201" y="136"/>
                  <a:pt x="203" y="135"/>
                  <a:pt x="205" y="134"/>
                </a:cubicBezTo>
                <a:cubicBezTo>
                  <a:pt x="205" y="135"/>
                  <a:pt x="205" y="135"/>
                  <a:pt x="205" y="135"/>
                </a:cubicBezTo>
                <a:cubicBezTo>
                  <a:pt x="205" y="136"/>
                  <a:pt x="205" y="136"/>
                  <a:pt x="205" y="136"/>
                </a:cubicBezTo>
                <a:cubicBezTo>
                  <a:pt x="204" y="136"/>
                  <a:pt x="204" y="137"/>
                  <a:pt x="204" y="137"/>
                </a:cubicBezTo>
                <a:cubicBezTo>
                  <a:pt x="204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4" y="138"/>
                  <a:pt x="203" y="138"/>
                  <a:pt x="204" y="138"/>
                </a:cubicBezTo>
                <a:cubicBezTo>
                  <a:pt x="204" y="138"/>
                  <a:pt x="204" y="138"/>
                  <a:pt x="204" y="138"/>
                </a:cubicBezTo>
                <a:cubicBezTo>
                  <a:pt x="203" y="138"/>
                  <a:pt x="203" y="138"/>
                  <a:pt x="202" y="139"/>
                </a:cubicBezTo>
                <a:cubicBezTo>
                  <a:pt x="202" y="139"/>
                  <a:pt x="202" y="138"/>
                  <a:pt x="202" y="138"/>
                </a:cubicBezTo>
                <a:cubicBezTo>
                  <a:pt x="202" y="138"/>
                  <a:pt x="202" y="139"/>
                  <a:pt x="202" y="139"/>
                </a:cubicBezTo>
                <a:cubicBezTo>
                  <a:pt x="183" y="143"/>
                  <a:pt x="162" y="144"/>
                  <a:pt x="142" y="150"/>
                </a:cubicBezTo>
                <a:cubicBezTo>
                  <a:pt x="128" y="154"/>
                  <a:pt x="113" y="158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6" y="161"/>
                  <a:pt x="77" y="165"/>
                  <a:pt x="66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5" y="169"/>
                  <a:pt x="63" y="169"/>
                  <a:pt x="62" y="170"/>
                </a:cubicBezTo>
                <a:cubicBezTo>
                  <a:pt x="58" y="170"/>
                  <a:pt x="55" y="171"/>
                  <a:pt x="51" y="171"/>
                </a:cubicBezTo>
                <a:cubicBezTo>
                  <a:pt x="49" y="172"/>
                  <a:pt x="46" y="171"/>
                  <a:pt x="42" y="171"/>
                </a:cubicBezTo>
                <a:cubicBezTo>
                  <a:pt x="51" y="171"/>
                  <a:pt x="59" y="170"/>
                  <a:pt x="68" y="168"/>
                </a:cubicBezTo>
                <a:cubicBezTo>
                  <a:pt x="71" y="167"/>
                  <a:pt x="109" y="157"/>
                  <a:pt x="108" y="157"/>
                </a:cubicBezTo>
                <a:cubicBezTo>
                  <a:pt x="108" y="156"/>
                  <a:pt x="103" y="158"/>
                  <a:pt x="103" y="158"/>
                </a:cubicBezTo>
                <a:cubicBezTo>
                  <a:pt x="103" y="156"/>
                  <a:pt x="109" y="156"/>
                  <a:pt x="112" y="156"/>
                </a:cubicBezTo>
                <a:cubicBezTo>
                  <a:pt x="112" y="155"/>
                  <a:pt x="115" y="154"/>
                  <a:pt x="115" y="154"/>
                </a:cubicBezTo>
                <a:cubicBezTo>
                  <a:pt x="115" y="154"/>
                  <a:pt x="115" y="155"/>
                  <a:pt x="114" y="156"/>
                </a:cubicBezTo>
                <a:cubicBezTo>
                  <a:pt x="115" y="156"/>
                  <a:pt x="119" y="155"/>
                  <a:pt x="119" y="155"/>
                </a:cubicBezTo>
                <a:cubicBezTo>
                  <a:pt x="119" y="154"/>
                  <a:pt x="117" y="153"/>
                  <a:pt x="119" y="152"/>
                </a:cubicBezTo>
                <a:cubicBezTo>
                  <a:pt x="120" y="152"/>
                  <a:pt x="121" y="154"/>
                  <a:pt x="121" y="154"/>
                </a:cubicBezTo>
                <a:cubicBezTo>
                  <a:pt x="121" y="154"/>
                  <a:pt x="121" y="153"/>
                  <a:pt x="120" y="152"/>
                </a:cubicBezTo>
                <a:cubicBezTo>
                  <a:pt x="121" y="152"/>
                  <a:pt x="124" y="152"/>
                  <a:pt x="123" y="153"/>
                </a:cubicBezTo>
                <a:cubicBezTo>
                  <a:pt x="122" y="154"/>
                  <a:pt x="131" y="151"/>
                  <a:pt x="131" y="151"/>
                </a:cubicBezTo>
                <a:cubicBezTo>
                  <a:pt x="131" y="151"/>
                  <a:pt x="129" y="151"/>
                  <a:pt x="130" y="150"/>
                </a:cubicBezTo>
                <a:cubicBezTo>
                  <a:pt x="131" y="150"/>
                  <a:pt x="135" y="149"/>
                  <a:pt x="138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8"/>
                  <a:pt x="138" y="148"/>
                </a:cubicBezTo>
                <a:cubicBezTo>
                  <a:pt x="140" y="148"/>
                  <a:pt x="142" y="148"/>
                  <a:pt x="142" y="148"/>
                </a:cubicBezTo>
                <a:cubicBezTo>
                  <a:pt x="143" y="147"/>
                  <a:pt x="151" y="145"/>
                  <a:pt x="151" y="145"/>
                </a:cubicBezTo>
                <a:cubicBezTo>
                  <a:pt x="153" y="148"/>
                  <a:pt x="155" y="144"/>
                  <a:pt x="156" y="144"/>
                </a:cubicBezTo>
                <a:cubicBezTo>
                  <a:pt x="153" y="144"/>
                  <a:pt x="151" y="144"/>
                  <a:pt x="148" y="144"/>
                </a:cubicBezTo>
                <a:cubicBezTo>
                  <a:pt x="148" y="143"/>
                  <a:pt x="148" y="144"/>
                  <a:pt x="148" y="144"/>
                </a:cubicBezTo>
                <a:cubicBezTo>
                  <a:pt x="147" y="144"/>
                  <a:pt x="146" y="145"/>
                  <a:pt x="145" y="145"/>
                </a:cubicBezTo>
                <a:cubicBezTo>
                  <a:pt x="146" y="144"/>
                  <a:pt x="147" y="144"/>
                  <a:pt x="146" y="144"/>
                </a:cubicBezTo>
                <a:cubicBezTo>
                  <a:pt x="145" y="144"/>
                  <a:pt x="136" y="146"/>
                  <a:pt x="130" y="148"/>
                </a:cubicBezTo>
                <a:cubicBezTo>
                  <a:pt x="127" y="148"/>
                  <a:pt x="124" y="147"/>
                  <a:pt x="123" y="148"/>
                </a:cubicBezTo>
                <a:cubicBezTo>
                  <a:pt x="124" y="147"/>
                  <a:pt x="128" y="147"/>
                  <a:pt x="129" y="146"/>
                </a:cubicBezTo>
                <a:cubicBezTo>
                  <a:pt x="129" y="147"/>
                  <a:pt x="115" y="148"/>
                  <a:pt x="115" y="148"/>
                </a:cubicBezTo>
                <a:cubicBezTo>
                  <a:pt x="116" y="149"/>
                  <a:pt x="116" y="149"/>
                  <a:pt x="117" y="149"/>
                </a:cubicBezTo>
                <a:cubicBezTo>
                  <a:pt x="117" y="149"/>
                  <a:pt x="110" y="151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0" y="150"/>
                  <a:pt x="109" y="150"/>
                  <a:pt x="109" y="150"/>
                </a:cubicBezTo>
                <a:cubicBezTo>
                  <a:pt x="108" y="151"/>
                  <a:pt x="100" y="152"/>
                  <a:pt x="99" y="151"/>
                </a:cubicBezTo>
                <a:cubicBezTo>
                  <a:pt x="99" y="151"/>
                  <a:pt x="101" y="151"/>
                  <a:pt x="101" y="150"/>
                </a:cubicBezTo>
                <a:cubicBezTo>
                  <a:pt x="100" y="150"/>
                  <a:pt x="94" y="151"/>
                  <a:pt x="93" y="152"/>
                </a:cubicBezTo>
                <a:cubicBezTo>
                  <a:pt x="94" y="151"/>
                  <a:pt x="94" y="153"/>
                  <a:pt x="93" y="153"/>
                </a:cubicBezTo>
                <a:cubicBezTo>
                  <a:pt x="92" y="153"/>
                  <a:pt x="91" y="153"/>
                  <a:pt x="90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6" y="153"/>
                  <a:pt x="81" y="152"/>
                  <a:pt x="78" y="154"/>
                </a:cubicBezTo>
                <a:cubicBezTo>
                  <a:pt x="78" y="154"/>
                  <a:pt x="81" y="154"/>
                  <a:pt x="82" y="154"/>
                </a:cubicBezTo>
                <a:cubicBezTo>
                  <a:pt x="81" y="154"/>
                  <a:pt x="80" y="156"/>
                  <a:pt x="81" y="156"/>
                </a:cubicBezTo>
                <a:cubicBezTo>
                  <a:pt x="78" y="156"/>
                  <a:pt x="74" y="155"/>
                  <a:pt x="71" y="155"/>
                </a:cubicBezTo>
                <a:cubicBezTo>
                  <a:pt x="71" y="156"/>
                  <a:pt x="71" y="156"/>
                  <a:pt x="72" y="157"/>
                </a:cubicBezTo>
                <a:cubicBezTo>
                  <a:pt x="72" y="156"/>
                  <a:pt x="58" y="156"/>
                  <a:pt x="57" y="157"/>
                </a:cubicBezTo>
                <a:cubicBezTo>
                  <a:pt x="62" y="151"/>
                  <a:pt x="86" y="152"/>
                  <a:pt x="94" y="150"/>
                </a:cubicBezTo>
                <a:cubicBezTo>
                  <a:pt x="110" y="148"/>
                  <a:pt x="125" y="146"/>
                  <a:pt x="140" y="143"/>
                </a:cubicBezTo>
                <a:cubicBezTo>
                  <a:pt x="148" y="142"/>
                  <a:pt x="171" y="142"/>
                  <a:pt x="177" y="137"/>
                </a:cubicBezTo>
                <a:cubicBezTo>
                  <a:pt x="178" y="135"/>
                  <a:pt x="183" y="135"/>
                  <a:pt x="187" y="135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9" y="134"/>
                  <a:pt x="190" y="135"/>
                  <a:pt x="191" y="134"/>
                </a:cubicBezTo>
                <a:cubicBezTo>
                  <a:pt x="192" y="134"/>
                  <a:pt x="195" y="134"/>
                  <a:pt x="198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9" y="133"/>
                  <a:pt x="200" y="132"/>
                  <a:pt x="201" y="132"/>
                </a:cubicBezTo>
                <a:cubicBezTo>
                  <a:pt x="201" y="132"/>
                  <a:pt x="201" y="132"/>
                  <a:pt x="201" y="132"/>
                </a:cubicBezTo>
                <a:cubicBezTo>
                  <a:pt x="203" y="132"/>
                  <a:pt x="204" y="131"/>
                  <a:pt x="206" y="131"/>
                </a:cubicBezTo>
                <a:cubicBezTo>
                  <a:pt x="206" y="132"/>
                  <a:pt x="206" y="132"/>
                  <a:pt x="206" y="133"/>
                </a:cubicBezTo>
                <a:close/>
                <a:moveTo>
                  <a:pt x="120" y="149"/>
                </a:moveTo>
                <a:cubicBezTo>
                  <a:pt x="120" y="150"/>
                  <a:pt x="120" y="150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18" y="151"/>
                  <a:pt x="116" y="152"/>
                  <a:pt x="114" y="152"/>
                </a:cubicBezTo>
                <a:cubicBezTo>
                  <a:pt x="114" y="152"/>
                  <a:pt x="115" y="152"/>
                  <a:pt x="115" y="152"/>
                </a:cubicBezTo>
                <a:cubicBezTo>
                  <a:pt x="114" y="153"/>
                  <a:pt x="120" y="149"/>
                  <a:pt x="120" y="149"/>
                </a:cubicBezTo>
                <a:close/>
                <a:moveTo>
                  <a:pt x="119" y="148"/>
                </a:moveTo>
                <a:cubicBezTo>
                  <a:pt x="120" y="148"/>
                  <a:pt x="123" y="148"/>
                  <a:pt x="122" y="148"/>
                </a:cubicBezTo>
                <a:cubicBezTo>
                  <a:pt x="121" y="149"/>
                  <a:pt x="119" y="148"/>
                  <a:pt x="119" y="148"/>
                </a:cubicBezTo>
                <a:close/>
                <a:moveTo>
                  <a:pt x="116" y="154"/>
                </a:moveTo>
                <a:cubicBezTo>
                  <a:pt x="117" y="152"/>
                  <a:pt x="117" y="154"/>
                  <a:pt x="118" y="154"/>
                </a:cubicBezTo>
                <a:cubicBezTo>
                  <a:pt x="118" y="155"/>
                  <a:pt x="116" y="155"/>
                  <a:pt x="116" y="154"/>
                </a:cubicBezTo>
                <a:close/>
                <a:moveTo>
                  <a:pt x="123" y="150"/>
                </a:moveTo>
                <a:cubicBezTo>
                  <a:pt x="123" y="150"/>
                  <a:pt x="122" y="149"/>
                  <a:pt x="122" y="149"/>
                </a:cubicBezTo>
                <a:cubicBezTo>
                  <a:pt x="122" y="149"/>
                  <a:pt x="124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4" y="149"/>
                  <a:pt x="123" y="150"/>
                </a:cubicBezTo>
                <a:close/>
                <a:moveTo>
                  <a:pt x="124" y="151"/>
                </a:moveTo>
                <a:cubicBezTo>
                  <a:pt x="124" y="151"/>
                  <a:pt x="122" y="151"/>
                  <a:pt x="124" y="151"/>
                </a:cubicBezTo>
                <a:close/>
                <a:moveTo>
                  <a:pt x="129" y="151"/>
                </a:moveTo>
                <a:cubicBezTo>
                  <a:pt x="129" y="152"/>
                  <a:pt x="129" y="151"/>
                  <a:pt x="129" y="151"/>
                </a:cubicBezTo>
                <a:close/>
                <a:moveTo>
                  <a:pt x="146" y="146"/>
                </a:moveTo>
                <a:cubicBezTo>
                  <a:pt x="146" y="147"/>
                  <a:pt x="146" y="145"/>
                  <a:pt x="146" y="146"/>
                </a:cubicBezTo>
                <a:close/>
                <a:moveTo>
                  <a:pt x="177" y="135"/>
                </a:moveTo>
                <a:cubicBezTo>
                  <a:pt x="177" y="136"/>
                  <a:pt x="177" y="134"/>
                  <a:pt x="177" y="135"/>
                </a:cubicBezTo>
                <a:close/>
                <a:moveTo>
                  <a:pt x="178" y="133"/>
                </a:moveTo>
                <a:cubicBezTo>
                  <a:pt x="178" y="134"/>
                  <a:pt x="177" y="131"/>
                  <a:pt x="178" y="133"/>
                </a:cubicBezTo>
                <a:close/>
                <a:moveTo>
                  <a:pt x="178" y="131"/>
                </a:moveTo>
                <a:cubicBezTo>
                  <a:pt x="179" y="131"/>
                  <a:pt x="179" y="131"/>
                  <a:pt x="180" y="131"/>
                </a:cubicBezTo>
                <a:cubicBezTo>
                  <a:pt x="179" y="131"/>
                  <a:pt x="179" y="131"/>
                  <a:pt x="178" y="131"/>
                </a:cubicBezTo>
                <a:close/>
                <a:moveTo>
                  <a:pt x="179" y="132"/>
                </a:moveTo>
                <a:cubicBezTo>
                  <a:pt x="179" y="133"/>
                  <a:pt x="179" y="131"/>
                  <a:pt x="179" y="132"/>
                </a:cubicBezTo>
                <a:close/>
                <a:moveTo>
                  <a:pt x="187" y="131"/>
                </a:moveTo>
                <a:cubicBezTo>
                  <a:pt x="187" y="133"/>
                  <a:pt x="187" y="129"/>
                  <a:pt x="187" y="131"/>
                </a:cubicBezTo>
                <a:close/>
                <a:moveTo>
                  <a:pt x="193" y="130"/>
                </a:moveTo>
                <a:cubicBezTo>
                  <a:pt x="192" y="132"/>
                  <a:pt x="194" y="129"/>
                  <a:pt x="193" y="130"/>
                </a:cubicBezTo>
                <a:close/>
                <a:moveTo>
                  <a:pt x="195" y="130"/>
                </a:moveTo>
                <a:cubicBezTo>
                  <a:pt x="195" y="129"/>
                  <a:pt x="193" y="129"/>
                  <a:pt x="195" y="130"/>
                </a:cubicBezTo>
                <a:close/>
                <a:moveTo>
                  <a:pt x="197" y="133"/>
                </a:moveTo>
                <a:cubicBezTo>
                  <a:pt x="198" y="134"/>
                  <a:pt x="196" y="131"/>
                  <a:pt x="197" y="133"/>
                </a:cubicBezTo>
                <a:close/>
                <a:moveTo>
                  <a:pt x="200" y="129"/>
                </a:moveTo>
                <a:cubicBezTo>
                  <a:pt x="201" y="129"/>
                  <a:pt x="198" y="127"/>
                  <a:pt x="200" y="129"/>
                </a:cubicBezTo>
                <a:close/>
                <a:moveTo>
                  <a:pt x="202" y="129"/>
                </a:moveTo>
                <a:cubicBezTo>
                  <a:pt x="203" y="127"/>
                  <a:pt x="207" y="128"/>
                  <a:pt x="204" y="129"/>
                </a:cubicBezTo>
                <a:cubicBezTo>
                  <a:pt x="204" y="129"/>
                  <a:pt x="203" y="129"/>
                  <a:pt x="202" y="129"/>
                </a:cubicBezTo>
                <a:close/>
                <a:moveTo>
                  <a:pt x="206" y="146"/>
                </a:moveTo>
                <a:cubicBezTo>
                  <a:pt x="206" y="146"/>
                  <a:pt x="205" y="146"/>
                  <a:pt x="206" y="146"/>
                </a:cubicBezTo>
                <a:close/>
                <a:moveTo>
                  <a:pt x="210" y="133"/>
                </a:moveTo>
                <a:cubicBezTo>
                  <a:pt x="210" y="133"/>
                  <a:pt x="210" y="133"/>
                  <a:pt x="210" y="133"/>
                </a:cubicBezTo>
                <a:cubicBezTo>
                  <a:pt x="211" y="133"/>
                  <a:pt x="212" y="133"/>
                  <a:pt x="210" y="133"/>
                </a:cubicBezTo>
                <a:close/>
                <a:moveTo>
                  <a:pt x="211" y="130"/>
                </a:moveTo>
                <a:cubicBezTo>
                  <a:pt x="211" y="130"/>
                  <a:pt x="211" y="130"/>
                  <a:pt x="211" y="130"/>
                </a:cubicBezTo>
                <a:cubicBezTo>
                  <a:pt x="211" y="130"/>
                  <a:pt x="211" y="130"/>
                  <a:pt x="211" y="130"/>
                </a:cubicBezTo>
                <a:cubicBezTo>
                  <a:pt x="211" y="130"/>
                  <a:pt x="211" y="130"/>
                  <a:pt x="211" y="130"/>
                </a:cubicBezTo>
                <a:close/>
                <a:moveTo>
                  <a:pt x="211" y="134"/>
                </a:moveTo>
                <a:cubicBezTo>
                  <a:pt x="211" y="134"/>
                  <a:pt x="211" y="134"/>
                  <a:pt x="211" y="134"/>
                </a:cubicBezTo>
                <a:cubicBezTo>
                  <a:pt x="211" y="134"/>
                  <a:pt x="211" y="133"/>
                  <a:pt x="211" y="133"/>
                </a:cubicBezTo>
                <a:cubicBezTo>
                  <a:pt x="211" y="133"/>
                  <a:pt x="211" y="134"/>
                  <a:pt x="211" y="134"/>
                </a:cubicBezTo>
                <a:close/>
                <a:moveTo>
                  <a:pt x="209" y="125"/>
                </a:moveTo>
                <a:cubicBezTo>
                  <a:pt x="211" y="125"/>
                  <a:pt x="212" y="125"/>
                  <a:pt x="212" y="126"/>
                </a:cubicBezTo>
                <a:cubicBezTo>
                  <a:pt x="212" y="126"/>
                  <a:pt x="212" y="126"/>
                  <a:pt x="212" y="126"/>
                </a:cubicBezTo>
                <a:cubicBezTo>
                  <a:pt x="211" y="126"/>
                  <a:pt x="210" y="125"/>
                  <a:pt x="209" y="125"/>
                </a:cubicBezTo>
                <a:close/>
                <a:moveTo>
                  <a:pt x="212" y="135"/>
                </a:moveTo>
                <a:cubicBezTo>
                  <a:pt x="211" y="135"/>
                  <a:pt x="213" y="135"/>
                  <a:pt x="212" y="135"/>
                </a:cubicBezTo>
                <a:close/>
                <a:moveTo>
                  <a:pt x="216" y="146"/>
                </a:moveTo>
                <a:cubicBezTo>
                  <a:pt x="215" y="146"/>
                  <a:pt x="216" y="146"/>
                  <a:pt x="216" y="146"/>
                </a:cubicBezTo>
                <a:close/>
                <a:moveTo>
                  <a:pt x="216" y="147"/>
                </a:moveTo>
                <a:cubicBezTo>
                  <a:pt x="215" y="147"/>
                  <a:pt x="217" y="147"/>
                  <a:pt x="216" y="147"/>
                </a:cubicBezTo>
                <a:close/>
                <a:moveTo>
                  <a:pt x="208" y="125"/>
                </a:moveTo>
                <a:cubicBezTo>
                  <a:pt x="208" y="125"/>
                  <a:pt x="207" y="125"/>
                  <a:pt x="207" y="125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0" y="127"/>
                  <a:pt x="192" y="128"/>
                  <a:pt x="184" y="129"/>
                </a:cubicBezTo>
                <a:cubicBezTo>
                  <a:pt x="157" y="133"/>
                  <a:pt x="130" y="137"/>
                  <a:pt x="103" y="141"/>
                </a:cubicBezTo>
                <a:cubicBezTo>
                  <a:pt x="90" y="143"/>
                  <a:pt x="77" y="145"/>
                  <a:pt x="64" y="148"/>
                </a:cubicBezTo>
                <a:cubicBezTo>
                  <a:pt x="56" y="150"/>
                  <a:pt x="42" y="150"/>
                  <a:pt x="37" y="154"/>
                </a:cubicBezTo>
                <a:cubicBezTo>
                  <a:pt x="47" y="146"/>
                  <a:pt x="67" y="149"/>
                  <a:pt x="79" y="144"/>
                </a:cubicBezTo>
                <a:cubicBezTo>
                  <a:pt x="81" y="143"/>
                  <a:pt x="97" y="140"/>
                  <a:pt x="111" y="138"/>
                </a:cubicBezTo>
                <a:cubicBezTo>
                  <a:pt x="112" y="137"/>
                  <a:pt x="116" y="137"/>
                  <a:pt x="116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8" y="137"/>
                  <a:pt x="120" y="136"/>
                  <a:pt x="122" y="136"/>
                </a:cubicBezTo>
                <a:cubicBezTo>
                  <a:pt x="121" y="136"/>
                  <a:pt x="121" y="136"/>
                  <a:pt x="121" y="135"/>
                </a:cubicBezTo>
                <a:cubicBezTo>
                  <a:pt x="121" y="135"/>
                  <a:pt x="124" y="135"/>
                  <a:pt x="124" y="136"/>
                </a:cubicBezTo>
                <a:cubicBezTo>
                  <a:pt x="125" y="136"/>
                  <a:pt x="125" y="135"/>
                  <a:pt x="126" y="135"/>
                </a:cubicBezTo>
                <a:cubicBezTo>
                  <a:pt x="126" y="135"/>
                  <a:pt x="125" y="135"/>
                  <a:pt x="125" y="135"/>
                </a:cubicBezTo>
                <a:cubicBezTo>
                  <a:pt x="125" y="133"/>
                  <a:pt x="134" y="134"/>
                  <a:pt x="136" y="134"/>
                </a:cubicBezTo>
                <a:cubicBezTo>
                  <a:pt x="137" y="134"/>
                  <a:pt x="140" y="132"/>
                  <a:pt x="140" y="132"/>
                </a:cubicBezTo>
                <a:cubicBezTo>
                  <a:pt x="140" y="131"/>
                  <a:pt x="139" y="134"/>
                  <a:pt x="139" y="134"/>
                </a:cubicBezTo>
                <a:cubicBezTo>
                  <a:pt x="139" y="135"/>
                  <a:pt x="144" y="134"/>
                  <a:pt x="144" y="134"/>
                </a:cubicBezTo>
                <a:cubicBezTo>
                  <a:pt x="144" y="134"/>
                  <a:pt x="142" y="132"/>
                  <a:pt x="144" y="132"/>
                </a:cubicBezTo>
                <a:cubicBezTo>
                  <a:pt x="145" y="131"/>
                  <a:pt x="146" y="134"/>
                  <a:pt x="146" y="133"/>
                </a:cubicBezTo>
                <a:cubicBezTo>
                  <a:pt x="146" y="133"/>
                  <a:pt x="146" y="132"/>
                  <a:pt x="146" y="132"/>
                </a:cubicBezTo>
                <a:cubicBezTo>
                  <a:pt x="146" y="132"/>
                  <a:pt x="148" y="132"/>
                  <a:pt x="150" y="131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55" y="131"/>
                  <a:pt x="156" y="131"/>
                  <a:pt x="157" y="131"/>
                </a:cubicBezTo>
                <a:cubicBezTo>
                  <a:pt x="156" y="131"/>
                  <a:pt x="156" y="131"/>
                  <a:pt x="157" y="130"/>
                </a:cubicBezTo>
                <a:cubicBezTo>
                  <a:pt x="157" y="130"/>
                  <a:pt x="161" y="130"/>
                  <a:pt x="165" y="130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64" y="129"/>
                  <a:pt x="176" y="126"/>
                  <a:pt x="174" y="125"/>
                </a:cubicBezTo>
                <a:cubicBezTo>
                  <a:pt x="170" y="125"/>
                  <a:pt x="163" y="128"/>
                  <a:pt x="159" y="128"/>
                </a:cubicBezTo>
                <a:cubicBezTo>
                  <a:pt x="154" y="129"/>
                  <a:pt x="148" y="129"/>
                  <a:pt x="143" y="130"/>
                </a:cubicBezTo>
                <a:cubicBezTo>
                  <a:pt x="135" y="132"/>
                  <a:pt x="126" y="133"/>
                  <a:pt x="118" y="134"/>
                </a:cubicBezTo>
                <a:cubicBezTo>
                  <a:pt x="110" y="134"/>
                  <a:pt x="94" y="141"/>
                  <a:pt x="87" y="138"/>
                </a:cubicBezTo>
                <a:cubicBezTo>
                  <a:pt x="81" y="136"/>
                  <a:pt x="62" y="142"/>
                  <a:pt x="57" y="144"/>
                </a:cubicBezTo>
                <a:cubicBezTo>
                  <a:pt x="50" y="145"/>
                  <a:pt x="43" y="146"/>
                  <a:pt x="36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4" y="148"/>
                  <a:pt x="32" y="149"/>
                  <a:pt x="30" y="149"/>
                </a:cubicBezTo>
                <a:cubicBezTo>
                  <a:pt x="29" y="146"/>
                  <a:pt x="29" y="142"/>
                  <a:pt x="29" y="142"/>
                </a:cubicBezTo>
                <a:cubicBezTo>
                  <a:pt x="29" y="142"/>
                  <a:pt x="27" y="142"/>
                  <a:pt x="27" y="142"/>
                </a:cubicBezTo>
                <a:cubicBezTo>
                  <a:pt x="27" y="143"/>
                  <a:pt x="28" y="145"/>
                  <a:pt x="27" y="147"/>
                </a:cubicBezTo>
                <a:cubicBezTo>
                  <a:pt x="27" y="147"/>
                  <a:pt x="28" y="149"/>
                  <a:pt x="28" y="150"/>
                </a:cubicBezTo>
                <a:cubicBezTo>
                  <a:pt x="28" y="150"/>
                  <a:pt x="27" y="150"/>
                  <a:pt x="27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5" y="150"/>
                  <a:pt x="25" y="150"/>
                  <a:pt x="26" y="150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24" y="143"/>
                  <a:pt x="23" y="134"/>
                  <a:pt x="21" y="126"/>
                </a:cubicBezTo>
                <a:cubicBezTo>
                  <a:pt x="20" y="118"/>
                  <a:pt x="20" y="109"/>
                  <a:pt x="19" y="101"/>
                </a:cubicBezTo>
                <a:cubicBezTo>
                  <a:pt x="19" y="100"/>
                  <a:pt x="20" y="93"/>
                  <a:pt x="19" y="88"/>
                </a:cubicBezTo>
                <a:cubicBezTo>
                  <a:pt x="19" y="88"/>
                  <a:pt x="19" y="88"/>
                  <a:pt x="20" y="88"/>
                </a:cubicBezTo>
                <a:cubicBezTo>
                  <a:pt x="21" y="98"/>
                  <a:pt x="21" y="114"/>
                  <a:pt x="23" y="114"/>
                </a:cubicBezTo>
                <a:cubicBezTo>
                  <a:pt x="23" y="114"/>
                  <a:pt x="23" y="112"/>
                  <a:pt x="23" y="112"/>
                </a:cubicBezTo>
                <a:cubicBezTo>
                  <a:pt x="23" y="112"/>
                  <a:pt x="24" y="115"/>
                  <a:pt x="24" y="114"/>
                </a:cubicBezTo>
                <a:cubicBezTo>
                  <a:pt x="23" y="114"/>
                  <a:pt x="22" y="115"/>
                  <a:pt x="22" y="115"/>
                </a:cubicBezTo>
                <a:cubicBezTo>
                  <a:pt x="22" y="115"/>
                  <a:pt x="24" y="117"/>
                  <a:pt x="24" y="117"/>
                </a:cubicBezTo>
                <a:cubicBezTo>
                  <a:pt x="24" y="117"/>
                  <a:pt x="21" y="115"/>
                  <a:pt x="22" y="117"/>
                </a:cubicBezTo>
                <a:cubicBezTo>
                  <a:pt x="22" y="118"/>
                  <a:pt x="24" y="117"/>
                  <a:pt x="24" y="118"/>
                </a:cubicBezTo>
                <a:cubicBezTo>
                  <a:pt x="24" y="118"/>
                  <a:pt x="22" y="118"/>
                  <a:pt x="22" y="119"/>
                </a:cubicBezTo>
                <a:cubicBezTo>
                  <a:pt x="23" y="118"/>
                  <a:pt x="23" y="118"/>
                  <a:pt x="24" y="118"/>
                </a:cubicBezTo>
                <a:cubicBezTo>
                  <a:pt x="24" y="119"/>
                  <a:pt x="24" y="119"/>
                  <a:pt x="23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20"/>
                  <a:pt x="24" y="120"/>
                  <a:pt x="23" y="120"/>
                </a:cubicBezTo>
                <a:cubicBezTo>
                  <a:pt x="22" y="120"/>
                  <a:pt x="22" y="121"/>
                  <a:pt x="23" y="121"/>
                </a:cubicBezTo>
                <a:cubicBezTo>
                  <a:pt x="23" y="121"/>
                  <a:pt x="22" y="121"/>
                  <a:pt x="23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1"/>
                  <a:pt x="23" y="122"/>
                  <a:pt x="24" y="122"/>
                </a:cubicBezTo>
                <a:cubicBezTo>
                  <a:pt x="23" y="121"/>
                  <a:pt x="23" y="122"/>
                  <a:pt x="23" y="124"/>
                </a:cubicBezTo>
                <a:cubicBezTo>
                  <a:pt x="23" y="124"/>
                  <a:pt x="24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5"/>
                  <a:pt x="23" y="126"/>
                  <a:pt x="23" y="126"/>
                </a:cubicBezTo>
                <a:cubicBezTo>
                  <a:pt x="23" y="126"/>
                  <a:pt x="23" y="125"/>
                  <a:pt x="23" y="125"/>
                </a:cubicBezTo>
                <a:cubicBezTo>
                  <a:pt x="24" y="124"/>
                  <a:pt x="26" y="128"/>
                  <a:pt x="27" y="128"/>
                </a:cubicBezTo>
                <a:cubicBezTo>
                  <a:pt x="27" y="127"/>
                  <a:pt x="26" y="109"/>
                  <a:pt x="25" y="107"/>
                </a:cubicBezTo>
                <a:cubicBezTo>
                  <a:pt x="24" y="102"/>
                  <a:pt x="25" y="95"/>
                  <a:pt x="24" y="89"/>
                </a:cubicBezTo>
                <a:cubicBezTo>
                  <a:pt x="24" y="89"/>
                  <a:pt x="24" y="88"/>
                  <a:pt x="24" y="88"/>
                </a:cubicBezTo>
                <a:cubicBezTo>
                  <a:pt x="25" y="88"/>
                  <a:pt x="26" y="87"/>
                  <a:pt x="26" y="87"/>
                </a:cubicBezTo>
                <a:cubicBezTo>
                  <a:pt x="26" y="86"/>
                  <a:pt x="26" y="86"/>
                  <a:pt x="25" y="85"/>
                </a:cubicBezTo>
                <a:cubicBezTo>
                  <a:pt x="27" y="84"/>
                  <a:pt x="72" y="80"/>
                  <a:pt x="72" y="77"/>
                </a:cubicBezTo>
                <a:cubicBezTo>
                  <a:pt x="72" y="78"/>
                  <a:pt x="77" y="77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7"/>
                  <a:pt x="84" y="76"/>
                </a:cubicBezTo>
                <a:cubicBezTo>
                  <a:pt x="88" y="76"/>
                  <a:pt x="93" y="75"/>
                  <a:pt x="98" y="74"/>
                </a:cubicBezTo>
                <a:cubicBezTo>
                  <a:pt x="98" y="74"/>
                  <a:pt x="98" y="73"/>
                  <a:pt x="98" y="74"/>
                </a:cubicBezTo>
                <a:cubicBezTo>
                  <a:pt x="102" y="73"/>
                  <a:pt x="106" y="72"/>
                  <a:pt x="106" y="72"/>
                </a:cubicBezTo>
                <a:cubicBezTo>
                  <a:pt x="107" y="73"/>
                  <a:pt x="107" y="73"/>
                  <a:pt x="106" y="74"/>
                </a:cubicBezTo>
                <a:cubicBezTo>
                  <a:pt x="107" y="74"/>
                  <a:pt x="109" y="74"/>
                  <a:pt x="110" y="74"/>
                </a:cubicBezTo>
                <a:cubicBezTo>
                  <a:pt x="111" y="73"/>
                  <a:pt x="108" y="72"/>
                  <a:pt x="109" y="72"/>
                </a:cubicBezTo>
                <a:cubicBezTo>
                  <a:pt x="109" y="72"/>
                  <a:pt x="116" y="74"/>
                  <a:pt x="116" y="73"/>
                </a:cubicBezTo>
                <a:cubicBezTo>
                  <a:pt x="116" y="73"/>
                  <a:pt x="127" y="72"/>
                  <a:pt x="127" y="72"/>
                </a:cubicBezTo>
                <a:cubicBezTo>
                  <a:pt x="128" y="71"/>
                  <a:pt x="135" y="69"/>
                  <a:pt x="136" y="70"/>
                </a:cubicBezTo>
                <a:cubicBezTo>
                  <a:pt x="137" y="72"/>
                  <a:pt x="139" y="68"/>
                  <a:pt x="140" y="68"/>
                </a:cubicBezTo>
                <a:cubicBezTo>
                  <a:pt x="134" y="67"/>
                  <a:pt x="126" y="70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3"/>
                  <a:pt x="121" y="71"/>
                  <a:pt x="121" y="71"/>
                </a:cubicBezTo>
                <a:cubicBezTo>
                  <a:pt x="120" y="71"/>
                  <a:pt x="119" y="72"/>
                  <a:pt x="118" y="72"/>
                </a:cubicBezTo>
                <a:cubicBezTo>
                  <a:pt x="117" y="72"/>
                  <a:pt x="113" y="71"/>
                  <a:pt x="111" y="71"/>
                </a:cubicBezTo>
                <a:cubicBezTo>
                  <a:pt x="112" y="71"/>
                  <a:pt x="115" y="70"/>
                  <a:pt x="115" y="70"/>
                </a:cubicBezTo>
                <a:cubicBezTo>
                  <a:pt x="115" y="70"/>
                  <a:pt x="102" y="71"/>
                  <a:pt x="102" y="71"/>
                </a:cubicBezTo>
                <a:cubicBezTo>
                  <a:pt x="103" y="72"/>
                  <a:pt x="103" y="72"/>
                  <a:pt x="104" y="72"/>
                </a:cubicBezTo>
                <a:cubicBezTo>
                  <a:pt x="104" y="72"/>
                  <a:pt x="98" y="74"/>
                  <a:pt x="97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3"/>
                  <a:pt x="88" y="74"/>
                  <a:pt x="88" y="73"/>
                </a:cubicBezTo>
                <a:cubicBezTo>
                  <a:pt x="88" y="73"/>
                  <a:pt x="89" y="73"/>
                  <a:pt x="89" y="73"/>
                </a:cubicBezTo>
                <a:cubicBezTo>
                  <a:pt x="88" y="72"/>
                  <a:pt x="83" y="73"/>
                  <a:pt x="82" y="73"/>
                </a:cubicBezTo>
                <a:cubicBezTo>
                  <a:pt x="82" y="73"/>
                  <a:pt x="83" y="75"/>
                  <a:pt x="82" y="75"/>
                </a:cubicBezTo>
                <a:cubicBezTo>
                  <a:pt x="79" y="75"/>
                  <a:pt x="71" y="73"/>
                  <a:pt x="68" y="75"/>
                </a:cubicBezTo>
                <a:cubicBezTo>
                  <a:pt x="67" y="75"/>
                  <a:pt x="70" y="76"/>
                  <a:pt x="71" y="76"/>
                </a:cubicBezTo>
                <a:cubicBezTo>
                  <a:pt x="71" y="76"/>
                  <a:pt x="70" y="77"/>
                  <a:pt x="70" y="77"/>
                </a:cubicBezTo>
                <a:cubicBezTo>
                  <a:pt x="68" y="78"/>
                  <a:pt x="64" y="76"/>
                  <a:pt x="61" y="76"/>
                </a:cubicBezTo>
                <a:cubicBezTo>
                  <a:pt x="61" y="77"/>
                  <a:pt x="61" y="77"/>
                  <a:pt x="62" y="77"/>
                </a:cubicBezTo>
                <a:cubicBezTo>
                  <a:pt x="60" y="77"/>
                  <a:pt x="49" y="77"/>
                  <a:pt x="48" y="77"/>
                </a:cubicBezTo>
                <a:cubicBezTo>
                  <a:pt x="53" y="72"/>
                  <a:pt x="75" y="73"/>
                  <a:pt x="83" y="72"/>
                </a:cubicBezTo>
                <a:cubicBezTo>
                  <a:pt x="97" y="71"/>
                  <a:pt x="112" y="69"/>
                  <a:pt x="126" y="67"/>
                </a:cubicBezTo>
                <a:cubicBezTo>
                  <a:pt x="129" y="66"/>
                  <a:pt x="158" y="60"/>
                  <a:pt x="160" y="62"/>
                </a:cubicBezTo>
                <a:cubicBezTo>
                  <a:pt x="160" y="62"/>
                  <a:pt x="174" y="61"/>
                  <a:pt x="172" y="61"/>
                </a:cubicBezTo>
                <a:cubicBezTo>
                  <a:pt x="173" y="61"/>
                  <a:pt x="176" y="61"/>
                  <a:pt x="180" y="61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0" y="60"/>
                  <a:pt x="180" y="60"/>
                  <a:pt x="180" y="61"/>
                </a:cubicBezTo>
                <a:cubicBezTo>
                  <a:pt x="183" y="60"/>
                  <a:pt x="187" y="60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3" y="59"/>
                  <a:pt x="196" y="59"/>
                  <a:pt x="196" y="60"/>
                </a:cubicBezTo>
                <a:cubicBezTo>
                  <a:pt x="196" y="60"/>
                  <a:pt x="195" y="59"/>
                  <a:pt x="194" y="59"/>
                </a:cubicBezTo>
                <a:cubicBezTo>
                  <a:pt x="195" y="60"/>
                  <a:pt x="202" y="59"/>
                  <a:pt x="207" y="59"/>
                </a:cubicBezTo>
                <a:cubicBezTo>
                  <a:pt x="207" y="58"/>
                  <a:pt x="207" y="58"/>
                  <a:pt x="207" y="59"/>
                </a:cubicBezTo>
                <a:cubicBezTo>
                  <a:pt x="210" y="58"/>
                  <a:pt x="212" y="58"/>
                  <a:pt x="212" y="58"/>
                </a:cubicBezTo>
                <a:cubicBezTo>
                  <a:pt x="212" y="59"/>
                  <a:pt x="212" y="59"/>
                  <a:pt x="211" y="59"/>
                </a:cubicBezTo>
                <a:cubicBezTo>
                  <a:pt x="217" y="61"/>
                  <a:pt x="229" y="58"/>
                  <a:pt x="235" y="58"/>
                </a:cubicBezTo>
                <a:cubicBezTo>
                  <a:pt x="237" y="58"/>
                  <a:pt x="253" y="58"/>
                  <a:pt x="248" y="51"/>
                </a:cubicBezTo>
                <a:cubicBezTo>
                  <a:pt x="247" y="51"/>
                  <a:pt x="244" y="51"/>
                  <a:pt x="244" y="50"/>
                </a:cubicBezTo>
                <a:cubicBezTo>
                  <a:pt x="244" y="51"/>
                  <a:pt x="247" y="47"/>
                  <a:pt x="247" y="47"/>
                </a:cubicBezTo>
                <a:cubicBezTo>
                  <a:pt x="248" y="43"/>
                  <a:pt x="244" y="45"/>
                  <a:pt x="242" y="45"/>
                </a:cubicBezTo>
                <a:cubicBezTo>
                  <a:pt x="242" y="44"/>
                  <a:pt x="243" y="41"/>
                  <a:pt x="243" y="42"/>
                </a:cubicBezTo>
                <a:cubicBezTo>
                  <a:pt x="243" y="40"/>
                  <a:pt x="241" y="44"/>
                  <a:pt x="241" y="45"/>
                </a:cubicBezTo>
                <a:cubicBezTo>
                  <a:pt x="238" y="51"/>
                  <a:pt x="245" y="47"/>
                  <a:pt x="242" y="47"/>
                </a:cubicBezTo>
                <a:cubicBezTo>
                  <a:pt x="242" y="47"/>
                  <a:pt x="242" y="46"/>
                  <a:pt x="242" y="46"/>
                </a:cubicBezTo>
                <a:cubicBezTo>
                  <a:pt x="243" y="47"/>
                  <a:pt x="246" y="48"/>
                  <a:pt x="246" y="47"/>
                </a:cubicBezTo>
                <a:cubicBezTo>
                  <a:pt x="246" y="48"/>
                  <a:pt x="243" y="48"/>
                  <a:pt x="239" y="49"/>
                </a:cubicBezTo>
                <a:cubicBezTo>
                  <a:pt x="239" y="48"/>
                  <a:pt x="239" y="46"/>
                  <a:pt x="239" y="46"/>
                </a:cubicBezTo>
                <a:cubicBezTo>
                  <a:pt x="238" y="46"/>
                  <a:pt x="238" y="47"/>
                  <a:pt x="239" y="49"/>
                </a:cubicBezTo>
                <a:cubicBezTo>
                  <a:pt x="238" y="49"/>
                  <a:pt x="237" y="49"/>
                  <a:pt x="236" y="49"/>
                </a:cubicBezTo>
                <a:cubicBezTo>
                  <a:pt x="237" y="48"/>
                  <a:pt x="237" y="47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7" y="46"/>
                  <a:pt x="237" y="46"/>
                  <a:pt x="237" y="47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8" y="46"/>
                  <a:pt x="239" y="46"/>
                  <a:pt x="239" y="46"/>
                </a:cubicBezTo>
                <a:cubicBezTo>
                  <a:pt x="239" y="45"/>
                  <a:pt x="238" y="45"/>
                  <a:pt x="237" y="46"/>
                </a:cubicBezTo>
                <a:cubicBezTo>
                  <a:pt x="238" y="41"/>
                  <a:pt x="237" y="34"/>
                  <a:pt x="236" y="29"/>
                </a:cubicBezTo>
                <a:cubicBezTo>
                  <a:pt x="236" y="25"/>
                  <a:pt x="236" y="21"/>
                  <a:pt x="235" y="18"/>
                </a:cubicBezTo>
                <a:cubicBezTo>
                  <a:pt x="236" y="18"/>
                  <a:pt x="236" y="18"/>
                  <a:pt x="236" y="18"/>
                </a:cubicBezTo>
                <a:cubicBezTo>
                  <a:pt x="237" y="21"/>
                  <a:pt x="238" y="24"/>
                  <a:pt x="238" y="24"/>
                </a:cubicBezTo>
                <a:cubicBezTo>
                  <a:pt x="238" y="24"/>
                  <a:pt x="238" y="22"/>
                  <a:pt x="238" y="22"/>
                </a:cubicBezTo>
                <a:cubicBezTo>
                  <a:pt x="238" y="22"/>
                  <a:pt x="238" y="23"/>
                  <a:pt x="238" y="23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39" y="23"/>
                  <a:pt x="239" y="24"/>
                  <a:pt x="239" y="24"/>
                </a:cubicBezTo>
                <a:cubicBezTo>
                  <a:pt x="238" y="24"/>
                  <a:pt x="238" y="24"/>
                  <a:pt x="237" y="24"/>
                </a:cubicBezTo>
                <a:cubicBezTo>
                  <a:pt x="237" y="24"/>
                  <a:pt x="240" y="25"/>
                  <a:pt x="240" y="25"/>
                </a:cubicBezTo>
                <a:cubicBezTo>
                  <a:pt x="239" y="25"/>
                  <a:pt x="238" y="25"/>
                  <a:pt x="237" y="25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6"/>
                  <a:pt x="240" y="26"/>
                  <a:pt x="240" y="26"/>
                </a:cubicBezTo>
                <a:cubicBezTo>
                  <a:pt x="240" y="26"/>
                  <a:pt x="237" y="26"/>
                  <a:pt x="237" y="27"/>
                </a:cubicBezTo>
                <a:cubicBezTo>
                  <a:pt x="238" y="27"/>
                  <a:pt x="239" y="27"/>
                  <a:pt x="239" y="26"/>
                </a:cubicBezTo>
                <a:cubicBezTo>
                  <a:pt x="239" y="27"/>
                  <a:pt x="239" y="27"/>
                  <a:pt x="238" y="28"/>
                </a:cubicBezTo>
                <a:cubicBezTo>
                  <a:pt x="238" y="28"/>
                  <a:pt x="238" y="28"/>
                  <a:pt x="238" y="28"/>
                </a:cubicBezTo>
                <a:cubicBezTo>
                  <a:pt x="238" y="28"/>
                  <a:pt x="238" y="28"/>
                  <a:pt x="238" y="28"/>
                </a:cubicBezTo>
                <a:cubicBezTo>
                  <a:pt x="238" y="28"/>
                  <a:pt x="237" y="28"/>
                  <a:pt x="239" y="29"/>
                </a:cubicBezTo>
                <a:cubicBezTo>
                  <a:pt x="237" y="28"/>
                  <a:pt x="237" y="32"/>
                  <a:pt x="239" y="31"/>
                </a:cubicBezTo>
                <a:cubicBezTo>
                  <a:pt x="239" y="31"/>
                  <a:pt x="241" y="33"/>
                  <a:pt x="242" y="32"/>
                </a:cubicBezTo>
                <a:cubicBezTo>
                  <a:pt x="241" y="33"/>
                  <a:pt x="241" y="22"/>
                  <a:pt x="241" y="22"/>
                </a:cubicBezTo>
                <a:cubicBezTo>
                  <a:pt x="241" y="22"/>
                  <a:pt x="241" y="20"/>
                  <a:pt x="240" y="19"/>
                </a:cubicBezTo>
                <a:cubicBezTo>
                  <a:pt x="246" y="20"/>
                  <a:pt x="253" y="23"/>
                  <a:pt x="254" y="23"/>
                </a:cubicBezTo>
                <a:cubicBezTo>
                  <a:pt x="254" y="23"/>
                  <a:pt x="256" y="24"/>
                  <a:pt x="257" y="24"/>
                </a:cubicBezTo>
                <a:cubicBezTo>
                  <a:pt x="261" y="26"/>
                  <a:pt x="265" y="29"/>
                  <a:pt x="265" y="29"/>
                </a:cubicBezTo>
                <a:cubicBezTo>
                  <a:pt x="265" y="29"/>
                  <a:pt x="266" y="29"/>
                  <a:pt x="267" y="29"/>
                </a:cubicBezTo>
                <a:cubicBezTo>
                  <a:pt x="267" y="29"/>
                  <a:pt x="267" y="32"/>
                  <a:pt x="268" y="30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69" y="31"/>
                  <a:pt x="278" y="37"/>
                  <a:pt x="278" y="36"/>
                </a:cubicBezTo>
                <a:cubicBezTo>
                  <a:pt x="277" y="35"/>
                  <a:pt x="277" y="35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2" y="32"/>
                  <a:pt x="269" y="29"/>
                  <a:pt x="269" y="29"/>
                </a:cubicBezTo>
                <a:cubicBezTo>
                  <a:pt x="269" y="28"/>
                  <a:pt x="271" y="30"/>
                  <a:pt x="271" y="29"/>
                </a:cubicBezTo>
                <a:cubicBezTo>
                  <a:pt x="272" y="29"/>
                  <a:pt x="266" y="26"/>
                  <a:pt x="266" y="26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7"/>
                  <a:pt x="264" y="26"/>
                  <a:pt x="264" y="26"/>
                </a:cubicBezTo>
                <a:cubicBezTo>
                  <a:pt x="264" y="26"/>
                  <a:pt x="263" y="26"/>
                  <a:pt x="264" y="26"/>
                </a:cubicBezTo>
                <a:cubicBezTo>
                  <a:pt x="261" y="27"/>
                  <a:pt x="261" y="23"/>
                  <a:pt x="261" y="23"/>
                </a:cubicBezTo>
                <a:cubicBezTo>
                  <a:pt x="261" y="20"/>
                  <a:pt x="258" y="22"/>
                  <a:pt x="257" y="23"/>
                </a:cubicBezTo>
                <a:cubicBezTo>
                  <a:pt x="257" y="22"/>
                  <a:pt x="257" y="22"/>
                  <a:pt x="257" y="22"/>
                </a:cubicBezTo>
                <a:cubicBezTo>
                  <a:pt x="257" y="21"/>
                  <a:pt x="257" y="21"/>
                  <a:pt x="257" y="22"/>
                </a:cubicBezTo>
                <a:cubicBezTo>
                  <a:pt x="255" y="20"/>
                  <a:pt x="252" y="17"/>
                  <a:pt x="252" y="19"/>
                </a:cubicBezTo>
                <a:cubicBezTo>
                  <a:pt x="253" y="19"/>
                  <a:pt x="253" y="20"/>
                  <a:pt x="253" y="20"/>
                </a:cubicBezTo>
                <a:cubicBezTo>
                  <a:pt x="254" y="20"/>
                  <a:pt x="252" y="21"/>
                  <a:pt x="252" y="21"/>
                </a:cubicBezTo>
                <a:cubicBezTo>
                  <a:pt x="252" y="21"/>
                  <a:pt x="250" y="18"/>
                  <a:pt x="250" y="18"/>
                </a:cubicBezTo>
                <a:cubicBezTo>
                  <a:pt x="250" y="18"/>
                  <a:pt x="249" y="20"/>
                  <a:pt x="249" y="19"/>
                </a:cubicBezTo>
                <a:cubicBezTo>
                  <a:pt x="248" y="18"/>
                  <a:pt x="245" y="14"/>
                  <a:pt x="244" y="15"/>
                </a:cubicBezTo>
                <a:cubicBezTo>
                  <a:pt x="249" y="10"/>
                  <a:pt x="292" y="40"/>
                  <a:pt x="295" y="43"/>
                </a:cubicBezTo>
                <a:cubicBezTo>
                  <a:pt x="297" y="44"/>
                  <a:pt x="301" y="47"/>
                  <a:pt x="303" y="48"/>
                </a:cubicBezTo>
                <a:cubicBezTo>
                  <a:pt x="301" y="48"/>
                  <a:pt x="306" y="49"/>
                  <a:pt x="304" y="49"/>
                </a:cubicBezTo>
                <a:cubicBezTo>
                  <a:pt x="303" y="49"/>
                  <a:pt x="306" y="50"/>
                  <a:pt x="308" y="51"/>
                </a:cubicBezTo>
                <a:cubicBezTo>
                  <a:pt x="308" y="51"/>
                  <a:pt x="308" y="51"/>
                  <a:pt x="307" y="51"/>
                </a:cubicBezTo>
                <a:cubicBezTo>
                  <a:pt x="303" y="51"/>
                  <a:pt x="289" y="59"/>
                  <a:pt x="290" y="65"/>
                </a:cubicBezTo>
                <a:cubicBezTo>
                  <a:pt x="291" y="65"/>
                  <a:pt x="291" y="65"/>
                  <a:pt x="292" y="65"/>
                </a:cubicBezTo>
                <a:cubicBezTo>
                  <a:pt x="290" y="65"/>
                  <a:pt x="283" y="76"/>
                  <a:pt x="281" y="78"/>
                </a:cubicBezTo>
                <a:cubicBezTo>
                  <a:pt x="281" y="79"/>
                  <a:pt x="280" y="79"/>
                  <a:pt x="280" y="80"/>
                </a:cubicBezTo>
                <a:cubicBezTo>
                  <a:pt x="280" y="80"/>
                  <a:pt x="273" y="95"/>
                  <a:pt x="273" y="95"/>
                </a:cubicBezTo>
                <a:cubicBezTo>
                  <a:pt x="272" y="94"/>
                  <a:pt x="266" y="107"/>
                  <a:pt x="262" y="112"/>
                </a:cubicBezTo>
                <a:cubicBezTo>
                  <a:pt x="261" y="110"/>
                  <a:pt x="261" y="109"/>
                  <a:pt x="260" y="108"/>
                </a:cubicBezTo>
                <a:cubicBezTo>
                  <a:pt x="260" y="109"/>
                  <a:pt x="261" y="110"/>
                  <a:pt x="262" y="111"/>
                </a:cubicBezTo>
                <a:cubicBezTo>
                  <a:pt x="260" y="111"/>
                  <a:pt x="244" y="116"/>
                  <a:pt x="244" y="117"/>
                </a:cubicBezTo>
                <a:cubicBezTo>
                  <a:pt x="244" y="117"/>
                  <a:pt x="255" y="114"/>
                  <a:pt x="257" y="114"/>
                </a:cubicBezTo>
                <a:cubicBezTo>
                  <a:pt x="257" y="113"/>
                  <a:pt x="258" y="112"/>
                  <a:pt x="257" y="113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59" y="113"/>
                  <a:pt x="260" y="113"/>
                  <a:pt x="261" y="113"/>
                </a:cubicBezTo>
                <a:cubicBezTo>
                  <a:pt x="261" y="114"/>
                  <a:pt x="260" y="114"/>
                  <a:pt x="260" y="114"/>
                </a:cubicBezTo>
                <a:cubicBezTo>
                  <a:pt x="260" y="114"/>
                  <a:pt x="260" y="114"/>
                  <a:pt x="260" y="115"/>
                </a:cubicBezTo>
                <a:cubicBezTo>
                  <a:pt x="257" y="114"/>
                  <a:pt x="253" y="116"/>
                  <a:pt x="245" y="118"/>
                </a:cubicBezTo>
                <a:cubicBezTo>
                  <a:pt x="244" y="118"/>
                  <a:pt x="242" y="118"/>
                  <a:pt x="241" y="119"/>
                </a:cubicBezTo>
                <a:cubicBezTo>
                  <a:pt x="241" y="119"/>
                  <a:pt x="241" y="118"/>
                  <a:pt x="241" y="118"/>
                </a:cubicBezTo>
                <a:cubicBezTo>
                  <a:pt x="242" y="118"/>
                  <a:pt x="244" y="116"/>
                  <a:pt x="243" y="116"/>
                </a:cubicBezTo>
                <a:cubicBezTo>
                  <a:pt x="243" y="116"/>
                  <a:pt x="241" y="116"/>
                  <a:pt x="240" y="117"/>
                </a:cubicBezTo>
                <a:cubicBezTo>
                  <a:pt x="240" y="116"/>
                  <a:pt x="240" y="116"/>
                  <a:pt x="240" y="116"/>
                </a:cubicBezTo>
                <a:cubicBezTo>
                  <a:pt x="242" y="115"/>
                  <a:pt x="244" y="115"/>
                  <a:pt x="247" y="114"/>
                </a:cubicBezTo>
                <a:cubicBezTo>
                  <a:pt x="247" y="114"/>
                  <a:pt x="247" y="113"/>
                  <a:pt x="247" y="114"/>
                </a:cubicBezTo>
                <a:cubicBezTo>
                  <a:pt x="247" y="114"/>
                  <a:pt x="247" y="114"/>
                  <a:pt x="247" y="114"/>
                </a:cubicBezTo>
                <a:cubicBezTo>
                  <a:pt x="251" y="113"/>
                  <a:pt x="255" y="112"/>
                  <a:pt x="257" y="110"/>
                </a:cubicBezTo>
                <a:cubicBezTo>
                  <a:pt x="258" y="111"/>
                  <a:pt x="258" y="111"/>
                  <a:pt x="257" y="110"/>
                </a:cubicBezTo>
                <a:cubicBezTo>
                  <a:pt x="259" y="110"/>
                  <a:pt x="259" y="109"/>
                  <a:pt x="259" y="109"/>
                </a:cubicBezTo>
                <a:cubicBezTo>
                  <a:pt x="259" y="108"/>
                  <a:pt x="239" y="114"/>
                  <a:pt x="239" y="115"/>
                </a:cubicBezTo>
                <a:cubicBezTo>
                  <a:pt x="239" y="115"/>
                  <a:pt x="239" y="115"/>
                  <a:pt x="238" y="115"/>
                </a:cubicBezTo>
                <a:cubicBezTo>
                  <a:pt x="238" y="115"/>
                  <a:pt x="237" y="114"/>
                  <a:pt x="236" y="115"/>
                </a:cubicBezTo>
                <a:cubicBezTo>
                  <a:pt x="236" y="115"/>
                  <a:pt x="236" y="115"/>
                  <a:pt x="236" y="115"/>
                </a:cubicBezTo>
                <a:cubicBezTo>
                  <a:pt x="235" y="115"/>
                  <a:pt x="234" y="116"/>
                  <a:pt x="234" y="116"/>
                </a:cubicBezTo>
                <a:cubicBezTo>
                  <a:pt x="233" y="115"/>
                  <a:pt x="232" y="114"/>
                  <a:pt x="232" y="114"/>
                </a:cubicBezTo>
                <a:cubicBezTo>
                  <a:pt x="229" y="112"/>
                  <a:pt x="229" y="115"/>
                  <a:pt x="229" y="117"/>
                </a:cubicBezTo>
                <a:cubicBezTo>
                  <a:pt x="224" y="118"/>
                  <a:pt x="219" y="119"/>
                  <a:pt x="219" y="119"/>
                </a:cubicBezTo>
                <a:cubicBezTo>
                  <a:pt x="221" y="120"/>
                  <a:pt x="228" y="118"/>
                  <a:pt x="232" y="117"/>
                </a:cubicBezTo>
                <a:cubicBezTo>
                  <a:pt x="232" y="118"/>
                  <a:pt x="232" y="119"/>
                  <a:pt x="231" y="121"/>
                </a:cubicBezTo>
                <a:cubicBezTo>
                  <a:pt x="231" y="121"/>
                  <a:pt x="230" y="121"/>
                  <a:pt x="229" y="121"/>
                </a:cubicBezTo>
                <a:cubicBezTo>
                  <a:pt x="229" y="121"/>
                  <a:pt x="229" y="121"/>
                  <a:pt x="229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19"/>
                  <a:pt x="229" y="119"/>
                  <a:pt x="229" y="119"/>
                </a:cubicBezTo>
                <a:cubicBezTo>
                  <a:pt x="229" y="119"/>
                  <a:pt x="228" y="120"/>
                  <a:pt x="228" y="122"/>
                </a:cubicBezTo>
                <a:cubicBezTo>
                  <a:pt x="221" y="123"/>
                  <a:pt x="214" y="124"/>
                  <a:pt x="208" y="125"/>
                </a:cubicBezTo>
                <a:close/>
                <a:moveTo>
                  <a:pt x="93" y="140"/>
                </a:moveTo>
                <a:cubicBezTo>
                  <a:pt x="93" y="141"/>
                  <a:pt x="93" y="140"/>
                  <a:pt x="93" y="140"/>
                </a:cubicBezTo>
                <a:close/>
                <a:moveTo>
                  <a:pt x="101" y="139"/>
                </a:moveTo>
                <a:cubicBezTo>
                  <a:pt x="101" y="140"/>
                  <a:pt x="101" y="138"/>
                  <a:pt x="101" y="139"/>
                </a:cubicBezTo>
                <a:close/>
                <a:moveTo>
                  <a:pt x="104" y="138"/>
                </a:moveTo>
                <a:cubicBezTo>
                  <a:pt x="104" y="140"/>
                  <a:pt x="104" y="137"/>
                  <a:pt x="104" y="138"/>
                </a:cubicBezTo>
                <a:close/>
                <a:moveTo>
                  <a:pt x="109" y="137"/>
                </a:moveTo>
                <a:cubicBezTo>
                  <a:pt x="109" y="137"/>
                  <a:pt x="108" y="136"/>
                  <a:pt x="109" y="137"/>
                </a:cubicBezTo>
                <a:close/>
                <a:moveTo>
                  <a:pt x="141" y="133"/>
                </a:moveTo>
                <a:cubicBezTo>
                  <a:pt x="142" y="131"/>
                  <a:pt x="142" y="133"/>
                  <a:pt x="142" y="133"/>
                </a:cubicBezTo>
                <a:cubicBezTo>
                  <a:pt x="143" y="134"/>
                  <a:pt x="140" y="133"/>
                  <a:pt x="141" y="133"/>
                </a:cubicBezTo>
                <a:close/>
                <a:moveTo>
                  <a:pt x="23" y="117"/>
                </a:moveTo>
                <a:cubicBezTo>
                  <a:pt x="22" y="117"/>
                  <a:pt x="25" y="117"/>
                  <a:pt x="23" y="117"/>
                </a:cubicBezTo>
                <a:close/>
                <a:moveTo>
                  <a:pt x="49" y="79"/>
                </a:moveTo>
                <a:cubicBezTo>
                  <a:pt x="46" y="81"/>
                  <a:pt x="50" y="78"/>
                  <a:pt x="49" y="79"/>
                </a:cubicBezTo>
                <a:close/>
                <a:moveTo>
                  <a:pt x="74" y="76"/>
                </a:moveTo>
                <a:cubicBezTo>
                  <a:pt x="74" y="76"/>
                  <a:pt x="74" y="74"/>
                  <a:pt x="74" y="76"/>
                </a:cubicBezTo>
                <a:close/>
                <a:moveTo>
                  <a:pt x="84" y="74"/>
                </a:moveTo>
                <a:cubicBezTo>
                  <a:pt x="85" y="74"/>
                  <a:pt x="84" y="73"/>
                  <a:pt x="84" y="74"/>
                </a:cubicBezTo>
                <a:close/>
                <a:moveTo>
                  <a:pt x="87" y="74"/>
                </a:moveTo>
                <a:cubicBezTo>
                  <a:pt x="87" y="74"/>
                  <a:pt x="87" y="73"/>
                  <a:pt x="87" y="74"/>
                </a:cubicBezTo>
                <a:close/>
                <a:moveTo>
                  <a:pt x="106" y="71"/>
                </a:moveTo>
                <a:cubicBezTo>
                  <a:pt x="107" y="71"/>
                  <a:pt x="108" y="71"/>
                  <a:pt x="108" y="71"/>
                </a:cubicBezTo>
                <a:cubicBezTo>
                  <a:pt x="108" y="72"/>
                  <a:pt x="106" y="72"/>
                  <a:pt x="106" y="71"/>
                </a:cubicBezTo>
                <a:close/>
                <a:moveTo>
                  <a:pt x="110" y="71"/>
                </a:move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lose/>
                <a:moveTo>
                  <a:pt x="238" y="26"/>
                </a:moveTo>
                <a:cubicBezTo>
                  <a:pt x="237" y="26"/>
                  <a:pt x="241" y="26"/>
                  <a:pt x="238" y="26"/>
                </a:cubicBezTo>
                <a:close/>
                <a:moveTo>
                  <a:pt x="255" y="22"/>
                </a:moveTo>
                <a:cubicBezTo>
                  <a:pt x="255" y="23"/>
                  <a:pt x="257" y="20"/>
                  <a:pt x="255" y="22"/>
                </a:cubicBezTo>
                <a:close/>
                <a:moveTo>
                  <a:pt x="259" y="23"/>
                </a:moveTo>
                <a:cubicBezTo>
                  <a:pt x="259" y="23"/>
                  <a:pt x="259" y="22"/>
                  <a:pt x="259" y="23"/>
                </a:cubicBezTo>
                <a:close/>
                <a:moveTo>
                  <a:pt x="260" y="23"/>
                </a:moveTo>
                <a:cubicBezTo>
                  <a:pt x="259" y="24"/>
                  <a:pt x="260" y="22"/>
                  <a:pt x="260" y="23"/>
                </a:cubicBezTo>
                <a:close/>
                <a:moveTo>
                  <a:pt x="262" y="26"/>
                </a:moveTo>
                <a:cubicBezTo>
                  <a:pt x="262" y="27"/>
                  <a:pt x="262" y="25"/>
                  <a:pt x="262" y="26"/>
                </a:cubicBezTo>
                <a:close/>
                <a:moveTo>
                  <a:pt x="263" y="27"/>
                </a:moveTo>
                <a:cubicBezTo>
                  <a:pt x="262" y="28"/>
                  <a:pt x="264" y="26"/>
                  <a:pt x="263" y="27"/>
                </a:cubicBezTo>
                <a:close/>
                <a:moveTo>
                  <a:pt x="272" y="32"/>
                </a:moveTo>
                <a:cubicBezTo>
                  <a:pt x="271" y="34"/>
                  <a:pt x="273" y="32"/>
                  <a:pt x="272" y="32"/>
                </a:cubicBezTo>
                <a:close/>
                <a:moveTo>
                  <a:pt x="295" y="61"/>
                </a:moveTo>
                <a:cubicBezTo>
                  <a:pt x="294" y="60"/>
                  <a:pt x="296" y="62"/>
                  <a:pt x="295" y="61"/>
                </a:cubicBezTo>
                <a:close/>
                <a:moveTo>
                  <a:pt x="292" y="65"/>
                </a:moveTo>
                <a:cubicBezTo>
                  <a:pt x="293" y="64"/>
                  <a:pt x="293" y="64"/>
                  <a:pt x="294" y="63"/>
                </a:cubicBezTo>
                <a:cubicBezTo>
                  <a:pt x="295" y="63"/>
                  <a:pt x="290" y="68"/>
                  <a:pt x="292" y="65"/>
                </a:cubicBezTo>
                <a:close/>
                <a:moveTo>
                  <a:pt x="292" y="70"/>
                </a:moveTo>
                <a:cubicBezTo>
                  <a:pt x="291" y="69"/>
                  <a:pt x="292" y="70"/>
                  <a:pt x="292" y="70"/>
                </a:cubicBezTo>
                <a:close/>
                <a:moveTo>
                  <a:pt x="285" y="80"/>
                </a:moveTo>
                <a:cubicBezTo>
                  <a:pt x="285" y="79"/>
                  <a:pt x="286" y="78"/>
                  <a:pt x="287" y="78"/>
                </a:cubicBezTo>
                <a:cubicBezTo>
                  <a:pt x="287" y="78"/>
                  <a:pt x="285" y="82"/>
                  <a:pt x="285" y="80"/>
                </a:cubicBezTo>
                <a:close/>
                <a:moveTo>
                  <a:pt x="269" y="124"/>
                </a:moveTo>
                <a:cubicBezTo>
                  <a:pt x="269" y="124"/>
                  <a:pt x="269" y="125"/>
                  <a:pt x="269" y="125"/>
                </a:cubicBezTo>
                <a:cubicBezTo>
                  <a:pt x="269" y="125"/>
                  <a:pt x="269" y="125"/>
                  <a:pt x="269" y="125"/>
                </a:cubicBezTo>
                <a:cubicBezTo>
                  <a:pt x="269" y="125"/>
                  <a:pt x="269" y="124"/>
                  <a:pt x="269" y="124"/>
                </a:cubicBezTo>
                <a:cubicBezTo>
                  <a:pt x="269" y="124"/>
                  <a:pt x="268" y="124"/>
                  <a:pt x="268" y="124"/>
                </a:cubicBezTo>
                <a:cubicBezTo>
                  <a:pt x="268" y="123"/>
                  <a:pt x="269" y="123"/>
                  <a:pt x="269" y="123"/>
                </a:cubicBezTo>
                <a:cubicBezTo>
                  <a:pt x="269" y="123"/>
                  <a:pt x="269" y="124"/>
                  <a:pt x="269" y="124"/>
                </a:cubicBezTo>
                <a:cubicBezTo>
                  <a:pt x="269" y="124"/>
                  <a:pt x="269" y="125"/>
                  <a:pt x="269" y="125"/>
                </a:cubicBezTo>
                <a:cubicBezTo>
                  <a:pt x="269" y="124"/>
                  <a:pt x="269" y="124"/>
                  <a:pt x="269" y="124"/>
                </a:cubicBezTo>
                <a:cubicBezTo>
                  <a:pt x="269" y="124"/>
                  <a:pt x="269" y="124"/>
                  <a:pt x="269" y="124"/>
                </a:cubicBezTo>
                <a:close/>
                <a:moveTo>
                  <a:pt x="267" y="136"/>
                </a:moveTo>
                <a:cubicBezTo>
                  <a:pt x="267" y="136"/>
                  <a:pt x="267" y="136"/>
                  <a:pt x="267" y="136"/>
                </a:cubicBezTo>
                <a:cubicBezTo>
                  <a:pt x="267" y="136"/>
                  <a:pt x="267" y="136"/>
                  <a:pt x="267" y="136"/>
                </a:cubicBezTo>
                <a:cubicBezTo>
                  <a:pt x="267" y="137"/>
                  <a:pt x="268" y="137"/>
                  <a:pt x="267" y="136"/>
                </a:cubicBezTo>
                <a:close/>
                <a:moveTo>
                  <a:pt x="267" y="129"/>
                </a:moveTo>
                <a:cubicBezTo>
                  <a:pt x="267" y="129"/>
                  <a:pt x="267" y="129"/>
                  <a:pt x="267" y="129"/>
                </a:cubicBezTo>
                <a:cubicBezTo>
                  <a:pt x="267" y="129"/>
                  <a:pt x="267" y="129"/>
                  <a:pt x="267" y="129"/>
                </a:cubicBezTo>
                <a:cubicBezTo>
                  <a:pt x="267" y="129"/>
                  <a:pt x="267" y="129"/>
                  <a:pt x="267" y="129"/>
                </a:cubicBezTo>
                <a:close/>
                <a:moveTo>
                  <a:pt x="267" y="138"/>
                </a:moveTo>
                <a:cubicBezTo>
                  <a:pt x="266" y="137"/>
                  <a:pt x="268" y="139"/>
                  <a:pt x="267" y="138"/>
                </a:cubicBezTo>
                <a:close/>
                <a:moveTo>
                  <a:pt x="267" y="127"/>
                </a:moveTo>
                <a:cubicBezTo>
                  <a:pt x="268" y="126"/>
                  <a:pt x="268" y="126"/>
                  <a:pt x="269" y="125"/>
                </a:cubicBezTo>
                <a:cubicBezTo>
                  <a:pt x="269" y="126"/>
                  <a:pt x="268" y="126"/>
                  <a:pt x="268" y="126"/>
                </a:cubicBezTo>
                <a:cubicBezTo>
                  <a:pt x="268" y="126"/>
                  <a:pt x="267" y="126"/>
                  <a:pt x="267" y="127"/>
                </a:cubicBezTo>
                <a:close/>
                <a:moveTo>
                  <a:pt x="269" y="123"/>
                </a:moveTo>
                <a:cubicBezTo>
                  <a:pt x="270" y="120"/>
                  <a:pt x="271" y="118"/>
                  <a:pt x="273" y="116"/>
                </a:cubicBezTo>
                <a:cubicBezTo>
                  <a:pt x="272" y="118"/>
                  <a:pt x="271" y="121"/>
                  <a:pt x="269" y="124"/>
                </a:cubicBezTo>
                <a:cubicBezTo>
                  <a:pt x="269" y="124"/>
                  <a:pt x="269" y="123"/>
                  <a:pt x="269" y="123"/>
                </a:cubicBezTo>
                <a:close/>
                <a:moveTo>
                  <a:pt x="265" y="116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4" y="115"/>
                  <a:pt x="264" y="116"/>
                  <a:pt x="265" y="116"/>
                </a:cubicBezTo>
                <a:cubicBezTo>
                  <a:pt x="264" y="116"/>
                  <a:pt x="264" y="117"/>
                  <a:pt x="264" y="117"/>
                </a:cubicBezTo>
                <a:cubicBezTo>
                  <a:pt x="264" y="117"/>
                  <a:pt x="263" y="117"/>
                  <a:pt x="263" y="116"/>
                </a:cubicBezTo>
                <a:cubicBezTo>
                  <a:pt x="263" y="116"/>
                  <a:pt x="264" y="115"/>
                  <a:pt x="264" y="115"/>
                </a:cubicBezTo>
                <a:cubicBezTo>
                  <a:pt x="263" y="115"/>
                  <a:pt x="263" y="115"/>
                  <a:pt x="262" y="116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2" y="115"/>
                  <a:pt x="263" y="115"/>
                  <a:pt x="263" y="114"/>
                </a:cubicBezTo>
                <a:cubicBezTo>
                  <a:pt x="263" y="114"/>
                  <a:pt x="264" y="115"/>
                  <a:pt x="264" y="115"/>
                </a:cubicBezTo>
                <a:cubicBezTo>
                  <a:pt x="264" y="115"/>
                  <a:pt x="264" y="114"/>
                  <a:pt x="263" y="113"/>
                </a:cubicBezTo>
                <a:cubicBezTo>
                  <a:pt x="264" y="112"/>
                  <a:pt x="264" y="111"/>
                  <a:pt x="265" y="112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1"/>
                  <a:pt x="268" y="105"/>
                  <a:pt x="269" y="106"/>
                </a:cubicBezTo>
                <a:cubicBezTo>
                  <a:pt x="269" y="106"/>
                  <a:pt x="269" y="107"/>
                  <a:pt x="269" y="107"/>
                </a:cubicBezTo>
                <a:cubicBezTo>
                  <a:pt x="270" y="107"/>
                  <a:pt x="271" y="104"/>
                  <a:pt x="271" y="102"/>
                </a:cubicBezTo>
                <a:cubicBezTo>
                  <a:pt x="271" y="103"/>
                  <a:pt x="270" y="102"/>
                  <a:pt x="270" y="101"/>
                </a:cubicBezTo>
                <a:cubicBezTo>
                  <a:pt x="270" y="101"/>
                  <a:pt x="272" y="99"/>
                  <a:pt x="274" y="97"/>
                </a:cubicBezTo>
                <a:cubicBezTo>
                  <a:pt x="274" y="97"/>
                  <a:pt x="274" y="97"/>
                  <a:pt x="273" y="97"/>
                </a:cubicBezTo>
                <a:cubicBezTo>
                  <a:pt x="273" y="97"/>
                  <a:pt x="274" y="97"/>
                  <a:pt x="274" y="97"/>
                </a:cubicBezTo>
                <a:cubicBezTo>
                  <a:pt x="276" y="95"/>
                  <a:pt x="277" y="94"/>
                  <a:pt x="276" y="94"/>
                </a:cubicBezTo>
                <a:cubicBezTo>
                  <a:pt x="276" y="94"/>
                  <a:pt x="275" y="95"/>
                  <a:pt x="275" y="95"/>
                </a:cubicBezTo>
                <a:cubicBezTo>
                  <a:pt x="275" y="95"/>
                  <a:pt x="274" y="93"/>
                  <a:pt x="274" y="94"/>
                </a:cubicBezTo>
                <a:cubicBezTo>
                  <a:pt x="275" y="92"/>
                  <a:pt x="278" y="91"/>
                  <a:pt x="279" y="90"/>
                </a:cubicBezTo>
                <a:cubicBezTo>
                  <a:pt x="279" y="90"/>
                  <a:pt x="277" y="89"/>
                  <a:pt x="278" y="88"/>
                </a:cubicBezTo>
                <a:cubicBezTo>
                  <a:pt x="281" y="87"/>
                  <a:pt x="282" y="86"/>
                  <a:pt x="284" y="82"/>
                </a:cubicBezTo>
                <a:cubicBezTo>
                  <a:pt x="283" y="82"/>
                  <a:pt x="285" y="80"/>
                  <a:pt x="285" y="81"/>
                </a:cubicBezTo>
                <a:cubicBezTo>
                  <a:pt x="278" y="92"/>
                  <a:pt x="271" y="104"/>
                  <a:pt x="265" y="116"/>
                </a:cubicBezTo>
                <a:close/>
                <a:moveTo>
                  <a:pt x="262" y="119"/>
                </a:moveTo>
                <a:cubicBezTo>
                  <a:pt x="263" y="119"/>
                  <a:pt x="263" y="119"/>
                  <a:pt x="263" y="119"/>
                </a:cubicBezTo>
                <a:cubicBezTo>
                  <a:pt x="263" y="119"/>
                  <a:pt x="263" y="119"/>
                  <a:pt x="263" y="119"/>
                </a:cubicBezTo>
                <a:cubicBezTo>
                  <a:pt x="263" y="119"/>
                  <a:pt x="263" y="119"/>
                  <a:pt x="263" y="120"/>
                </a:cubicBezTo>
                <a:cubicBezTo>
                  <a:pt x="263" y="119"/>
                  <a:pt x="263" y="119"/>
                  <a:pt x="262" y="119"/>
                </a:cubicBezTo>
                <a:close/>
                <a:moveTo>
                  <a:pt x="263" y="120"/>
                </a:moveTo>
                <a:cubicBezTo>
                  <a:pt x="263" y="120"/>
                  <a:pt x="262" y="120"/>
                  <a:pt x="262" y="120"/>
                </a:cubicBezTo>
                <a:cubicBezTo>
                  <a:pt x="262" y="120"/>
                  <a:pt x="262" y="120"/>
                  <a:pt x="262" y="120"/>
                </a:cubicBezTo>
                <a:cubicBezTo>
                  <a:pt x="262" y="119"/>
                  <a:pt x="262" y="119"/>
                  <a:pt x="262" y="119"/>
                </a:cubicBezTo>
                <a:cubicBezTo>
                  <a:pt x="262" y="120"/>
                  <a:pt x="262" y="120"/>
                  <a:pt x="263" y="120"/>
                </a:cubicBezTo>
                <a:close/>
                <a:moveTo>
                  <a:pt x="264" y="111"/>
                </a:moveTo>
                <a:cubicBezTo>
                  <a:pt x="262" y="110"/>
                  <a:pt x="264" y="112"/>
                  <a:pt x="264" y="111"/>
                </a:cubicBezTo>
                <a:close/>
                <a:moveTo>
                  <a:pt x="269" y="105"/>
                </a:moveTo>
                <a:cubicBezTo>
                  <a:pt x="268" y="105"/>
                  <a:pt x="270" y="106"/>
                  <a:pt x="269" y="105"/>
                </a:cubicBezTo>
                <a:close/>
                <a:moveTo>
                  <a:pt x="270" y="104"/>
                </a:moveTo>
                <a:cubicBezTo>
                  <a:pt x="269" y="104"/>
                  <a:pt x="271" y="104"/>
                  <a:pt x="270" y="104"/>
                </a:cubicBezTo>
                <a:close/>
                <a:moveTo>
                  <a:pt x="283" y="81"/>
                </a:moveTo>
                <a:cubicBezTo>
                  <a:pt x="283" y="81"/>
                  <a:pt x="283" y="81"/>
                  <a:pt x="283" y="81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81"/>
                  <a:pt x="283" y="81"/>
                  <a:pt x="283" y="81"/>
                </a:cubicBezTo>
                <a:close/>
                <a:moveTo>
                  <a:pt x="283" y="80"/>
                </a:moveTo>
                <a:cubicBezTo>
                  <a:pt x="284" y="80"/>
                  <a:pt x="284" y="80"/>
                  <a:pt x="284" y="80"/>
                </a:cubicBezTo>
                <a:cubicBezTo>
                  <a:pt x="283" y="80"/>
                  <a:pt x="284" y="80"/>
                  <a:pt x="284" y="80"/>
                </a:cubicBezTo>
                <a:cubicBezTo>
                  <a:pt x="284" y="80"/>
                  <a:pt x="284" y="80"/>
                  <a:pt x="283" y="80"/>
                </a:cubicBezTo>
                <a:close/>
                <a:moveTo>
                  <a:pt x="259" y="124"/>
                </a:moveTo>
                <a:cubicBezTo>
                  <a:pt x="258" y="124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7" y="125"/>
                  <a:pt x="258" y="125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55" y="135"/>
                  <a:pt x="250" y="144"/>
                  <a:pt x="245" y="153"/>
                </a:cubicBezTo>
                <a:cubicBezTo>
                  <a:pt x="243" y="155"/>
                  <a:pt x="242" y="157"/>
                  <a:pt x="240" y="160"/>
                </a:cubicBezTo>
                <a:cubicBezTo>
                  <a:pt x="239" y="160"/>
                  <a:pt x="238" y="159"/>
                  <a:pt x="238" y="159"/>
                </a:cubicBezTo>
                <a:cubicBezTo>
                  <a:pt x="237" y="160"/>
                  <a:pt x="236" y="161"/>
                  <a:pt x="235" y="162"/>
                </a:cubicBezTo>
                <a:cubicBezTo>
                  <a:pt x="235" y="160"/>
                  <a:pt x="234" y="159"/>
                  <a:pt x="233" y="159"/>
                </a:cubicBezTo>
                <a:cubicBezTo>
                  <a:pt x="233" y="156"/>
                  <a:pt x="234" y="154"/>
                  <a:pt x="234" y="153"/>
                </a:cubicBezTo>
                <a:cubicBezTo>
                  <a:pt x="234" y="153"/>
                  <a:pt x="233" y="153"/>
                  <a:pt x="233" y="153"/>
                </a:cubicBezTo>
                <a:cubicBezTo>
                  <a:pt x="233" y="153"/>
                  <a:pt x="233" y="153"/>
                  <a:pt x="233" y="153"/>
                </a:cubicBezTo>
                <a:cubicBezTo>
                  <a:pt x="233" y="151"/>
                  <a:pt x="234" y="148"/>
                  <a:pt x="234" y="145"/>
                </a:cubicBezTo>
                <a:cubicBezTo>
                  <a:pt x="234" y="145"/>
                  <a:pt x="233" y="145"/>
                  <a:pt x="234" y="145"/>
                </a:cubicBezTo>
                <a:cubicBezTo>
                  <a:pt x="234" y="145"/>
                  <a:pt x="234" y="145"/>
                  <a:pt x="234" y="145"/>
                </a:cubicBezTo>
                <a:cubicBezTo>
                  <a:pt x="235" y="143"/>
                  <a:pt x="235" y="141"/>
                  <a:pt x="235" y="141"/>
                </a:cubicBezTo>
                <a:cubicBezTo>
                  <a:pt x="235" y="141"/>
                  <a:pt x="235" y="141"/>
                  <a:pt x="235" y="142"/>
                </a:cubicBezTo>
                <a:cubicBezTo>
                  <a:pt x="236" y="139"/>
                  <a:pt x="239" y="132"/>
                  <a:pt x="240" y="126"/>
                </a:cubicBezTo>
                <a:cubicBezTo>
                  <a:pt x="241" y="126"/>
                  <a:pt x="242" y="126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7" y="125"/>
                  <a:pt x="251" y="124"/>
                  <a:pt x="255" y="123"/>
                </a:cubicBezTo>
                <a:cubicBezTo>
                  <a:pt x="254" y="124"/>
                  <a:pt x="254" y="125"/>
                  <a:pt x="253" y="126"/>
                </a:cubicBezTo>
                <a:cubicBezTo>
                  <a:pt x="253" y="126"/>
                  <a:pt x="253" y="126"/>
                  <a:pt x="253" y="127"/>
                </a:cubicBezTo>
                <a:cubicBezTo>
                  <a:pt x="253" y="127"/>
                  <a:pt x="253" y="127"/>
                  <a:pt x="253" y="127"/>
                </a:cubicBezTo>
                <a:cubicBezTo>
                  <a:pt x="251" y="129"/>
                  <a:pt x="248" y="135"/>
                  <a:pt x="248" y="135"/>
                </a:cubicBezTo>
                <a:cubicBezTo>
                  <a:pt x="248" y="135"/>
                  <a:pt x="248" y="137"/>
                  <a:pt x="248" y="137"/>
                </a:cubicBezTo>
                <a:cubicBezTo>
                  <a:pt x="248" y="137"/>
                  <a:pt x="249" y="135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54" y="128"/>
                  <a:pt x="255" y="125"/>
                  <a:pt x="257" y="123"/>
                </a:cubicBezTo>
                <a:cubicBezTo>
                  <a:pt x="258" y="123"/>
                  <a:pt x="258" y="123"/>
                  <a:pt x="259" y="122"/>
                </a:cubicBezTo>
                <a:cubicBezTo>
                  <a:pt x="259" y="123"/>
                  <a:pt x="259" y="123"/>
                  <a:pt x="259" y="123"/>
                </a:cubicBezTo>
                <a:cubicBezTo>
                  <a:pt x="259" y="123"/>
                  <a:pt x="259" y="123"/>
                  <a:pt x="259" y="122"/>
                </a:cubicBezTo>
                <a:cubicBezTo>
                  <a:pt x="260" y="122"/>
                  <a:pt x="261" y="122"/>
                  <a:pt x="261" y="122"/>
                </a:cubicBezTo>
                <a:cubicBezTo>
                  <a:pt x="261" y="122"/>
                  <a:pt x="261" y="123"/>
                  <a:pt x="261" y="123"/>
                </a:cubicBezTo>
                <a:cubicBezTo>
                  <a:pt x="260" y="123"/>
                  <a:pt x="259" y="124"/>
                  <a:pt x="259" y="124"/>
                </a:cubicBezTo>
                <a:cubicBezTo>
                  <a:pt x="259" y="124"/>
                  <a:pt x="259" y="124"/>
                  <a:pt x="259" y="124"/>
                </a:cubicBezTo>
                <a:close/>
                <a:moveTo>
                  <a:pt x="253" y="160"/>
                </a:moveTo>
                <a:cubicBezTo>
                  <a:pt x="252" y="160"/>
                  <a:pt x="252" y="161"/>
                  <a:pt x="253" y="160"/>
                </a:cubicBezTo>
                <a:cubicBezTo>
                  <a:pt x="252" y="161"/>
                  <a:pt x="249" y="162"/>
                  <a:pt x="249" y="163"/>
                </a:cubicBezTo>
                <a:cubicBezTo>
                  <a:pt x="249" y="162"/>
                  <a:pt x="250" y="161"/>
                  <a:pt x="251" y="159"/>
                </a:cubicBezTo>
                <a:cubicBezTo>
                  <a:pt x="252" y="159"/>
                  <a:pt x="252" y="159"/>
                  <a:pt x="251" y="159"/>
                </a:cubicBezTo>
                <a:cubicBezTo>
                  <a:pt x="252" y="159"/>
                  <a:pt x="252" y="158"/>
                  <a:pt x="252" y="158"/>
                </a:cubicBezTo>
                <a:cubicBezTo>
                  <a:pt x="250" y="156"/>
                  <a:pt x="253" y="157"/>
                  <a:pt x="253" y="157"/>
                </a:cubicBezTo>
                <a:cubicBezTo>
                  <a:pt x="253" y="157"/>
                  <a:pt x="253" y="159"/>
                  <a:pt x="253" y="160"/>
                </a:cubicBezTo>
                <a:cubicBezTo>
                  <a:pt x="253" y="160"/>
                  <a:pt x="253" y="160"/>
                  <a:pt x="253" y="160"/>
                </a:cubicBezTo>
                <a:cubicBezTo>
                  <a:pt x="253" y="160"/>
                  <a:pt x="253" y="160"/>
                  <a:pt x="253" y="160"/>
                </a:cubicBezTo>
                <a:close/>
                <a:moveTo>
                  <a:pt x="246" y="158"/>
                </a:moveTo>
                <a:cubicBezTo>
                  <a:pt x="245" y="156"/>
                  <a:pt x="247" y="159"/>
                  <a:pt x="246" y="158"/>
                </a:cubicBezTo>
                <a:close/>
                <a:moveTo>
                  <a:pt x="246" y="156"/>
                </a:moveTo>
                <a:cubicBezTo>
                  <a:pt x="245" y="155"/>
                  <a:pt x="247" y="156"/>
                  <a:pt x="246" y="156"/>
                </a:cubicBezTo>
                <a:close/>
                <a:moveTo>
                  <a:pt x="247" y="157"/>
                </a:moveTo>
                <a:cubicBezTo>
                  <a:pt x="245" y="155"/>
                  <a:pt x="248" y="158"/>
                  <a:pt x="247" y="157"/>
                </a:cubicBezTo>
                <a:close/>
                <a:moveTo>
                  <a:pt x="243" y="160"/>
                </a:moveTo>
                <a:cubicBezTo>
                  <a:pt x="242" y="159"/>
                  <a:pt x="244" y="161"/>
                  <a:pt x="243" y="160"/>
                </a:cubicBezTo>
                <a:close/>
                <a:moveTo>
                  <a:pt x="240" y="163"/>
                </a:moveTo>
                <a:cubicBezTo>
                  <a:pt x="239" y="162"/>
                  <a:pt x="240" y="164"/>
                  <a:pt x="240" y="163"/>
                </a:cubicBezTo>
                <a:close/>
                <a:moveTo>
                  <a:pt x="239" y="179"/>
                </a:moveTo>
                <a:cubicBezTo>
                  <a:pt x="239" y="179"/>
                  <a:pt x="240" y="180"/>
                  <a:pt x="239" y="179"/>
                </a:cubicBezTo>
                <a:close/>
                <a:moveTo>
                  <a:pt x="239" y="167"/>
                </a:moveTo>
                <a:cubicBezTo>
                  <a:pt x="236" y="166"/>
                  <a:pt x="238" y="167"/>
                  <a:pt x="238" y="167"/>
                </a:cubicBezTo>
                <a:cubicBezTo>
                  <a:pt x="238" y="167"/>
                  <a:pt x="238" y="167"/>
                  <a:pt x="238" y="167"/>
                </a:cubicBezTo>
                <a:cubicBezTo>
                  <a:pt x="238" y="167"/>
                  <a:pt x="237" y="166"/>
                  <a:pt x="236" y="166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7" y="166"/>
                  <a:pt x="238" y="167"/>
                  <a:pt x="239" y="167"/>
                </a:cubicBezTo>
                <a:close/>
                <a:moveTo>
                  <a:pt x="238" y="164"/>
                </a:moveTo>
                <a:cubicBezTo>
                  <a:pt x="237" y="164"/>
                  <a:pt x="238" y="165"/>
                  <a:pt x="238" y="164"/>
                </a:cubicBezTo>
                <a:close/>
                <a:moveTo>
                  <a:pt x="239" y="161"/>
                </a:moveTo>
                <a:cubicBezTo>
                  <a:pt x="238" y="161"/>
                  <a:pt x="240" y="161"/>
                  <a:pt x="239" y="161"/>
                </a:cubicBezTo>
                <a:close/>
                <a:moveTo>
                  <a:pt x="239" y="167"/>
                </a:moveTo>
                <a:cubicBezTo>
                  <a:pt x="239" y="167"/>
                  <a:pt x="239" y="167"/>
                  <a:pt x="239" y="167"/>
                </a:cubicBezTo>
                <a:cubicBezTo>
                  <a:pt x="237" y="167"/>
                  <a:pt x="238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7"/>
                </a:cubicBezTo>
                <a:cubicBezTo>
                  <a:pt x="239" y="167"/>
                  <a:pt x="239" y="167"/>
                  <a:pt x="239" y="168"/>
                </a:cubicBezTo>
                <a:cubicBezTo>
                  <a:pt x="239" y="168"/>
                  <a:pt x="239" y="168"/>
                  <a:pt x="239" y="168"/>
                </a:cubicBezTo>
                <a:cubicBezTo>
                  <a:pt x="238" y="167"/>
                  <a:pt x="237" y="167"/>
                  <a:pt x="236" y="167"/>
                </a:cubicBezTo>
                <a:cubicBezTo>
                  <a:pt x="236" y="167"/>
                  <a:pt x="236" y="167"/>
                  <a:pt x="236" y="166"/>
                </a:cubicBezTo>
                <a:cubicBezTo>
                  <a:pt x="237" y="167"/>
                  <a:pt x="238" y="167"/>
                  <a:pt x="239" y="167"/>
                </a:cubicBezTo>
                <a:close/>
                <a:moveTo>
                  <a:pt x="236" y="163"/>
                </a:moveTo>
                <a:cubicBezTo>
                  <a:pt x="235" y="162"/>
                  <a:pt x="237" y="163"/>
                  <a:pt x="236" y="163"/>
                </a:cubicBezTo>
                <a:close/>
                <a:moveTo>
                  <a:pt x="232" y="127"/>
                </a:moveTo>
                <a:cubicBezTo>
                  <a:pt x="232" y="130"/>
                  <a:pt x="231" y="133"/>
                  <a:pt x="230" y="137"/>
                </a:cubicBezTo>
                <a:cubicBezTo>
                  <a:pt x="229" y="137"/>
                  <a:pt x="229" y="137"/>
                  <a:pt x="228" y="137"/>
                </a:cubicBezTo>
                <a:cubicBezTo>
                  <a:pt x="228" y="136"/>
                  <a:pt x="228" y="134"/>
                  <a:pt x="227" y="133"/>
                </a:cubicBezTo>
                <a:cubicBezTo>
                  <a:pt x="228" y="132"/>
                  <a:pt x="228" y="131"/>
                  <a:pt x="228" y="130"/>
                </a:cubicBezTo>
                <a:cubicBezTo>
                  <a:pt x="228" y="129"/>
                  <a:pt x="228" y="129"/>
                  <a:pt x="228" y="128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8" y="128"/>
                  <a:pt x="228" y="128"/>
                  <a:pt x="228" y="127"/>
                </a:cubicBezTo>
                <a:cubicBezTo>
                  <a:pt x="229" y="127"/>
                  <a:pt x="229" y="128"/>
                  <a:pt x="229" y="128"/>
                </a:cubicBezTo>
                <a:cubicBezTo>
                  <a:pt x="229" y="128"/>
                  <a:pt x="229" y="127"/>
                  <a:pt x="228" y="127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9" y="127"/>
                  <a:pt x="229" y="127"/>
                  <a:pt x="230" y="127"/>
                </a:cubicBezTo>
                <a:cubicBezTo>
                  <a:pt x="229" y="129"/>
                  <a:pt x="229" y="131"/>
                  <a:pt x="229" y="131"/>
                </a:cubicBezTo>
                <a:cubicBezTo>
                  <a:pt x="230" y="131"/>
                  <a:pt x="230" y="129"/>
                  <a:pt x="231" y="127"/>
                </a:cubicBezTo>
                <a:cubicBezTo>
                  <a:pt x="232" y="126"/>
                  <a:pt x="232" y="126"/>
                  <a:pt x="233" y="126"/>
                </a:cubicBezTo>
                <a:cubicBezTo>
                  <a:pt x="233" y="127"/>
                  <a:pt x="233" y="127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lose/>
                <a:moveTo>
                  <a:pt x="232" y="142"/>
                </a:moveTo>
                <a:cubicBezTo>
                  <a:pt x="232" y="143"/>
                  <a:pt x="232" y="144"/>
                  <a:pt x="231" y="146"/>
                </a:cubicBezTo>
                <a:cubicBezTo>
                  <a:pt x="231" y="145"/>
                  <a:pt x="231" y="145"/>
                  <a:pt x="231" y="144"/>
                </a:cubicBezTo>
                <a:cubicBezTo>
                  <a:pt x="231" y="143"/>
                  <a:pt x="232" y="143"/>
                  <a:pt x="232" y="142"/>
                </a:cubicBezTo>
                <a:close/>
                <a:moveTo>
                  <a:pt x="232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160"/>
                  <a:pt x="231" y="160"/>
                  <a:pt x="232" y="160"/>
                </a:cubicBezTo>
                <a:close/>
                <a:moveTo>
                  <a:pt x="232" y="142"/>
                </a:moveTo>
                <a:cubicBezTo>
                  <a:pt x="231" y="142"/>
                  <a:pt x="232" y="139"/>
                  <a:pt x="232" y="140"/>
                </a:cubicBezTo>
                <a:cubicBezTo>
                  <a:pt x="232" y="140"/>
                  <a:pt x="232" y="141"/>
                  <a:pt x="232" y="142"/>
                </a:cubicBezTo>
                <a:close/>
                <a:moveTo>
                  <a:pt x="232" y="131"/>
                </a:moveTo>
                <a:cubicBezTo>
                  <a:pt x="232" y="131"/>
                  <a:pt x="232" y="131"/>
                  <a:pt x="232" y="131"/>
                </a:cubicBezTo>
                <a:cubicBezTo>
                  <a:pt x="232" y="131"/>
                  <a:pt x="231" y="130"/>
                  <a:pt x="232" y="131"/>
                </a:cubicBezTo>
                <a:close/>
                <a:moveTo>
                  <a:pt x="232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33" y="160"/>
                  <a:pt x="232" y="160"/>
                  <a:pt x="232" y="160"/>
                </a:cubicBezTo>
                <a:close/>
                <a:moveTo>
                  <a:pt x="228" y="156"/>
                </a:moveTo>
                <a:cubicBezTo>
                  <a:pt x="228" y="155"/>
                  <a:pt x="228" y="155"/>
                  <a:pt x="228" y="155"/>
                </a:cubicBezTo>
                <a:cubicBezTo>
                  <a:pt x="228" y="155"/>
                  <a:pt x="228" y="154"/>
                  <a:pt x="228" y="154"/>
                </a:cubicBezTo>
                <a:cubicBezTo>
                  <a:pt x="229" y="154"/>
                  <a:pt x="229" y="155"/>
                  <a:pt x="228" y="156"/>
                </a:cubicBezTo>
                <a:close/>
                <a:moveTo>
                  <a:pt x="229" y="125"/>
                </a:moveTo>
                <a:cubicBezTo>
                  <a:pt x="229" y="125"/>
                  <a:pt x="229" y="125"/>
                  <a:pt x="229" y="125"/>
                </a:cubicBezTo>
                <a:cubicBezTo>
                  <a:pt x="229" y="125"/>
                  <a:pt x="230" y="125"/>
                  <a:pt x="230" y="124"/>
                </a:cubicBezTo>
                <a:cubicBezTo>
                  <a:pt x="230" y="125"/>
                  <a:pt x="229" y="125"/>
                  <a:pt x="229" y="125"/>
                </a:cubicBezTo>
                <a:close/>
                <a:moveTo>
                  <a:pt x="232" y="115"/>
                </a:moveTo>
                <a:cubicBezTo>
                  <a:pt x="232" y="115"/>
                  <a:pt x="232" y="115"/>
                  <a:pt x="232" y="116"/>
                </a:cubicBezTo>
                <a:cubicBezTo>
                  <a:pt x="232" y="116"/>
                  <a:pt x="231" y="116"/>
                  <a:pt x="231" y="116"/>
                </a:cubicBezTo>
                <a:cubicBezTo>
                  <a:pt x="232" y="116"/>
                  <a:pt x="233" y="115"/>
                  <a:pt x="232" y="115"/>
                </a:cubicBezTo>
                <a:close/>
                <a:moveTo>
                  <a:pt x="234" y="117"/>
                </a:moveTo>
                <a:cubicBezTo>
                  <a:pt x="234" y="117"/>
                  <a:pt x="234" y="117"/>
                  <a:pt x="234" y="117"/>
                </a:cubicBezTo>
                <a:cubicBezTo>
                  <a:pt x="234" y="117"/>
                  <a:pt x="235" y="117"/>
                  <a:pt x="235" y="116"/>
                </a:cubicBezTo>
                <a:cubicBezTo>
                  <a:pt x="235" y="117"/>
                  <a:pt x="234" y="117"/>
                  <a:pt x="234" y="117"/>
                </a:cubicBezTo>
                <a:close/>
                <a:moveTo>
                  <a:pt x="235" y="131"/>
                </a:moveTo>
                <a:cubicBezTo>
                  <a:pt x="235" y="131"/>
                  <a:pt x="234" y="131"/>
                  <a:pt x="235" y="131"/>
                </a:cubicBezTo>
                <a:close/>
                <a:moveTo>
                  <a:pt x="234" y="118"/>
                </a:moveTo>
                <a:cubicBezTo>
                  <a:pt x="234" y="118"/>
                  <a:pt x="234" y="119"/>
                  <a:pt x="234" y="120"/>
                </a:cubicBezTo>
                <a:cubicBezTo>
                  <a:pt x="234" y="120"/>
                  <a:pt x="233" y="120"/>
                  <a:pt x="233" y="121"/>
                </a:cubicBezTo>
                <a:cubicBezTo>
                  <a:pt x="233" y="119"/>
                  <a:pt x="234" y="118"/>
                  <a:pt x="234" y="118"/>
                </a:cubicBezTo>
                <a:close/>
                <a:moveTo>
                  <a:pt x="234" y="123"/>
                </a:moveTo>
                <a:cubicBezTo>
                  <a:pt x="234" y="124"/>
                  <a:pt x="234" y="124"/>
                  <a:pt x="234" y="124"/>
                </a:cubicBezTo>
                <a:cubicBezTo>
                  <a:pt x="233" y="124"/>
                  <a:pt x="233" y="124"/>
                  <a:pt x="233" y="124"/>
                </a:cubicBezTo>
                <a:cubicBezTo>
                  <a:pt x="233" y="124"/>
                  <a:pt x="233" y="124"/>
                  <a:pt x="233" y="124"/>
                </a:cubicBezTo>
                <a:cubicBezTo>
                  <a:pt x="233" y="124"/>
                  <a:pt x="232" y="124"/>
                  <a:pt x="232" y="124"/>
                </a:cubicBezTo>
                <a:cubicBezTo>
                  <a:pt x="232" y="124"/>
                  <a:pt x="232" y="124"/>
                  <a:pt x="232" y="123"/>
                </a:cubicBezTo>
                <a:cubicBezTo>
                  <a:pt x="232" y="123"/>
                  <a:pt x="233" y="123"/>
                  <a:pt x="234" y="123"/>
                </a:cubicBezTo>
                <a:close/>
                <a:moveTo>
                  <a:pt x="233" y="127"/>
                </a:moveTo>
                <a:cubicBezTo>
                  <a:pt x="233" y="127"/>
                  <a:pt x="233" y="127"/>
                  <a:pt x="233" y="127"/>
                </a:cubicBezTo>
                <a:cubicBezTo>
                  <a:pt x="233" y="127"/>
                  <a:pt x="232" y="127"/>
                  <a:pt x="233" y="127"/>
                </a:cubicBezTo>
                <a:cubicBezTo>
                  <a:pt x="233" y="127"/>
                  <a:pt x="233" y="127"/>
                  <a:pt x="233" y="127"/>
                </a:cubicBezTo>
                <a:close/>
                <a:moveTo>
                  <a:pt x="233" y="137"/>
                </a:moveTo>
                <a:cubicBezTo>
                  <a:pt x="234" y="137"/>
                  <a:pt x="232" y="136"/>
                  <a:pt x="233" y="137"/>
                </a:cubicBezTo>
                <a:close/>
                <a:moveTo>
                  <a:pt x="233" y="163"/>
                </a:moveTo>
                <a:cubicBezTo>
                  <a:pt x="234" y="162"/>
                  <a:pt x="232" y="164"/>
                  <a:pt x="233" y="163"/>
                </a:cubicBezTo>
                <a:close/>
                <a:moveTo>
                  <a:pt x="236" y="132"/>
                </a:moveTo>
                <a:cubicBezTo>
                  <a:pt x="237" y="132"/>
                  <a:pt x="235" y="132"/>
                  <a:pt x="236" y="132"/>
                </a:cubicBezTo>
                <a:close/>
                <a:moveTo>
                  <a:pt x="242" y="122"/>
                </a:moveTo>
                <a:cubicBezTo>
                  <a:pt x="241" y="124"/>
                  <a:pt x="242" y="122"/>
                  <a:pt x="242" y="122"/>
                </a:cubicBezTo>
                <a:close/>
                <a:moveTo>
                  <a:pt x="247" y="121"/>
                </a:moveTo>
                <a:cubicBezTo>
                  <a:pt x="247" y="122"/>
                  <a:pt x="247" y="120"/>
                  <a:pt x="247" y="121"/>
                </a:cubicBezTo>
                <a:close/>
                <a:moveTo>
                  <a:pt x="252" y="117"/>
                </a:moveTo>
                <a:cubicBezTo>
                  <a:pt x="252" y="118"/>
                  <a:pt x="251" y="117"/>
                  <a:pt x="252" y="117"/>
                </a:cubicBezTo>
                <a:close/>
                <a:moveTo>
                  <a:pt x="256" y="116"/>
                </a:moveTo>
                <a:cubicBezTo>
                  <a:pt x="256" y="117"/>
                  <a:pt x="255" y="115"/>
                  <a:pt x="256" y="116"/>
                </a:cubicBezTo>
                <a:close/>
                <a:moveTo>
                  <a:pt x="260" y="115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60" y="116"/>
                  <a:pt x="260" y="116"/>
                  <a:pt x="260" y="115"/>
                </a:cubicBezTo>
                <a:close/>
                <a:moveTo>
                  <a:pt x="219" y="126"/>
                </a:moveTo>
                <a:cubicBezTo>
                  <a:pt x="219" y="126"/>
                  <a:pt x="219" y="126"/>
                  <a:pt x="219" y="12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9" y="126"/>
                  <a:pt x="219" y="126"/>
                  <a:pt x="219" y="126"/>
                </a:cubicBezTo>
                <a:close/>
                <a:moveTo>
                  <a:pt x="219" y="124"/>
                </a:moveTo>
                <a:cubicBezTo>
                  <a:pt x="219" y="124"/>
                  <a:pt x="218" y="123"/>
                  <a:pt x="219" y="124"/>
                </a:cubicBezTo>
                <a:close/>
                <a:moveTo>
                  <a:pt x="220" y="128"/>
                </a:moveTo>
                <a:cubicBezTo>
                  <a:pt x="220" y="128"/>
                  <a:pt x="220" y="128"/>
                  <a:pt x="220" y="127"/>
                </a:cubicBezTo>
                <a:cubicBezTo>
                  <a:pt x="220" y="127"/>
                  <a:pt x="219" y="127"/>
                  <a:pt x="219" y="127"/>
                </a:cubicBezTo>
                <a:cubicBezTo>
                  <a:pt x="219" y="127"/>
                  <a:pt x="219" y="127"/>
                  <a:pt x="220" y="127"/>
                </a:cubicBezTo>
                <a:cubicBezTo>
                  <a:pt x="220" y="127"/>
                  <a:pt x="220" y="127"/>
                  <a:pt x="221" y="127"/>
                </a:cubicBezTo>
                <a:cubicBezTo>
                  <a:pt x="221" y="127"/>
                  <a:pt x="220" y="128"/>
                  <a:pt x="220" y="128"/>
                </a:cubicBezTo>
                <a:close/>
                <a:moveTo>
                  <a:pt x="221" y="131"/>
                </a:moveTo>
                <a:cubicBezTo>
                  <a:pt x="221" y="131"/>
                  <a:pt x="221" y="131"/>
                  <a:pt x="221" y="130"/>
                </a:cubicBezTo>
                <a:cubicBezTo>
                  <a:pt x="221" y="130"/>
                  <a:pt x="221" y="130"/>
                  <a:pt x="221" y="131"/>
                </a:cubicBezTo>
                <a:cubicBezTo>
                  <a:pt x="221" y="131"/>
                  <a:pt x="221" y="131"/>
                  <a:pt x="221" y="131"/>
                </a:cubicBezTo>
                <a:close/>
                <a:moveTo>
                  <a:pt x="221" y="130"/>
                </a:moveTo>
                <a:cubicBezTo>
                  <a:pt x="221" y="130"/>
                  <a:pt x="221" y="130"/>
                  <a:pt x="221" y="130"/>
                </a:cubicBezTo>
                <a:cubicBezTo>
                  <a:pt x="221" y="130"/>
                  <a:pt x="221" y="130"/>
                  <a:pt x="221" y="130"/>
                </a:cubicBezTo>
                <a:cubicBezTo>
                  <a:pt x="221" y="130"/>
                  <a:pt x="221" y="130"/>
                  <a:pt x="221" y="130"/>
                </a:cubicBezTo>
                <a:close/>
                <a:moveTo>
                  <a:pt x="222" y="130"/>
                </a:moveTo>
                <a:cubicBezTo>
                  <a:pt x="222" y="130"/>
                  <a:pt x="222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lose/>
                <a:moveTo>
                  <a:pt x="222" y="159"/>
                </a:moveTo>
                <a:cubicBezTo>
                  <a:pt x="222" y="159"/>
                  <a:pt x="222" y="159"/>
                  <a:pt x="222" y="159"/>
                </a:cubicBezTo>
                <a:close/>
                <a:moveTo>
                  <a:pt x="221" y="126"/>
                </a:moveTo>
                <a:cubicBezTo>
                  <a:pt x="221" y="126"/>
                  <a:pt x="221" y="126"/>
                  <a:pt x="221" y="125"/>
                </a:cubicBezTo>
                <a:cubicBezTo>
                  <a:pt x="222" y="125"/>
                  <a:pt x="224" y="124"/>
                  <a:pt x="223" y="124"/>
                </a:cubicBezTo>
                <a:cubicBezTo>
                  <a:pt x="224" y="124"/>
                  <a:pt x="226" y="124"/>
                  <a:pt x="227" y="125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5" y="126"/>
                  <a:pt x="222" y="126"/>
                  <a:pt x="221" y="126"/>
                </a:cubicBezTo>
                <a:close/>
                <a:moveTo>
                  <a:pt x="226" y="129"/>
                </a:move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6" y="129"/>
                </a:cubicBezTo>
                <a:cubicBezTo>
                  <a:pt x="226" y="129"/>
                  <a:pt x="226" y="129"/>
                  <a:pt x="226" y="129"/>
                </a:cubicBezTo>
                <a:close/>
                <a:moveTo>
                  <a:pt x="224" y="138"/>
                </a:moveTo>
                <a:cubicBezTo>
                  <a:pt x="224" y="139"/>
                  <a:pt x="224" y="140"/>
                  <a:pt x="223" y="140"/>
                </a:cubicBezTo>
                <a:cubicBezTo>
                  <a:pt x="223" y="140"/>
                  <a:pt x="223" y="140"/>
                  <a:pt x="223" y="140"/>
                </a:cubicBezTo>
                <a:cubicBezTo>
                  <a:pt x="223" y="139"/>
                  <a:pt x="224" y="138"/>
                  <a:pt x="224" y="137"/>
                </a:cubicBezTo>
                <a:cubicBezTo>
                  <a:pt x="224" y="137"/>
                  <a:pt x="224" y="138"/>
                  <a:pt x="224" y="138"/>
                </a:cubicBezTo>
                <a:close/>
                <a:moveTo>
                  <a:pt x="223" y="162"/>
                </a:moveTo>
                <a:cubicBezTo>
                  <a:pt x="223" y="162"/>
                  <a:pt x="223" y="163"/>
                  <a:pt x="223" y="164"/>
                </a:cubicBezTo>
                <a:cubicBezTo>
                  <a:pt x="223" y="163"/>
                  <a:pt x="223" y="162"/>
                  <a:pt x="223" y="160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61"/>
                  <a:pt x="224" y="161"/>
                  <a:pt x="224" y="161"/>
                </a:cubicBezTo>
                <a:cubicBezTo>
                  <a:pt x="224" y="161"/>
                  <a:pt x="223" y="161"/>
                  <a:pt x="223" y="162"/>
                </a:cubicBezTo>
                <a:close/>
                <a:moveTo>
                  <a:pt x="224" y="163"/>
                </a:moveTo>
                <a:cubicBezTo>
                  <a:pt x="223" y="164"/>
                  <a:pt x="225" y="163"/>
                  <a:pt x="224" y="163"/>
                </a:cubicBezTo>
                <a:close/>
                <a:moveTo>
                  <a:pt x="225" y="162"/>
                </a:moveTo>
                <a:cubicBezTo>
                  <a:pt x="224" y="162"/>
                  <a:pt x="226" y="161"/>
                  <a:pt x="225" y="162"/>
                </a:cubicBezTo>
                <a:close/>
                <a:moveTo>
                  <a:pt x="225" y="167"/>
                </a:moveTo>
                <a:cubicBezTo>
                  <a:pt x="224" y="167"/>
                  <a:pt x="226" y="167"/>
                  <a:pt x="225" y="167"/>
                </a:cubicBezTo>
                <a:close/>
                <a:moveTo>
                  <a:pt x="226" y="157"/>
                </a:moveTo>
                <a:cubicBezTo>
                  <a:pt x="226" y="157"/>
                  <a:pt x="226" y="157"/>
                  <a:pt x="226" y="157"/>
                </a:cubicBezTo>
                <a:close/>
                <a:moveTo>
                  <a:pt x="224" y="144"/>
                </a:moveTo>
                <a:cubicBezTo>
                  <a:pt x="225" y="143"/>
                  <a:pt x="225" y="142"/>
                  <a:pt x="225" y="141"/>
                </a:cubicBezTo>
                <a:cubicBezTo>
                  <a:pt x="225" y="141"/>
                  <a:pt x="225" y="141"/>
                  <a:pt x="225" y="141"/>
                </a:cubicBezTo>
                <a:cubicBezTo>
                  <a:pt x="225" y="143"/>
                  <a:pt x="226" y="144"/>
                  <a:pt x="227" y="144"/>
                </a:cubicBezTo>
                <a:cubicBezTo>
                  <a:pt x="227" y="143"/>
                  <a:pt x="226" y="142"/>
                  <a:pt x="226" y="142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27" y="142"/>
                  <a:pt x="228" y="144"/>
                  <a:pt x="228" y="144"/>
                </a:cubicBezTo>
                <a:cubicBezTo>
                  <a:pt x="227" y="144"/>
                  <a:pt x="227" y="144"/>
                  <a:pt x="226" y="145"/>
                </a:cubicBezTo>
                <a:cubicBezTo>
                  <a:pt x="226" y="145"/>
                  <a:pt x="227" y="145"/>
                  <a:pt x="228" y="145"/>
                </a:cubicBezTo>
                <a:cubicBezTo>
                  <a:pt x="228" y="145"/>
                  <a:pt x="228" y="145"/>
                  <a:pt x="228" y="146"/>
                </a:cubicBezTo>
                <a:cubicBezTo>
                  <a:pt x="227" y="146"/>
                  <a:pt x="226" y="146"/>
                  <a:pt x="226" y="147"/>
                </a:cubicBezTo>
                <a:cubicBezTo>
                  <a:pt x="226" y="147"/>
                  <a:pt x="227" y="147"/>
                  <a:pt x="227" y="147"/>
                </a:cubicBezTo>
                <a:cubicBezTo>
                  <a:pt x="227" y="147"/>
                  <a:pt x="227" y="147"/>
                  <a:pt x="227" y="147"/>
                </a:cubicBezTo>
                <a:cubicBezTo>
                  <a:pt x="227" y="148"/>
                  <a:pt x="227" y="148"/>
                  <a:pt x="227" y="148"/>
                </a:cubicBezTo>
                <a:cubicBezTo>
                  <a:pt x="227" y="148"/>
                  <a:pt x="227" y="148"/>
                  <a:pt x="227" y="148"/>
                </a:cubicBezTo>
                <a:cubicBezTo>
                  <a:pt x="227" y="149"/>
                  <a:pt x="227" y="150"/>
                  <a:pt x="227" y="151"/>
                </a:cubicBezTo>
                <a:cubicBezTo>
                  <a:pt x="226" y="149"/>
                  <a:pt x="225" y="147"/>
                  <a:pt x="224" y="144"/>
                </a:cubicBezTo>
                <a:close/>
                <a:moveTo>
                  <a:pt x="228" y="149"/>
                </a:moveTo>
                <a:cubicBezTo>
                  <a:pt x="228" y="149"/>
                  <a:pt x="227" y="150"/>
                  <a:pt x="228" y="149"/>
                </a:cubicBezTo>
                <a:close/>
                <a:moveTo>
                  <a:pt x="228" y="146"/>
                </a:moveTo>
                <a:cubicBezTo>
                  <a:pt x="228" y="146"/>
                  <a:pt x="228" y="146"/>
                  <a:pt x="228" y="146"/>
                </a:cubicBezTo>
                <a:cubicBezTo>
                  <a:pt x="227" y="147"/>
                  <a:pt x="227" y="146"/>
                  <a:pt x="228" y="146"/>
                </a:cubicBezTo>
                <a:close/>
                <a:moveTo>
                  <a:pt x="227" y="178"/>
                </a:moveTo>
                <a:cubicBezTo>
                  <a:pt x="226" y="178"/>
                  <a:pt x="228" y="178"/>
                  <a:pt x="227" y="178"/>
                </a:cubicBezTo>
                <a:close/>
                <a:moveTo>
                  <a:pt x="230" y="180"/>
                </a:moveTo>
                <a:cubicBezTo>
                  <a:pt x="229" y="180"/>
                  <a:pt x="229" y="180"/>
                  <a:pt x="230" y="180"/>
                </a:cubicBezTo>
                <a:close/>
                <a:moveTo>
                  <a:pt x="229" y="173"/>
                </a:moveTo>
                <a:cubicBezTo>
                  <a:pt x="228" y="172"/>
                  <a:pt x="229" y="170"/>
                  <a:pt x="228" y="170"/>
                </a:cubicBezTo>
                <a:cubicBezTo>
                  <a:pt x="226" y="170"/>
                  <a:pt x="229" y="169"/>
                  <a:pt x="230" y="170"/>
                </a:cubicBezTo>
                <a:cubicBezTo>
                  <a:pt x="230" y="170"/>
                  <a:pt x="229" y="173"/>
                  <a:pt x="229" y="173"/>
                </a:cubicBezTo>
                <a:close/>
                <a:moveTo>
                  <a:pt x="230" y="183"/>
                </a:moveTo>
                <a:cubicBezTo>
                  <a:pt x="230" y="183"/>
                  <a:pt x="230" y="182"/>
                  <a:pt x="230" y="183"/>
                </a:cubicBezTo>
                <a:close/>
                <a:moveTo>
                  <a:pt x="230" y="167"/>
                </a:moveTo>
                <a:cubicBezTo>
                  <a:pt x="230" y="167"/>
                  <a:pt x="230" y="167"/>
                  <a:pt x="230" y="167"/>
                </a:cubicBezTo>
                <a:cubicBezTo>
                  <a:pt x="230" y="167"/>
                  <a:pt x="231" y="167"/>
                  <a:pt x="230" y="167"/>
                </a:cubicBezTo>
                <a:close/>
                <a:moveTo>
                  <a:pt x="231" y="164"/>
                </a:moveTo>
                <a:cubicBezTo>
                  <a:pt x="232" y="165"/>
                  <a:pt x="233" y="165"/>
                  <a:pt x="234" y="165"/>
                </a:cubicBezTo>
                <a:cubicBezTo>
                  <a:pt x="233" y="165"/>
                  <a:pt x="233" y="165"/>
                  <a:pt x="232" y="165"/>
                </a:cubicBezTo>
                <a:cubicBezTo>
                  <a:pt x="233" y="165"/>
                  <a:pt x="234" y="165"/>
                  <a:pt x="234" y="165"/>
                </a:cubicBezTo>
                <a:cubicBezTo>
                  <a:pt x="234" y="165"/>
                  <a:pt x="234" y="166"/>
                  <a:pt x="234" y="166"/>
                </a:cubicBezTo>
                <a:cubicBezTo>
                  <a:pt x="234" y="166"/>
                  <a:pt x="234" y="165"/>
                  <a:pt x="234" y="165"/>
                </a:cubicBezTo>
                <a:cubicBezTo>
                  <a:pt x="234" y="165"/>
                  <a:pt x="234" y="166"/>
                  <a:pt x="234" y="166"/>
                </a:cubicBezTo>
                <a:cubicBezTo>
                  <a:pt x="235" y="166"/>
                  <a:pt x="235" y="166"/>
                  <a:pt x="235" y="166"/>
                </a:cubicBezTo>
                <a:cubicBezTo>
                  <a:pt x="233" y="166"/>
                  <a:pt x="232" y="166"/>
                  <a:pt x="231" y="165"/>
                </a:cubicBezTo>
                <a:cubicBezTo>
                  <a:pt x="231" y="165"/>
                  <a:pt x="231" y="165"/>
                  <a:pt x="231" y="164"/>
                </a:cubicBezTo>
                <a:close/>
                <a:moveTo>
                  <a:pt x="232" y="182"/>
                </a:moveTo>
                <a:cubicBezTo>
                  <a:pt x="232" y="182"/>
                  <a:pt x="232" y="182"/>
                  <a:pt x="232" y="182"/>
                </a:cubicBezTo>
                <a:cubicBezTo>
                  <a:pt x="232" y="182"/>
                  <a:pt x="232" y="181"/>
                  <a:pt x="232" y="181"/>
                </a:cubicBezTo>
                <a:cubicBezTo>
                  <a:pt x="232" y="181"/>
                  <a:pt x="232" y="182"/>
                  <a:pt x="233" y="182"/>
                </a:cubicBezTo>
                <a:cubicBezTo>
                  <a:pt x="232" y="182"/>
                  <a:pt x="232" y="182"/>
                  <a:pt x="232" y="182"/>
                </a:cubicBezTo>
                <a:close/>
                <a:moveTo>
                  <a:pt x="232" y="181"/>
                </a:moveTo>
                <a:cubicBezTo>
                  <a:pt x="232" y="181"/>
                  <a:pt x="232" y="181"/>
                  <a:pt x="232" y="181"/>
                </a:cubicBezTo>
                <a:cubicBezTo>
                  <a:pt x="232" y="181"/>
                  <a:pt x="232" y="181"/>
                  <a:pt x="232" y="181"/>
                </a:cubicBezTo>
                <a:close/>
                <a:moveTo>
                  <a:pt x="232" y="179"/>
                </a:moveTo>
                <a:cubicBezTo>
                  <a:pt x="232" y="178"/>
                  <a:pt x="232" y="178"/>
                  <a:pt x="232" y="178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33" y="178"/>
                  <a:pt x="232" y="178"/>
                  <a:pt x="232" y="179"/>
                </a:cubicBezTo>
                <a:close/>
                <a:moveTo>
                  <a:pt x="234" y="174"/>
                </a:moveTo>
                <a:cubicBezTo>
                  <a:pt x="234" y="174"/>
                  <a:pt x="234" y="174"/>
                  <a:pt x="234" y="174"/>
                </a:cubicBezTo>
                <a:cubicBezTo>
                  <a:pt x="234" y="175"/>
                  <a:pt x="234" y="175"/>
                  <a:pt x="234" y="175"/>
                </a:cubicBezTo>
                <a:cubicBezTo>
                  <a:pt x="234" y="175"/>
                  <a:pt x="234" y="175"/>
                  <a:pt x="234" y="175"/>
                </a:cubicBezTo>
                <a:cubicBezTo>
                  <a:pt x="233" y="175"/>
                  <a:pt x="233" y="176"/>
                  <a:pt x="233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33" y="176"/>
                  <a:pt x="233" y="176"/>
                  <a:pt x="232" y="176"/>
                </a:cubicBezTo>
                <a:cubicBezTo>
                  <a:pt x="232" y="175"/>
                  <a:pt x="232" y="174"/>
                  <a:pt x="232" y="174"/>
                </a:cubicBezTo>
                <a:cubicBezTo>
                  <a:pt x="233" y="173"/>
                  <a:pt x="234" y="172"/>
                  <a:pt x="234" y="171"/>
                </a:cubicBezTo>
                <a:cubicBezTo>
                  <a:pt x="234" y="172"/>
                  <a:pt x="233" y="172"/>
                  <a:pt x="232" y="172"/>
                </a:cubicBezTo>
                <a:cubicBezTo>
                  <a:pt x="232" y="171"/>
                  <a:pt x="232" y="169"/>
                  <a:pt x="231" y="168"/>
                </a:cubicBezTo>
                <a:cubicBezTo>
                  <a:pt x="233" y="168"/>
                  <a:pt x="234" y="169"/>
                  <a:pt x="235" y="169"/>
                </a:cubicBezTo>
                <a:cubicBezTo>
                  <a:pt x="235" y="170"/>
                  <a:pt x="235" y="171"/>
                  <a:pt x="236" y="172"/>
                </a:cubicBezTo>
                <a:cubicBezTo>
                  <a:pt x="235" y="173"/>
                  <a:pt x="235" y="174"/>
                  <a:pt x="234" y="174"/>
                </a:cubicBezTo>
                <a:close/>
                <a:moveTo>
                  <a:pt x="237" y="170"/>
                </a:moveTo>
                <a:cubicBezTo>
                  <a:pt x="237" y="170"/>
                  <a:pt x="237" y="169"/>
                  <a:pt x="237" y="169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7" y="170"/>
                  <a:pt x="237" y="170"/>
                  <a:pt x="237" y="170"/>
                </a:cubicBezTo>
                <a:close/>
                <a:moveTo>
                  <a:pt x="238" y="186"/>
                </a:moveTo>
                <a:cubicBezTo>
                  <a:pt x="238" y="186"/>
                  <a:pt x="238" y="186"/>
                  <a:pt x="238" y="186"/>
                </a:cubicBezTo>
                <a:cubicBezTo>
                  <a:pt x="238" y="186"/>
                  <a:pt x="238" y="186"/>
                  <a:pt x="238" y="186"/>
                </a:cubicBezTo>
                <a:cubicBezTo>
                  <a:pt x="238" y="186"/>
                  <a:pt x="238" y="186"/>
                  <a:pt x="238" y="186"/>
                </a:cubicBezTo>
                <a:close/>
                <a:moveTo>
                  <a:pt x="238" y="169"/>
                </a:moveTo>
                <a:cubicBezTo>
                  <a:pt x="237" y="169"/>
                  <a:pt x="237" y="169"/>
                  <a:pt x="237" y="169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7" y="169"/>
                  <a:pt x="235" y="169"/>
                  <a:pt x="235" y="169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8"/>
                  <a:pt x="233" y="168"/>
                  <a:pt x="231" y="168"/>
                </a:cubicBezTo>
                <a:cubicBezTo>
                  <a:pt x="231" y="167"/>
                  <a:pt x="231" y="166"/>
                  <a:pt x="231" y="165"/>
                </a:cubicBezTo>
                <a:cubicBezTo>
                  <a:pt x="232" y="166"/>
                  <a:pt x="233" y="166"/>
                  <a:pt x="235" y="167"/>
                </a:cubicBezTo>
                <a:cubicBezTo>
                  <a:pt x="235" y="168"/>
                  <a:pt x="235" y="168"/>
                  <a:pt x="235" y="168"/>
                </a:cubicBezTo>
                <a:cubicBezTo>
                  <a:pt x="235" y="168"/>
                  <a:pt x="235" y="168"/>
                  <a:pt x="235" y="168"/>
                </a:cubicBezTo>
                <a:cubicBezTo>
                  <a:pt x="235" y="168"/>
                  <a:pt x="235" y="168"/>
                  <a:pt x="236" y="168"/>
                </a:cubicBezTo>
                <a:cubicBezTo>
                  <a:pt x="236" y="169"/>
                  <a:pt x="236" y="169"/>
                  <a:pt x="235" y="168"/>
                </a:cubicBezTo>
                <a:cubicBezTo>
                  <a:pt x="236" y="168"/>
                  <a:pt x="236" y="168"/>
                  <a:pt x="236" y="167"/>
                </a:cubicBezTo>
                <a:cubicBezTo>
                  <a:pt x="237" y="167"/>
                  <a:pt x="238" y="168"/>
                  <a:pt x="239" y="168"/>
                </a:cubicBezTo>
                <a:cubicBezTo>
                  <a:pt x="238" y="168"/>
                  <a:pt x="238" y="169"/>
                  <a:pt x="238" y="169"/>
                </a:cubicBezTo>
                <a:close/>
                <a:moveTo>
                  <a:pt x="241" y="184"/>
                </a:moveTo>
                <a:cubicBezTo>
                  <a:pt x="241" y="183"/>
                  <a:pt x="242" y="185"/>
                  <a:pt x="241" y="184"/>
                </a:cubicBezTo>
                <a:close/>
                <a:moveTo>
                  <a:pt x="244" y="181"/>
                </a:moveTo>
                <a:cubicBezTo>
                  <a:pt x="242" y="182"/>
                  <a:pt x="241" y="184"/>
                  <a:pt x="240" y="185"/>
                </a:cubicBezTo>
                <a:cubicBezTo>
                  <a:pt x="239" y="185"/>
                  <a:pt x="238" y="185"/>
                  <a:pt x="238" y="185"/>
                </a:cubicBezTo>
                <a:cubicBezTo>
                  <a:pt x="238" y="185"/>
                  <a:pt x="238" y="185"/>
                  <a:pt x="238" y="185"/>
                </a:cubicBezTo>
                <a:cubicBezTo>
                  <a:pt x="238" y="185"/>
                  <a:pt x="238" y="185"/>
                  <a:pt x="238" y="185"/>
                </a:cubicBezTo>
                <a:cubicBezTo>
                  <a:pt x="238" y="184"/>
                  <a:pt x="238" y="184"/>
                  <a:pt x="238" y="184"/>
                </a:cubicBezTo>
                <a:cubicBezTo>
                  <a:pt x="239" y="184"/>
                  <a:pt x="239" y="183"/>
                  <a:pt x="240" y="183"/>
                </a:cubicBezTo>
                <a:cubicBezTo>
                  <a:pt x="240" y="182"/>
                  <a:pt x="240" y="182"/>
                  <a:pt x="241" y="182"/>
                </a:cubicBezTo>
                <a:cubicBezTo>
                  <a:pt x="241" y="182"/>
                  <a:pt x="241" y="182"/>
                  <a:pt x="241" y="182"/>
                </a:cubicBezTo>
                <a:cubicBezTo>
                  <a:pt x="243" y="180"/>
                  <a:pt x="245" y="178"/>
                  <a:pt x="247" y="176"/>
                </a:cubicBezTo>
                <a:cubicBezTo>
                  <a:pt x="246" y="178"/>
                  <a:pt x="245" y="180"/>
                  <a:pt x="244" y="181"/>
                </a:cubicBezTo>
                <a:close/>
                <a:moveTo>
                  <a:pt x="246" y="172"/>
                </a:moveTo>
                <a:cubicBezTo>
                  <a:pt x="246" y="172"/>
                  <a:pt x="246" y="172"/>
                  <a:pt x="246" y="172"/>
                </a:cubicBezTo>
                <a:cubicBezTo>
                  <a:pt x="247" y="172"/>
                  <a:pt x="247" y="173"/>
                  <a:pt x="246" y="172"/>
                </a:cubicBezTo>
                <a:cubicBezTo>
                  <a:pt x="246" y="172"/>
                  <a:pt x="246" y="172"/>
                  <a:pt x="246" y="172"/>
                </a:cubicBezTo>
                <a:close/>
                <a:moveTo>
                  <a:pt x="247" y="166"/>
                </a:moveTo>
                <a:cubicBezTo>
                  <a:pt x="247" y="165"/>
                  <a:pt x="247" y="165"/>
                  <a:pt x="247" y="165"/>
                </a:cubicBezTo>
                <a:cubicBezTo>
                  <a:pt x="247" y="165"/>
                  <a:pt x="247" y="165"/>
                  <a:pt x="247" y="165"/>
                </a:cubicBezTo>
                <a:cubicBezTo>
                  <a:pt x="247" y="166"/>
                  <a:pt x="248" y="166"/>
                  <a:pt x="247" y="166"/>
                </a:cubicBezTo>
                <a:close/>
                <a:moveTo>
                  <a:pt x="246" y="162"/>
                </a:moveTo>
                <a:cubicBezTo>
                  <a:pt x="246" y="162"/>
                  <a:pt x="246" y="162"/>
                  <a:pt x="246" y="162"/>
                </a:cubicBezTo>
                <a:cubicBezTo>
                  <a:pt x="245" y="162"/>
                  <a:pt x="245" y="162"/>
                  <a:pt x="244" y="162"/>
                </a:cubicBezTo>
                <a:cubicBezTo>
                  <a:pt x="247" y="159"/>
                  <a:pt x="249" y="156"/>
                  <a:pt x="252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4"/>
                  <a:pt x="252" y="154"/>
                  <a:pt x="253" y="153"/>
                </a:cubicBezTo>
                <a:cubicBezTo>
                  <a:pt x="253" y="153"/>
                  <a:pt x="250" y="157"/>
                  <a:pt x="248" y="159"/>
                </a:cubicBezTo>
                <a:cubicBezTo>
                  <a:pt x="248" y="159"/>
                  <a:pt x="248" y="159"/>
                  <a:pt x="248" y="159"/>
                </a:cubicBezTo>
                <a:cubicBezTo>
                  <a:pt x="247" y="161"/>
                  <a:pt x="246" y="162"/>
                  <a:pt x="246" y="162"/>
                </a:cubicBezTo>
                <a:close/>
                <a:moveTo>
                  <a:pt x="248" y="165"/>
                </a:moveTo>
                <a:cubicBezTo>
                  <a:pt x="248" y="164"/>
                  <a:pt x="248" y="163"/>
                  <a:pt x="249" y="163"/>
                </a:cubicBezTo>
                <a:cubicBezTo>
                  <a:pt x="250" y="164"/>
                  <a:pt x="248" y="165"/>
                  <a:pt x="248" y="165"/>
                </a:cubicBezTo>
                <a:close/>
                <a:moveTo>
                  <a:pt x="248" y="170"/>
                </a:moveTo>
                <a:cubicBezTo>
                  <a:pt x="248" y="170"/>
                  <a:pt x="248" y="170"/>
                  <a:pt x="248" y="170"/>
                </a:cubicBezTo>
                <a:cubicBezTo>
                  <a:pt x="248" y="170"/>
                  <a:pt x="249" y="169"/>
                  <a:pt x="24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50" y="169"/>
                  <a:pt x="248" y="171"/>
                  <a:pt x="248" y="170"/>
                </a:cubicBezTo>
                <a:close/>
                <a:moveTo>
                  <a:pt x="250" y="168"/>
                </a:moveTo>
                <a:cubicBezTo>
                  <a:pt x="250" y="168"/>
                  <a:pt x="250" y="168"/>
                  <a:pt x="250" y="168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8"/>
                  <a:pt x="250" y="168"/>
                  <a:pt x="250" y="168"/>
                </a:cubicBezTo>
                <a:close/>
                <a:moveTo>
                  <a:pt x="251" y="170"/>
                </a:moveTo>
                <a:cubicBezTo>
                  <a:pt x="249" y="170"/>
                  <a:pt x="253" y="170"/>
                  <a:pt x="251" y="170"/>
                </a:cubicBezTo>
                <a:close/>
                <a:moveTo>
                  <a:pt x="253" y="167"/>
                </a:move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3" y="167"/>
                  <a:pt x="253" y="167"/>
                </a:cubicBezTo>
                <a:cubicBezTo>
                  <a:pt x="253" y="167"/>
                  <a:pt x="251" y="167"/>
                  <a:pt x="250" y="168"/>
                </a:cubicBezTo>
                <a:cubicBezTo>
                  <a:pt x="250" y="168"/>
                  <a:pt x="251" y="167"/>
                  <a:pt x="251" y="167"/>
                </a:cubicBezTo>
                <a:cubicBezTo>
                  <a:pt x="252" y="166"/>
                  <a:pt x="253" y="165"/>
                  <a:pt x="253" y="164"/>
                </a:cubicBezTo>
                <a:cubicBezTo>
                  <a:pt x="253" y="164"/>
                  <a:pt x="253" y="163"/>
                  <a:pt x="254" y="163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63"/>
                  <a:pt x="253" y="166"/>
                  <a:pt x="253" y="167"/>
                </a:cubicBezTo>
                <a:cubicBezTo>
                  <a:pt x="253" y="166"/>
                  <a:pt x="253" y="166"/>
                  <a:pt x="253" y="167"/>
                </a:cubicBezTo>
                <a:close/>
                <a:moveTo>
                  <a:pt x="258" y="145"/>
                </a:moveTo>
                <a:cubicBezTo>
                  <a:pt x="257" y="145"/>
                  <a:pt x="258" y="145"/>
                  <a:pt x="258" y="145"/>
                </a:cubicBezTo>
                <a:close/>
                <a:moveTo>
                  <a:pt x="258" y="162"/>
                </a:moveTo>
                <a:cubicBezTo>
                  <a:pt x="258" y="162"/>
                  <a:pt x="258" y="161"/>
                  <a:pt x="259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9" y="162"/>
                  <a:pt x="259" y="162"/>
                  <a:pt x="259" y="162"/>
                </a:cubicBezTo>
                <a:cubicBezTo>
                  <a:pt x="259" y="162"/>
                  <a:pt x="258" y="162"/>
                  <a:pt x="258" y="162"/>
                </a:cubicBezTo>
                <a:close/>
                <a:moveTo>
                  <a:pt x="258" y="145"/>
                </a:moveTo>
                <a:cubicBezTo>
                  <a:pt x="258" y="145"/>
                  <a:pt x="258" y="145"/>
                  <a:pt x="258" y="145"/>
                </a:cubicBezTo>
                <a:cubicBezTo>
                  <a:pt x="258" y="145"/>
                  <a:pt x="258" y="145"/>
                  <a:pt x="258" y="145"/>
                </a:cubicBezTo>
                <a:cubicBezTo>
                  <a:pt x="257" y="144"/>
                  <a:pt x="258" y="144"/>
                  <a:pt x="258" y="145"/>
                </a:cubicBezTo>
                <a:close/>
                <a:moveTo>
                  <a:pt x="260" y="143"/>
                </a:moveTo>
                <a:cubicBezTo>
                  <a:pt x="260" y="143"/>
                  <a:pt x="260" y="143"/>
                  <a:pt x="260" y="143"/>
                </a:cubicBezTo>
                <a:cubicBezTo>
                  <a:pt x="260" y="143"/>
                  <a:pt x="260" y="143"/>
                  <a:pt x="260" y="143"/>
                </a:cubicBezTo>
                <a:close/>
                <a:moveTo>
                  <a:pt x="262" y="140"/>
                </a:moveTo>
                <a:cubicBezTo>
                  <a:pt x="262" y="140"/>
                  <a:pt x="261" y="141"/>
                  <a:pt x="261" y="141"/>
                </a:cubicBezTo>
                <a:cubicBezTo>
                  <a:pt x="261" y="142"/>
                  <a:pt x="260" y="141"/>
                  <a:pt x="259" y="141"/>
                </a:cubicBezTo>
                <a:cubicBezTo>
                  <a:pt x="259" y="142"/>
                  <a:pt x="257" y="144"/>
                  <a:pt x="256" y="146"/>
                </a:cubicBezTo>
                <a:cubicBezTo>
                  <a:pt x="259" y="140"/>
                  <a:pt x="262" y="135"/>
                  <a:pt x="266" y="129"/>
                </a:cubicBezTo>
                <a:cubicBezTo>
                  <a:pt x="266" y="129"/>
                  <a:pt x="266" y="130"/>
                  <a:pt x="266" y="130"/>
                </a:cubicBezTo>
                <a:cubicBezTo>
                  <a:pt x="266" y="130"/>
                  <a:pt x="266" y="130"/>
                  <a:pt x="267" y="130"/>
                </a:cubicBezTo>
                <a:cubicBezTo>
                  <a:pt x="267" y="130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5" y="132"/>
                  <a:pt x="265" y="133"/>
                  <a:pt x="264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264" y="135"/>
                  <a:pt x="262" y="137"/>
                  <a:pt x="262" y="138"/>
                </a:cubicBezTo>
                <a:cubicBezTo>
                  <a:pt x="262" y="138"/>
                  <a:pt x="262" y="138"/>
                  <a:pt x="263" y="138"/>
                </a:cubicBezTo>
                <a:cubicBezTo>
                  <a:pt x="263" y="138"/>
                  <a:pt x="262" y="139"/>
                  <a:pt x="262" y="139"/>
                </a:cubicBezTo>
                <a:cubicBezTo>
                  <a:pt x="262" y="139"/>
                  <a:pt x="261" y="139"/>
                  <a:pt x="261" y="139"/>
                </a:cubicBezTo>
                <a:cubicBezTo>
                  <a:pt x="261" y="139"/>
                  <a:pt x="262" y="139"/>
                  <a:pt x="262" y="140"/>
                </a:cubicBezTo>
                <a:close/>
                <a:moveTo>
                  <a:pt x="263" y="137"/>
                </a:moveTo>
                <a:cubicBezTo>
                  <a:pt x="263" y="137"/>
                  <a:pt x="263" y="137"/>
                  <a:pt x="263" y="137"/>
                </a:cubicBezTo>
                <a:cubicBezTo>
                  <a:pt x="263" y="137"/>
                  <a:pt x="263" y="137"/>
                  <a:pt x="263" y="137"/>
                </a:cubicBezTo>
                <a:close/>
                <a:moveTo>
                  <a:pt x="264" y="152"/>
                </a:moveTo>
                <a:cubicBezTo>
                  <a:pt x="264" y="152"/>
                  <a:pt x="264" y="152"/>
                  <a:pt x="264" y="152"/>
                </a:cubicBezTo>
                <a:cubicBezTo>
                  <a:pt x="264" y="152"/>
                  <a:pt x="264" y="152"/>
                  <a:pt x="264" y="152"/>
                </a:cubicBezTo>
                <a:close/>
                <a:moveTo>
                  <a:pt x="267" y="143"/>
                </a:moveTo>
                <a:cubicBezTo>
                  <a:pt x="267" y="143"/>
                  <a:pt x="268" y="144"/>
                  <a:pt x="267" y="143"/>
                </a:cubicBezTo>
                <a:close/>
                <a:moveTo>
                  <a:pt x="269" y="143"/>
                </a:moveTo>
                <a:cubicBezTo>
                  <a:pt x="268" y="143"/>
                  <a:pt x="270" y="144"/>
                  <a:pt x="269" y="143"/>
                </a:cubicBezTo>
                <a:close/>
                <a:moveTo>
                  <a:pt x="269" y="145"/>
                </a:moveTo>
                <a:cubicBezTo>
                  <a:pt x="269" y="145"/>
                  <a:pt x="269" y="145"/>
                  <a:pt x="269" y="145"/>
                </a:cubicBezTo>
                <a:cubicBezTo>
                  <a:pt x="269" y="145"/>
                  <a:pt x="269" y="145"/>
                  <a:pt x="269" y="145"/>
                </a:cubicBezTo>
                <a:cubicBezTo>
                  <a:pt x="270" y="145"/>
                  <a:pt x="270" y="146"/>
                  <a:pt x="269" y="145"/>
                </a:cubicBezTo>
                <a:close/>
                <a:moveTo>
                  <a:pt x="270" y="147"/>
                </a:moveTo>
                <a:cubicBezTo>
                  <a:pt x="268" y="146"/>
                  <a:pt x="271" y="148"/>
                  <a:pt x="270" y="147"/>
                </a:cubicBezTo>
                <a:close/>
                <a:moveTo>
                  <a:pt x="286" y="111"/>
                </a:move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lose/>
                <a:moveTo>
                  <a:pt x="289" y="106"/>
                </a:moveTo>
                <a:cubicBezTo>
                  <a:pt x="289" y="107"/>
                  <a:pt x="288" y="107"/>
                  <a:pt x="288" y="107"/>
                </a:cubicBezTo>
                <a:cubicBezTo>
                  <a:pt x="288" y="107"/>
                  <a:pt x="288" y="106"/>
                  <a:pt x="289" y="106"/>
                </a:cubicBezTo>
                <a:cubicBezTo>
                  <a:pt x="290" y="104"/>
                  <a:pt x="290" y="105"/>
                  <a:pt x="289" y="106"/>
                </a:cubicBezTo>
                <a:close/>
                <a:moveTo>
                  <a:pt x="296" y="95"/>
                </a:moveTo>
                <a:cubicBezTo>
                  <a:pt x="296" y="95"/>
                  <a:pt x="295" y="95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95" y="96"/>
                  <a:pt x="295" y="96"/>
                  <a:pt x="295" y="96"/>
                </a:cubicBezTo>
                <a:cubicBezTo>
                  <a:pt x="289" y="104"/>
                  <a:pt x="284" y="112"/>
                  <a:pt x="284" y="114"/>
                </a:cubicBezTo>
                <a:cubicBezTo>
                  <a:pt x="283" y="115"/>
                  <a:pt x="283" y="115"/>
                  <a:pt x="283" y="115"/>
                </a:cubicBezTo>
                <a:cubicBezTo>
                  <a:pt x="283" y="115"/>
                  <a:pt x="283" y="115"/>
                  <a:pt x="283" y="115"/>
                </a:cubicBezTo>
                <a:cubicBezTo>
                  <a:pt x="282" y="115"/>
                  <a:pt x="283" y="115"/>
                  <a:pt x="283" y="115"/>
                </a:cubicBezTo>
                <a:cubicBezTo>
                  <a:pt x="283" y="116"/>
                  <a:pt x="282" y="116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1" y="117"/>
                  <a:pt x="282" y="117"/>
                  <a:pt x="282" y="117"/>
                </a:cubicBezTo>
                <a:cubicBezTo>
                  <a:pt x="281" y="118"/>
                  <a:pt x="281" y="118"/>
                  <a:pt x="281" y="118"/>
                </a:cubicBezTo>
                <a:cubicBezTo>
                  <a:pt x="280" y="119"/>
                  <a:pt x="279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78" y="123"/>
                  <a:pt x="277" y="124"/>
                  <a:pt x="277" y="125"/>
                </a:cubicBezTo>
                <a:cubicBezTo>
                  <a:pt x="275" y="129"/>
                  <a:pt x="272" y="133"/>
                  <a:pt x="270" y="138"/>
                </a:cubicBezTo>
                <a:cubicBezTo>
                  <a:pt x="270" y="138"/>
                  <a:pt x="270" y="138"/>
                  <a:pt x="270" y="138"/>
                </a:cubicBezTo>
                <a:cubicBezTo>
                  <a:pt x="270" y="137"/>
                  <a:pt x="270" y="138"/>
                  <a:pt x="270" y="138"/>
                </a:cubicBezTo>
                <a:cubicBezTo>
                  <a:pt x="268" y="142"/>
                  <a:pt x="265" y="146"/>
                  <a:pt x="264" y="149"/>
                </a:cubicBezTo>
                <a:cubicBezTo>
                  <a:pt x="263" y="149"/>
                  <a:pt x="263" y="149"/>
                  <a:pt x="263" y="149"/>
                </a:cubicBezTo>
                <a:cubicBezTo>
                  <a:pt x="266" y="144"/>
                  <a:pt x="269" y="139"/>
                  <a:pt x="271" y="134"/>
                </a:cubicBezTo>
                <a:cubicBezTo>
                  <a:pt x="273" y="130"/>
                  <a:pt x="275" y="126"/>
                  <a:pt x="277" y="122"/>
                </a:cubicBezTo>
                <a:cubicBezTo>
                  <a:pt x="277" y="121"/>
                  <a:pt x="277" y="121"/>
                  <a:pt x="278" y="121"/>
                </a:cubicBezTo>
                <a:cubicBezTo>
                  <a:pt x="278" y="121"/>
                  <a:pt x="279" y="120"/>
                  <a:pt x="278" y="120"/>
                </a:cubicBezTo>
                <a:cubicBezTo>
                  <a:pt x="279" y="119"/>
                  <a:pt x="279" y="119"/>
                  <a:pt x="279" y="118"/>
                </a:cubicBezTo>
                <a:cubicBezTo>
                  <a:pt x="279" y="118"/>
                  <a:pt x="279" y="118"/>
                  <a:pt x="279" y="118"/>
                </a:cubicBezTo>
                <a:cubicBezTo>
                  <a:pt x="280" y="116"/>
                  <a:pt x="281" y="115"/>
                  <a:pt x="282" y="113"/>
                </a:cubicBezTo>
                <a:cubicBezTo>
                  <a:pt x="283" y="112"/>
                  <a:pt x="283" y="112"/>
                  <a:pt x="283" y="112"/>
                </a:cubicBezTo>
                <a:cubicBezTo>
                  <a:pt x="284" y="111"/>
                  <a:pt x="284" y="111"/>
                  <a:pt x="284" y="110"/>
                </a:cubicBezTo>
                <a:cubicBezTo>
                  <a:pt x="285" y="110"/>
                  <a:pt x="285" y="110"/>
                  <a:pt x="285" y="109"/>
                </a:cubicBezTo>
                <a:cubicBezTo>
                  <a:pt x="286" y="107"/>
                  <a:pt x="287" y="105"/>
                  <a:pt x="288" y="103"/>
                </a:cubicBezTo>
                <a:cubicBezTo>
                  <a:pt x="290" y="103"/>
                  <a:pt x="290" y="102"/>
                  <a:pt x="290" y="101"/>
                </a:cubicBezTo>
                <a:cubicBezTo>
                  <a:pt x="291" y="99"/>
                  <a:pt x="292" y="97"/>
                  <a:pt x="293" y="94"/>
                </a:cubicBezTo>
                <a:cubicBezTo>
                  <a:pt x="296" y="91"/>
                  <a:pt x="298" y="88"/>
                  <a:pt x="300" y="85"/>
                </a:cubicBezTo>
                <a:cubicBezTo>
                  <a:pt x="300" y="87"/>
                  <a:pt x="298" y="91"/>
                  <a:pt x="296" y="95"/>
                </a:cubicBezTo>
                <a:close/>
                <a:moveTo>
                  <a:pt x="308" y="54"/>
                </a:moveTo>
                <a:cubicBezTo>
                  <a:pt x="303" y="54"/>
                  <a:pt x="297" y="56"/>
                  <a:pt x="296" y="60"/>
                </a:cubicBezTo>
                <a:cubicBezTo>
                  <a:pt x="297" y="54"/>
                  <a:pt x="304" y="52"/>
                  <a:pt x="309" y="53"/>
                </a:cubicBezTo>
                <a:cubicBezTo>
                  <a:pt x="309" y="54"/>
                  <a:pt x="308" y="54"/>
                  <a:pt x="308" y="54"/>
                </a:cubicBezTo>
                <a:close/>
                <a:moveTo>
                  <a:pt x="310" y="54"/>
                </a:moveTo>
                <a:cubicBezTo>
                  <a:pt x="310" y="54"/>
                  <a:pt x="310" y="54"/>
                  <a:pt x="310" y="54"/>
                </a:cubicBezTo>
                <a:cubicBezTo>
                  <a:pt x="310" y="54"/>
                  <a:pt x="310" y="54"/>
                  <a:pt x="310" y="54"/>
                </a:cubicBezTo>
                <a:close/>
                <a:moveTo>
                  <a:pt x="308" y="48"/>
                </a:moveTo>
                <a:cubicBezTo>
                  <a:pt x="307" y="50"/>
                  <a:pt x="308" y="46"/>
                  <a:pt x="310" y="48"/>
                </a:cubicBezTo>
                <a:cubicBezTo>
                  <a:pt x="310" y="48"/>
                  <a:pt x="311" y="51"/>
                  <a:pt x="311" y="50"/>
                </a:cubicBezTo>
                <a:cubicBezTo>
                  <a:pt x="311" y="51"/>
                  <a:pt x="308" y="47"/>
                  <a:pt x="308" y="48"/>
                </a:cubicBezTo>
                <a:close/>
                <a:moveTo>
                  <a:pt x="314" y="52"/>
                </a:moveTo>
                <a:cubicBezTo>
                  <a:pt x="314" y="53"/>
                  <a:pt x="314" y="53"/>
                  <a:pt x="314" y="53"/>
                </a:cubicBezTo>
                <a:cubicBezTo>
                  <a:pt x="314" y="53"/>
                  <a:pt x="314" y="53"/>
                  <a:pt x="314" y="53"/>
                </a:cubicBezTo>
                <a:cubicBezTo>
                  <a:pt x="314" y="52"/>
                  <a:pt x="315" y="52"/>
                  <a:pt x="314" y="52"/>
                </a:cubicBezTo>
                <a:close/>
                <a:moveTo>
                  <a:pt x="316" y="54"/>
                </a:moveTo>
                <a:cubicBezTo>
                  <a:pt x="316" y="54"/>
                  <a:pt x="316" y="54"/>
                  <a:pt x="316" y="54"/>
                </a:cubicBezTo>
                <a:cubicBezTo>
                  <a:pt x="316" y="53"/>
                  <a:pt x="316" y="53"/>
                  <a:pt x="316" y="54"/>
                </a:cubicBezTo>
                <a:close/>
                <a:moveTo>
                  <a:pt x="317" y="62"/>
                </a:moveTo>
                <a:cubicBezTo>
                  <a:pt x="317" y="62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8" y="63"/>
                  <a:pt x="317" y="63"/>
                  <a:pt x="317" y="62"/>
                </a:cubicBezTo>
                <a:close/>
                <a:moveTo>
                  <a:pt x="318" y="63"/>
                </a:moveTo>
                <a:cubicBezTo>
                  <a:pt x="318" y="63"/>
                  <a:pt x="318" y="63"/>
                  <a:pt x="318" y="64"/>
                </a:cubicBezTo>
                <a:cubicBezTo>
                  <a:pt x="318" y="64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8" y="63"/>
                  <a:pt x="318" y="63"/>
                  <a:pt x="318" y="63"/>
                </a:cubicBezTo>
                <a:close/>
                <a:moveTo>
                  <a:pt x="318" y="71"/>
                </a:moveTo>
                <a:cubicBezTo>
                  <a:pt x="317" y="70"/>
                  <a:pt x="318" y="71"/>
                  <a:pt x="318" y="71"/>
                </a:cubicBezTo>
                <a:close/>
                <a:moveTo>
                  <a:pt x="318" y="64"/>
                </a:move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lose/>
                <a:moveTo>
                  <a:pt x="318" y="62"/>
                </a:moveTo>
                <a:cubicBezTo>
                  <a:pt x="318" y="63"/>
                  <a:pt x="318" y="63"/>
                  <a:pt x="318" y="63"/>
                </a:cubicBezTo>
                <a:cubicBezTo>
                  <a:pt x="318" y="62"/>
                  <a:pt x="318" y="62"/>
                  <a:pt x="317" y="62"/>
                </a:cubicBezTo>
                <a:cubicBezTo>
                  <a:pt x="317" y="62"/>
                  <a:pt x="318" y="62"/>
                  <a:pt x="318" y="62"/>
                </a:cubicBezTo>
                <a:cubicBezTo>
                  <a:pt x="318" y="62"/>
                  <a:pt x="317" y="62"/>
                  <a:pt x="317" y="62"/>
                </a:cubicBezTo>
                <a:cubicBezTo>
                  <a:pt x="317" y="62"/>
                  <a:pt x="317" y="61"/>
                  <a:pt x="317" y="61"/>
                </a:cubicBezTo>
                <a:cubicBezTo>
                  <a:pt x="317" y="61"/>
                  <a:pt x="318" y="61"/>
                  <a:pt x="318" y="61"/>
                </a:cubicBezTo>
                <a:cubicBezTo>
                  <a:pt x="318" y="61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2"/>
                  <a:pt x="318" y="62"/>
                </a:cubicBezTo>
                <a:cubicBezTo>
                  <a:pt x="318" y="62"/>
                  <a:pt x="318" y="63"/>
                  <a:pt x="318" y="63"/>
                </a:cubicBezTo>
                <a:cubicBezTo>
                  <a:pt x="318" y="63"/>
                  <a:pt x="318" y="63"/>
                  <a:pt x="318" y="62"/>
                </a:cubicBezTo>
                <a:close/>
                <a:moveTo>
                  <a:pt x="321" y="54"/>
                </a:moveTo>
                <a:cubicBezTo>
                  <a:pt x="320" y="55"/>
                  <a:pt x="321" y="53"/>
                  <a:pt x="321" y="54"/>
                </a:cubicBezTo>
                <a:close/>
                <a:moveTo>
                  <a:pt x="322" y="66"/>
                </a:moveTo>
                <a:cubicBezTo>
                  <a:pt x="322" y="66"/>
                  <a:pt x="322" y="66"/>
                  <a:pt x="321" y="66"/>
                </a:cubicBezTo>
                <a:cubicBezTo>
                  <a:pt x="321" y="66"/>
                  <a:pt x="321" y="66"/>
                  <a:pt x="321" y="66"/>
                </a:cubicBezTo>
                <a:cubicBezTo>
                  <a:pt x="322" y="66"/>
                  <a:pt x="322" y="66"/>
                  <a:pt x="322" y="66"/>
                </a:cubicBezTo>
                <a:cubicBezTo>
                  <a:pt x="322" y="66"/>
                  <a:pt x="322" y="66"/>
                  <a:pt x="322" y="66"/>
                </a:cubicBezTo>
                <a:close/>
                <a:moveTo>
                  <a:pt x="328" y="61"/>
                </a:moveTo>
                <a:cubicBezTo>
                  <a:pt x="328" y="61"/>
                  <a:pt x="327" y="60"/>
                  <a:pt x="326" y="60"/>
                </a:cubicBezTo>
                <a:cubicBezTo>
                  <a:pt x="326" y="60"/>
                  <a:pt x="326" y="60"/>
                  <a:pt x="326" y="60"/>
                </a:cubicBezTo>
                <a:cubicBezTo>
                  <a:pt x="327" y="60"/>
                  <a:pt x="328" y="61"/>
                  <a:pt x="329" y="61"/>
                </a:cubicBezTo>
                <a:cubicBezTo>
                  <a:pt x="329" y="62"/>
                  <a:pt x="329" y="62"/>
                  <a:pt x="328" y="61"/>
                </a:cubicBezTo>
                <a:close/>
                <a:moveTo>
                  <a:pt x="234" y="170"/>
                </a:moveTo>
                <a:cubicBezTo>
                  <a:pt x="235" y="171"/>
                  <a:pt x="233" y="170"/>
                  <a:pt x="234" y="170"/>
                </a:cubicBezTo>
                <a:close/>
                <a:moveTo>
                  <a:pt x="290" y="122"/>
                </a:moveTo>
                <a:cubicBezTo>
                  <a:pt x="290" y="122"/>
                  <a:pt x="290" y="122"/>
                  <a:pt x="290" y="122"/>
                </a:cubicBezTo>
                <a:cubicBezTo>
                  <a:pt x="290" y="122"/>
                  <a:pt x="290" y="121"/>
                  <a:pt x="290" y="121"/>
                </a:cubicBezTo>
                <a:cubicBezTo>
                  <a:pt x="290" y="121"/>
                  <a:pt x="290" y="122"/>
                  <a:pt x="290" y="122"/>
                </a:cubicBezTo>
                <a:close/>
                <a:moveTo>
                  <a:pt x="281" y="135"/>
                </a:moveTo>
                <a:cubicBezTo>
                  <a:pt x="281" y="135"/>
                  <a:pt x="282" y="135"/>
                  <a:pt x="282" y="135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1" y="135"/>
                  <a:pt x="281" y="135"/>
                  <a:pt x="281" y="135"/>
                </a:cubicBezTo>
                <a:close/>
                <a:moveTo>
                  <a:pt x="282" y="135"/>
                </a:moveTo>
                <a:cubicBezTo>
                  <a:pt x="282" y="135"/>
                  <a:pt x="282" y="135"/>
                  <a:pt x="282" y="135"/>
                </a:cubicBezTo>
                <a:cubicBezTo>
                  <a:pt x="282" y="134"/>
                  <a:pt x="282" y="134"/>
                  <a:pt x="282" y="135"/>
                </a:cubicBezTo>
                <a:close/>
                <a:moveTo>
                  <a:pt x="283" y="131"/>
                </a:moveTo>
                <a:cubicBezTo>
                  <a:pt x="282" y="131"/>
                  <a:pt x="284" y="132"/>
                  <a:pt x="283" y="131"/>
                </a:cubicBezTo>
                <a:close/>
                <a:moveTo>
                  <a:pt x="287" y="125"/>
                </a:moveTo>
                <a:cubicBezTo>
                  <a:pt x="286" y="125"/>
                  <a:pt x="289" y="127"/>
                  <a:pt x="287" y="125"/>
                </a:cubicBezTo>
                <a:close/>
                <a:moveTo>
                  <a:pt x="252" y="176"/>
                </a:moveTo>
                <a:cubicBezTo>
                  <a:pt x="251" y="177"/>
                  <a:pt x="249" y="179"/>
                  <a:pt x="247" y="181"/>
                </a:cubicBezTo>
                <a:cubicBezTo>
                  <a:pt x="245" y="183"/>
                  <a:pt x="244" y="185"/>
                  <a:pt x="243" y="187"/>
                </a:cubicBezTo>
                <a:cubicBezTo>
                  <a:pt x="243" y="187"/>
                  <a:pt x="243" y="187"/>
                  <a:pt x="243" y="187"/>
                </a:cubicBezTo>
                <a:cubicBezTo>
                  <a:pt x="242" y="187"/>
                  <a:pt x="242" y="188"/>
                  <a:pt x="243" y="188"/>
                </a:cubicBezTo>
                <a:cubicBezTo>
                  <a:pt x="242" y="188"/>
                  <a:pt x="259" y="172"/>
                  <a:pt x="259" y="171"/>
                </a:cubicBezTo>
                <a:cubicBezTo>
                  <a:pt x="259" y="171"/>
                  <a:pt x="258" y="169"/>
                  <a:pt x="258" y="169"/>
                </a:cubicBezTo>
                <a:cubicBezTo>
                  <a:pt x="256" y="171"/>
                  <a:pt x="254" y="174"/>
                  <a:pt x="252" y="176"/>
                </a:cubicBezTo>
                <a:close/>
                <a:moveTo>
                  <a:pt x="259" y="168"/>
                </a:moveTo>
                <a:cubicBezTo>
                  <a:pt x="259" y="170"/>
                  <a:pt x="262" y="167"/>
                  <a:pt x="265" y="163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4" y="163"/>
                  <a:pt x="265" y="163"/>
                  <a:pt x="265" y="163"/>
                </a:cubicBezTo>
                <a:cubicBezTo>
                  <a:pt x="269" y="159"/>
                  <a:pt x="272" y="153"/>
                  <a:pt x="271" y="154"/>
                </a:cubicBezTo>
                <a:cubicBezTo>
                  <a:pt x="270" y="154"/>
                  <a:pt x="259" y="167"/>
                  <a:pt x="259" y="168"/>
                </a:cubicBezTo>
                <a:close/>
                <a:moveTo>
                  <a:pt x="264" y="164"/>
                </a:moveTo>
                <a:cubicBezTo>
                  <a:pt x="264" y="164"/>
                  <a:pt x="265" y="164"/>
                  <a:pt x="264" y="164"/>
                </a:cubicBezTo>
                <a:close/>
                <a:moveTo>
                  <a:pt x="274" y="150"/>
                </a:moveTo>
                <a:cubicBezTo>
                  <a:pt x="274" y="150"/>
                  <a:pt x="274" y="150"/>
                  <a:pt x="274" y="150"/>
                </a:cubicBezTo>
                <a:close/>
                <a:moveTo>
                  <a:pt x="274" y="146"/>
                </a:moveTo>
                <a:cubicBezTo>
                  <a:pt x="275" y="146"/>
                  <a:pt x="273" y="145"/>
                  <a:pt x="274" y="146"/>
                </a:cubicBezTo>
                <a:close/>
                <a:moveTo>
                  <a:pt x="253" y="173"/>
                </a:moveTo>
                <a:cubicBezTo>
                  <a:pt x="252" y="172"/>
                  <a:pt x="254" y="173"/>
                  <a:pt x="253" y="173"/>
                </a:cubicBezTo>
                <a:close/>
                <a:moveTo>
                  <a:pt x="270" y="153"/>
                </a:moveTo>
                <a:cubicBezTo>
                  <a:pt x="269" y="152"/>
                  <a:pt x="270" y="153"/>
                  <a:pt x="270" y="153"/>
                </a:cubicBezTo>
                <a:close/>
                <a:moveTo>
                  <a:pt x="273" y="148"/>
                </a:moveTo>
                <a:cubicBezTo>
                  <a:pt x="274" y="149"/>
                  <a:pt x="273" y="147"/>
                  <a:pt x="273" y="148"/>
                </a:cubicBezTo>
                <a:close/>
                <a:moveTo>
                  <a:pt x="243" y="187"/>
                </a:moveTo>
                <a:cubicBezTo>
                  <a:pt x="243" y="187"/>
                  <a:pt x="243" y="187"/>
                  <a:pt x="243" y="187"/>
                </a:cubicBezTo>
                <a:cubicBezTo>
                  <a:pt x="243" y="187"/>
                  <a:pt x="243" y="187"/>
                  <a:pt x="243" y="187"/>
                </a:cubicBezTo>
                <a:cubicBezTo>
                  <a:pt x="243" y="186"/>
                  <a:pt x="242" y="186"/>
                  <a:pt x="243" y="187"/>
                </a:cubicBezTo>
                <a:close/>
                <a:moveTo>
                  <a:pt x="275" y="149"/>
                </a:moveTo>
                <a:cubicBezTo>
                  <a:pt x="276" y="150"/>
                  <a:pt x="274" y="149"/>
                  <a:pt x="275" y="149"/>
                </a:cubicBezTo>
                <a:close/>
                <a:moveTo>
                  <a:pt x="276" y="144"/>
                </a:moveTo>
                <a:cubicBezTo>
                  <a:pt x="276" y="145"/>
                  <a:pt x="275" y="144"/>
                  <a:pt x="276" y="144"/>
                </a:cubicBezTo>
                <a:close/>
                <a:moveTo>
                  <a:pt x="214" y="151"/>
                </a:moveTo>
                <a:cubicBezTo>
                  <a:pt x="214" y="151"/>
                  <a:pt x="214" y="151"/>
                  <a:pt x="214" y="151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214" y="151"/>
                  <a:pt x="214" y="151"/>
                  <a:pt x="214" y="151"/>
                </a:cubicBezTo>
                <a:close/>
                <a:moveTo>
                  <a:pt x="227" y="147"/>
                </a:moveTo>
                <a:cubicBezTo>
                  <a:pt x="226" y="147"/>
                  <a:pt x="228" y="147"/>
                  <a:pt x="227" y="147"/>
                </a:cubicBezTo>
                <a:close/>
                <a:moveTo>
                  <a:pt x="226" y="172"/>
                </a:moveTo>
                <a:cubicBezTo>
                  <a:pt x="227" y="172"/>
                  <a:pt x="224" y="172"/>
                  <a:pt x="226" y="172"/>
                </a:cubicBezTo>
                <a:close/>
                <a:moveTo>
                  <a:pt x="226" y="144"/>
                </a:moveTo>
                <a:cubicBezTo>
                  <a:pt x="225" y="144"/>
                  <a:pt x="228" y="143"/>
                  <a:pt x="226" y="144"/>
                </a:cubicBezTo>
                <a:close/>
                <a:moveTo>
                  <a:pt x="220" y="163"/>
                </a:moveTo>
                <a:cubicBezTo>
                  <a:pt x="220" y="163"/>
                  <a:pt x="219" y="163"/>
                  <a:pt x="220" y="163"/>
                </a:cubicBezTo>
                <a:close/>
                <a:moveTo>
                  <a:pt x="223" y="181"/>
                </a:moveTo>
                <a:cubicBezTo>
                  <a:pt x="223" y="181"/>
                  <a:pt x="223" y="181"/>
                  <a:pt x="223" y="181"/>
                </a:cubicBezTo>
                <a:cubicBezTo>
                  <a:pt x="223" y="181"/>
                  <a:pt x="223" y="181"/>
                  <a:pt x="223" y="181"/>
                </a:cubicBezTo>
                <a:close/>
                <a:moveTo>
                  <a:pt x="218" y="162"/>
                </a:moveTo>
                <a:cubicBezTo>
                  <a:pt x="218" y="162"/>
                  <a:pt x="219" y="162"/>
                  <a:pt x="218" y="162"/>
                </a:cubicBezTo>
                <a:close/>
                <a:moveTo>
                  <a:pt x="219" y="165"/>
                </a:moveTo>
                <a:cubicBezTo>
                  <a:pt x="221" y="164"/>
                  <a:pt x="219" y="165"/>
                  <a:pt x="219" y="165"/>
                </a:cubicBezTo>
                <a:close/>
                <a:moveTo>
                  <a:pt x="234" y="172"/>
                </a:moveTo>
                <a:cubicBezTo>
                  <a:pt x="233" y="172"/>
                  <a:pt x="235" y="172"/>
                  <a:pt x="234" y="172"/>
                </a:cubicBezTo>
                <a:close/>
                <a:moveTo>
                  <a:pt x="222" y="180"/>
                </a:moveTo>
                <a:cubicBezTo>
                  <a:pt x="223" y="180"/>
                  <a:pt x="223" y="180"/>
                  <a:pt x="222" y="180"/>
                </a:cubicBezTo>
                <a:close/>
                <a:moveTo>
                  <a:pt x="222" y="181"/>
                </a:moveTo>
                <a:cubicBezTo>
                  <a:pt x="223" y="181"/>
                  <a:pt x="222" y="181"/>
                  <a:pt x="222" y="181"/>
                </a:cubicBezTo>
                <a:close/>
                <a:moveTo>
                  <a:pt x="222" y="180"/>
                </a:moveTo>
                <a:cubicBezTo>
                  <a:pt x="222" y="180"/>
                  <a:pt x="222" y="180"/>
                  <a:pt x="222" y="180"/>
                </a:cubicBezTo>
                <a:cubicBezTo>
                  <a:pt x="222" y="180"/>
                  <a:pt x="222" y="180"/>
                  <a:pt x="222" y="180"/>
                </a:cubicBezTo>
                <a:cubicBezTo>
                  <a:pt x="222" y="180"/>
                  <a:pt x="222" y="180"/>
                  <a:pt x="222" y="180"/>
                </a:cubicBezTo>
                <a:close/>
                <a:moveTo>
                  <a:pt x="220" y="184"/>
                </a:moveTo>
                <a:cubicBezTo>
                  <a:pt x="220" y="184"/>
                  <a:pt x="224" y="184"/>
                  <a:pt x="224" y="184"/>
                </a:cubicBezTo>
                <a:cubicBezTo>
                  <a:pt x="224" y="185"/>
                  <a:pt x="223" y="182"/>
                  <a:pt x="223" y="181"/>
                </a:cubicBezTo>
                <a:cubicBezTo>
                  <a:pt x="222" y="182"/>
                  <a:pt x="220" y="183"/>
                  <a:pt x="220" y="184"/>
                </a:cubicBezTo>
                <a:close/>
                <a:moveTo>
                  <a:pt x="215" y="154"/>
                </a:moveTo>
                <a:cubicBezTo>
                  <a:pt x="216" y="152"/>
                  <a:pt x="215" y="154"/>
                  <a:pt x="215" y="154"/>
                </a:cubicBezTo>
                <a:close/>
                <a:moveTo>
                  <a:pt x="215" y="153"/>
                </a:moveTo>
                <a:cubicBezTo>
                  <a:pt x="215" y="152"/>
                  <a:pt x="215" y="154"/>
                  <a:pt x="215" y="153"/>
                </a:cubicBezTo>
                <a:close/>
                <a:moveTo>
                  <a:pt x="216" y="154"/>
                </a:moveTo>
                <a:cubicBezTo>
                  <a:pt x="215" y="154"/>
                  <a:pt x="216" y="154"/>
                  <a:pt x="216" y="154"/>
                </a:cubicBezTo>
                <a:close/>
                <a:moveTo>
                  <a:pt x="216" y="153"/>
                </a:moveTo>
                <a:cubicBezTo>
                  <a:pt x="215" y="154"/>
                  <a:pt x="217" y="153"/>
                  <a:pt x="216" y="153"/>
                </a:cubicBezTo>
                <a:close/>
                <a:moveTo>
                  <a:pt x="216" y="157"/>
                </a:moveTo>
                <a:cubicBezTo>
                  <a:pt x="218" y="156"/>
                  <a:pt x="216" y="157"/>
                  <a:pt x="216" y="157"/>
                </a:cubicBezTo>
                <a:close/>
                <a:moveTo>
                  <a:pt x="216" y="155"/>
                </a:moveTo>
                <a:cubicBezTo>
                  <a:pt x="215" y="155"/>
                  <a:pt x="216" y="155"/>
                  <a:pt x="216" y="155"/>
                </a:cubicBezTo>
                <a:close/>
                <a:moveTo>
                  <a:pt x="130" y="171"/>
                </a:moveTo>
                <a:cubicBezTo>
                  <a:pt x="130" y="170"/>
                  <a:pt x="129" y="171"/>
                  <a:pt x="130" y="171"/>
                </a:cubicBezTo>
                <a:close/>
                <a:moveTo>
                  <a:pt x="149" y="156"/>
                </a:moveTo>
                <a:cubicBezTo>
                  <a:pt x="149" y="155"/>
                  <a:pt x="150" y="156"/>
                  <a:pt x="149" y="156"/>
                </a:cubicBezTo>
                <a:close/>
                <a:moveTo>
                  <a:pt x="148" y="156"/>
                </a:moveTo>
                <a:cubicBezTo>
                  <a:pt x="148" y="156"/>
                  <a:pt x="147" y="156"/>
                  <a:pt x="146" y="156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7" y="156"/>
                  <a:pt x="148" y="156"/>
                  <a:pt x="148" y="156"/>
                </a:cubicBezTo>
                <a:close/>
                <a:moveTo>
                  <a:pt x="100" y="177"/>
                </a:moveTo>
                <a:cubicBezTo>
                  <a:pt x="100" y="175"/>
                  <a:pt x="101" y="178"/>
                  <a:pt x="100" y="177"/>
                </a:cubicBezTo>
                <a:close/>
                <a:moveTo>
                  <a:pt x="102" y="176"/>
                </a:moveTo>
                <a:cubicBezTo>
                  <a:pt x="102" y="176"/>
                  <a:pt x="102" y="177"/>
                  <a:pt x="102" y="176"/>
                </a:cubicBezTo>
                <a:close/>
                <a:moveTo>
                  <a:pt x="138" y="158"/>
                </a:moveTo>
                <a:cubicBezTo>
                  <a:pt x="138" y="158"/>
                  <a:pt x="138" y="159"/>
                  <a:pt x="138" y="159"/>
                </a:cubicBezTo>
                <a:cubicBezTo>
                  <a:pt x="138" y="158"/>
                  <a:pt x="138" y="158"/>
                  <a:pt x="138" y="158"/>
                </a:cubicBezTo>
                <a:close/>
                <a:moveTo>
                  <a:pt x="127" y="171"/>
                </a:moveTo>
                <a:cubicBezTo>
                  <a:pt x="128" y="171"/>
                  <a:pt x="129" y="171"/>
                  <a:pt x="129" y="171"/>
                </a:cubicBezTo>
                <a:cubicBezTo>
                  <a:pt x="129" y="171"/>
                  <a:pt x="127" y="171"/>
                  <a:pt x="127" y="171"/>
                </a:cubicBezTo>
                <a:close/>
                <a:moveTo>
                  <a:pt x="153" y="155"/>
                </a:moveTo>
                <a:cubicBezTo>
                  <a:pt x="153" y="154"/>
                  <a:pt x="153" y="155"/>
                  <a:pt x="153" y="155"/>
                </a:cubicBezTo>
                <a:close/>
                <a:moveTo>
                  <a:pt x="151" y="156"/>
                </a:moveTo>
                <a:cubicBezTo>
                  <a:pt x="151" y="155"/>
                  <a:pt x="151" y="157"/>
                  <a:pt x="151" y="156"/>
                </a:cubicBezTo>
                <a:close/>
                <a:moveTo>
                  <a:pt x="160" y="153"/>
                </a:moveTo>
                <a:cubicBezTo>
                  <a:pt x="160" y="153"/>
                  <a:pt x="160" y="154"/>
                  <a:pt x="160" y="153"/>
                </a:cubicBezTo>
                <a:close/>
                <a:moveTo>
                  <a:pt x="134" y="160"/>
                </a:moveTo>
                <a:cubicBezTo>
                  <a:pt x="134" y="161"/>
                  <a:pt x="134" y="159"/>
                  <a:pt x="134" y="160"/>
                </a:cubicBezTo>
                <a:close/>
                <a:moveTo>
                  <a:pt x="104" y="179"/>
                </a:moveTo>
                <a:cubicBezTo>
                  <a:pt x="104" y="178"/>
                  <a:pt x="104" y="180"/>
                  <a:pt x="104" y="179"/>
                </a:cubicBezTo>
                <a:close/>
                <a:moveTo>
                  <a:pt x="168" y="165"/>
                </a:moveTo>
                <a:cubicBezTo>
                  <a:pt x="168" y="166"/>
                  <a:pt x="168" y="163"/>
                  <a:pt x="168" y="165"/>
                </a:cubicBezTo>
                <a:close/>
                <a:moveTo>
                  <a:pt x="162" y="166"/>
                </a:moveTo>
                <a:cubicBezTo>
                  <a:pt x="162" y="166"/>
                  <a:pt x="162" y="167"/>
                  <a:pt x="162" y="166"/>
                </a:cubicBezTo>
                <a:close/>
                <a:moveTo>
                  <a:pt x="165" y="165"/>
                </a:moveTo>
                <a:cubicBezTo>
                  <a:pt x="165" y="166"/>
                  <a:pt x="164" y="164"/>
                  <a:pt x="165" y="165"/>
                </a:cubicBezTo>
                <a:close/>
                <a:moveTo>
                  <a:pt x="160" y="162"/>
                </a:moveTo>
                <a:cubicBezTo>
                  <a:pt x="160" y="163"/>
                  <a:pt x="161" y="160"/>
                  <a:pt x="160" y="162"/>
                </a:cubicBezTo>
                <a:close/>
                <a:moveTo>
                  <a:pt x="151" y="169"/>
                </a:moveTo>
                <a:cubicBezTo>
                  <a:pt x="151" y="170"/>
                  <a:pt x="150" y="169"/>
                  <a:pt x="151" y="169"/>
                </a:cubicBezTo>
                <a:close/>
                <a:moveTo>
                  <a:pt x="205" y="153"/>
                </a:moveTo>
                <a:cubicBezTo>
                  <a:pt x="204" y="154"/>
                  <a:pt x="204" y="154"/>
                  <a:pt x="203" y="154"/>
                </a:cubicBezTo>
                <a:cubicBezTo>
                  <a:pt x="203" y="154"/>
                  <a:pt x="204" y="154"/>
                  <a:pt x="205" y="153"/>
                </a:cubicBezTo>
                <a:close/>
                <a:moveTo>
                  <a:pt x="148" y="164"/>
                </a:moveTo>
                <a:cubicBezTo>
                  <a:pt x="148" y="166"/>
                  <a:pt x="148" y="164"/>
                  <a:pt x="148" y="164"/>
                </a:cubicBezTo>
                <a:close/>
                <a:moveTo>
                  <a:pt x="202" y="155"/>
                </a:moveTo>
                <a:cubicBezTo>
                  <a:pt x="202" y="157"/>
                  <a:pt x="201" y="153"/>
                  <a:pt x="202" y="155"/>
                </a:cubicBezTo>
                <a:close/>
                <a:moveTo>
                  <a:pt x="208" y="151"/>
                </a:moveTo>
                <a:cubicBezTo>
                  <a:pt x="208" y="151"/>
                  <a:pt x="206" y="153"/>
                  <a:pt x="205" y="153"/>
                </a:cubicBezTo>
                <a:cubicBezTo>
                  <a:pt x="207" y="153"/>
                  <a:pt x="210" y="154"/>
                  <a:pt x="210" y="154"/>
                </a:cubicBezTo>
                <a:cubicBezTo>
                  <a:pt x="211" y="154"/>
                  <a:pt x="214" y="149"/>
                  <a:pt x="208" y="151"/>
                </a:cubicBezTo>
                <a:close/>
                <a:moveTo>
                  <a:pt x="125" y="172"/>
                </a:moveTo>
                <a:cubicBezTo>
                  <a:pt x="125" y="172"/>
                  <a:pt x="126" y="173"/>
                  <a:pt x="125" y="172"/>
                </a:cubicBezTo>
                <a:close/>
                <a:moveTo>
                  <a:pt x="204" y="154"/>
                </a:moveTo>
                <a:cubicBezTo>
                  <a:pt x="203" y="154"/>
                  <a:pt x="204" y="155"/>
                  <a:pt x="204" y="154"/>
                </a:cubicBezTo>
                <a:close/>
                <a:moveTo>
                  <a:pt x="108" y="175"/>
                </a:moveTo>
                <a:cubicBezTo>
                  <a:pt x="107" y="175"/>
                  <a:pt x="108" y="174"/>
                  <a:pt x="108" y="175"/>
                </a:cubicBezTo>
                <a:close/>
                <a:moveTo>
                  <a:pt x="113" y="175"/>
                </a:moveTo>
                <a:cubicBezTo>
                  <a:pt x="113" y="175"/>
                  <a:pt x="113" y="175"/>
                  <a:pt x="113" y="174"/>
                </a:cubicBezTo>
                <a:cubicBezTo>
                  <a:pt x="113" y="175"/>
                  <a:pt x="113" y="175"/>
                  <a:pt x="113" y="175"/>
                </a:cubicBezTo>
                <a:cubicBezTo>
                  <a:pt x="113" y="175"/>
                  <a:pt x="113" y="175"/>
                  <a:pt x="113" y="175"/>
                </a:cubicBezTo>
                <a:close/>
                <a:moveTo>
                  <a:pt x="109" y="175"/>
                </a:moveTo>
                <a:cubicBezTo>
                  <a:pt x="109" y="176"/>
                  <a:pt x="109" y="175"/>
                  <a:pt x="109" y="175"/>
                </a:cubicBezTo>
                <a:close/>
                <a:moveTo>
                  <a:pt x="111" y="174"/>
                </a:moveTo>
                <a:cubicBezTo>
                  <a:pt x="111" y="175"/>
                  <a:pt x="111" y="173"/>
                  <a:pt x="111" y="174"/>
                </a:cubicBezTo>
                <a:close/>
                <a:moveTo>
                  <a:pt x="154" y="162"/>
                </a:moveTo>
                <a:cubicBezTo>
                  <a:pt x="154" y="162"/>
                  <a:pt x="154" y="162"/>
                  <a:pt x="154" y="162"/>
                </a:cubicBezTo>
                <a:cubicBezTo>
                  <a:pt x="154" y="162"/>
                  <a:pt x="154" y="162"/>
                  <a:pt x="154" y="162"/>
                </a:cubicBezTo>
                <a:close/>
                <a:moveTo>
                  <a:pt x="142" y="172"/>
                </a:moveTo>
                <a:cubicBezTo>
                  <a:pt x="139" y="172"/>
                  <a:pt x="146" y="171"/>
                  <a:pt x="142" y="172"/>
                </a:cubicBezTo>
                <a:close/>
                <a:moveTo>
                  <a:pt x="143" y="170"/>
                </a:moveTo>
                <a:cubicBezTo>
                  <a:pt x="143" y="171"/>
                  <a:pt x="146" y="169"/>
                  <a:pt x="146" y="169"/>
                </a:cubicBezTo>
                <a:cubicBezTo>
                  <a:pt x="146" y="170"/>
                  <a:pt x="142" y="169"/>
                  <a:pt x="143" y="170"/>
                </a:cubicBezTo>
                <a:close/>
                <a:moveTo>
                  <a:pt x="147" y="170"/>
                </a:moveTo>
                <a:cubicBezTo>
                  <a:pt x="147" y="171"/>
                  <a:pt x="147" y="169"/>
                  <a:pt x="147" y="170"/>
                </a:cubicBezTo>
                <a:close/>
                <a:moveTo>
                  <a:pt x="144" y="171"/>
                </a:moveTo>
                <a:cubicBezTo>
                  <a:pt x="145" y="171"/>
                  <a:pt x="144" y="170"/>
                  <a:pt x="144" y="171"/>
                </a:cubicBezTo>
                <a:close/>
                <a:moveTo>
                  <a:pt x="144" y="171"/>
                </a:moveTo>
                <a:cubicBezTo>
                  <a:pt x="145" y="171"/>
                  <a:pt x="142" y="171"/>
                  <a:pt x="144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186"/>
          <p:cNvSpPr/>
          <p:nvPr/>
        </p:nvSpPr>
        <p:spPr bwMode="auto">
          <a:xfrm>
            <a:off x="8632929" y="2504050"/>
            <a:ext cx="2131805" cy="1638288"/>
          </a:xfrm>
          <a:custGeom>
            <a:avLst/>
            <a:gdLst>
              <a:gd name="T0" fmla="*/ 5 w 145"/>
              <a:gd name="T1" fmla="*/ 80 h 124"/>
              <a:gd name="T2" fmla="*/ 0 w 145"/>
              <a:gd name="T3" fmla="*/ 59 h 124"/>
              <a:gd name="T4" fmla="*/ 0 w 145"/>
              <a:gd name="T5" fmla="*/ 59 h 124"/>
              <a:gd name="T6" fmla="*/ 58 w 145"/>
              <a:gd name="T7" fmla="*/ 4 h 124"/>
              <a:gd name="T8" fmla="*/ 58 w 145"/>
              <a:gd name="T9" fmla="*/ 4 h 124"/>
              <a:gd name="T10" fmla="*/ 61 w 145"/>
              <a:gd name="T11" fmla="*/ 5 h 124"/>
              <a:gd name="T12" fmla="*/ 61 w 145"/>
              <a:gd name="T13" fmla="*/ 5 h 124"/>
              <a:gd name="T14" fmla="*/ 59 w 145"/>
              <a:gd name="T15" fmla="*/ 8 h 124"/>
              <a:gd name="T16" fmla="*/ 59 w 145"/>
              <a:gd name="T17" fmla="*/ 8 h 124"/>
              <a:gd name="T18" fmla="*/ 4 w 145"/>
              <a:gd name="T19" fmla="*/ 59 h 124"/>
              <a:gd name="T20" fmla="*/ 4 w 145"/>
              <a:gd name="T21" fmla="*/ 59 h 124"/>
              <a:gd name="T22" fmla="*/ 8 w 145"/>
              <a:gd name="T23" fmla="*/ 79 h 124"/>
              <a:gd name="T24" fmla="*/ 8 w 145"/>
              <a:gd name="T25" fmla="*/ 79 h 124"/>
              <a:gd name="T26" fmla="*/ 72 w 145"/>
              <a:gd name="T27" fmla="*/ 120 h 124"/>
              <a:gd name="T28" fmla="*/ 72 w 145"/>
              <a:gd name="T29" fmla="*/ 120 h 124"/>
              <a:gd name="T30" fmla="*/ 84 w 145"/>
              <a:gd name="T31" fmla="*/ 118 h 124"/>
              <a:gd name="T32" fmla="*/ 84 w 145"/>
              <a:gd name="T33" fmla="*/ 118 h 124"/>
              <a:gd name="T34" fmla="*/ 141 w 145"/>
              <a:gd name="T35" fmla="*/ 53 h 124"/>
              <a:gd name="T36" fmla="*/ 141 w 145"/>
              <a:gd name="T37" fmla="*/ 53 h 124"/>
              <a:gd name="T38" fmla="*/ 122 w 145"/>
              <a:gd name="T39" fmla="*/ 16 h 124"/>
              <a:gd name="T40" fmla="*/ 122 w 145"/>
              <a:gd name="T41" fmla="*/ 16 h 124"/>
              <a:gd name="T42" fmla="*/ 89 w 145"/>
              <a:gd name="T43" fmla="*/ 4 h 124"/>
              <a:gd name="T44" fmla="*/ 89 w 145"/>
              <a:gd name="T45" fmla="*/ 4 h 124"/>
              <a:gd name="T46" fmla="*/ 64 w 145"/>
              <a:gd name="T47" fmla="*/ 8 h 124"/>
              <a:gd name="T48" fmla="*/ 64 w 145"/>
              <a:gd name="T49" fmla="*/ 8 h 124"/>
              <a:gd name="T50" fmla="*/ 61 w 145"/>
              <a:gd name="T51" fmla="*/ 6 h 124"/>
              <a:gd name="T52" fmla="*/ 61 w 145"/>
              <a:gd name="T53" fmla="*/ 6 h 124"/>
              <a:gd name="T54" fmla="*/ 63 w 145"/>
              <a:gd name="T55" fmla="*/ 4 h 124"/>
              <a:gd name="T56" fmla="*/ 63 w 145"/>
              <a:gd name="T57" fmla="*/ 4 h 124"/>
              <a:gd name="T58" fmla="*/ 89 w 145"/>
              <a:gd name="T59" fmla="*/ 0 h 124"/>
              <a:gd name="T60" fmla="*/ 89 w 145"/>
              <a:gd name="T61" fmla="*/ 0 h 124"/>
              <a:gd name="T62" fmla="*/ 125 w 145"/>
              <a:gd name="T63" fmla="*/ 13 h 124"/>
              <a:gd name="T64" fmla="*/ 125 w 145"/>
              <a:gd name="T65" fmla="*/ 13 h 124"/>
              <a:gd name="T66" fmla="*/ 145 w 145"/>
              <a:gd name="T67" fmla="*/ 53 h 124"/>
              <a:gd name="T68" fmla="*/ 145 w 145"/>
              <a:gd name="T69" fmla="*/ 53 h 124"/>
              <a:gd name="T70" fmla="*/ 85 w 145"/>
              <a:gd name="T71" fmla="*/ 122 h 124"/>
              <a:gd name="T72" fmla="*/ 85 w 145"/>
              <a:gd name="T73" fmla="*/ 122 h 124"/>
              <a:gd name="T74" fmla="*/ 72 w 145"/>
              <a:gd name="T75" fmla="*/ 124 h 124"/>
              <a:gd name="T76" fmla="*/ 72 w 145"/>
              <a:gd name="T77" fmla="*/ 124 h 124"/>
              <a:gd name="T78" fmla="*/ 5 w 145"/>
              <a:gd name="T79" fmla="*/ 8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24">
                <a:moveTo>
                  <a:pt x="5" y="80"/>
                </a:moveTo>
                <a:cubicBezTo>
                  <a:pt x="2" y="73"/>
                  <a:pt x="0" y="6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29"/>
                  <a:pt x="29" y="13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60" y="4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6"/>
                  <a:pt x="60" y="8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30" y="17"/>
                  <a:pt x="4" y="32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5"/>
                  <a:pt x="6" y="72"/>
                  <a:pt x="8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17" y="103"/>
                  <a:pt x="46" y="120"/>
                  <a:pt x="72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6" y="120"/>
                  <a:pt x="80" y="119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115" y="112"/>
                  <a:pt x="141" y="81"/>
                  <a:pt x="141" y="53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1" y="39"/>
                  <a:pt x="136" y="26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12" y="7"/>
                  <a:pt x="101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1" y="4"/>
                  <a:pt x="72" y="6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7"/>
                  <a:pt x="61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2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72" y="2"/>
                  <a:pt x="8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1" y="0"/>
                  <a:pt x="114" y="4"/>
                  <a:pt x="125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39" y="24"/>
                  <a:pt x="145" y="38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84"/>
                  <a:pt x="117" y="115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1" y="123"/>
                  <a:pt x="77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45" y="124"/>
                  <a:pt x="14" y="106"/>
                  <a:pt x="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416534" y="2736612"/>
            <a:ext cx="1300163" cy="1173163"/>
            <a:chOff x="7764463" y="536575"/>
            <a:chExt cx="1300163" cy="1173163"/>
          </a:xfrm>
        </p:grpSpPr>
        <p:sp>
          <p:nvSpPr>
            <p:cNvPr id="16" name="Freeform 140"/>
            <p:cNvSpPr/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41"/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2"/>
            <p:cNvSpPr/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43"/>
            <p:cNvSpPr/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44"/>
            <p:cNvSpPr/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45"/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46"/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47"/>
            <p:cNvSpPr/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48"/>
            <p:cNvSpPr/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21766" y="2753956"/>
            <a:ext cx="1154129" cy="1136888"/>
            <a:chOff x="5370513" y="4511675"/>
            <a:chExt cx="1371600" cy="1285875"/>
          </a:xfrm>
        </p:grpSpPr>
        <p:sp>
          <p:nvSpPr>
            <p:cNvPr id="26" name="Freeform 226"/>
            <p:cNvSpPr/>
            <p:nvPr/>
          </p:nvSpPr>
          <p:spPr bwMode="auto">
            <a:xfrm>
              <a:off x="5507038" y="5324475"/>
              <a:ext cx="22225" cy="31750"/>
            </a:xfrm>
            <a:custGeom>
              <a:avLst/>
              <a:gdLst>
                <a:gd name="T0" fmla="*/ 36 w 36"/>
                <a:gd name="T1" fmla="*/ 6 h 49"/>
                <a:gd name="T2" fmla="*/ 0 w 36"/>
                <a:gd name="T3" fmla="*/ 49 h 49"/>
                <a:gd name="T4" fmla="*/ 36 w 36"/>
                <a:gd name="T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9">
                  <a:moveTo>
                    <a:pt x="36" y="6"/>
                  </a:moveTo>
                  <a:cubicBezTo>
                    <a:pt x="31" y="27"/>
                    <a:pt x="22" y="44"/>
                    <a:pt x="0" y="49"/>
                  </a:cubicBezTo>
                  <a:cubicBezTo>
                    <a:pt x="2" y="35"/>
                    <a:pt x="14" y="0"/>
                    <a:pt x="3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5554663" y="5335588"/>
              <a:ext cx="31750" cy="44450"/>
            </a:xfrm>
            <a:custGeom>
              <a:avLst/>
              <a:gdLst>
                <a:gd name="T0" fmla="*/ 28 w 50"/>
                <a:gd name="T1" fmla="*/ 0 h 67"/>
                <a:gd name="T2" fmla="*/ 35 w 50"/>
                <a:gd name="T3" fmla="*/ 64 h 67"/>
                <a:gd name="T4" fmla="*/ 30 w 50"/>
                <a:gd name="T5" fmla="*/ 67 h 67"/>
                <a:gd name="T6" fmla="*/ 28 w 5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7">
                  <a:moveTo>
                    <a:pt x="28" y="0"/>
                  </a:moveTo>
                  <a:cubicBezTo>
                    <a:pt x="50" y="12"/>
                    <a:pt x="38" y="48"/>
                    <a:pt x="35" y="64"/>
                  </a:cubicBezTo>
                  <a:cubicBezTo>
                    <a:pt x="32" y="64"/>
                    <a:pt x="30" y="65"/>
                    <a:pt x="30" y="67"/>
                  </a:cubicBezTo>
                  <a:cubicBezTo>
                    <a:pt x="2" y="59"/>
                    <a:pt x="0" y="11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28"/>
            <p:cNvSpPr>
              <a:spLocks noEditPoints="1"/>
            </p:cNvSpPr>
            <p:nvPr/>
          </p:nvSpPr>
          <p:spPr bwMode="auto">
            <a:xfrm>
              <a:off x="5370513" y="4511675"/>
              <a:ext cx="1371600" cy="1285875"/>
            </a:xfrm>
            <a:custGeom>
              <a:avLst/>
              <a:gdLst>
                <a:gd name="T0" fmla="*/ 1393 w 2123"/>
                <a:gd name="T1" fmla="*/ 1747 h 1991"/>
                <a:gd name="T2" fmla="*/ 977 w 2123"/>
                <a:gd name="T3" fmla="*/ 1625 h 1991"/>
                <a:gd name="T4" fmla="*/ 412 w 2123"/>
                <a:gd name="T5" fmla="*/ 1618 h 1991"/>
                <a:gd name="T6" fmla="*/ 28 w 2123"/>
                <a:gd name="T7" fmla="*/ 1843 h 1991"/>
                <a:gd name="T8" fmla="*/ 152 w 2123"/>
                <a:gd name="T9" fmla="*/ 859 h 1991"/>
                <a:gd name="T10" fmla="*/ 469 w 2123"/>
                <a:gd name="T11" fmla="*/ 41 h 1991"/>
                <a:gd name="T12" fmla="*/ 1760 w 2123"/>
                <a:gd name="T13" fmla="*/ 57 h 1991"/>
                <a:gd name="T14" fmla="*/ 2051 w 2123"/>
                <a:gd name="T15" fmla="*/ 1263 h 1991"/>
                <a:gd name="T16" fmla="*/ 2109 w 2123"/>
                <a:gd name="T17" fmla="*/ 1809 h 1991"/>
                <a:gd name="T18" fmla="*/ 1908 w 2123"/>
                <a:gd name="T19" fmla="*/ 640 h 1991"/>
                <a:gd name="T20" fmla="*/ 1789 w 2123"/>
                <a:gd name="T21" fmla="*/ 843 h 1991"/>
                <a:gd name="T22" fmla="*/ 1889 w 2123"/>
                <a:gd name="T23" fmla="*/ 1919 h 1991"/>
                <a:gd name="T24" fmla="*/ 440 w 2123"/>
                <a:gd name="T25" fmla="*/ 821 h 1991"/>
                <a:gd name="T26" fmla="*/ 1662 w 2123"/>
                <a:gd name="T27" fmla="*/ 346 h 1991"/>
                <a:gd name="T28" fmla="*/ 1605 w 2123"/>
                <a:gd name="T29" fmla="*/ 489 h 1991"/>
                <a:gd name="T30" fmla="*/ 1686 w 2123"/>
                <a:gd name="T31" fmla="*/ 955 h 1991"/>
                <a:gd name="T32" fmla="*/ 1760 w 2123"/>
                <a:gd name="T33" fmla="*/ 1186 h 1991"/>
                <a:gd name="T34" fmla="*/ 1381 w 2123"/>
                <a:gd name="T35" fmla="*/ 1308 h 1991"/>
                <a:gd name="T36" fmla="*/ 1822 w 2123"/>
                <a:gd name="T37" fmla="*/ 1525 h 1991"/>
                <a:gd name="T38" fmla="*/ 211 w 2123"/>
                <a:gd name="T39" fmla="*/ 804 h 1991"/>
                <a:gd name="T40" fmla="*/ 309 w 2123"/>
                <a:gd name="T41" fmla="*/ 60 h 1991"/>
                <a:gd name="T42" fmla="*/ 1197 w 2123"/>
                <a:gd name="T43" fmla="*/ 184 h 1991"/>
                <a:gd name="T44" fmla="*/ 1397 w 2123"/>
                <a:gd name="T45" fmla="*/ 415 h 1991"/>
                <a:gd name="T46" fmla="*/ 495 w 2123"/>
                <a:gd name="T47" fmla="*/ 275 h 1991"/>
                <a:gd name="T48" fmla="*/ 1111 w 2123"/>
                <a:gd name="T49" fmla="*/ 513 h 1991"/>
                <a:gd name="T50" fmla="*/ 569 w 2123"/>
                <a:gd name="T51" fmla="*/ 449 h 1991"/>
                <a:gd name="T52" fmla="*/ 1409 w 2123"/>
                <a:gd name="T53" fmla="*/ 547 h 1991"/>
                <a:gd name="T54" fmla="*/ 1281 w 2123"/>
                <a:gd name="T55" fmla="*/ 645 h 1991"/>
                <a:gd name="T56" fmla="*/ 1133 w 2123"/>
                <a:gd name="T57" fmla="*/ 597 h 1991"/>
                <a:gd name="T58" fmla="*/ 1596 w 2123"/>
                <a:gd name="T59" fmla="*/ 511 h 1991"/>
                <a:gd name="T60" fmla="*/ 1109 w 2123"/>
                <a:gd name="T61" fmla="*/ 535 h 1991"/>
                <a:gd name="T62" fmla="*/ 677 w 2123"/>
                <a:gd name="T63" fmla="*/ 625 h 1991"/>
                <a:gd name="T64" fmla="*/ 758 w 2123"/>
                <a:gd name="T65" fmla="*/ 900 h 1991"/>
                <a:gd name="T66" fmla="*/ 1369 w 2123"/>
                <a:gd name="T67" fmla="*/ 664 h 1991"/>
                <a:gd name="T68" fmla="*/ 937 w 2123"/>
                <a:gd name="T69" fmla="*/ 1055 h 1991"/>
                <a:gd name="T70" fmla="*/ 894 w 2123"/>
                <a:gd name="T71" fmla="*/ 828 h 1991"/>
                <a:gd name="T72" fmla="*/ 221 w 2123"/>
                <a:gd name="T73" fmla="*/ 867 h 1991"/>
                <a:gd name="T74" fmla="*/ 428 w 2123"/>
                <a:gd name="T75" fmla="*/ 1427 h 1991"/>
                <a:gd name="T76" fmla="*/ 1042 w 2123"/>
                <a:gd name="T77" fmla="*/ 955 h 1991"/>
                <a:gd name="T78" fmla="*/ 569 w 2123"/>
                <a:gd name="T79" fmla="*/ 929 h 1991"/>
                <a:gd name="T80" fmla="*/ 901 w 2123"/>
                <a:gd name="T81" fmla="*/ 1031 h 1991"/>
                <a:gd name="T82" fmla="*/ 870 w 2123"/>
                <a:gd name="T83" fmla="*/ 1139 h 1991"/>
                <a:gd name="T84" fmla="*/ 1364 w 2123"/>
                <a:gd name="T85" fmla="*/ 1210 h 1991"/>
                <a:gd name="T86" fmla="*/ 1524 w 2123"/>
                <a:gd name="T87" fmla="*/ 1215 h 1991"/>
                <a:gd name="T88" fmla="*/ 868 w 2123"/>
                <a:gd name="T89" fmla="*/ 1349 h 1991"/>
                <a:gd name="T90" fmla="*/ 1092 w 2123"/>
                <a:gd name="T91" fmla="*/ 1205 h 1991"/>
                <a:gd name="T92" fmla="*/ 1092 w 2123"/>
                <a:gd name="T93" fmla="*/ 1205 h 1991"/>
                <a:gd name="T94" fmla="*/ 1238 w 2123"/>
                <a:gd name="T95" fmla="*/ 1303 h 1991"/>
                <a:gd name="T96" fmla="*/ 827 w 2123"/>
                <a:gd name="T97" fmla="*/ 1256 h 1991"/>
                <a:gd name="T98" fmla="*/ 584 w 2123"/>
                <a:gd name="T99" fmla="*/ 1320 h 1991"/>
                <a:gd name="T100" fmla="*/ 667 w 2123"/>
                <a:gd name="T101" fmla="*/ 1547 h 1991"/>
                <a:gd name="T102" fmla="*/ 1073 w 2123"/>
                <a:gd name="T103" fmla="*/ 1475 h 1991"/>
                <a:gd name="T104" fmla="*/ 71 w 2123"/>
                <a:gd name="T105" fmla="*/ 1611 h 1991"/>
                <a:gd name="T106" fmla="*/ 85 w 2123"/>
                <a:gd name="T107" fmla="*/ 1356 h 1991"/>
                <a:gd name="T108" fmla="*/ 405 w 2123"/>
                <a:gd name="T109" fmla="*/ 1456 h 1991"/>
                <a:gd name="T110" fmla="*/ 1378 w 2123"/>
                <a:gd name="T111" fmla="*/ 1492 h 1991"/>
                <a:gd name="T112" fmla="*/ 650 w 2123"/>
                <a:gd name="T113" fmla="*/ 1559 h 1991"/>
                <a:gd name="T114" fmla="*/ 507 w 2123"/>
                <a:gd name="T115" fmla="*/ 1451 h 1991"/>
                <a:gd name="T116" fmla="*/ 1419 w 2123"/>
                <a:gd name="T117" fmla="*/ 1602 h 1991"/>
                <a:gd name="T118" fmla="*/ 431 w 2123"/>
                <a:gd name="T119" fmla="*/ 1549 h 1991"/>
                <a:gd name="T120" fmla="*/ 822 w 2123"/>
                <a:gd name="T121" fmla="*/ 156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3" h="1991">
                  <a:moveTo>
                    <a:pt x="2063" y="1878"/>
                  </a:moveTo>
                  <a:cubicBezTo>
                    <a:pt x="2087" y="1908"/>
                    <a:pt x="2074" y="1931"/>
                    <a:pt x="2032" y="1945"/>
                  </a:cubicBezTo>
                  <a:cubicBezTo>
                    <a:pt x="1973" y="1965"/>
                    <a:pt x="1887" y="1991"/>
                    <a:pt x="1825" y="1964"/>
                  </a:cubicBezTo>
                  <a:cubicBezTo>
                    <a:pt x="1826" y="1953"/>
                    <a:pt x="1822" y="1948"/>
                    <a:pt x="1822" y="1938"/>
                  </a:cubicBezTo>
                  <a:cubicBezTo>
                    <a:pt x="1761" y="1948"/>
                    <a:pt x="1728" y="1923"/>
                    <a:pt x="1681" y="1895"/>
                  </a:cubicBezTo>
                  <a:cubicBezTo>
                    <a:pt x="1605" y="1850"/>
                    <a:pt x="1514" y="1819"/>
                    <a:pt x="1438" y="1773"/>
                  </a:cubicBezTo>
                  <a:cubicBezTo>
                    <a:pt x="1422" y="1764"/>
                    <a:pt x="1407" y="1753"/>
                    <a:pt x="1393" y="1747"/>
                  </a:cubicBezTo>
                  <a:cubicBezTo>
                    <a:pt x="1376" y="1740"/>
                    <a:pt x="1353" y="1739"/>
                    <a:pt x="1340" y="1728"/>
                  </a:cubicBezTo>
                  <a:cubicBezTo>
                    <a:pt x="1333" y="1722"/>
                    <a:pt x="1317" y="1698"/>
                    <a:pt x="1316" y="1695"/>
                  </a:cubicBezTo>
                  <a:cubicBezTo>
                    <a:pt x="1313" y="1686"/>
                    <a:pt x="1318" y="1677"/>
                    <a:pt x="1316" y="1668"/>
                  </a:cubicBezTo>
                  <a:cubicBezTo>
                    <a:pt x="1313" y="1649"/>
                    <a:pt x="1299" y="1636"/>
                    <a:pt x="1297" y="1618"/>
                  </a:cubicBezTo>
                  <a:cubicBezTo>
                    <a:pt x="1239" y="1622"/>
                    <a:pt x="1167" y="1627"/>
                    <a:pt x="1097" y="1625"/>
                  </a:cubicBezTo>
                  <a:cubicBezTo>
                    <a:pt x="1097" y="1651"/>
                    <a:pt x="1085" y="1694"/>
                    <a:pt x="1071" y="1719"/>
                  </a:cubicBezTo>
                  <a:cubicBezTo>
                    <a:pt x="1017" y="1728"/>
                    <a:pt x="997" y="1666"/>
                    <a:pt x="977" y="1625"/>
                  </a:cubicBezTo>
                  <a:cubicBezTo>
                    <a:pt x="941" y="1628"/>
                    <a:pt x="893" y="1629"/>
                    <a:pt x="844" y="1625"/>
                  </a:cubicBezTo>
                  <a:cubicBezTo>
                    <a:pt x="792" y="1621"/>
                    <a:pt x="721" y="1637"/>
                    <a:pt x="670" y="1630"/>
                  </a:cubicBezTo>
                  <a:cubicBezTo>
                    <a:pt x="654" y="1668"/>
                    <a:pt x="647" y="1704"/>
                    <a:pt x="629" y="1735"/>
                  </a:cubicBezTo>
                  <a:cubicBezTo>
                    <a:pt x="581" y="1759"/>
                    <a:pt x="558" y="1720"/>
                    <a:pt x="543" y="1690"/>
                  </a:cubicBezTo>
                  <a:cubicBezTo>
                    <a:pt x="525" y="1707"/>
                    <a:pt x="495" y="1741"/>
                    <a:pt x="469" y="1733"/>
                  </a:cubicBezTo>
                  <a:cubicBezTo>
                    <a:pt x="451" y="1727"/>
                    <a:pt x="438" y="1678"/>
                    <a:pt x="431" y="1654"/>
                  </a:cubicBezTo>
                  <a:cubicBezTo>
                    <a:pt x="427" y="1640"/>
                    <a:pt x="427" y="1621"/>
                    <a:pt x="412" y="1618"/>
                  </a:cubicBezTo>
                  <a:cubicBezTo>
                    <a:pt x="391" y="1714"/>
                    <a:pt x="425" y="1846"/>
                    <a:pt x="352" y="1900"/>
                  </a:cubicBezTo>
                  <a:cubicBezTo>
                    <a:pt x="355" y="1919"/>
                    <a:pt x="371" y="1925"/>
                    <a:pt x="369" y="1943"/>
                  </a:cubicBezTo>
                  <a:cubicBezTo>
                    <a:pt x="350" y="1970"/>
                    <a:pt x="317" y="1965"/>
                    <a:pt x="278" y="1967"/>
                  </a:cubicBezTo>
                  <a:cubicBezTo>
                    <a:pt x="232" y="1969"/>
                    <a:pt x="155" y="1969"/>
                    <a:pt x="99" y="1960"/>
                  </a:cubicBezTo>
                  <a:cubicBezTo>
                    <a:pt x="70" y="1954"/>
                    <a:pt x="36" y="1951"/>
                    <a:pt x="23" y="1938"/>
                  </a:cubicBezTo>
                  <a:cubicBezTo>
                    <a:pt x="25" y="1910"/>
                    <a:pt x="38" y="1891"/>
                    <a:pt x="51" y="1866"/>
                  </a:cubicBezTo>
                  <a:cubicBezTo>
                    <a:pt x="49" y="1853"/>
                    <a:pt x="35" y="1851"/>
                    <a:pt x="28" y="1843"/>
                  </a:cubicBezTo>
                  <a:cubicBezTo>
                    <a:pt x="22" y="1785"/>
                    <a:pt x="38" y="1708"/>
                    <a:pt x="47" y="1640"/>
                  </a:cubicBezTo>
                  <a:cubicBezTo>
                    <a:pt x="54" y="1580"/>
                    <a:pt x="52" y="1516"/>
                    <a:pt x="59" y="1463"/>
                  </a:cubicBezTo>
                  <a:cubicBezTo>
                    <a:pt x="62" y="1432"/>
                    <a:pt x="74" y="1384"/>
                    <a:pt x="59" y="1353"/>
                  </a:cubicBezTo>
                  <a:cubicBezTo>
                    <a:pt x="58" y="1343"/>
                    <a:pt x="63" y="1345"/>
                    <a:pt x="68" y="1337"/>
                  </a:cubicBezTo>
                  <a:cubicBezTo>
                    <a:pt x="52" y="1314"/>
                    <a:pt x="36" y="1286"/>
                    <a:pt x="25" y="1256"/>
                  </a:cubicBezTo>
                  <a:cubicBezTo>
                    <a:pt x="15" y="1227"/>
                    <a:pt x="2" y="1189"/>
                    <a:pt x="1" y="1160"/>
                  </a:cubicBezTo>
                  <a:cubicBezTo>
                    <a:pt x="0" y="1032"/>
                    <a:pt x="60" y="916"/>
                    <a:pt x="152" y="859"/>
                  </a:cubicBezTo>
                  <a:cubicBezTo>
                    <a:pt x="162" y="786"/>
                    <a:pt x="172" y="725"/>
                    <a:pt x="180" y="652"/>
                  </a:cubicBezTo>
                  <a:cubicBezTo>
                    <a:pt x="184" y="621"/>
                    <a:pt x="193" y="592"/>
                    <a:pt x="197" y="561"/>
                  </a:cubicBezTo>
                  <a:cubicBezTo>
                    <a:pt x="201" y="530"/>
                    <a:pt x="199" y="499"/>
                    <a:pt x="204" y="468"/>
                  </a:cubicBezTo>
                  <a:cubicBezTo>
                    <a:pt x="215" y="400"/>
                    <a:pt x="230" y="309"/>
                    <a:pt x="245" y="234"/>
                  </a:cubicBezTo>
                  <a:cubicBezTo>
                    <a:pt x="258" y="163"/>
                    <a:pt x="262" y="89"/>
                    <a:pt x="307" y="36"/>
                  </a:cubicBezTo>
                  <a:cubicBezTo>
                    <a:pt x="322" y="35"/>
                    <a:pt x="329" y="33"/>
                    <a:pt x="338" y="22"/>
                  </a:cubicBezTo>
                  <a:cubicBezTo>
                    <a:pt x="389" y="13"/>
                    <a:pt x="432" y="23"/>
                    <a:pt x="469" y="41"/>
                  </a:cubicBezTo>
                  <a:cubicBezTo>
                    <a:pt x="474" y="50"/>
                    <a:pt x="479" y="57"/>
                    <a:pt x="488" y="62"/>
                  </a:cubicBezTo>
                  <a:cubicBezTo>
                    <a:pt x="502" y="111"/>
                    <a:pt x="511" y="144"/>
                    <a:pt x="500" y="182"/>
                  </a:cubicBezTo>
                  <a:cubicBezTo>
                    <a:pt x="592" y="167"/>
                    <a:pt x="745" y="169"/>
                    <a:pt x="872" y="170"/>
                  </a:cubicBezTo>
                  <a:cubicBezTo>
                    <a:pt x="1014" y="170"/>
                    <a:pt x="1167" y="167"/>
                    <a:pt x="1314" y="165"/>
                  </a:cubicBezTo>
                  <a:cubicBezTo>
                    <a:pt x="1370" y="164"/>
                    <a:pt x="1431" y="172"/>
                    <a:pt x="1481" y="160"/>
                  </a:cubicBezTo>
                  <a:cubicBezTo>
                    <a:pt x="1501" y="115"/>
                    <a:pt x="1504" y="45"/>
                    <a:pt x="1560" y="29"/>
                  </a:cubicBezTo>
                  <a:cubicBezTo>
                    <a:pt x="1616" y="32"/>
                    <a:pt x="1719" y="0"/>
                    <a:pt x="1760" y="57"/>
                  </a:cubicBezTo>
                  <a:cubicBezTo>
                    <a:pt x="1777" y="81"/>
                    <a:pt x="1789" y="130"/>
                    <a:pt x="1798" y="165"/>
                  </a:cubicBezTo>
                  <a:cubicBezTo>
                    <a:pt x="1809" y="202"/>
                    <a:pt x="1820" y="241"/>
                    <a:pt x="1829" y="277"/>
                  </a:cubicBezTo>
                  <a:cubicBezTo>
                    <a:pt x="1840" y="318"/>
                    <a:pt x="1843" y="356"/>
                    <a:pt x="1851" y="394"/>
                  </a:cubicBezTo>
                  <a:cubicBezTo>
                    <a:pt x="1874" y="504"/>
                    <a:pt x="1917" y="606"/>
                    <a:pt x="1942" y="728"/>
                  </a:cubicBezTo>
                  <a:cubicBezTo>
                    <a:pt x="1968" y="859"/>
                    <a:pt x="1998" y="964"/>
                    <a:pt x="2023" y="1096"/>
                  </a:cubicBezTo>
                  <a:cubicBezTo>
                    <a:pt x="2031" y="1138"/>
                    <a:pt x="2037" y="1178"/>
                    <a:pt x="2047" y="1222"/>
                  </a:cubicBezTo>
                  <a:cubicBezTo>
                    <a:pt x="2051" y="1242"/>
                    <a:pt x="2049" y="1237"/>
                    <a:pt x="2051" y="1263"/>
                  </a:cubicBezTo>
                  <a:cubicBezTo>
                    <a:pt x="2053" y="1276"/>
                    <a:pt x="2055" y="1290"/>
                    <a:pt x="2061" y="1298"/>
                  </a:cubicBezTo>
                  <a:cubicBezTo>
                    <a:pt x="2068" y="1363"/>
                    <a:pt x="2078" y="1425"/>
                    <a:pt x="2090" y="1489"/>
                  </a:cubicBezTo>
                  <a:cubicBezTo>
                    <a:pt x="2097" y="1533"/>
                    <a:pt x="2110" y="1578"/>
                    <a:pt x="2111" y="1618"/>
                  </a:cubicBezTo>
                  <a:cubicBezTo>
                    <a:pt x="2111" y="1625"/>
                    <a:pt x="2108" y="1631"/>
                    <a:pt x="2109" y="1637"/>
                  </a:cubicBezTo>
                  <a:cubicBezTo>
                    <a:pt x="2112" y="1667"/>
                    <a:pt x="2123" y="1699"/>
                    <a:pt x="2123" y="1728"/>
                  </a:cubicBezTo>
                  <a:cubicBezTo>
                    <a:pt x="2123" y="1754"/>
                    <a:pt x="2112" y="1780"/>
                    <a:pt x="2113" y="1809"/>
                  </a:cubicBezTo>
                  <a:cubicBezTo>
                    <a:pt x="2111" y="1811"/>
                    <a:pt x="2109" y="1812"/>
                    <a:pt x="2109" y="1809"/>
                  </a:cubicBezTo>
                  <a:cubicBezTo>
                    <a:pt x="2099" y="1799"/>
                    <a:pt x="2112" y="1815"/>
                    <a:pt x="2106" y="1821"/>
                  </a:cubicBezTo>
                  <a:cubicBezTo>
                    <a:pt x="2095" y="1843"/>
                    <a:pt x="2086" y="1868"/>
                    <a:pt x="2063" y="1878"/>
                  </a:cubicBezTo>
                  <a:close/>
                  <a:moveTo>
                    <a:pt x="2097" y="1804"/>
                  </a:moveTo>
                  <a:cubicBezTo>
                    <a:pt x="2118" y="1738"/>
                    <a:pt x="2098" y="1667"/>
                    <a:pt x="2092" y="1606"/>
                  </a:cubicBezTo>
                  <a:cubicBezTo>
                    <a:pt x="2080" y="1490"/>
                    <a:pt x="2060" y="1390"/>
                    <a:pt x="2042" y="1279"/>
                  </a:cubicBezTo>
                  <a:cubicBezTo>
                    <a:pt x="2013" y="1105"/>
                    <a:pt x="1973" y="919"/>
                    <a:pt x="1930" y="745"/>
                  </a:cubicBezTo>
                  <a:cubicBezTo>
                    <a:pt x="1921" y="709"/>
                    <a:pt x="1918" y="673"/>
                    <a:pt x="1908" y="640"/>
                  </a:cubicBezTo>
                  <a:cubicBezTo>
                    <a:pt x="1888" y="573"/>
                    <a:pt x="1863" y="510"/>
                    <a:pt x="1846" y="439"/>
                  </a:cubicBezTo>
                  <a:cubicBezTo>
                    <a:pt x="1830" y="371"/>
                    <a:pt x="1821" y="310"/>
                    <a:pt x="1803" y="241"/>
                  </a:cubicBezTo>
                  <a:cubicBezTo>
                    <a:pt x="1789" y="189"/>
                    <a:pt x="1764" y="80"/>
                    <a:pt x="1732" y="55"/>
                  </a:cubicBezTo>
                  <a:cubicBezTo>
                    <a:pt x="1702" y="32"/>
                    <a:pt x="1640" y="39"/>
                    <a:pt x="1600" y="43"/>
                  </a:cubicBezTo>
                  <a:cubicBezTo>
                    <a:pt x="1656" y="123"/>
                    <a:pt x="1661" y="249"/>
                    <a:pt x="1686" y="368"/>
                  </a:cubicBezTo>
                  <a:cubicBezTo>
                    <a:pt x="1703" y="446"/>
                    <a:pt x="1733" y="525"/>
                    <a:pt x="1748" y="604"/>
                  </a:cubicBezTo>
                  <a:cubicBezTo>
                    <a:pt x="1763" y="682"/>
                    <a:pt x="1774" y="763"/>
                    <a:pt x="1789" y="843"/>
                  </a:cubicBezTo>
                  <a:cubicBezTo>
                    <a:pt x="1832" y="1076"/>
                    <a:pt x="1879" y="1301"/>
                    <a:pt x="1915" y="1516"/>
                  </a:cubicBezTo>
                  <a:cubicBezTo>
                    <a:pt x="1919" y="1535"/>
                    <a:pt x="1929" y="1555"/>
                    <a:pt x="1932" y="1573"/>
                  </a:cubicBezTo>
                  <a:cubicBezTo>
                    <a:pt x="1935" y="1593"/>
                    <a:pt x="1933" y="1618"/>
                    <a:pt x="1934" y="1640"/>
                  </a:cubicBezTo>
                  <a:cubicBezTo>
                    <a:pt x="1937" y="1686"/>
                    <a:pt x="1944" y="1749"/>
                    <a:pt x="1939" y="1790"/>
                  </a:cubicBezTo>
                  <a:cubicBezTo>
                    <a:pt x="1938" y="1804"/>
                    <a:pt x="1928" y="1817"/>
                    <a:pt x="1925" y="1833"/>
                  </a:cubicBezTo>
                  <a:cubicBezTo>
                    <a:pt x="1919" y="1861"/>
                    <a:pt x="1921" y="1874"/>
                    <a:pt x="1906" y="1895"/>
                  </a:cubicBezTo>
                  <a:cubicBezTo>
                    <a:pt x="1900" y="1904"/>
                    <a:pt x="1884" y="1910"/>
                    <a:pt x="1889" y="1919"/>
                  </a:cubicBezTo>
                  <a:cubicBezTo>
                    <a:pt x="1980" y="1900"/>
                    <a:pt x="2070" y="1886"/>
                    <a:pt x="2097" y="1804"/>
                  </a:cubicBezTo>
                  <a:close/>
                  <a:moveTo>
                    <a:pt x="474" y="263"/>
                  </a:moveTo>
                  <a:cubicBezTo>
                    <a:pt x="464" y="240"/>
                    <a:pt x="478" y="213"/>
                    <a:pt x="479" y="179"/>
                  </a:cubicBezTo>
                  <a:cubicBezTo>
                    <a:pt x="479" y="146"/>
                    <a:pt x="487" y="90"/>
                    <a:pt x="462" y="62"/>
                  </a:cubicBezTo>
                  <a:cubicBezTo>
                    <a:pt x="441" y="39"/>
                    <a:pt x="358" y="33"/>
                    <a:pt x="335" y="50"/>
                  </a:cubicBezTo>
                  <a:cubicBezTo>
                    <a:pt x="270" y="283"/>
                    <a:pt x="274" y="553"/>
                    <a:pt x="230" y="802"/>
                  </a:cubicBezTo>
                  <a:cubicBezTo>
                    <a:pt x="305" y="800"/>
                    <a:pt x="380" y="792"/>
                    <a:pt x="440" y="821"/>
                  </a:cubicBezTo>
                  <a:cubicBezTo>
                    <a:pt x="451" y="621"/>
                    <a:pt x="459" y="426"/>
                    <a:pt x="474" y="263"/>
                  </a:cubicBezTo>
                  <a:close/>
                  <a:moveTo>
                    <a:pt x="1794" y="1924"/>
                  </a:moveTo>
                  <a:cubicBezTo>
                    <a:pt x="1856" y="1920"/>
                    <a:pt x="1888" y="1894"/>
                    <a:pt x="1908" y="1845"/>
                  </a:cubicBezTo>
                  <a:cubicBezTo>
                    <a:pt x="1938" y="1688"/>
                    <a:pt x="1908" y="1517"/>
                    <a:pt x="1875" y="1372"/>
                  </a:cubicBezTo>
                  <a:cubicBezTo>
                    <a:pt x="1836" y="1205"/>
                    <a:pt x="1807" y="1027"/>
                    <a:pt x="1775" y="859"/>
                  </a:cubicBezTo>
                  <a:cubicBezTo>
                    <a:pt x="1757" y="772"/>
                    <a:pt x="1746" y="684"/>
                    <a:pt x="1729" y="602"/>
                  </a:cubicBezTo>
                  <a:cubicBezTo>
                    <a:pt x="1712" y="516"/>
                    <a:pt x="1681" y="437"/>
                    <a:pt x="1662" y="346"/>
                  </a:cubicBezTo>
                  <a:cubicBezTo>
                    <a:pt x="1654" y="305"/>
                    <a:pt x="1645" y="258"/>
                    <a:pt x="1636" y="210"/>
                  </a:cubicBezTo>
                  <a:cubicBezTo>
                    <a:pt x="1622" y="139"/>
                    <a:pt x="1625" y="64"/>
                    <a:pt x="1567" y="50"/>
                  </a:cubicBezTo>
                  <a:cubicBezTo>
                    <a:pt x="1527" y="67"/>
                    <a:pt x="1509" y="110"/>
                    <a:pt x="1512" y="158"/>
                  </a:cubicBezTo>
                  <a:cubicBezTo>
                    <a:pt x="1545" y="141"/>
                    <a:pt x="1592" y="191"/>
                    <a:pt x="1591" y="220"/>
                  </a:cubicBezTo>
                  <a:cubicBezTo>
                    <a:pt x="1589" y="255"/>
                    <a:pt x="1544" y="249"/>
                    <a:pt x="1500" y="248"/>
                  </a:cubicBezTo>
                  <a:cubicBezTo>
                    <a:pt x="1476" y="320"/>
                    <a:pt x="1502" y="430"/>
                    <a:pt x="1471" y="499"/>
                  </a:cubicBezTo>
                  <a:cubicBezTo>
                    <a:pt x="1513" y="497"/>
                    <a:pt x="1563" y="479"/>
                    <a:pt x="1605" y="489"/>
                  </a:cubicBezTo>
                  <a:cubicBezTo>
                    <a:pt x="1634" y="519"/>
                    <a:pt x="1626" y="565"/>
                    <a:pt x="1586" y="578"/>
                  </a:cubicBezTo>
                  <a:cubicBezTo>
                    <a:pt x="1571" y="582"/>
                    <a:pt x="1559" y="577"/>
                    <a:pt x="1548" y="590"/>
                  </a:cubicBezTo>
                  <a:cubicBezTo>
                    <a:pt x="1522" y="586"/>
                    <a:pt x="1509" y="588"/>
                    <a:pt x="1488" y="590"/>
                  </a:cubicBezTo>
                  <a:cubicBezTo>
                    <a:pt x="1488" y="619"/>
                    <a:pt x="1473" y="651"/>
                    <a:pt x="1455" y="676"/>
                  </a:cubicBezTo>
                  <a:cubicBezTo>
                    <a:pt x="1437" y="748"/>
                    <a:pt x="1451" y="796"/>
                    <a:pt x="1438" y="862"/>
                  </a:cubicBezTo>
                  <a:cubicBezTo>
                    <a:pt x="1512" y="865"/>
                    <a:pt x="1595" y="871"/>
                    <a:pt x="1667" y="855"/>
                  </a:cubicBezTo>
                  <a:cubicBezTo>
                    <a:pt x="1692" y="875"/>
                    <a:pt x="1716" y="928"/>
                    <a:pt x="1686" y="955"/>
                  </a:cubicBezTo>
                  <a:cubicBezTo>
                    <a:pt x="1602" y="962"/>
                    <a:pt x="1489" y="954"/>
                    <a:pt x="1419" y="955"/>
                  </a:cubicBezTo>
                  <a:cubicBezTo>
                    <a:pt x="1410" y="995"/>
                    <a:pt x="1406" y="1036"/>
                    <a:pt x="1402" y="1079"/>
                  </a:cubicBezTo>
                  <a:cubicBezTo>
                    <a:pt x="1398" y="1121"/>
                    <a:pt x="1391" y="1166"/>
                    <a:pt x="1393" y="1205"/>
                  </a:cubicBezTo>
                  <a:cubicBezTo>
                    <a:pt x="1404" y="1157"/>
                    <a:pt x="1413" y="1088"/>
                    <a:pt x="1464" y="1096"/>
                  </a:cubicBezTo>
                  <a:cubicBezTo>
                    <a:pt x="1506" y="1102"/>
                    <a:pt x="1534" y="1169"/>
                    <a:pt x="1538" y="1201"/>
                  </a:cubicBezTo>
                  <a:cubicBezTo>
                    <a:pt x="1578" y="1184"/>
                    <a:pt x="1647" y="1197"/>
                    <a:pt x="1701" y="1186"/>
                  </a:cubicBezTo>
                  <a:cubicBezTo>
                    <a:pt x="1728" y="1181"/>
                    <a:pt x="1745" y="1166"/>
                    <a:pt x="1760" y="1186"/>
                  </a:cubicBezTo>
                  <a:cubicBezTo>
                    <a:pt x="1763" y="1215"/>
                    <a:pt x="1784" y="1272"/>
                    <a:pt x="1746" y="1282"/>
                  </a:cubicBezTo>
                  <a:cubicBezTo>
                    <a:pt x="1736" y="1284"/>
                    <a:pt x="1718" y="1279"/>
                    <a:pt x="1708" y="1279"/>
                  </a:cubicBezTo>
                  <a:cubicBezTo>
                    <a:pt x="1653" y="1282"/>
                    <a:pt x="1595" y="1290"/>
                    <a:pt x="1545" y="1294"/>
                  </a:cubicBezTo>
                  <a:cubicBezTo>
                    <a:pt x="1542" y="1317"/>
                    <a:pt x="1526" y="1328"/>
                    <a:pt x="1522" y="1351"/>
                  </a:cubicBezTo>
                  <a:cubicBezTo>
                    <a:pt x="1502" y="1365"/>
                    <a:pt x="1499" y="1398"/>
                    <a:pt x="1471" y="1396"/>
                  </a:cubicBezTo>
                  <a:cubicBezTo>
                    <a:pt x="1448" y="1395"/>
                    <a:pt x="1422" y="1336"/>
                    <a:pt x="1417" y="1310"/>
                  </a:cubicBezTo>
                  <a:cubicBezTo>
                    <a:pt x="1403" y="1307"/>
                    <a:pt x="1395" y="1306"/>
                    <a:pt x="1381" y="1308"/>
                  </a:cubicBezTo>
                  <a:cubicBezTo>
                    <a:pt x="1376" y="1344"/>
                    <a:pt x="1365" y="1395"/>
                    <a:pt x="1362" y="1437"/>
                  </a:cubicBezTo>
                  <a:cubicBezTo>
                    <a:pt x="1371" y="1435"/>
                    <a:pt x="1375" y="1440"/>
                    <a:pt x="1378" y="1444"/>
                  </a:cubicBezTo>
                  <a:cubicBezTo>
                    <a:pt x="1384" y="1477"/>
                    <a:pt x="1403" y="1495"/>
                    <a:pt x="1407" y="1530"/>
                  </a:cubicBezTo>
                  <a:cubicBezTo>
                    <a:pt x="1503" y="1514"/>
                    <a:pt x="1615" y="1522"/>
                    <a:pt x="1717" y="1509"/>
                  </a:cubicBezTo>
                  <a:cubicBezTo>
                    <a:pt x="1741" y="1505"/>
                    <a:pt x="1775" y="1495"/>
                    <a:pt x="1791" y="1499"/>
                  </a:cubicBezTo>
                  <a:cubicBezTo>
                    <a:pt x="1802" y="1501"/>
                    <a:pt x="1802" y="1508"/>
                    <a:pt x="1808" y="1513"/>
                  </a:cubicBezTo>
                  <a:cubicBezTo>
                    <a:pt x="1816" y="1520"/>
                    <a:pt x="1820" y="1520"/>
                    <a:pt x="1822" y="1525"/>
                  </a:cubicBezTo>
                  <a:cubicBezTo>
                    <a:pt x="1832" y="1548"/>
                    <a:pt x="1820" y="1584"/>
                    <a:pt x="1801" y="1594"/>
                  </a:cubicBezTo>
                  <a:cubicBezTo>
                    <a:pt x="1655" y="1590"/>
                    <a:pt x="1556" y="1614"/>
                    <a:pt x="1419" y="1621"/>
                  </a:cubicBezTo>
                  <a:cubicBezTo>
                    <a:pt x="1417" y="1665"/>
                    <a:pt x="1395" y="1691"/>
                    <a:pt x="1376" y="1719"/>
                  </a:cubicBezTo>
                  <a:cubicBezTo>
                    <a:pt x="1510" y="1792"/>
                    <a:pt x="1652" y="1858"/>
                    <a:pt x="1794" y="1924"/>
                  </a:cubicBezTo>
                  <a:close/>
                  <a:moveTo>
                    <a:pt x="230" y="442"/>
                  </a:moveTo>
                  <a:cubicBezTo>
                    <a:pt x="213" y="572"/>
                    <a:pt x="193" y="713"/>
                    <a:pt x="173" y="843"/>
                  </a:cubicBezTo>
                  <a:cubicBezTo>
                    <a:pt x="185" y="830"/>
                    <a:pt x="205" y="818"/>
                    <a:pt x="211" y="804"/>
                  </a:cubicBezTo>
                  <a:cubicBezTo>
                    <a:pt x="219" y="788"/>
                    <a:pt x="220" y="759"/>
                    <a:pt x="223" y="738"/>
                  </a:cubicBezTo>
                  <a:cubicBezTo>
                    <a:pt x="227" y="716"/>
                    <a:pt x="231" y="691"/>
                    <a:pt x="233" y="671"/>
                  </a:cubicBezTo>
                  <a:cubicBezTo>
                    <a:pt x="238" y="624"/>
                    <a:pt x="236" y="571"/>
                    <a:pt x="240" y="530"/>
                  </a:cubicBezTo>
                  <a:cubicBezTo>
                    <a:pt x="242" y="505"/>
                    <a:pt x="251" y="481"/>
                    <a:pt x="254" y="456"/>
                  </a:cubicBezTo>
                  <a:cubicBezTo>
                    <a:pt x="257" y="435"/>
                    <a:pt x="255" y="412"/>
                    <a:pt x="257" y="389"/>
                  </a:cubicBezTo>
                  <a:cubicBezTo>
                    <a:pt x="260" y="334"/>
                    <a:pt x="273" y="277"/>
                    <a:pt x="281" y="222"/>
                  </a:cubicBezTo>
                  <a:cubicBezTo>
                    <a:pt x="288" y="168"/>
                    <a:pt x="299" y="105"/>
                    <a:pt x="309" y="60"/>
                  </a:cubicBezTo>
                  <a:cubicBezTo>
                    <a:pt x="257" y="172"/>
                    <a:pt x="249" y="302"/>
                    <a:pt x="230" y="442"/>
                  </a:cubicBezTo>
                  <a:close/>
                  <a:moveTo>
                    <a:pt x="784" y="248"/>
                  </a:moveTo>
                  <a:cubicBezTo>
                    <a:pt x="885" y="246"/>
                    <a:pt x="1065" y="247"/>
                    <a:pt x="1183" y="248"/>
                  </a:cubicBezTo>
                  <a:cubicBezTo>
                    <a:pt x="1267" y="249"/>
                    <a:pt x="1390" y="245"/>
                    <a:pt x="1479" y="234"/>
                  </a:cubicBezTo>
                  <a:cubicBezTo>
                    <a:pt x="1509" y="230"/>
                    <a:pt x="1577" y="233"/>
                    <a:pt x="1557" y="198"/>
                  </a:cubicBezTo>
                  <a:cubicBezTo>
                    <a:pt x="1510" y="176"/>
                    <a:pt x="1455" y="186"/>
                    <a:pt x="1393" y="186"/>
                  </a:cubicBezTo>
                  <a:cubicBezTo>
                    <a:pt x="1327" y="186"/>
                    <a:pt x="1268" y="182"/>
                    <a:pt x="1197" y="184"/>
                  </a:cubicBezTo>
                  <a:cubicBezTo>
                    <a:pt x="1154" y="185"/>
                    <a:pt x="1101" y="183"/>
                    <a:pt x="1047" y="184"/>
                  </a:cubicBezTo>
                  <a:cubicBezTo>
                    <a:pt x="973" y="185"/>
                    <a:pt x="891" y="191"/>
                    <a:pt x="810" y="189"/>
                  </a:cubicBezTo>
                  <a:cubicBezTo>
                    <a:pt x="712" y="186"/>
                    <a:pt x="627" y="188"/>
                    <a:pt x="550" y="198"/>
                  </a:cubicBezTo>
                  <a:cubicBezTo>
                    <a:pt x="531" y="201"/>
                    <a:pt x="512" y="205"/>
                    <a:pt x="498" y="215"/>
                  </a:cubicBezTo>
                  <a:cubicBezTo>
                    <a:pt x="496" y="232"/>
                    <a:pt x="498" y="238"/>
                    <a:pt x="495" y="258"/>
                  </a:cubicBezTo>
                  <a:cubicBezTo>
                    <a:pt x="593" y="260"/>
                    <a:pt x="690" y="250"/>
                    <a:pt x="784" y="248"/>
                  </a:cubicBezTo>
                  <a:close/>
                  <a:moveTo>
                    <a:pt x="1397" y="415"/>
                  </a:moveTo>
                  <a:cubicBezTo>
                    <a:pt x="1401" y="415"/>
                    <a:pt x="1408" y="424"/>
                    <a:pt x="1419" y="425"/>
                  </a:cubicBezTo>
                  <a:cubicBezTo>
                    <a:pt x="1424" y="425"/>
                    <a:pt x="1429" y="422"/>
                    <a:pt x="1433" y="423"/>
                  </a:cubicBezTo>
                  <a:cubicBezTo>
                    <a:pt x="1449" y="425"/>
                    <a:pt x="1451" y="458"/>
                    <a:pt x="1462" y="466"/>
                  </a:cubicBezTo>
                  <a:cubicBezTo>
                    <a:pt x="1462" y="467"/>
                    <a:pt x="1464" y="468"/>
                    <a:pt x="1464" y="466"/>
                  </a:cubicBezTo>
                  <a:cubicBezTo>
                    <a:pt x="1468" y="398"/>
                    <a:pt x="1472" y="311"/>
                    <a:pt x="1474" y="253"/>
                  </a:cubicBezTo>
                  <a:cubicBezTo>
                    <a:pt x="1270" y="271"/>
                    <a:pt x="1070" y="260"/>
                    <a:pt x="868" y="265"/>
                  </a:cubicBezTo>
                  <a:cubicBezTo>
                    <a:pt x="739" y="269"/>
                    <a:pt x="621" y="271"/>
                    <a:pt x="495" y="275"/>
                  </a:cubicBezTo>
                  <a:cubicBezTo>
                    <a:pt x="484" y="361"/>
                    <a:pt x="483" y="463"/>
                    <a:pt x="474" y="542"/>
                  </a:cubicBezTo>
                  <a:cubicBezTo>
                    <a:pt x="492" y="543"/>
                    <a:pt x="505" y="539"/>
                    <a:pt x="519" y="532"/>
                  </a:cubicBezTo>
                  <a:cubicBezTo>
                    <a:pt x="521" y="500"/>
                    <a:pt x="521" y="479"/>
                    <a:pt x="529" y="456"/>
                  </a:cubicBezTo>
                  <a:cubicBezTo>
                    <a:pt x="549" y="443"/>
                    <a:pt x="559" y="419"/>
                    <a:pt x="581" y="408"/>
                  </a:cubicBezTo>
                  <a:cubicBezTo>
                    <a:pt x="649" y="416"/>
                    <a:pt x="651" y="488"/>
                    <a:pt x="677" y="537"/>
                  </a:cubicBezTo>
                  <a:cubicBezTo>
                    <a:pt x="703" y="520"/>
                    <a:pt x="749" y="526"/>
                    <a:pt x="786" y="525"/>
                  </a:cubicBezTo>
                  <a:cubicBezTo>
                    <a:pt x="877" y="524"/>
                    <a:pt x="1004" y="525"/>
                    <a:pt x="1111" y="513"/>
                  </a:cubicBezTo>
                  <a:cubicBezTo>
                    <a:pt x="1110" y="459"/>
                    <a:pt x="1152" y="427"/>
                    <a:pt x="1209" y="444"/>
                  </a:cubicBezTo>
                  <a:cubicBezTo>
                    <a:pt x="1216" y="458"/>
                    <a:pt x="1226" y="469"/>
                    <a:pt x="1235" y="482"/>
                  </a:cubicBezTo>
                  <a:cubicBezTo>
                    <a:pt x="1228" y="420"/>
                    <a:pt x="1326" y="410"/>
                    <a:pt x="1352" y="456"/>
                  </a:cubicBezTo>
                  <a:cubicBezTo>
                    <a:pt x="1355" y="431"/>
                    <a:pt x="1377" y="415"/>
                    <a:pt x="1397" y="415"/>
                  </a:cubicBezTo>
                  <a:close/>
                  <a:moveTo>
                    <a:pt x="658" y="547"/>
                  </a:moveTo>
                  <a:cubicBezTo>
                    <a:pt x="653" y="516"/>
                    <a:pt x="627" y="433"/>
                    <a:pt x="600" y="432"/>
                  </a:cubicBezTo>
                  <a:cubicBezTo>
                    <a:pt x="588" y="432"/>
                    <a:pt x="580" y="448"/>
                    <a:pt x="569" y="449"/>
                  </a:cubicBezTo>
                  <a:cubicBezTo>
                    <a:pt x="522" y="523"/>
                    <a:pt x="547" y="644"/>
                    <a:pt x="603" y="697"/>
                  </a:cubicBezTo>
                  <a:cubicBezTo>
                    <a:pt x="647" y="675"/>
                    <a:pt x="667" y="606"/>
                    <a:pt x="658" y="547"/>
                  </a:cubicBezTo>
                  <a:close/>
                  <a:moveTo>
                    <a:pt x="1429" y="446"/>
                  </a:moveTo>
                  <a:cubicBezTo>
                    <a:pt x="1399" y="421"/>
                    <a:pt x="1361" y="447"/>
                    <a:pt x="1366" y="487"/>
                  </a:cubicBezTo>
                  <a:cubicBezTo>
                    <a:pt x="1357" y="484"/>
                    <a:pt x="1360" y="494"/>
                    <a:pt x="1357" y="497"/>
                  </a:cubicBezTo>
                  <a:cubicBezTo>
                    <a:pt x="1357" y="554"/>
                    <a:pt x="1361" y="636"/>
                    <a:pt x="1405" y="671"/>
                  </a:cubicBezTo>
                  <a:cubicBezTo>
                    <a:pt x="1411" y="627"/>
                    <a:pt x="1414" y="587"/>
                    <a:pt x="1409" y="547"/>
                  </a:cubicBezTo>
                  <a:cubicBezTo>
                    <a:pt x="1405" y="509"/>
                    <a:pt x="1383" y="473"/>
                    <a:pt x="1395" y="442"/>
                  </a:cubicBezTo>
                  <a:cubicBezTo>
                    <a:pt x="1407" y="450"/>
                    <a:pt x="1411" y="467"/>
                    <a:pt x="1414" y="482"/>
                  </a:cubicBezTo>
                  <a:cubicBezTo>
                    <a:pt x="1424" y="540"/>
                    <a:pt x="1436" y="609"/>
                    <a:pt x="1424" y="676"/>
                  </a:cubicBezTo>
                  <a:cubicBezTo>
                    <a:pt x="1487" y="629"/>
                    <a:pt x="1470" y="505"/>
                    <a:pt x="1429" y="446"/>
                  </a:cubicBezTo>
                  <a:close/>
                  <a:moveTo>
                    <a:pt x="1247" y="499"/>
                  </a:moveTo>
                  <a:cubicBezTo>
                    <a:pt x="1246" y="522"/>
                    <a:pt x="1250" y="569"/>
                    <a:pt x="1259" y="599"/>
                  </a:cubicBezTo>
                  <a:cubicBezTo>
                    <a:pt x="1264" y="615"/>
                    <a:pt x="1275" y="629"/>
                    <a:pt x="1281" y="645"/>
                  </a:cubicBezTo>
                  <a:cubicBezTo>
                    <a:pt x="1288" y="666"/>
                    <a:pt x="1292" y="685"/>
                    <a:pt x="1302" y="690"/>
                  </a:cubicBezTo>
                  <a:cubicBezTo>
                    <a:pt x="1340" y="708"/>
                    <a:pt x="1343" y="660"/>
                    <a:pt x="1366" y="652"/>
                  </a:cubicBezTo>
                  <a:cubicBezTo>
                    <a:pt x="1338" y="600"/>
                    <a:pt x="1327" y="524"/>
                    <a:pt x="1345" y="466"/>
                  </a:cubicBezTo>
                  <a:cubicBezTo>
                    <a:pt x="1295" y="428"/>
                    <a:pt x="1249" y="440"/>
                    <a:pt x="1247" y="499"/>
                  </a:cubicBezTo>
                  <a:close/>
                  <a:moveTo>
                    <a:pt x="1197" y="461"/>
                  </a:moveTo>
                  <a:cubicBezTo>
                    <a:pt x="1180" y="455"/>
                    <a:pt x="1145" y="471"/>
                    <a:pt x="1137" y="487"/>
                  </a:cubicBezTo>
                  <a:cubicBezTo>
                    <a:pt x="1128" y="507"/>
                    <a:pt x="1126" y="563"/>
                    <a:pt x="1133" y="597"/>
                  </a:cubicBezTo>
                  <a:cubicBezTo>
                    <a:pt x="1141" y="641"/>
                    <a:pt x="1163" y="686"/>
                    <a:pt x="1187" y="704"/>
                  </a:cubicBezTo>
                  <a:cubicBezTo>
                    <a:pt x="1223" y="691"/>
                    <a:pt x="1233" y="653"/>
                    <a:pt x="1250" y="621"/>
                  </a:cubicBezTo>
                  <a:cubicBezTo>
                    <a:pt x="1236" y="572"/>
                    <a:pt x="1229" y="533"/>
                    <a:pt x="1233" y="487"/>
                  </a:cubicBezTo>
                  <a:cubicBezTo>
                    <a:pt x="1216" y="483"/>
                    <a:pt x="1213" y="466"/>
                    <a:pt x="1197" y="461"/>
                  </a:cubicBezTo>
                  <a:close/>
                  <a:moveTo>
                    <a:pt x="1479" y="513"/>
                  </a:moveTo>
                  <a:cubicBezTo>
                    <a:pt x="1482" y="538"/>
                    <a:pt x="1489" y="556"/>
                    <a:pt x="1491" y="571"/>
                  </a:cubicBezTo>
                  <a:cubicBezTo>
                    <a:pt x="1540" y="567"/>
                    <a:pt x="1610" y="563"/>
                    <a:pt x="1596" y="511"/>
                  </a:cubicBezTo>
                  <a:cubicBezTo>
                    <a:pt x="1556" y="503"/>
                    <a:pt x="1516" y="519"/>
                    <a:pt x="1479" y="513"/>
                  </a:cubicBezTo>
                  <a:close/>
                  <a:moveTo>
                    <a:pt x="908" y="544"/>
                  </a:moveTo>
                  <a:cubicBezTo>
                    <a:pt x="886" y="546"/>
                    <a:pt x="862" y="550"/>
                    <a:pt x="841" y="549"/>
                  </a:cubicBezTo>
                  <a:cubicBezTo>
                    <a:pt x="787" y="547"/>
                    <a:pt x="731" y="535"/>
                    <a:pt x="677" y="549"/>
                  </a:cubicBezTo>
                  <a:cubicBezTo>
                    <a:pt x="680" y="568"/>
                    <a:pt x="678" y="589"/>
                    <a:pt x="681" y="609"/>
                  </a:cubicBezTo>
                  <a:cubicBezTo>
                    <a:pt x="828" y="599"/>
                    <a:pt x="961" y="611"/>
                    <a:pt x="1111" y="590"/>
                  </a:cubicBezTo>
                  <a:cubicBezTo>
                    <a:pt x="1110" y="575"/>
                    <a:pt x="1113" y="553"/>
                    <a:pt x="1109" y="535"/>
                  </a:cubicBezTo>
                  <a:cubicBezTo>
                    <a:pt x="1041" y="537"/>
                    <a:pt x="969" y="541"/>
                    <a:pt x="908" y="544"/>
                  </a:cubicBezTo>
                  <a:close/>
                  <a:moveTo>
                    <a:pt x="474" y="563"/>
                  </a:moveTo>
                  <a:cubicBezTo>
                    <a:pt x="476" y="577"/>
                    <a:pt x="471" y="585"/>
                    <a:pt x="471" y="597"/>
                  </a:cubicBezTo>
                  <a:cubicBezTo>
                    <a:pt x="489" y="604"/>
                    <a:pt x="509" y="597"/>
                    <a:pt x="534" y="604"/>
                  </a:cubicBezTo>
                  <a:cubicBezTo>
                    <a:pt x="534" y="583"/>
                    <a:pt x="517" y="580"/>
                    <a:pt x="514" y="563"/>
                  </a:cubicBezTo>
                  <a:cubicBezTo>
                    <a:pt x="499" y="559"/>
                    <a:pt x="487" y="565"/>
                    <a:pt x="474" y="563"/>
                  </a:cubicBezTo>
                  <a:close/>
                  <a:moveTo>
                    <a:pt x="677" y="625"/>
                  </a:moveTo>
                  <a:cubicBezTo>
                    <a:pt x="664" y="651"/>
                    <a:pt x="655" y="696"/>
                    <a:pt x="631" y="711"/>
                  </a:cubicBezTo>
                  <a:cubicBezTo>
                    <a:pt x="595" y="735"/>
                    <a:pt x="575" y="703"/>
                    <a:pt x="560" y="676"/>
                  </a:cubicBezTo>
                  <a:cubicBezTo>
                    <a:pt x="548" y="655"/>
                    <a:pt x="548" y="636"/>
                    <a:pt x="534" y="621"/>
                  </a:cubicBezTo>
                  <a:cubicBezTo>
                    <a:pt x="511" y="626"/>
                    <a:pt x="501" y="614"/>
                    <a:pt x="471" y="618"/>
                  </a:cubicBezTo>
                  <a:cubicBezTo>
                    <a:pt x="473" y="692"/>
                    <a:pt x="461" y="749"/>
                    <a:pt x="457" y="833"/>
                  </a:cubicBezTo>
                  <a:cubicBezTo>
                    <a:pt x="502" y="847"/>
                    <a:pt x="523" y="885"/>
                    <a:pt x="557" y="909"/>
                  </a:cubicBezTo>
                  <a:cubicBezTo>
                    <a:pt x="614" y="889"/>
                    <a:pt x="689" y="915"/>
                    <a:pt x="758" y="900"/>
                  </a:cubicBezTo>
                  <a:cubicBezTo>
                    <a:pt x="770" y="828"/>
                    <a:pt x="802" y="741"/>
                    <a:pt x="870" y="781"/>
                  </a:cubicBezTo>
                  <a:cubicBezTo>
                    <a:pt x="887" y="790"/>
                    <a:pt x="897" y="800"/>
                    <a:pt x="903" y="814"/>
                  </a:cubicBezTo>
                  <a:cubicBezTo>
                    <a:pt x="916" y="797"/>
                    <a:pt x="920" y="777"/>
                    <a:pt x="937" y="769"/>
                  </a:cubicBezTo>
                  <a:cubicBezTo>
                    <a:pt x="998" y="737"/>
                    <a:pt x="1012" y="834"/>
                    <a:pt x="1028" y="876"/>
                  </a:cubicBezTo>
                  <a:cubicBezTo>
                    <a:pt x="1167" y="866"/>
                    <a:pt x="1288" y="855"/>
                    <a:pt x="1414" y="862"/>
                  </a:cubicBezTo>
                  <a:cubicBezTo>
                    <a:pt x="1426" y="812"/>
                    <a:pt x="1420" y="757"/>
                    <a:pt x="1429" y="709"/>
                  </a:cubicBezTo>
                  <a:cubicBezTo>
                    <a:pt x="1395" y="707"/>
                    <a:pt x="1387" y="680"/>
                    <a:pt x="1369" y="664"/>
                  </a:cubicBezTo>
                  <a:cubicBezTo>
                    <a:pt x="1360" y="680"/>
                    <a:pt x="1356" y="696"/>
                    <a:pt x="1343" y="704"/>
                  </a:cubicBezTo>
                  <a:cubicBezTo>
                    <a:pt x="1298" y="732"/>
                    <a:pt x="1267" y="685"/>
                    <a:pt x="1257" y="647"/>
                  </a:cubicBezTo>
                  <a:cubicBezTo>
                    <a:pt x="1250" y="676"/>
                    <a:pt x="1217" y="723"/>
                    <a:pt x="1192" y="726"/>
                  </a:cubicBezTo>
                  <a:cubicBezTo>
                    <a:pt x="1147" y="730"/>
                    <a:pt x="1133" y="648"/>
                    <a:pt x="1118" y="614"/>
                  </a:cubicBezTo>
                  <a:cubicBezTo>
                    <a:pt x="972" y="621"/>
                    <a:pt x="841" y="620"/>
                    <a:pt x="677" y="625"/>
                  </a:cubicBezTo>
                  <a:close/>
                  <a:moveTo>
                    <a:pt x="946" y="788"/>
                  </a:moveTo>
                  <a:cubicBezTo>
                    <a:pt x="879" y="843"/>
                    <a:pt x="884" y="990"/>
                    <a:pt x="937" y="1055"/>
                  </a:cubicBezTo>
                  <a:cubicBezTo>
                    <a:pt x="967" y="1092"/>
                    <a:pt x="990" y="1061"/>
                    <a:pt x="1006" y="1026"/>
                  </a:cubicBezTo>
                  <a:cubicBezTo>
                    <a:pt x="1043" y="948"/>
                    <a:pt x="1005" y="856"/>
                    <a:pt x="977" y="785"/>
                  </a:cubicBezTo>
                  <a:cubicBezTo>
                    <a:pt x="966" y="785"/>
                    <a:pt x="956" y="786"/>
                    <a:pt x="946" y="788"/>
                  </a:cubicBezTo>
                  <a:close/>
                  <a:moveTo>
                    <a:pt x="775" y="907"/>
                  </a:moveTo>
                  <a:cubicBezTo>
                    <a:pt x="762" y="976"/>
                    <a:pt x="807" y="1036"/>
                    <a:pt x="839" y="1069"/>
                  </a:cubicBezTo>
                  <a:cubicBezTo>
                    <a:pt x="873" y="1064"/>
                    <a:pt x="885" y="1036"/>
                    <a:pt x="892" y="1003"/>
                  </a:cubicBezTo>
                  <a:cubicBezTo>
                    <a:pt x="874" y="948"/>
                    <a:pt x="874" y="875"/>
                    <a:pt x="894" y="828"/>
                  </a:cubicBezTo>
                  <a:cubicBezTo>
                    <a:pt x="878" y="810"/>
                    <a:pt x="859" y="795"/>
                    <a:pt x="827" y="793"/>
                  </a:cubicBezTo>
                  <a:cubicBezTo>
                    <a:pt x="800" y="813"/>
                    <a:pt x="783" y="860"/>
                    <a:pt x="775" y="907"/>
                  </a:cubicBezTo>
                  <a:close/>
                  <a:moveTo>
                    <a:pt x="500" y="914"/>
                  </a:moveTo>
                  <a:cubicBezTo>
                    <a:pt x="483" y="899"/>
                    <a:pt x="448" y="873"/>
                    <a:pt x="428" y="867"/>
                  </a:cubicBezTo>
                  <a:cubicBezTo>
                    <a:pt x="415" y="862"/>
                    <a:pt x="399" y="864"/>
                    <a:pt x="383" y="862"/>
                  </a:cubicBezTo>
                  <a:cubicBezTo>
                    <a:pt x="362" y="858"/>
                    <a:pt x="341" y="849"/>
                    <a:pt x="323" y="847"/>
                  </a:cubicBezTo>
                  <a:cubicBezTo>
                    <a:pt x="292" y="845"/>
                    <a:pt x="251" y="854"/>
                    <a:pt x="221" y="867"/>
                  </a:cubicBezTo>
                  <a:cubicBezTo>
                    <a:pt x="144" y="898"/>
                    <a:pt x="101" y="949"/>
                    <a:pt x="59" y="1005"/>
                  </a:cubicBezTo>
                  <a:cubicBezTo>
                    <a:pt x="37" y="1051"/>
                    <a:pt x="27" y="1107"/>
                    <a:pt x="37" y="1170"/>
                  </a:cubicBezTo>
                  <a:cubicBezTo>
                    <a:pt x="44" y="1216"/>
                    <a:pt x="68" y="1280"/>
                    <a:pt x="87" y="1313"/>
                  </a:cubicBezTo>
                  <a:cubicBezTo>
                    <a:pt x="118" y="1364"/>
                    <a:pt x="189" y="1419"/>
                    <a:pt x="259" y="1439"/>
                  </a:cubicBezTo>
                  <a:cubicBezTo>
                    <a:pt x="303" y="1452"/>
                    <a:pt x="349" y="1446"/>
                    <a:pt x="395" y="1439"/>
                  </a:cubicBezTo>
                  <a:cubicBezTo>
                    <a:pt x="403" y="1439"/>
                    <a:pt x="400" y="1427"/>
                    <a:pt x="409" y="1427"/>
                  </a:cubicBezTo>
                  <a:cubicBezTo>
                    <a:pt x="418" y="1420"/>
                    <a:pt x="420" y="1433"/>
                    <a:pt x="428" y="1427"/>
                  </a:cubicBezTo>
                  <a:cubicBezTo>
                    <a:pt x="581" y="1381"/>
                    <a:pt x="666" y="1135"/>
                    <a:pt x="572" y="995"/>
                  </a:cubicBezTo>
                  <a:cubicBezTo>
                    <a:pt x="564" y="991"/>
                    <a:pt x="554" y="993"/>
                    <a:pt x="550" y="991"/>
                  </a:cubicBezTo>
                  <a:cubicBezTo>
                    <a:pt x="549" y="981"/>
                    <a:pt x="564" y="981"/>
                    <a:pt x="557" y="974"/>
                  </a:cubicBezTo>
                  <a:cubicBezTo>
                    <a:pt x="541" y="953"/>
                    <a:pt x="521" y="932"/>
                    <a:pt x="500" y="914"/>
                  </a:cubicBezTo>
                  <a:close/>
                  <a:moveTo>
                    <a:pt x="1216" y="881"/>
                  </a:moveTo>
                  <a:cubicBezTo>
                    <a:pt x="1159" y="885"/>
                    <a:pt x="1096" y="896"/>
                    <a:pt x="1035" y="895"/>
                  </a:cubicBezTo>
                  <a:cubicBezTo>
                    <a:pt x="1039" y="913"/>
                    <a:pt x="1042" y="932"/>
                    <a:pt x="1042" y="955"/>
                  </a:cubicBezTo>
                  <a:cubicBezTo>
                    <a:pt x="1156" y="940"/>
                    <a:pt x="1274" y="937"/>
                    <a:pt x="1400" y="936"/>
                  </a:cubicBezTo>
                  <a:cubicBezTo>
                    <a:pt x="1408" y="934"/>
                    <a:pt x="1404" y="919"/>
                    <a:pt x="1417" y="921"/>
                  </a:cubicBezTo>
                  <a:cubicBezTo>
                    <a:pt x="1426" y="922"/>
                    <a:pt x="1421" y="938"/>
                    <a:pt x="1431" y="938"/>
                  </a:cubicBezTo>
                  <a:cubicBezTo>
                    <a:pt x="1504" y="933"/>
                    <a:pt x="1599" y="944"/>
                    <a:pt x="1667" y="933"/>
                  </a:cubicBezTo>
                  <a:cubicBezTo>
                    <a:pt x="1678" y="921"/>
                    <a:pt x="1678" y="897"/>
                    <a:pt x="1665" y="883"/>
                  </a:cubicBezTo>
                  <a:cubicBezTo>
                    <a:pt x="1515" y="894"/>
                    <a:pt x="1373" y="870"/>
                    <a:pt x="1216" y="881"/>
                  </a:cubicBezTo>
                  <a:close/>
                  <a:moveTo>
                    <a:pt x="569" y="929"/>
                  </a:moveTo>
                  <a:cubicBezTo>
                    <a:pt x="584" y="940"/>
                    <a:pt x="584" y="960"/>
                    <a:pt x="600" y="969"/>
                  </a:cubicBezTo>
                  <a:cubicBezTo>
                    <a:pt x="628" y="985"/>
                    <a:pt x="718" y="966"/>
                    <a:pt x="755" y="967"/>
                  </a:cubicBezTo>
                  <a:cubicBezTo>
                    <a:pt x="756" y="952"/>
                    <a:pt x="751" y="942"/>
                    <a:pt x="753" y="926"/>
                  </a:cubicBezTo>
                  <a:cubicBezTo>
                    <a:pt x="691" y="928"/>
                    <a:pt x="627" y="918"/>
                    <a:pt x="569" y="929"/>
                  </a:cubicBezTo>
                  <a:close/>
                  <a:moveTo>
                    <a:pt x="1042" y="974"/>
                  </a:moveTo>
                  <a:cubicBezTo>
                    <a:pt x="1035" y="1014"/>
                    <a:pt x="1020" y="1062"/>
                    <a:pt x="992" y="1086"/>
                  </a:cubicBezTo>
                  <a:cubicBezTo>
                    <a:pt x="951" y="1122"/>
                    <a:pt x="923" y="1058"/>
                    <a:pt x="901" y="1031"/>
                  </a:cubicBezTo>
                  <a:cubicBezTo>
                    <a:pt x="893" y="1068"/>
                    <a:pt x="866" y="1096"/>
                    <a:pt x="825" y="1091"/>
                  </a:cubicBezTo>
                  <a:cubicBezTo>
                    <a:pt x="799" y="1062"/>
                    <a:pt x="782" y="1026"/>
                    <a:pt x="765" y="988"/>
                  </a:cubicBezTo>
                  <a:cubicBezTo>
                    <a:pt x="723" y="991"/>
                    <a:pt x="669" y="992"/>
                    <a:pt x="619" y="993"/>
                  </a:cubicBezTo>
                  <a:cubicBezTo>
                    <a:pt x="645" y="1061"/>
                    <a:pt x="653" y="1164"/>
                    <a:pt x="619" y="1246"/>
                  </a:cubicBezTo>
                  <a:cubicBezTo>
                    <a:pt x="682" y="1220"/>
                    <a:pt x="771" y="1245"/>
                    <a:pt x="832" y="1229"/>
                  </a:cubicBezTo>
                  <a:cubicBezTo>
                    <a:pt x="830" y="1218"/>
                    <a:pt x="836" y="1213"/>
                    <a:pt x="832" y="1205"/>
                  </a:cubicBezTo>
                  <a:cubicBezTo>
                    <a:pt x="839" y="1177"/>
                    <a:pt x="857" y="1160"/>
                    <a:pt x="870" y="1139"/>
                  </a:cubicBezTo>
                  <a:cubicBezTo>
                    <a:pt x="878" y="1125"/>
                    <a:pt x="878" y="1111"/>
                    <a:pt x="889" y="1108"/>
                  </a:cubicBezTo>
                  <a:cubicBezTo>
                    <a:pt x="918" y="1098"/>
                    <a:pt x="940" y="1153"/>
                    <a:pt x="965" y="1165"/>
                  </a:cubicBezTo>
                  <a:cubicBezTo>
                    <a:pt x="972" y="1153"/>
                    <a:pt x="975" y="1123"/>
                    <a:pt x="992" y="1117"/>
                  </a:cubicBezTo>
                  <a:cubicBezTo>
                    <a:pt x="1043" y="1099"/>
                    <a:pt x="1074" y="1169"/>
                    <a:pt x="1099" y="1186"/>
                  </a:cubicBezTo>
                  <a:cubicBezTo>
                    <a:pt x="1111" y="1121"/>
                    <a:pt x="1180" y="1079"/>
                    <a:pt x="1211" y="1143"/>
                  </a:cubicBezTo>
                  <a:cubicBezTo>
                    <a:pt x="1224" y="1169"/>
                    <a:pt x="1224" y="1202"/>
                    <a:pt x="1233" y="1224"/>
                  </a:cubicBezTo>
                  <a:cubicBezTo>
                    <a:pt x="1282" y="1216"/>
                    <a:pt x="1317" y="1221"/>
                    <a:pt x="1364" y="1210"/>
                  </a:cubicBezTo>
                  <a:cubicBezTo>
                    <a:pt x="1382" y="1122"/>
                    <a:pt x="1385" y="1050"/>
                    <a:pt x="1397" y="955"/>
                  </a:cubicBezTo>
                  <a:cubicBezTo>
                    <a:pt x="1248" y="956"/>
                    <a:pt x="1166" y="960"/>
                    <a:pt x="1042" y="974"/>
                  </a:cubicBezTo>
                  <a:close/>
                  <a:moveTo>
                    <a:pt x="1524" y="1215"/>
                  </a:moveTo>
                  <a:cubicBezTo>
                    <a:pt x="1519" y="1175"/>
                    <a:pt x="1492" y="1131"/>
                    <a:pt x="1467" y="1117"/>
                  </a:cubicBezTo>
                  <a:cubicBezTo>
                    <a:pt x="1439" y="1124"/>
                    <a:pt x="1422" y="1152"/>
                    <a:pt x="1417" y="1184"/>
                  </a:cubicBezTo>
                  <a:cubicBezTo>
                    <a:pt x="1406" y="1245"/>
                    <a:pt x="1439" y="1344"/>
                    <a:pt x="1471" y="1370"/>
                  </a:cubicBezTo>
                  <a:cubicBezTo>
                    <a:pt x="1514" y="1340"/>
                    <a:pt x="1532" y="1279"/>
                    <a:pt x="1524" y="1215"/>
                  </a:cubicBezTo>
                  <a:close/>
                  <a:moveTo>
                    <a:pt x="1209" y="1191"/>
                  </a:moveTo>
                  <a:cubicBezTo>
                    <a:pt x="1204" y="1173"/>
                    <a:pt x="1180" y="1123"/>
                    <a:pt x="1166" y="1129"/>
                  </a:cubicBezTo>
                  <a:cubicBezTo>
                    <a:pt x="1097" y="1160"/>
                    <a:pt x="1100" y="1272"/>
                    <a:pt x="1130" y="1332"/>
                  </a:cubicBezTo>
                  <a:cubicBezTo>
                    <a:pt x="1142" y="1354"/>
                    <a:pt x="1154" y="1388"/>
                    <a:pt x="1183" y="1384"/>
                  </a:cubicBezTo>
                  <a:cubicBezTo>
                    <a:pt x="1229" y="1358"/>
                    <a:pt x="1224" y="1246"/>
                    <a:pt x="1209" y="1191"/>
                  </a:cubicBezTo>
                  <a:close/>
                  <a:moveTo>
                    <a:pt x="851" y="1220"/>
                  </a:moveTo>
                  <a:cubicBezTo>
                    <a:pt x="846" y="1259"/>
                    <a:pt x="864" y="1341"/>
                    <a:pt x="868" y="1349"/>
                  </a:cubicBezTo>
                  <a:cubicBezTo>
                    <a:pt x="873" y="1360"/>
                    <a:pt x="877" y="1374"/>
                    <a:pt x="882" y="1382"/>
                  </a:cubicBezTo>
                  <a:cubicBezTo>
                    <a:pt x="913" y="1431"/>
                    <a:pt x="951" y="1352"/>
                    <a:pt x="954" y="1322"/>
                  </a:cubicBezTo>
                  <a:cubicBezTo>
                    <a:pt x="955" y="1308"/>
                    <a:pt x="947" y="1282"/>
                    <a:pt x="946" y="1267"/>
                  </a:cubicBezTo>
                  <a:cubicBezTo>
                    <a:pt x="946" y="1234"/>
                    <a:pt x="958" y="1193"/>
                    <a:pt x="956" y="1184"/>
                  </a:cubicBezTo>
                  <a:cubicBezTo>
                    <a:pt x="951" y="1163"/>
                    <a:pt x="918" y="1145"/>
                    <a:pt x="901" y="1134"/>
                  </a:cubicBezTo>
                  <a:cubicBezTo>
                    <a:pt x="884" y="1148"/>
                    <a:pt x="856" y="1182"/>
                    <a:pt x="851" y="1220"/>
                  </a:cubicBezTo>
                  <a:close/>
                  <a:moveTo>
                    <a:pt x="1092" y="1205"/>
                  </a:moveTo>
                  <a:cubicBezTo>
                    <a:pt x="1066" y="1182"/>
                    <a:pt x="1049" y="1139"/>
                    <a:pt x="1006" y="1141"/>
                  </a:cubicBezTo>
                  <a:cubicBezTo>
                    <a:pt x="1005" y="1160"/>
                    <a:pt x="986" y="1166"/>
                    <a:pt x="977" y="1182"/>
                  </a:cubicBezTo>
                  <a:cubicBezTo>
                    <a:pt x="953" y="1228"/>
                    <a:pt x="969" y="1321"/>
                    <a:pt x="994" y="1363"/>
                  </a:cubicBezTo>
                  <a:cubicBezTo>
                    <a:pt x="1016" y="1398"/>
                    <a:pt x="1033" y="1433"/>
                    <a:pt x="1068" y="1403"/>
                  </a:cubicBezTo>
                  <a:cubicBezTo>
                    <a:pt x="1086" y="1389"/>
                    <a:pt x="1094" y="1363"/>
                    <a:pt x="1097" y="1337"/>
                  </a:cubicBezTo>
                  <a:cubicBezTo>
                    <a:pt x="1097" y="1330"/>
                    <a:pt x="1106" y="1331"/>
                    <a:pt x="1109" y="1327"/>
                  </a:cubicBezTo>
                  <a:cubicBezTo>
                    <a:pt x="1090" y="1294"/>
                    <a:pt x="1084" y="1241"/>
                    <a:pt x="1092" y="1205"/>
                  </a:cubicBezTo>
                  <a:close/>
                  <a:moveTo>
                    <a:pt x="1543" y="1213"/>
                  </a:moveTo>
                  <a:cubicBezTo>
                    <a:pt x="1546" y="1232"/>
                    <a:pt x="1544" y="1256"/>
                    <a:pt x="1545" y="1277"/>
                  </a:cubicBezTo>
                  <a:cubicBezTo>
                    <a:pt x="1612" y="1261"/>
                    <a:pt x="1672" y="1261"/>
                    <a:pt x="1739" y="1258"/>
                  </a:cubicBezTo>
                  <a:cubicBezTo>
                    <a:pt x="1754" y="1246"/>
                    <a:pt x="1749" y="1213"/>
                    <a:pt x="1736" y="1203"/>
                  </a:cubicBezTo>
                  <a:cubicBezTo>
                    <a:pt x="1674" y="1201"/>
                    <a:pt x="1601" y="1221"/>
                    <a:pt x="1543" y="1213"/>
                  </a:cubicBezTo>
                  <a:close/>
                  <a:moveTo>
                    <a:pt x="1233" y="1244"/>
                  </a:moveTo>
                  <a:cubicBezTo>
                    <a:pt x="1237" y="1263"/>
                    <a:pt x="1238" y="1276"/>
                    <a:pt x="1238" y="1303"/>
                  </a:cubicBezTo>
                  <a:cubicBezTo>
                    <a:pt x="1304" y="1285"/>
                    <a:pt x="1347" y="1304"/>
                    <a:pt x="1407" y="1282"/>
                  </a:cubicBezTo>
                  <a:cubicBezTo>
                    <a:pt x="1404" y="1262"/>
                    <a:pt x="1399" y="1245"/>
                    <a:pt x="1395" y="1227"/>
                  </a:cubicBezTo>
                  <a:cubicBezTo>
                    <a:pt x="1349" y="1236"/>
                    <a:pt x="1294" y="1241"/>
                    <a:pt x="1233" y="1244"/>
                  </a:cubicBezTo>
                  <a:close/>
                  <a:moveTo>
                    <a:pt x="617" y="1263"/>
                  </a:moveTo>
                  <a:cubicBezTo>
                    <a:pt x="613" y="1275"/>
                    <a:pt x="601" y="1291"/>
                    <a:pt x="603" y="1301"/>
                  </a:cubicBezTo>
                  <a:cubicBezTo>
                    <a:pt x="678" y="1300"/>
                    <a:pt x="749" y="1302"/>
                    <a:pt x="834" y="1291"/>
                  </a:cubicBezTo>
                  <a:cubicBezTo>
                    <a:pt x="832" y="1276"/>
                    <a:pt x="836" y="1266"/>
                    <a:pt x="827" y="1256"/>
                  </a:cubicBezTo>
                  <a:cubicBezTo>
                    <a:pt x="760" y="1257"/>
                    <a:pt x="677" y="1251"/>
                    <a:pt x="617" y="1263"/>
                  </a:cubicBezTo>
                  <a:close/>
                  <a:moveTo>
                    <a:pt x="1028" y="1435"/>
                  </a:moveTo>
                  <a:cubicBezTo>
                    <a:pt x="1001" y="1414"/>
                    <a:pt x="984" y="1384"/>
                    <a:pt x="968" y="1353"/>
                  </a:cubicBezTo>
                  <a:cubicBezTo>
                    <a:pt x="950" y="1398"/>
                    <a:pt x="904" y="1465"/>
                    <a:pt x="872" y="1406"/>
                  </a:cubicBezTo>
                  <a:cubicBezTo>
                    <a:pt x="858" y="1379"/>
                    <a:pt x="847" y="1346"/>
                    <a:pt x="841" y="1315"/>
                  </a:cubicBezTo>
                  <a:cubicBezTo>
                    <a:pt x="805" y="1306"/>
                    <a:pt x="761" y="1321"/>
                    <a:pt x="715" y="1322"/>
                  </a:cubicBezTo>
                  <a:cubicBezTo>
                    <a:pt x="668" y="1324"/>
                    <a:pt x="627" y="1320"/>
                    <a:pt x="584" y="1320"/>
                  </a:cubicBezTo>
                  <a:cubicBezTo>
                    <a:pt x="545" y="1378"/>
                    <a:pt x="500" y="1430"/>
                    <a:pt x="421" y="1449"/>
                  </a:cubicBezTo>
                  <a:cubicBezTo>
                    <a:pt x="423" y="1473"/>
                    <a:pt x="418" y="1505"/>
                    <a:pt x="414" y="1530"/>
                  </a:cubicBezTo>
                  <a:cubicBezTo>
                    <a:pt x="424" y="1528"/>
                    <a:pt x="431" y="1525"/>
                    <a:pt x="440" y="1523"/>
                  </a:cubicBezTo>
                  <a:cubicBezTo>
                    <a:pt x="446" y="1494"/>
                    <a:pt x="469" y="1422"/>
                    <a:pt x="517" y="1430"/>
                  </a:cubicBezTo>
                  <a:cubicBezTo>
                    <a:pt x="531" y="1432"/>
                    <a:pt x="534" y="1444"/>
                    <a:pt x="550" y="1449"/>
                  </a:cubicBezTo>
                  <a:cubicBezTo>
                    <a:pt x="570" y="1435"/>
                    <a:pt x="588" y="1421"/>
                    <a:pt x="617" y="1423"/>
                  </a:cubicBezTo>
                  <a:cubicBezTo>
                    <a:pt x="640" y="1457"/>
                    <a:pt x="660" y="1492"/>
                    <a:pt x="667" y="1547"/>
                  </a:cubicBezTo>
                  <a:cubicBezTo>
                    <a:pt x="782" y="1530"/>
                    <a:pt x="858" y="1544"/>
                    <a:pt x="963" y="1528"/>
                  </a:cubicBezTo>
                  <a:cubicBezTo>
                    <a:pt x="967" y="1479"/>
                    <a:pt x="984" y="1428"/>
                    <a:pt x="1028" y="1435"/>
                  </a:cubicBezTo>
                  <a:close/>
                  <a:moveTo>
                    <a:pt x="1238" y="1318"/>
                  </a:moveTo>
                  <a:cubicBezTo>
                    <a:pt x="1230" y="1355"/>
                    <a:pt x="1215" y="1411"/>
                    <a:pt x="1185" y="1420"/>
                  </a:cubicBezTo>
                  <a:cubicBezTo>
                    <a:pt x="1146" y="1433"/>
                    <a:pt x="1138" y="1364"/>
                    <a:pt x="1116" y="1349"/>
                  </a:cubicBezTo>
                  <a:cubicBezTo>
                    <a:pt x="1106" y="1393"/>
                    <a:pt x="1081" y="1434"/>
                    <a:pt x="1044" y="1444"/>
                  </a:cubicBezTo>
                  <a:cubicBezTo>
                    <a:pt x="1046" y="1460"/>
                    <a:pt x="1065" y="1462"/>
                    <a:pt x="1073" y="1475"/>
                  </a:cubicBezTo>
                  <a:cubicBezTo>
                    <a:pt x="1085" y="1494"/>
                    <a:pt x="1083" y="1522"/>
                    <a:pt x="1094" y="1544"/>
                  </a:cubicBezTo>
                  <a:cubicBezTo>
                    <a:pt x="1171" y="1539"/>
                    <a:pt x="1227" y="1557"/>
                    <a:pt x="1278" y="1528"/>
                  </a:cubicBezTo>
                  <a:cubicBezTo>
                    <a:pt x="1285" y="1525"/>
                    <a:pt x="1289" y="1542"/>
                    <a:pt x="1290" y="1530"/>
                  </a:cubicBezTo>
                  <a:cubicBezTo>
                    <a:pt x="1301" y="1486"/>
                    <a:pt x="1300" y="1432"/>
                    <a:pt x="1345" y="1423"/>
                  </a:cubicBezTo>
                  <a:cubicBezTo>
                    <a:pt x="1348" y="1379"/>
                    <a:pt x="1351" y="1348"/>
                    <a:pt x="1359" y="1313"/>
                  </a:cubicBezTo>
                  <a:cubicBezTo>
                    <a:pt x="1325" y="1315"/>
                    <a:pt x="1276" y="1319"/>
                    <a:pt x="1238" y="1318"/>
                  </a:cubicBezTo>
                  <a:close/>
                  <a:moveTo>
                    <a:pt x="71" y="1611"/>
                  </a:moveTo>
                  <a:cubicBezTo>
                    <a:pt x="68" y="1685"/>
                    <a:pt x="43" y="1747"/>
                    <a:pt x="47" y="1809"/>
                  </a:cubicBezTo>
                  <a:cubicBezTo>
                    <a:pt x="48" y="1835"/>
                    <a:pt x="61" y="1850"/>
                    <a:pt x="85" y="1859"/>
                  </a:cubicBezTo>
                  <a:cubicBezTo>
                    <a:pt x="106" y="1849"/>
                    <a:pt x="108" y="1825"/>
                    <a:pt x="111" y="1802"/>
                  </a:cubicBezTo>
                  <a:cubicBezTo>
                    <a:pt x="115" y="1778"/>
                    <a:pt x="123" y="1752"/>
                    <a:pt x="125" y="1728"/>
                  </a:cubicBezTo>
                  <a:cubicBezTo>
                    <a:pt x="130" y="1688"/>
                    <a:pt x="128" y="1648"/>
                    <a:pt x="133" y="1614"/>
                  </a:cubicBezTo>
                  <a:cubicBezTo>
                    <a:pt x="141" y="1549"/>
                    <a:pt x="161" y="1480"/>
                    <a:pt x="154" y="1411"/>
                  </a:cubicBezTo>
                  <a:cubicBezTo>
                    <a:pt x="132" y="1391"/>
                    <a:pt x="104" y="1378"/>
                    <a:pt x="85" y="1356"/>
                  </a:cubicBezTo>
                  <a:cubicBezTo>
                    <a:pt x="76" y="1434"/>
                    <a:pt x="73" y="1519"/>
                    <a:pt x="71" y="1611"/>
                  </a:cubicBezTo>
                  <a:close/>
                  <a:moveTo>
                    <a:pt x="168" y="1509"/>
                  </a:moveTo>
                  <a:cubicBezTo>
                    <a:pt x="166" y="1529"/>
                    <a:pt x="162" y="1551"/>
                    <a:pt x="159" y="1573"/>
                  </a:cubicBezTo>
                  <a:cubicBezTo>
                    <a:pt x="152" y="1617"/>
                    <a:pt x="156" y="1664"/>
                    <a:pt x="149" y="1709"/>
                  </a:cubicBezTo>
                  <a:cubicBezTo>
                    <a:pt x="141" y="1764"/>
                    <a:pt x="123" y="1816"/>
                    <a:pt x="137" y="1869"/>
                  </a:cubicBezTo>
                  <a:cubicBezTo>
                    <a:pt x="207" y="1885"/>
                    <a:pt x="309" y="1913"/>
                    <a:pt x="364" y="1864"/>
                  </a:cubicBezTo>
                  <a:cubicBezTo>
                    <a:pt x="401" y="1732"/>
                    <a:pt x="383" y="1600"/>
                    <a:pt x="405" y="1456"/>
                  </a:cubicBezTo>
                  <a:cubicBezTo>
                    <a:pt x="323" y="1482"/>
                    <a:pt x="230" y="1453"/>
                    <a:pt x="180" y="1423"/>
                  </a:cubicBezTo>
                  <a:cubicBezTo>
                    <a:pt x="176" y="1442"/>
                    <a:pt x="172" y="1477"/>
                    <a:pt x="168" y="1509"/>
                  </a:cubicBezTo>
                  <a:close/>
                  <a:moveTo>
                    <a:pt x="1362" y="1692"/>
                  </a:moveTo>
                  <a:cubicBezTo>
                    <a:pt x="1375" y="1676"/>
                    <a:pt x="1403" y="1652"/>
                    <a:pt x="1397" y="1623"/>
                  </a:cubicBezTo>
                  <a:cubicBezTo>
                    <a:pt x="1396" y="1617"/>
                    <a:pt x="1388" y="1613"/>
                    <a:pt x="1388" y="1609"/>
                  </a:cubicBezTo>
                  <a:cubicBezTo>
                    <a:pt x="1388" y="1609"/>
                    <a:pt x="1398" y="1598"/>
                    <a:pt x="1397" y="1599"/>
                  </a:cubicBezTo>
                  <a:cubicBezTo>
                    <a:pt x="1403" y="1581"/>
                    <a:pt x="1391" y="1523"/>
                    <a:pt x="1378" y="1492"/>
                  </a:cubicBezTo>
                  <a:cubicBezTo>
                    <a:pt x="1369" y="1469"/>
                    <a:pt x="1353" y="1451"/>
                    <a:pt x="1338" y="1444"/>
                  </a:cubicBezTo>
                  <a:cubicBezTo>
                    <a:pt x="1296" y="1518"/>
                    <a:pt x="1299" y="1642"/>
                    <a:pt x="1362" y="1692"/>
                  </a:cubicBezTo>
                  <a:close/>
                  <a:moveTo>
                    <a:pt x="650" y="1559"/>
                  </a:moveTo>
                  <a:cubicBezTo>
                    <a:pt x="649" y="1541"/>
                    <a:pt x="627" y="1441"/>
                    <a:pt x="600" y="1446"/>
                  </a:cubicBezTo>
                  <a:cubicBezTo>
                    <a:pt x="508" y="1465"/>
                    <a:pt x="522" y="1668"/>
                    <a:pt x="586" y="1716"/>
                  </a:cubicBezTo>
                  <a:cubicBezTo>
                    <a:pt x="595" y="1710"/>
                    <a:pt x="605" y="1713"/>
                    <a:pt x="617" y="1707"/>
                  </a:cubicBezTo>
                  <a:cubicBezTo>
                    <a:pt x="638" y="1668"/>
                    <a:pt x="655" y="1623"/>
                    <a:pt x="650" y="1559"/>
                  </a:cubicBezTo>
                  <a:close/>
                  <a:moveTo>
                    <a:pt x="507" y="1451"/>
                  </a:moveTo>
                  <a:cubicBezTo>
                    <a:pt x="461" y="1469"/>
                    <a:pt x="444" y="1572"/>
                    <a:pt x="445" y="1640"/>
                  </a:cubicBezTo>
                  <a:cubicBezTo>
                    <a:pt x="457" y="1660"/>
                    <a:pt x="463" y="1685"/>
                    <a:pt x="476" y="1704"/>
                  </a:cubicBezTo>
                  <a:cubicBezTo>
                    <a:pt x="501" y="1699"/>
                    <a:pt x="531" y="1690"/>
                    <a:pt x="534" y="1666"/>
                  </a:cubicBezTo>
                  <a:cubicBezTo>
                    <a:pt x="535" y="1652"/>
                    <a:pt x="520" y="1634"/>
                    <a:pt x="517" y="1618"/>
                  </a:cubicBezTo>
                  <a:cubicBezTo>
                    <a:pt x="505" y="1564"/>
                    <a:pt x="521" y="1510"/>
                    <a:pt x="541" y="1466"/>
                  </a:cubicBezTo>
                  <a:cubicBezTo>
                    <a:pt x="524" y="1472"/>
                    <a:pt x="522" y="1446"/>
                    <a:pt x="507" y="1451"/>
                  </a:cubicBezTo>
                  <a:close/>
                  <a:moveTo>
                    <a:pt x="1032" y="1461"/>
                  </a:moveTo>
                  <a:cubicBezTo>
                    <a:pt x="1020" y="1459"/>
                    <a:pt x="1006" y="1476"/>
                    <a:pt x="994" y="1482"/>
                  </a:cubicBezTo>
                  <a:cubicBezTo>
                    <a:pt x="967" y="1553"/>
                    <a:pt x="985" y="1655"/>
                    <a:pt x="1051" y="1695"/>
                  </a:cubicBezTo>
                  <a:cubicBezTo>
                    <a:pt x="1099" y="1619"/>
                    <a:pt x="1080" y="1507"/>
                    <a:pt x="1032" y="1461"/>
                  </a:cubicBezTo>
                  <a:close/>
                  <a:moveTo>
                    <a:pt x="1610" y="1535"/>
                  </a:moveTo>
                  <a:cubicBezTo>
                    <a:pt x="1540" y="1538"/>
                    <a:pt x="1472" y="1540"/>
                    <a:pt x="1412" y="1551"/>
                  </a:cubicBezTo>
                  <a:cubicBezTo>
                    <a:pt x="1413" y="1569"/>
                    <a:pt x="1411" y="1591"/>
                    <a:pt x="1419" y="1602"/>
                  </a:cubicBezTo>
                  <a:cubicBezTo>
                    <a:pt x="1482" y="1596"/>
                    <a:pt x="1546" y="1587"/>
                    <a:pt x="1622" y="1580"/>
                  </a:cubicBezTo>
                  <a:cubicBezTo>
                    <a:pt x="1689" y="1574"/>
                    <a:pt x="1763" y="1587"/>
                    <a:pt x="1803" y="1556"/>
                  </a:cubicBezTo>
                  <a:cubicBezTo>
                    <a:pt x="1804" y="1541"/>
                    <a:pt x="1798" y="1533"/>
                    <a:pt x="1794" y="1523"/>
                  </a:cubicBezTo>
                  <a:cubicBezTo>
                    <a:pt x="1730" y="1526"/>
                    <a:pt x="1668" y="1532"/>
                    <a:pt x="1610" y="1535"/>
                  </a:cubicBezTo>
                  <a:close/>
                  <a:moveTo>
                    <a:pt x="409" y="1599"/>
                  </a:moveTo>
                  <a:cubicBezTo>
                    <a:pt x="414" y="1596"/>
                    <a:pt x="423" y="1599"/>
                    <a:pt x="426" y="1594"/>
                  </a:cubicBezTo>
                  <a:cubicBezTo>
                    <a:pt x="424" y="1585"/>
                    <a:pt x="429" y="1563"/>
                    <a:pt x="431" y="1549"/>
                  </a:cubicBezTo>
                  <a:cubicBezTo>
                    <a:pt x="401" y="1537"/>
                    <a:pt x="415" y="1580"/>
                    <a:pt x="409" y="1599"/>
                  </a:cubicBezTo>
                  <a:close/>
                  <a:moveTo>
                    <a:pt x="822" y="1561"/>
                  </a:moveTo>
                  <a:cubicBezTo>
                    <a:pt x="770" y="1561"/>
                    <a:pt x="719" y="1554"/>
                    <a:pt x="670" y="1566"/>
                  </a:cubicBezTo>
                  <a:cubicBezTo>
                    <a:pt x="669" y="1590"/>
                    <a:pt x="672" y="1595"/>
                    <a:pt x="670" y="1614"/>
                  </a:cubicBezTo>
                  <a:cubicBezTo>
                    <a:pt x="773" y="1598"/>
                    <a:pt x="864" y="1618"/>
                    <a:pt x="970" y="1602"/>
                  </a:cubicBezTo>
                  <a:cubicBezTo>
                    <a:pt x="967" y="1588"/>
                    <a:pt x="960" y="1568"/>
                    <a:pt x="963" y="1556"/>
                  </a:cubicBezTo>
                  <a:cubicBezTo>
                    <a:pt x="921" y="1546"/>
                    <a:pt x="871" y="1561"/>
                    <a:pt x="822" y="1561"/>
                  </a:cubicBezTo>
                  <a:close/>
                  <a:moveTo>
                    <a:pt x="1099" y="1563"/>
                  </a:moveTo>
                  <a:cubicBezTo>
                    <a:pt x="1099" y="1579"/>
                    <a:pt x="1099" y="1594"/>
                    <a:pt x="1099" y="1609"/>
                  </a:cubicBezTo>
                  <a:cubicBezTo>
                    <a:pt x="1177" y="1598"/>
                    <a:pt x="1224" y="1609"/>
                    <a:pt x="1292" y="1594"/>
                  </a:cubicBezTo>
                  <a:cubicBezTo>
                    <a:pt x="1288" y="1579"/>
                    <a:pt x="1297" y="1566"/>
                    <a:pt x="1288" y="1554"/>
                  </a:cubicBezTo>
                  <a:cubicBezTo>
                    <a:pt x="1242" y="1571"/>
                    <a:pt x="1153" y="1565"/>
                    <a:pt x="1099" y="15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29"/>
            <p:cNvSpPr>
              <a:spLocks noEditPoints="1"/>
            </p:cNvSpPr>
            <p:nvPr/>
          </p:nvSpPr>
          <p:spPr bwMode="auto">
            <a:xfrm>
              <a:off x="5426075" y="5075238"/>
              <a:ext cx="290513" cy="327025"/>
            </a:xfrm>
            <a:custGeom>
              <a:avLst/>
              <a:gdLst>
                <a:gd name="T0" fmla="*/ 438 w 450"/>
                <a:gd name="T1" fmla="*/ 328 h 506"/>
                <a:gd name="T2" fmla="*/ 235 w 450"/>
                <a:gd name="T3" fmla="*/ 497 h 506"/>
                <a:gd name="T4" fmla="*/ 75 w 450"/>
                <a:gd name="T5" fmla="*/ 425 h 506"/>
                <a:gd name="T6" fmla="*/ 78 w 450"/>
                <a:gd name="T7" fmla="*/ 82 h 506"/>
                <a:gd name="T8" fmla="*/ 235 w 450"/>
                <a:gd name="T9" fmla="*/ 56 h 506"/>
                <a:gd name="T10" fmla="*/ 247 w 450"/>
                <a:gd name="T11" fmla="*/ 163 h 506"/>
                <a:gd name="T12" fmla="*/ 276 w 450"/>
                <a:gd name="T13" fmla="*/ 270 h 506"/>
                <a:gd name="T14" fmla="*/ 388 w 450"/>
                <a:gd name="T15" fmla="*/ 397 h 506"/>
                <a:gd name="T16" fmla="*/ 357 w 450"/>
                <a:gd name="T17" fmla="*/ 318 h 506"/>
                <a:gd name="T18" fmla="*/ 414 w 450"/>
                <a:gd name="T19" fmla="*/ 244 h 506"/>
                <a:gd name="T20" fmla="*/ 350 w 450"/>
                <a:gd name="T21" fmla="*/ 237 h 506"/>
                <a:gd name="T22" fmla="*/ 395 w 450"/>
                <a:gd name="T23" fmla="*/ 158 h 506"/>
                <a:gd name="T24" fmla="*/ 388 w 450"/>
                <a:gd name="T25" fmla="*/ 144 h 506"/>
                <a:gd name="T26" fmla="*/ 295 w 450"/>
                <a:gd name="T27" fmla="*/ 134 h 506"/>
                <a:gd name="T28" fmla="*/ 235 w 450"/>
                <a:gd name="T29" fmla="*/ 56 h 506"/>
                <a:gd name="T30" fmla="*/ 140 w 450"/>
                <a:gd name="T31" fmla="*/ 82 h 506"/>
                <a:gd name="T32" fmla="*/ 209 w 450"/>
                <a:gd name="T33" fmla="*/ 63 h 506"/>
                <a:gd name="T34" fmla="*/ 230 w 450"/>
                <a:gd name="T35" fmla="*/ 478 h 506"/>
                <a:gd name="T36" fmla="*/ 302 w 450"/>
                <a:gd name="T37" fmla="*/ 414 h 506"/>
                <a:gd name="T38" fmla="*/ 316 w 450"/>
                <a:gd name="T39" fmla="*/ 390 h 506"/>
                <a:gd name="T40" fmla="*/ 185 w 450"/>
                <a:gd name="T41" fmla="*/ 280 h 506"/>
                <a:gd name="T42" fmla="*/ 202 w 450"/>
                <a:gd name="T43" fmla="*/ 170 h 506"/>
                <a:gd name="T44" fmla="*/ 116 w 450"/>
                <a:gd name="T45" fmla="*/ 91 h 506"/>
                <a:gd name="T46" fmla="*/ 125 w 450"/>
                <a:gd name="T47" fmla="*/ 175 h 506"/>
                <a:gd name="T48" fmla="*/ 35 w 450"/>
                <a:gd name="T49" fmla="*/ 218 h 506"/>
                <a:gd name="T50" fmla="*/ 30 w 450"/>
                <a:gd name="T51" fmla="*/ 249 h 506"/>
                <a:gd name="T52" fmla="*/ 111 w 450"/>
                <a:gd name="T53" fmla="*/ 320 h 506"/>
                <a:gd name="T54" fmla="*/ 63 w 450"/>
                <a:gd name="T55" fmla="*/ 371 h 506"/>
                <a:gd name="T56" fmla="*/ 185 w 450"/>
                <a:gd name="T57" fmla="*/ 139 h 506"/>
                <a:gd name="T58" fmla="*/ 223 w 450"/>
                <a:gd name="T59" fmla="*/ 96 h 506"/>
                <a:gd name="T60" fmla="*/ 223 w 450"/>
                <a:gd name="T61" fmla="*/ 215 h 506"/>
                <a:gd name="T62" fmla="*/ 223 w 450"/>
                <a:gd name="T63" fmla="*/ 215 h 506"/>
                <a:gd name="T64" fmla="*/ 247 w 450"/>
                <a:gd name="T65" fmla="*/ 242 h 506"/>
                <a:gd name="T66" fmla="*/ 304 w 450"/>
                <a:gd name="T67" fmla="*/ 342 h 506"/>
                <a:gd name="T68" fmla="*/ 259 w 450"/>
                <a:gd name="T69" fmla="*/ 297 h 506"/>
                <a:gd name="T70" fmla="*/ 350 w 450"/>
                <a:gd name="T71" fmla="*/ 404 h 506"/>
                <a:gd name="T72" fmla="*/ 371 w 450"/>
                <a:gd name="T73" fmla="*/ 402 h 506"/>
                <a:gd name="T74" fmla="*/ 350 w 450"/>
                <a:gd name="T75" fmla="*/ 40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0" h="506">
                  <a:moveTo>
                    <a:pt x="316" y="46"/>
                  </a:moveTo>
                  <a:cubicBezTo>
                    <a:pt x="405" y="87"/>
                    <a:pt x="450" y="203"/>
                    <a:pt x="438" y="328"/>
                  </a:cubicBezTo>
                  <a:cubicBezTo>
                    <a:pt x="435" y="364"/>
                    <a:pt x="413" y="405"/>
                    <a:pt x="395" y="428"/>
                  </a:cubicBezTo>
                  <a:cubicBezTo>
                    <a:pt x="365" y="466"/>
                    <a:pt x="297" y="506"/>
                    <a:pt x="235" y="497"/>
                  </a:cubicBezTo>
                  <a:cubicBezTo>
                    <a:pt x="216" y="494"/>
                    <a:pt x="189" y="485"/>
                    <a:pt x="166" y="478"/>
                  </a:cubicBezTo>
                  <a:cubicBezTo>
                    <a:pt x="127" y="467"/>
                    <a:pt x="101" y="447"/>
                    <a:pt x="75" y="425"/>
                  </a:cubicBezTo>
                  <a:cubicBezTo>
                    <a:pt x="60" y="401"/>
                    <a:pt x="43" y="378"/>
                    <a:pt x="25" y="356"/>
                  </a:cubicBezTo>
                  <a:cubicBezTo>
                    <a:pt x="0" y="249"/>
                    <a:pt x="16" y="145"/>
                    <a:pt x="78" y="82"/>
                  </a:cubicBezTo>
                  <a:cubicBezTo>
                    <a:pt x="137" y="40"/>
                    <a:pt x="234" y="0"/>
                    <a:pt x="316" y="46"/>
                  </a:cubicBezTo>
                  <a:close/>
                  <a:moveTo>
                    <a:pt x="235" y="56"/>
                  </a:moveTo>
                  <a:cubicBezTo>
                    <a:pt x="237" y="99"/>
                    <a:pt x="266" y="122"/>
                    <a:pt x="285" y="153"/>
                  </a:cubicBezTo>
                  <a:cubicBezTo>
                    <a:pt x="277" y="166"/>
                    <a:pt x="268" y="163"/>
                    <a:pt x="247" y="163"/>
                  </a:cubicBezTo>
                  <a:cubicBezTo>
                    <a:pt x="245" y="185"/>
                    <a:pt x="241" y="197"/>
                    <a:pt x="247" y="218"/>
                  </a:cubicBezTo>
                  <a:cubicBezTo>
                    <a:pt x="264" y="231"/>
                    <a:pt x="280" y="248"/>
                    <a:pt x="276" y="270"/>
                  </a:cubicBezTo>
                  <a:cubicBezTo>
                    <a:pt x="294" y="311"/>
                    <a:pt x="334" y="332"/>
                    <a:pt x="359" y="366"/>
                  </a:cubicBezTo>
                  <a:cubicBezTo>
                    <a:pt x="372" y="331"/>
                    <a:pt x="400" y="368"/>
                    <a:pt x="388" y="397"/>
                  </a:cubicBezTo>
                  <a:cubicBezTo>
                    <a:pt x="403" y="388"/>
                    <a:pt x="404" y="364"/>
                    <a:pt x="414" y="349"/>
                  </a:cubicBezTo>
                  <a:cubicBezTo>
                    <a:pt x="398" y="336"/>
                    <a:pt x="367" y="337"/>
                    <a:pt x="357" y="318"/>
                  </a:cubicBezTo>
                  <a:cubicBezTo>
                    <a:pt x="379" y="320"/>
                    <a:pt x="400" y="324"/>
                    <a:pt x="419" y="330"/>
                  </a:cubicBezTo>
                  <a:cubicBezTo>
                    <a:pt x="416" y="296"/>
                    <a:pt x="420" y="280"/>
                    <a:pt x="414" y="244"/>
                  </a:cubicBezTo>
                  <a:cubicBezTo>
                    <a:pt x="406" y="262"/>
                    <a:pt x="366" y="257"/>
                    <a:pt x="350" y="249"/>
                  </a:cubicBezTo>
                  <a:cubicBezTo>
                    <a:pt x="350" y="245"/>
                    <a:pt x="350" y="241"/>
                    <a:pt x="350" y="237"/>
                  </a:cubicBezTo>
                  <a:cubicBezTo>
                    <a:pt x="373" y="229"/>
                    <a:pt x="398" y="214"/>
                    <a:pt x="416" y="232"/>
                  </a:cubicBezTo>
                  <a:cubicBezTo>
                    <a:pt x="415" y="209"/>
                    <a:pt x="405" y="179"/>
                    <a:pt x="395" y="158"/>
                  </a:cubicBezTo>
                  <a:cubicBezTo>
                    <a:pt x="374" y="168"/>
                    <a:pt x="351" y="188"/>
                    <a:pt x="328" y="189"/>
                  </a:cubicBezTo>
                  <a:cubicBezTo>
                    <a:pt x="337" y="163"/>
                    <a:pt x="367" y="158"/>
                    <a:pt x="388" y="144"/>
                  </a:cubicBezTo>
                  <a:cubicBezTo>
                    <a:pt x="371" y="122"/>
                    <a:pt x="362" y="92"/>
                    <a:pt x="331" y="84"/>
                  </a:cubicBezTo>
                  <a:cubicBezTo>
                    <a:pt x="318" y="100"/>
                    <a:pt x="318" y="129"/>
                    <a:pt x="295" y="134"/>
                  </a:cubicBezTo>
                  <a:cubicBezTo>
                    <a:pt x="288" y="116"/>
                    <a:pt x="310" y="93"/>
                    <a:pt x="316" y="72"/>
                  </a:cubicBezTo>
                  <a:cubicBezTo>
                    <a:pt x="290" y="59"/>
                    <a:pt x="273" y="51"/>
                    <a:pt x="235" y="56"/>
                  </a:cubicBezTo>
                  <a:close/>
                  <a:moveTo>
                    <a:pt x="209" y="63"/>
                  </a:moveTo>
                  <a:cubicBezTo>
                    <a:pt x="187" y="61"/>
                    <a:pt x="159" y="74"/>
                    <a:pt x="140" y="82"/>
                  </a:cubicBezTo>
                  <a:cubicBezTo>
                    <a:pt x="145" y="102"/>
                    <a:pt x="158" y="114"/>
                    <a:pt x="168" y="130"/>
                  </a:cubicBezTo>
                  <a:cubicBezTo>
                    <a:pt x="187" y="108"/>
                    <a:pt x="209" y="92"/>
                    <a:pt x="209" y="63"/>
                  </a:cubicBezTo>
                  <a:close/>
                  <a:moveTo>
                    <a:pt x="109" y="430"/>
                  </a:moveTo>
                  <a:cubicBezTo>
                    <a:pt x="142" y="456"/>
                    <a:pt x="190" y="457"/>
                    <a:pt x="230" y="478"/>
                  </a:cubicBezTo>
                  <a:cubicBezTo>
                    <a:pt x="276" y="476"/>
                    <a:pt x="323" y="467"/>
                    <a:pt x="357" y="437"/>
                  </a:cubicBezTo>
                  <a:cubicBezTo>
                    <a:pt x="352" y="411"/>
                    <a:pt x="321" y="425"/>
                    <a:pt x="302" y="414"/>
                  </a:cubicBezTo>
                  <a:cubicBezTo>
                    <a:pt x="301" y="410"/>
                    <a:pt x="298" y="408"/>
                    <a:pt x="297" y="404"/>
                  </a:cubicBezTo>
                  <a:cubicBezTo>
                    <a:pt x="299" y="395"/>
                    <a:pt x="312" y="396"/>
                    <a:pt x="316" y="390"/>
                  </a:cubicBezTo>
                  <a:cubicBezTo>
                    <a:pt x="295" y="356"/>
                    <a:pt x="261" y="334"/>
                    <a:pt x="235" y="304"/>
                  </a:cubicBezTo>
                  <a:cubicBezTo>
                    <a:pt x="213" y="301"/>
                    <a:pt x="198" y="292"/>
                    <a:pt x="185" y="280"/>
                  </a:cubicBezTo>
                  <a:cubicBezTo>
                    <a:pt x="173" y="257"/>
                    <a:pt x="179" y="231"/>
                    <a:pt x="204" y="227"/>
                  </a:cubicBezTo>
                  <a:cubicBezTo>
                    <a:pt x="201" y="207"/>
                    <a:pt x="203" y="186"/>
                    <a:pt x="202" y="170"/>
                  </a:cubicBezTo>
                  <a:cubicBezTo>
                    <a:pt x="190" y="158"/>
                    <a:pt x="167" y="163"/>
                    <a:pt x="159" y="153"/>
                  </a:cubicBezTo>
                  <a:cubicBezTo>
                    <a:pt x="159" y="118"/>
                    <a:pt x="126" y="116"/>
                    <a:pt x="116" y="91"/>
                  </a:cubicBezTo>
                  <a:cubicBezTo>
                    <a:pt x="106" y="108"/>
                    <a:pt x="83" y="111"/>
                    <a:pt x="75" y="130"/>
                  </a:cubicBezTo>
                  <a:cubicBezTo>
                    <a:pt x="91" y="146"/>
                    <a:pt x="113" y="155"/>
                    <a:pt x="125" y="175"/>
                  </a:cubicBezTo>
                  <a:cubicBezTo>
                    <a:pt x="96" y="174"/>
                    <a:pt x="91" y="149"/>
                    <a:pt x="61" y="149"/>
                  </a:cubicBezTo>
                  <a:cubicBezTo>
                    <a:pt x="46" y="165"/>
                    <a:pt x="39" y="191"/>
                    <a:pt x="35" y="218"/>
                  </a:cubicBezTo>
                  <a:cubicBezTo>
                    <a:pt x="53" y="218"/>
                    <a:pt x="83" y="205"/>
                    <a:pt x="94" y="225"/>
                  </a:cubicBezTo>
                  <a:cubicBezTo>
                    <a:pt x="88" y="248"/>
                    <a:pt x="45" y="249"/>
                    <a:pt x="30" y="249"/>
                  </a:cubicBezTo>
                  <a:cubicBezTo>
                    <a:pt x="20" y="297"/>
                    <a:pt x="42" y="343"/>
                    <a:pt x="59" y="366"/>
                  </a:cubicBezTo>
                  <a:cubicBezTo>
                    <a:pt x="69" y="344"/>
                    <a:pt x="93" y="335"/>
                    <a:pt x="111" y="320"/>
                  </a:cubicBezTo>
                  <a:cubicBezTo>
                    <a:pt x="112" y="325"/>
                    <a:pt x="120" y="322"/>
                    <a:pt x="118" y="330"/>
                  </a:cubicBezTo>
                  <a:cubicBezTo>
                    <a:pt x="107" y="351"/>
                    <a:pt x="84" y="359"/>
                    <a:pt x="63" y="371"/>
                  </a:cubicBezTo>
                  <a:cubicBezTo>
                    <a:pt x="77" y="392"/>
                    <a:pt x="89" y="415"/>
                    <a:pt x="109" y="430"/>
                  </a:cubicBezTo>
                  <a:close/>
                  <a:moveTo>
                    <a:pt x="185" y="139"/>
                  </a:moveTo>
                  <a:cubicBezTo>
                    <a:pt x="208" y="152"/>
                    <a:pt x="226" y="150"/>
                    <a:pt x="252" y="141"/>
                  </a:cubicBezTo>
                  <a:cubicBezTo>
                    <a:pt x="242" y="126"/>
                    <a:pt x="236" y="108"/>
                    <a:pt x="223" y="96"/>
                  </a:cubicBezTo>
                  <a:cubicBezTo>
                    <a:pt x="215" y="115"/>
                    <a:pt x="195" y="122"/>
                    <a:pt x="185" y="139"/>
                  </a:cubicBezTo>
                  <a:close/>
                  <a:moveTo>
                    <a:pt x="223" y="215"/>
                  </a:moveTo>
                  <a:cubicBezTo>
                    <a:pt x="228" y="199"/>
                    <a:pt x="230" y="180"/>
                    <a:pt x="223" y="165"/>
                  </a:cubicBezTo>
                  <a:cubicBezTo>
                    <a:pt x="222" y="188"/>
                    <a:pt x="216" y="197"/>
                    <a:pt x="223" y="215"/>
                  </a:cubicBezTo>
                  <a:close/>
                  <a:moveTo>
                    <a:pt x="204" y="270"/>
                  </a:moveTo>
                  <a:cubicBezTo>
                    <a:pt x="227" y="299"/>
                    <a:pt x="272" y="275"/>
                    <a:pt x="247" y="242"/>
                  </a:cubicBezTo>
                  <a:cubicBezTo>
                    <a:pt x="232" y="244"/>
                    <a:pt x="197" y="235"/>
                    <a:pt x="204" y="270"/>
                  </a:cubicBezTo>
                  <a:close/>
                  <a:moveTo>
                    <a:pt x="304" y="342"/>
                  </a:moveTo>
                  <a:cubicBezTo>
                    <a:pt x="317" y="356"/>
                    <a:pt x="321" y="385"/>
                    <a:pt x="347" y="383"/>
                  </a:cubicBezTo>
                  <a:cubicBezTo>
                    <a:pt x="321" y="351"/>
                    <a:pt x="293" y="321"/>
                    <a:pt x="259" y="297"/>
                  </a:cubicBezTo>
                  <a:cubicBezTo>
                    <a:pt x="267" y="317"/>
                    <a:pt x="289" y="325"/>
                    <a:pt x="304" y="342"/>
                  </a:cubicBezTo>
                  <a:close/>
                  <a:moveTo>
                    <a:pt x="350" y="404"/>
                  </a:moveTo>
                  <a:cubicBezTo>
                    <a:pt x="358" y="403"/>
                    <a:pt x="361" y="408"/>
                    <a:pt x="369" y="409"/>
                  </a:cubicBezTo>
                  <a:cubicBezTo>
                    <a:pt x="369" y="405"/>
                    <a:pt x="370" y="404"/>
                    <a:pt x="371" y="402"/>
                  </a:cubicBezTo>
                  <a:cubicBezTo>
                    <a:pt x="365" y="399"/>
                    <a:pt x="354" y="399"/>
                    <a:pt x="350" y="394"/>
                  </a:cubicBezTo>
                  <a:cubicBezTo>
                    <a:pt x="350" y="398"/>
                    <a:pt x="350" y="401"/>
                    <a:pt x="350" y="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121827" y="4640604"/>
            <a:ext cx="2703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0570" y="4640603"/>
            <a:ext cx="273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46489" y="4640602"/>
            <a:ext cx="270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91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563329" y="1578077"/>
            <a:ext cx="4172400" cy="4173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747282" y="2374673"/>
            <a:ext cx="2905432" cy="290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35728" y="1932039"/>
            <a:ext cx="648000" cy="6489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17153" y="5064029"/>
            <a:ext cx="662400" cy="6636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68341" y="5005374"/>
            <a:ext cx="1062000" cy="1061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641160" y="1578077"/>
            <a:ext cx="1004400" cy="10028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521520" y="3723483"/>
            <a:ext cx="1536034" cy="2724741"/>
            <a:chOff x="8215313" y="3614738"/>
            <a:chExt cx="668338" cy="1166813"/>
          </a:xfrm>
        </p:grpSpPr>
        <p:sp>
          <p:nvSpPr>
            <p:cNvPr id="11" name="Freeform 159"/>
            <p:cNvSpPr/>
            <p:nvPr/>
          </p:nvSpPr>
          <p:spPr bwMode="auto">
            <a:xfrm>
              <a:off x="8448675" y="3727450"/>
              <a:ext cx="26988" cy="39688"/>
            </a:xfrm>
            <a:custGeom>
              <a:avLst/>
              <a:gdLst>
                <a:gd name="T0" fmla="*/ 39 w 42"/>
                <a:gd name="T1" fmla="*/ 0 h 62"/>
                <a:gd name="T2" fmla="*/ 36 w 42"/>
                <a:gd name="T3" fmla="*/ 25 h 62"/>
                <a:gd name="T4" fmla="*/ 30 w 42"/>
                <a:gd name="T5" fmla="*/ 24 h 62"/>
                <a:gd name="T6" fmla="*/ 23 w 42"/>
                <a:gd name="T7" fmla="*/ 34 h 62"/>
                <a:gd name="T8" fmla="*/ 26 w 42"/>
                <a:gd name="T9" fmla="*/ 49 h 62"/>
                <a:gd name="T10" fmla="*/ 19 w 42"/>
                <a:gd name="T11" fmla="*/ 47 h 62"/>
                <a:gd name="T12" fmla="*/ 10 w 42"/>
                <a:gd name="T13" fmla="*/ 62 h 62"/>
                <a:gd name="T14" fmla="*/ 13 w 42"/>
                <a:gd name="T15" fmla="*/ 39 h 62"/>
                <a:gd name="T16" fmla="*/ 0 w 42"/>
                <a:gd name="T17" fmla="*/ 18 h 62"/>
                <a:gd name="T18" fmla="*/ 17 w 42"/>
                <a:gd name="T19" fmla="*/ 31 h 62"/>
                <a:gd name="T20" fmla="*/ 27 w 42"/>
                <a:gd name="T21" fmla="*/ 15 h 62"/>
                <a:gd name="T22" fmla="*/ 22 w 42"/>
                <a:gd name="T23" fmla="*/ 2 h 62"/>
                <a:gd name="T24" fmla="*/ 31 w 42"/>
                <a:gd name="T25" fmla="*/ 5 h 62"/>
                <a:gd name="T26" fmla="*/ 39 w 42"/>
                <a:gd name="T2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62">
                  <a:moveTo>
                    <a:pt x="39" y="0"/>
                  </a:moveTo>
                  <a:cubicBezTo>
                    <a:pt x="42" y="8"/>
                    <a:pt x="36" y="15"/>
                    <a:pt x="36" y="25"/>
                  </a:cubicBezTo>
                  <a:cubicBezTo>
                    <a:pt x="33" y="25"/>
                    <a:pt x="31" y="28"/>
                    <a:pt x="30" y="24"/>
                  </a:cubicBezTo>
                  <a:cubicBezTo>
                    <a:pt x="27" y="26"/>
                    <a:pt x="26" y="31"/>
                    <a:pt x="23" y="34"/>
                  </a:cubicBezTo>
                  <a:cubicBezTo>
                    <a:pt x="25" y="38"/>
                    <a:pt x="32" y="44"/>
                    <a:pt x="26" y="49"/>
                  </a:cubicBezTo>
                  <a:cubicBezTo>
                    <a:pt x="23" y="49"/>
                    <a:pt x="20" y="49"/>
                    <a:pt x="19" y="47"/>
                  </a:cubicBezTo>
                  <a:cubicBezTo>
                    <a:pt x="14" y="49"/>
                    <a:pt x="17" y="61"/>
                    <a:pt x="10" y="62"/>
                  </a:cubicBezTo>
                  <a:cubicBezTo>
                    <a:pt x="7" y="55"/>
                    <a:pt x="14" y="49"/>
                    <a:pt x="13" y="39"/>
                  </a:cubicBezTo>
                  <a:cubicBezTo>
                    <a:pt x="7" y="33"/>
                    <a:pt x="1" y="29"/>
                    <a:pt x="0" y="18"/>
                  </a:cubicBezTo>
                  <a:cubicBezTo>
                    <a:pt x="8" y="20"/>
                    <a:pt x="12" y="26"/>
                    <a:pt x="17" y="31"/>
                  </a:cubicBezTo>
                  <a:cubicBezTo>
                    <a:pt x="21" y="26"/>
                    <a:pt x="23" y="19"/>
                    <a:pt x="27" y="15"/>
                  </a:cubicBezTo>
                  <a:cubicBezTo>
                    <a:pt x="26" y="10"/>
                    <a:pt x="21" y="8"/>
                    <a:pt x="22" y="2"/>
                  </a:cubicBezTo>
                  <a:cubicBezTo>
                    <a:pt x="26" y="2"/>
                    <a:pt x="29" y="3"/>
                    <a:pt x="31" y="5"/>
                  </a:cubicBezTo>
                  <a:cubicBezTo>
                    <a:pt x="35" y="5"/>
                    <a:pt x="36" y="2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60"/>
            <p:cNvSpPr/>
            <p:nvPr/>
          </p:nvSpPr>
          <p:spPr bwMode="auto">
            <a:xfrm>
              <a:off x="8335963" y="3762375"/>
              <a:ext cx="14288" cy="22225"/>
            </a:xfrm>
            <a:custGeom>
              <a:avLst/>
              <a:gdLst>
                <a:gd name="T0" fmla="*/ 20 w 21"/>
                <a:gd name="T1" fmla="*/ 34 h 34"/>
                <a:gd name="T2" fmla="*/ 0 w 21"/>
                <a:gd name="T3" fmla="*/ 11 h 34"/>
                <a:gd name="T4" fmla="*/ 20 w 21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4">
                  <a:moveTo>
                    <a:pt x="20" y="34"/>
                  </a:moveTo>
                  <a:cubicBezTo>
                    <a:pt x="12" y="27"/>
                    <a:pt x="5" y="20"/>
                    <a:pt x="0" y="11"/>
                  </a:cubicBezTo>
                  <a:cubicBezTo>
                    <a:pt x="10" y="0"/>
                    <a:pt x="21" y="25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61"/>
            <p:cNvSpPr/>
            <p:nvPr/>
          </p:nvSpPr>
          <p:spPr bwMode="auto">
            <a:xfrm>
              <a:off x="8334375" y="3802063"/>
              <a:ext cx="53975" cy="41275"/>
            </a:xfrm>
            <a:custGeom>
              <a:avLst/>
              <a:gdLst>
                <a:gd name="T0" fmla="*/ 83 w 83"/>
                <a:gd name="T1" fmla="*/ 6 h 66"/>
                <a:gd name="T2" fmla="*/ 63 w 83"/>
                <a:gd name="T3" fmla="*/ 15 h 66"/>
                <a:gd name="T4" fmla="*/ 63 w 83"/>
                <a:gd name="T5" fmla="*/ 36 h 66"/>
                <a:gd name="T6" fmla="*/ 58 w 83"/>
                <a:gd name="T7" fmla="*/ 36 h 66"/>
                <a:gd name="T8" fmla="*/ 56 w 83"/>
                <a:gd name="T9" fmla="*/ 19 h 66"/>
                <a:gd name="T10" fmla="*/ 37 w 83"/>
                <a:gd name="T11" fmla="*/ 26 h 66"/>
                <a:gd name="T12" fmla="*/ 39 w 83"/>
                <a:gd name="T13" fmla="*/ 43 h 66"/>
                <a:gd name="T14" fmla="*/ 32 w 83"/>
                <a:gd name="T15" fmla="*/ 28 h 66"/>
                <a:gd name="T16" fmla="*/ 12 w 83"/>
                <a:gd name="T17" fmla="*/ 36 h 66"/>
                <a:gd name="T18" fmla="*/ 13 w 83"/>
                <a:gd name="T19" fmla="*/ 65 h 66"/>
                <a:gd name="T20" fmla="*/ 8 w 83"/>
                <a:gd name="T21" fmla="*/ 40 h 66"/>
                <a:gd name="T22" fmla="*/ 0 w 83"/>
                <a:gd name="T23" fmla="*/ 41 h 66"/>
                <a:gd name="T24" fmla="*/ 8 w 83"/>
                <a:gd name="T25" fmla="*/ 35 h 66"/>
                <a:gd name="T26" fmla="*/ 9 w 83"/>
                <a:gd name="T27" fmla="*/ 24 h 66"/>
                <a:gd name="T28" fmla="*/ 10 w 83"/>
                <a:gd name="T29" fmla="*/ 31 h 66"/>
                <a:gd name="T30" fmla="*/ 31 w 83"/>
                <a:gd name="T31" fmla="*/ 22 h 66"/>
                <a:gd name="T32" fmla="*/ 34 w 83"/>
                <a:gd name="T33" fmla="*/ 10 h 66"/>
                <a:gd name="T34" fmla="*/ 36 w 83"/>
                <a:gd name="T35" fmla="*/ 21 h 66"/>
                <a:gd name="T36" fmla="*/ 57 w 83"/>
                <a:gd name="T37" fmla="*/ 5 h 66"/>
                <a:gd name="T38" fmla="*/ 83 w 83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66">
                  <a:moveTo>
                    <a:pt x="83" y="6"/>
                  </a:moveTo>
                  <a:cubicBezTo>
                    <a:pt x="81" y="14"/>
                    <a:pt x="71" y="13"/>
                    <a:pt x="63" y="15"/>
                  </a:cubicBezTo>
                  <a:cubicBezTo>
                    <a:pt x="63" y="22"/>
                    <a:pt x="67" y="30"/>
                    <a:pt x="63" y="36"/>
                  </a:cubicBezTo>
                  <a:cubicBezTo>
                    <a:pt x="62" y="36"/>
                    <a:pt x="60" y="36"/>
                    <a:pt x="58" y="36"/>
                  </a:cubicBezTo>
                  <a:cubicBezTo>
                    <a:pt x="56" y="30"/>
                    <a:pt x="57" y="25"/>
                    <a:pt x="56" y="19"/>
                  </a:cubicBezTo>
                  <a:cubicBezTo>
                    <a:pt x="49" y="21"/>
                    <a:pt x="43" y="23"/>
                    <a:pt x="37" y="26"/>
                  </a:cubicBezTo>
                  <a:cubicBezTo>
                    <a:pt x="40" y="32"/>
                    <a:pt x="40" y="38"/>
                    <a:pt x="39" y="43"/>
                  </a:cubicBezTo>
                  <a:cubicBezTo>
                    <a:pt x="31" y="42"/>
                    <a:pt x="33" y="33"/>
                    <a:pt x="32" y="28"/>
                  </a:cubicBezTo>
                  <a:cubicBezTo>
                    <a:pt x="24" y="30"/>
                    <a:pt x="18" y="33"/>
                    <a:pt x="12" y="36"/>
                  </a:cubicBezTo>
                  <a:cubicBezTo>
                    <a:pt x="13" y="45"/>
                    <a:pt x="15" y="55"/>
                    <a:pt x="13" y="65"/>
                  </a:cubicBezTo>
                  <a:cubicBezTo>
                    <a:pt x="2" y="66"/>
                    <a:pt x="7" y="46"/>
                    <a:pt x="8" y="40"/>
                  </a:cubicBezTo>
                  <a:cubicBezTo>
                    <a:pt x="5" y="37"/>
                    <a:pt x="5" y="43"/>
                    <a:pt x="0" y="41"/>
                  </a:cubicBezTo>
                  <a:cubicBezTo>
                    <a:pt x="1" y="38"/>
                    <a:pt x="5" y="37"/>
                    <a:pt x="8" y="35"/>
                  </a:cubicBezTo>
                  <a:cubicBezTo>
                    <a:pt x="6" y="31"/>
                    <a:pt x="6" y="27"/>
                    <a:pt x="9" y="24"/>
                  </a:cubicBezTo>
                  <a:cubicBezTo>
                    <a:pt x="12" y="24"/>
                    <a:pt x="10" y="29"/>
                    <a:pt x="10" y="31"/>
                  </a:cubicBezTo>
                  <a:cubicBezTo>
                    <a:pt x="19" y="29"/>
                    <a:pt x="24" y="25"/>
                    <a:pt x="31" y="22"/>
                  </a:cubicBezTo>
                  <a:cubicBezTo>
                    <a:pt x="31" y="17"/>
                    <a:pt x="27" y="11"/>
                    <a:pt x="34" y="10"/>
                  </a:cubicBezTo>
                  <a:cubicBezTo>
                    <a:pt x="34" y="14"/>
                    <a:pt x="35" y="18"/>
                    <a:pt x="36" y="21"/>
                  </a:cubicBezTo>
                  <a:cubicBezTo>
                    <a:pt x="42" y="14"/>
                    <a:pt x="58" y="19"/>
                    <a:pt x="57" y="5"/>
                  </a:cubicBezTo>
                  <a:cubicBezTo>
                    <a:pt x="64" y="15"/>
                    <a:pt x="74" y="0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62"/>
            <p:cNvSpPr>
              <a:spLocks noEditPoints="1"/>
            </p:cNvSpPr>
            <p:nvPr/>
          </p:nvSpPr>
          <p:spPr bwMode="auto">
            <a:xfrm>
              <a:off x="8232775" y="3870325"/>
              <a:ext cx="60325" cy="100013"/>
            </a:xfrm>
            <a:custGeom>
              <a:avLst/>
              <a:gdLst>
                <a:gd name="T0" fmla="*/ 77 w 93"/>
                <a:gd name="T1" fmla="*/ 4 h 155"/>
                <a:gd name="T2" fmla="*/ 51 w 93"/>
                <a:gd name="T3" fmla="*/ 32 h 155"/>
                <a:gd name="T4" fmla="*/ 60 w 93"/>
                <a:gd name="T5" fmla="*/ 63 h 155"/>
                <a:gd name="T6" fmla="*/ 93 w 93"/>
                <a:gd name="T7" fmla="*/ 26 h 155"/>
                <a:gd name="T8" fmla="*/ 62 w 93"/>
                <a:gd name="T9" fmla="*/ 72 h 155"/>
                <a:gd name="T10" fmla="*/ 66 w 93"/>
                <a:gd name="T11" fmla="*/ 97 h 155"/>
                <a:gd name="T12" fmla="*/ 57 w 93"/>
                <a:gd name="T13" fmla="*/ 81 h 155"/>
                <a:gd name="T14" fmla="*/ 40 w 93"/>
                <a:gd name="T15" fmla="*/ 125 h 155"/>
                <a:gd name="T16" fmla="*/ 30 w 93"/>
                <a:gd name="T17" fmla="*/ 154 h 155"/>
                <a:gd name="T18" fmla="*/ 24 w 93"/>
                <a:gd name="T19" fmla="*/ 152 h 155"/>
                <a:gd name="T20" fmla="*/ 33 w 93"/>
                <a:gd name="T21" fmla="*/ 116 h 155"/>
                <a:gd name="T22" fmla="*/ 24 w 93"/>
                <a:gd name="T23" fmla="*/ 67 h 155"/>
                <a:gd name="T24" fmla="*/ 0 w 93"/>
                <a:gd name="T25" fmla="*/ 98 h 155"/>
                <a:gd name="T26" fmla="*/ 22 w 93"/>
                <a:gd name="T27" fmla="*/ 58 h 155"/>
                <a:gd name="T28" fmla="*/ 22 w 93"/>
                <a:gd name="T29" fmla="*/ 28 h 155"/>
                <a:gd name="T30" fmla="*/ 26 w 93"/>
                <a:gd name="T31" fmla="*/ 52 h 155"/>
                <a:gd name="T32" fmla="*/ 46 w 93"/>
                <a:gd name="T33" fmla="*/ 22 h 155"/>
                <a:gd name="T34" fmla="*/ 77 w 93"/>
                <a:gd name="T35" fmla="*/ 4 h 155"/>
                <a:gd name="T36" fmla="*/ 28 w 93"/>
                <a:gd name="T37" fmla="*/ 62 h 155"/>
                <a:gd name="T38" fmla="*/ 35 w 93"/>
                <a:gd name="T39" fmla="*/ 106 h 155"/>
                <a:gd name="T40" fmla="*/ 46 w 93"/>
                <a:gd name="T41" fmla="*/ 89 h 155"/>
                <a:gd name="T42" fmla="*/ 55 w 93"/>
                <a:gd name="T43" fmla="*/ 71 h 155"/>
                <a:gd name="T44" fmla="*/ 46 w 93"/>
                <a:gd name="T45" fmla="*/ 37 h 155"/>
                <a:gd name="T46" fmla="*/ 28 w 93"/>
                <a:gd name="T47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155">
                  <a:moveTo>
                    <a:pt x="77" y="4"/>
                  </a:moveTo>
                  <a:cubicBezTo>
                    <a:pt x="69" y="15"/>
                    <a:pt x="59" y="22"/>
                    <a:pt x="51" y="32"/>
                  </a:cubicBezTo>
                  <a:cubicBezTo>
                    <a:pt x="53" y="43"/>
                    <a:pt x="57" y="53"/>
                    <a:pt x="60" y="63"/>
                  </a:cubicBezTo>
                  <a:cubicBezTo>
                    <a:pt x="71" y="51"/>
                    <a:pt x="76" y="32"/>
                    <a:pt x="93" y="26"/>
                  </a:cubicBezTo>
                  <a:cubicBezTo>
                    <a:pt x="85" y="43"/>
                    <a:pt x="71" y="55"/>
                    <a:pt x="62" y="72"/>
                  </a:cubicBezTo>
                  <a:cubicBezTo>
                    <a:pt x="63" y="81"/>
                    <a:pt x="68" y="86"/>
                    <a:pt x="66" y="97"/>
                  </a:cubicBezTo>
                  <a:cubicBezTo>
                    <a:pt x="56" y="96"/>
                    <a:pt x="59" y="88"/>
                    <a:pt x="57" y="81"/>
                  </a:cubicBezTo>
                  <a:cubicBezTo>
                    <a:pt x="50" y="95"/>
                    <a:pt x="38" y="106"/>
                    <a:pt x="40" y="125"/>
                  </a:cubicBezTo>
                  <a:cubicBezTo>
                    <a:pt x="31" y="125"/>
                    <a:pt x="31" y="145"/>
                    <a:pt x="30" y="154"/>
                  </a:cubicBezTo>
                  <a:cubicBezTo>
                    <a:pt x="26" y="155"/>
                    <a:pt x="27" y="152"/>
                    <a:pt x="24" y="152"/>
                  </a:cubicBezTo>
                  <a:cubicBezTo>
                    <a:pt x="24" y="138"/>
                    <a:pt x="30" y="128"/>
                    <a:pt x="33" y="116"/>
                  </a:cubicBezTo>
                  <a:cubicBezTo>
                    <a:pt x="28" y="101"/>
                    <a:pt x="26" y="84"/>
                    <a:pt x="24" y="67"/>
                  </a:cubicBezTo>
                  <a:cubicBezTo>
                    <a:pt x="14" y="75"/>
                    <a:pt x="10" y="89"/>
                    <a:pt x="0" y="98"/>
                  </a:cubicBezTo>
                  <a:cubicBezTo>
                    <a:pt x="4" y="81"/>
                    <a:pt x="15" y="71"/>
                    <a:pt x="22" y="58"/>
                  </a:cubicBezTo>
                  <a:cubicBezTo>
                    <a:pt x="24" y="44"/>
                    <a:pt x="19" y="38"/>
                    <a:pt x="22" y="28"/>
                  </a:cubicBezTo>
                  <a:cubicBezTo>
                    <a:pt x="26" y="35"/>
                    <a:pt x="25" y="41"/>
                    <a:pt x="26" y="52"/>
                  </a:cubicBezTo>
                  <a:cubicBezTo>
                    <a:pt x="32" y="41"/>
                    <a:pt x="44" y="37"/>
                    <a:pt x="46" y="22"/>
                  </a:cubicBezTo>
                  <a:cubicBezTo>
                    <a:pt x="56" y="26"/>
                    <a:pt x="62" y="0"/>
                    <a:pt x="77" y="4"/>
                  </a:cubicBezTo>
                  <a:close/>
                  <a:moveTo>
                    <a:pt x="28" y="62"/>
                  </a:moveTo>
                  <a:cubicBezTo>
                    <a:pt x="29" y="77"/>
                    <a:pt x="33" y="88"/>
                    <a:pt x="35" y="106"/>
                  </a:cubicBezTo>
                  <a:cubicBezTo>
                    <a:pt x="41" y="103"/>
                    <a:pt x="42" y="95"/>
                    <a:pt x="46" y="89"/>
                  </a:cubicBezTo>
                  <a:cubicBezTo>
                    <a:pt x="49" y="83"/>
                    <a:pt x="54" y="77"/>
                    <a:pt x="55" y="71"/>
                  </a:cubicBezTo>
                  <a:cubicBezTo>
                    <a:pt x="56" y="60"/>
                    <a:pt x="49" y="48"/>
                    <a:pt x="46" y="37"/>
                  </a:cubicBezTo>
                  <a:cubicBezTo>
                    <a:pt x="40" y="46"/>
                    <a:pt x="32" y="52"/>
                    <a:pt x="28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63"/>
            <p:cNvSpPr/>
            <p:nvPr/>
          </p:nvSpPr>
          <p:spPr bwMode="auto">
            <a:xfrm>
              <a:off x="8316913" y="4024313"/>
              <a:ext cx="12700" cy="39688"/>
            </a:xfrm>
            <a:custGeom>
              <a:avLst/>
              <a:gdLst>
                <a:gd name="T0" fmla="*/ 10 w 18"/>
                <a:gd name="T1" fmla="*/ 0 h 61"/>
                <a:gd name="T2" fmla="*/ 14 w 18"/>
                <a:gd name="T3" fmla="*/ 61 h 61"/>
                <a:gd name="T4" fmla="*/ 8 w 18"/>
                <a:gd name="T5" fmla="*/ 5 h 61"/>
                <a:gd name="T6" fmla="*/ 10 w 18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1">
                  <a:moveTo>
                    <a:pt x="10" y="0"/>
                  </a:moveTo>
                  <a:cubicBezTo>
                    <a:pt x="13" y="17"/>
                    <a:pt x="18" y="45"/>
                    <a:pt x="14" y="61"/>
                  </a:cubicBezTo>
                  <a:cubicBezTo>
                    <a:pt x="0" y="56"/>
                    <a:pt x="12" y="13"/>
                    <a:pt x="8" y="5"/>
                  </a:cubicBezTo>
                  <a:cubicBezTo>
                    <a:pt x="10" y="5"/>
                    <a:pt x="11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4"/>
            <p:cNvSpPr>
              <a:spLocks noEditPoints="1"/>
            </p:cNvSpPr>
            <p:nvPr/>
          </p:nvSpPr>
          <p:spPr bwMode="auto">
            <a:xfrm>
              <a:off x="8531225" y="3770313"/>
              <a:ext cx="252413" cy="133350"/>
            </a:xfrm>
            <a:custGeom>
              <a:avLst/>
              <a:gdLst>
                <a:gd name="T0" fmla="*/ 123 w 391"/>
                <a:gd name="T1" fmla="*/ 19 h 205"/>
                <a:gd name="T2" fmla="*/ 118 w 391"/>
                <a:gd name="T3" fmla="*/ 0 h 205"/>
                <a:gd name="T4" fmla="*/ 134 w 391"/>
                <a:gd name="T5" fmla="*/ 20 h 205"/>
                <a:gd name="T6" fmla="*/ 182 w 391"/>
                <a:gd name="T7" fmla="*/ 24 h 205"/>
                <a:gd name="T8" fmla="*/ 179 w 391"/>
                <a:gd name="T9" fmla="*/ 12 h 205"/>
                <a:gd name="T10" fmla="*/ 196 w 391"/>
                <a:gd name="T11" fmla="*/ 26 h 205"/>
                <a:gd name="T12" fmla="*/ 231 w 391"/>
                <a:gd name="T13" fmla="*/ 30 h 205"/>
                <a:gd name="T14" fmla="*/ 273 w 391"/>
                <a:gd name="T15" fmla="*/ 55 h 205"/>
                <a:gd name="T16" fmla="*/ 253 w 391"/>
                <a:gd name="T17" fmla="*/ 48 h 205"/>
                <a:gd name="T18" fmla="*/ 278 w 391"/>
                <a:gd name="T19" fmla="*/ 91 h 205"/>
                <a:gd name="T20" fmla="*/ 330 w 391"/>
                <a:gd name="T21" fmla="*/ 121 h 205"/>
                <a:gd name="T22" fmla="*/ 286 w 391"/>
                <a:gd name="T23" fmla="*/ 101 h 205"/>
                <a:gd name="T24" fmla="*/ 312 w 391"/>
                <a:gd name="T25" fmla="*/ 154 h 205"/>
                <a:gd name="T26" fmla="*/ 348 w 391"/>
                <a:gd name="T27" fmla="*/ 174 h 205"/>
                <a:gd name="T28" fmla="*/ 383 w 391"/>
                <a:gd name="T29" fmla="*/ 193 h 205"/>
                <a:gd name="T30" fmla="*/ 390 w 391"/>
                <a:gd name="T31" fmla="*/ 205 h 205"/>
                <a:gd name="T32" fmla="*/ 338 w 391"/>
                <a:gd name="T33" fmla="*/ 175 h 205"/>
                <a:gd name="T34" fmla="*/ 258 w 391"/>
                <a:gd name="T35" fmla="*/ 130 h 205"/>
                <a:gd name="T36" fmla="*/ 307 w 391"/>
                <a:gd name="T37" fmla="*/ 150 h 205"/>
                <a:gd name="T38" fmla="*/ 293 w 391"/>
                <a:gd name="T39" fmla="*/ 124 h 205"/>
                <a:gd name="T40" fmla="*/ 277 w 391"/>
                <a:gd name="T41" fmla="*/ 99 h 205"/>
                <a:gd name="T42" fmla="*/ 232 w 391"/>
                <a:gd name="T43" fmla="*/ 81 h 205"/>
                <a:gd name="T44" fmla="*/ 257 w 391"/>
                <a:gd name="T45" fmla="*/ 166 h 205"/>
                <a:gd name="T46" fmla="*/ 227 w 391"/>
                <a:gd name="T47" fmla="*/ 86 h 205"/>
                <a:gd name="T48" fmla="*/ 152 w 391"/>
                <a:gd name="T49" fmla="*/ 61 h 205"/>
                <a:gd name="T50" fmla="*/ 160 w 391"/>
                <a:gd name="T51" fmla="*/ 93 h 205"/>
                <a:gd name="T52" fmla="*/ 214 w 391"/>
                <a:gd name="T53" fmla="*/ 113 h 205"/>
                <a:gd name="T54" fmla="*/ 162 w 391"/>
                <a:gd name="T55" fmla="*/ 101 h 205"/>
                <a:gd name="T56" fmla="*/ 162 w 391"/>
                <a:gd name="T57" fmla="*/ 115 h 205"/>
                <a:gd name="T58" fmla="*/ 156 w 391"/>
                <a:gd name="T59" fmla="*/ 100 h 205"/>
                <a:gd name="T60" fmla="*/ 86 w 391"/>
                <a:gd name="T61" fmla="*/ 87 h 205"/>
                <a:gd name="T62" fmla="*/ 85 w 391"/>
                <a:gd name="T63" fmla="*/ 92 h 205"/>
                <a:gd name="T64" fmla="*/ 80 w 391"/>
                <a:gd name="T65" fmla="*/ 86 h 205"/>
                <a:gd name="T66" fmla="*/ 0 w 391"/>
                <a:gd name="T67" fmla="*/ 71 h 205"/>
                <a:gd name="T68" fmla="*/ 77 w 391"/>
                <a:gd name="T69" fmla="*/ 81 h 205"/>
                <a:gd name="T70" fmla="*/ 47 w 391"/>
                <a:gd name="T71" fmla="*/ 21 h 205"/>
                <a:gd name="T72" fmla="*/ 11 w 391"/>
                <a:gd name="T73" fmla="*/ 25 h 205"/>
                <a:gd name="T74" fmla="*/ 43 w 391"/>
                <a:gd name="T75" fmla="*/ 17 h 205"/>
                <a:gd name="T76" fmla="*/ 41 w 391"/>
                <a:gd name="T77" fmla="*/ 0 h 205"/>
                <a:gd name="T78" fmla="*/ 55 w 391"/>
                <a:gd name="T79" fmla="*/ 17 h 205"/>
                <a:gd name="T80" fmla="*/ 123 w 391"/>
                <a:gd name="T81" fmla="*/ 19 h 205"/>
                <a:gd name="T82" fmla="*/ 85 w 391"/>
                <a:gd name="T83" fmla="*/ 82 h 205"/>
                <a:gd name="T84" fmla="*/ 153 w 391"/>
                <a:gd name="T85" fmla="*/ 93 h 205"/>
                <a:gd name="T86" fmla="*/ 127 w 391"/>
                <a:gd name="T87" fmla="*/ 24 h 205"/>
                <a:gd name="T88" fmla="*/ 60 w 391"/>
                <a:gd name="T89" fmla="*/ 21 h 205"/>
                <a:gd name="T90" fmla="*/ 85 w 391"/>
                <a:gd name="T91" fmla="*/ 82 h 205"/>
                <a:gd name="T92" fmla="*/ 152 w 391"/>
                <a:gd name="T93" fmla="*/ 59 h 205"/>
                <a:gd name="T94" fmla="*/ 216 w 391"/>
                <a:gd name="T95" fmla="*/ 68 h 205"/>
                <a:gd name="T96" fmla="*/ 192 w 391"/>
                <a:gd name="T97" fmla="*/ 31 h 205"/>
                <a:gd name="T98" fmla="*/ 138 w 391"/>
                <a:gd name="T99" fmla="*/ 28 h 205"/>
                <a:gd name="T100" fmla="*/ 152 w 391"/>
                <a:gd name="T101" fmla="*/ 59 h 205"/>
                <a:gd name="T102" fmla="*/ 227 w 391"/>
                <a:gd name="T103" fmla="*/ 73 h 205"/>
                <a:gd name="T104" fmla="*/ 269 w 391"/>
                <a:gd name="T105" fmla="*/ 84 h 205"/>
                <a:gd name="T106" fmla="*/ 202 w 391"/>
                <a:gd name="T107" fmla="*/ 33 h 205"/>
                <a:gd name="T108" fmla="*/ 227 w 391"/>
                <a:gd name="T109" fmla="*/ 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05">
                  <a:moveTo>
                    <a:pt x="123" y="19"/>
                  </a:moveTo>
                  <a:cubicBezTo>
                    <a:pt x="121" y="13"/>
                    <a:pt x="109" y="5"/>
                    <a:pt x="118" y="0"/>
                  </a:cubicBezTo>
                  <a:cubicBezTo>
                    <a:pt x="126" y="5"/>
                    <a:pt x="129" y="13"/>
                    <a:pt x="134" y="20"/>
                  </a:cubicBezTo>
                  <a:cubicBezTo>
                    <a:pt x="151" y="19"/>
                    <a:pt x="166" y="23"/>
                    <a:pt x="182" y="24"/>
                  </a:cubicBezTo>
                  <a:cubicBezTo>
                    <a:pt x="185" y="21"/>
                    <a:pt x="174" y="17"/>
                    <a:pt x="179" y="12"/>
                  </a:cubicBezTo>
                  <a:cubicBezTo>
                    <a:pt x="189" y="12"/>
                    <a:pt x="191" y="21"/>
                    <a:pt x="196" y="26"/>
                  </a:cubicBezTo>
                  <a:cubicBezTo>
                    <a:pt x="207" y="27"/>
                    <a:pt x="224" y="33"/>
                    <a:pt x="231" y="30"/>
                  </a:cubicBezTo>
                  <a:cubicBezTo>
                    <a:pt x="241" y="41"/>
                    <a:pt x="275" y="36"/>
                    <a:pt x="273" y="55"/>
                  </a:cubicBezTo>
                  <a:cubicBezTo>
                    <a:pt x="264" y="58"/>
                    <a:pt x="261" y="52"/>
                    <a:pt x="253" y="48"/>
                  </a:cubicBezTo>
                  <a:cubicBezTo>
                    <a:pt x="258" y="60"/>
                    <a:pt x="272" y="75"/>
                    <a:pt x="278" y="91"/>
                  </a:cubicBezTo>
                  <a:cubicBezTo>
                    <a:pt x="297" y="99"/>
                    <a:pt x="318" y="105"/>
                    <a:pt x="330" y="121"/>
                  </a:cubicBezTo>
                  <a:cubicBezTo>
                    <a:pt x="316" y="119"/>
                    <a:pt x="302" y="106"/>
                    <a:pt x="286" y="101"/>
                  </a:cubicBezTo>
                  <a:cubicBezTo>
                    <a:pt x="291" y="118"/>
                    <a:pt x="307" y="134"/>
                    <a:pt x="312" y="154"/>
                  </a:cubicBezTo>
                  <a:cubicBezTo>
                    <a:pt x="323" y="160"/>
                    <a:pt x="336" y="167"/>
                    <a:pt x="348" y="174"/>
                  </a:cubicBezTo>
                  <a:cubicBezTo>
                    <a:pt x="360" y="180"/>
                    <a:pt x="375" y="186"/>
                    <a:pt x="383" y="193"/>
                  </a:cubicBezTo>
                  <a:cubicBezTo>
                    <a:pt x="386" y="195"/>
                    <a:pt x="391" y="199"/>
                    <a:pt x="390" y="205"/>
                  </a:cubicBezTo>
                  <a:cubicBezTo>
                    <a:pt x="372" y="201"/>
                    <a:pt x="354" y="184"/>
                    <a:pt x="338" y="175"/>
                  </a:cubicBezTo>
                  <a:cubicBezTo>
                    <a:pt x="310" y="161"/>
                    <a:pt x="284" y="145"/>
                    <a:pt x="258" y="130"/>
                  </a:cubicBezTo>
                  <a:cubicBezTo>
                    <a:pt x="276" y="130"/>
                    <a:pt x="290" y="145"/>
                    <a:pt x="307" y="150"/>
                  </a:cubicBezTo>
                  <a:cubicBezTo>
                    <a:pt x="303" y="142"/>
                    <a:pt x="298" y="134"/>
                    <a:pt x="293" y="124"/>
                  </a:cubicBezTo>
                  <a:cubicBezTo>
                    <a:pt x="288" y="116"/>
                    <a:pt x="283" y="104"/>
                    <a:pt x="277" y="99"/>
                  </a:cubicBezTo>
                  <a:cubicBezTo>
                    <a:pt x="265" y="88"/>
                    <a:pt x="248" y="88"/>
                    <a:pt x="232" y="81"/>
                  </a:cubicBezTo>
                  <a:cubicBezTo>
                    <a:pt x="243" y="106"/>
                    <a:pt x="258" y="135"/>
                    <a:pt x="257" y="166"/>
                  </a:cubicBezTo>
                  <a:cubicBezTo>
                    <a:pt x="246" y="141"/>
                    <a:pt x="240" y="107"/>
                    <a:pt x="227" y="86"/>
                  </a:cubicBezTo>
                  <a:cubicBezTo>
                    <a:pt x="215" y="67"/>
                    <a:pt x="175" y="72"/>
                    <a:pt x="152" y="61"/>
                  </a:cubicBezTo>
                  <a:cubicBezTo>
                    <a:pt x="155" y="71"/>
                    <a:pt x="159" y="81"/>
                    <a:pt x="160" y="93"/>
                  </a:cubicBezTo>
                  <a:cubicBezTo>
                    <a:pt x="174" y="100"/>
                    <a:pt x="203" y="98"/>
                    <a:pt x="214" y="113"/>
                  </a:cubicBezTo>
                  <a:cubicBezTo>
                    <a:pt x="201" y="114"/>
                    <a:pt x="178" y="105"/>
                    <a:pt x="162" y="101"/>
                  </a:cubicBezTo>
                  <a:cubicBezTo>
                    <a:pt x="160" y="103"/>
                    <a:pt x="165" y="112"/>
                    <a:pt x="162" y="115"/>
                  </a:cubicBezTo>
                  <a:cubicBezTo>
                    <a:pt x="156" y="114"/>
                    <a:pt x="158" y="105"/>
                    <a:pt x="156" y="100"/>
                  </a:cubicBezTo>
                  <a:cubicBezTo>
                    <a:pt x="132" y="94"/>
                    <a:pt x="111" y="92"/>
                    <a:pt x="86" y="87"/>
                  </a:cubicBezTo>
                  <a:cubicBezTo>
                    <a:pt x="82" y="87"/>
                    <a:pt x="89" y="92"/>
                    <a:pt x="85" y="92"/>
                  </a:cubicBezTo>
                  <a:cubicBezTo>
                    <a:pt x="81" y="92"/>
                    <a:pt x="82" y="88"/>
                    <a:pt x="80" y="86"/>
                  </a:cubicBezTo>
                  <a:cubicBezTo>
                    <a:pt x="47" y="79"/>
                    <a:pt x="29" y="81"/>
                    <a:pt x="0" y="71"/>
                  </a:cubicBezTo>
                  <a:cubicBezTo>
                    <a:pt x="25" y="72"/>
                    <a:pt x="55" y="76"/>
                    <a:pt x="77" y="81"/>
                  </a:cubicBezTo>
                  <a:cubicBezTo>
                    <a:pt x="69" y="59"/>
                    <a:pt x="62" y="37"/>
                    <a:pt x="47" y="21"/>
                  </a:cubicBezTo>
                  <a:cubicBezTo>
                    <a:pt x="35" y="22"/>
                    <a:pt x="21" y="25"/>
                    <a:pt x="11" y="25"/>
                  </a:cubicBezTo>
                  <a:cubicBezTo>
                    <a:pt x="15" y="20"/>
                    <a:pt x="32" y="18"/>
                    <a:pt x="43" y="17"/>
                  </a:cubicBezTo>
                  <a:cubicBezTo>
                    <a:pt x="44" y="14"/>
                    <a:pt x="32" y="6"/>
                    <a:pt x="41" y="0"/>
                  </a:cubicBezTo>
                  <a:cubicBezTo>
                    <a:pt x="49" y="2"/>
                    <a:pt x="51" y="11"/>
                    <a:pt x="55" y="17"/>
                  </a:cubicBezTo>
                  <a:cubicBezTo>
                    <a:pt x="71" y="16"/>
                    <a:pt x="100" y="17"/>
                    <a:pt x="123" y="19"/>
                  </a:cubicBezTo>
                  <a:close/>
                  <a:moveTo>
                    <a:pt x="85" y="82"/>
                  </a:moveTo>
                  <a:cubicBezTo>
                    <a:pt x="109" y="84"/>
                    <a:pt x="131" y="89"/>
                    <a:pt x="153" y="93"/>
                  </a:cubicBezTo>
                  <a:cubicBezTo>
                    <a:pt x="149" y="66"/>
                    <a:pt x="139" y="44"/>
                    <a:pt x="127" y="24"/>
                  </a:cubicBezTo>
                  <a:cubicBezTo>
                    <a:pt x="104" y="24"/>
                    <a:pt x="79" y="23"/>
                    <a:pt x="60" y="21"/>
                  </a:cubicBezTo>
                  <a:cubicBezTo>
                    <a:pt x="66" y="39"/>
                    <a:pt x="79" y="60"/>
                    <a:pt x="85" y="82"/>
                  </a:cubicBezTo>
                  <a:close/>
                  <a:moveTo>
                    <a:pt x="152" y="59"/>
                  </a:moveTo>
                  <a:cubicBezTo>
                    <a:pt x="172" y="57"/>
                    <a:pt x="198" y="68"/>
                    <a:pt x="216" y="68"/>
                  </a:cubicBezTo>
                  <a:cubicBezTo>
                    <a:pt x="208" y="56"/>
                    <a:pt x="200" y="44"/>
                    <a:pt x="192" y="31"/>
                  </a:cubicBezTo>
                  <a:cubicBezTo>
                    <a:pt x="172" y="31"/>
                    <a:pt x="158" y="24"/>
                    <a:pt x="138" y="28"/>
                  </a:cubicBezTo>
                  <a:cubicBezTo>
                    <a:pt x="145" y="35"/>
                    <a:pt x="146" y="49"/>
                    <a:pt x="152" y="59"/>
                  </a:cubicBezTo>
                  <a:close/>
                  <a:moveTo>
                    <a:pt x="227" y="73"/>
                  </a:moveTo>
                  <a:cubicBezTo>
                    <a:pt x="243" y="74"/>
                    <a:pt x="256" y="84"/>
                    <a:pt x="269" y="84"/>
                  </a:cubicBezTo>
                  <a:cubicBezTo>
                    <a:pt x="253" y="61"/>
                    <a:pt x="239" y="35"/>
                    <a:pt x="202" y="33"/>
                  </a:cubicBezTo>
                  <a:cubicBezTo>
                    <a:pt x="209" y="47"/>
                    <a:pt x="219" y="59"/>
                    <a:pt x="227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65"/>
            <p:cNvSpPr>
              <a:spLocks noEditPoints="1"/>
            </p:cNvSpPr>
            <p:nvPr/>
          </p:nvSpPr>
          <p:spPr bwMode="auto">
            <a:xfrm>
              <a:off x="8215313" y="3614738"/>
              <a:ext cx="668338" cy="1166813"/>
            </a:xfrm>
            <a:custGeom>
              <a:avLst/>
              <a:gdLst>
                <a:gd name="T0" fmla="*/ 36 w 1035"/>
                <a:gd name="T1" fmla="*/ 619 h 1804"/>
                <a:gd name="T2" fmla="*/ 77 w 1035"/>
                <a:gd name="T3" fmla="*/ 371 h 1804"/>
                <a:gd name="T4" fmla="*/ 61 w 1035"/>
                <a:gd name="T5" fmla="*/ 256 h 1804"/>
                <a:gd name="T6" fmla="*/ 327 w 1035"/>
                <a:gd name="T7" fmla="*/ 21 h 1804"/>
                <a:gd name="T8" fmla="*/ 501 w 1035"/>
                <a:gd name="T9" fmla="*/ 62 h 1804"/>
                <a:gd name="T10" fmla="*/ 683 w 1035"/>
                <a:gd name="T11" fmla="*/ 99 h 1804"/>
                <a:gd name="T12" fmla="*/ 421 w 1035"/>
                <a:gd name="T13" fmla="*/ 214 h 1804"/>
                <a:gd name="T14" fmla="*/ 851 w 1035"/>
                <a:gd name="T15" fmla="*/ 362 h 1804"/>
                <a:gd name="T16" fmla="*/ 837 w 1035"/>
                <a:gd name="T17" fmla="*/ 469 h 1804"/>
                <a:gd name="T18" fmla="*/ 394 w 1035"/>
                <a:gd name="T19" fmla="*/ 340 h 1804"/>
                <a:gd name="T20" fmla="*/ 654 w 1035"/>
                <a:gd name="T21" fmla="*/ 545 h 1804"/>
                <a:gd name="T22" fmla="*/ 1010 w 1035"/>
                <a:gd name="T23" fmla="*/ 1344 h 1804"/>
                <a:gd name="T24" fmla="*/ 970 w 1035"/>
                <a:gd name="T25" fmla="*/ 1775 h 1804"/>
                <a:gd name="T26" fmla="*/ 725 w 1035"/>
                <a:gd name="T27" fmla="*/ 1781 h 1804"/>
                <a:gd name="T28" fmla="*/ 710 w 1035"/>
                <a:gd name="T29" fmla="*/ 1277 h 1804"/>
                <a:gd name="T30" fmla="*/ 349 w 1035"/>
                <a:gd name="T31" fmla="*/ 359 h 1804"/>
                <a:gd name="T32" fmla="*/ 351 w 1035"/>
                <a:gd name="T33" fmla="*/ 845 h 1804"/>
                <a:gd name="T34" fmla="*/ 127 w 1035"/>
                <a:gd name="T35" fmla="*/ 692 h 1804"/>
                <a:gd name="T36" fmla="*/ 470 w 1035"/>
                <a:gd name="T37" fmla="*/ 554 h 1804"/>
                <a:gd name="T38" fmla="*/ 500 w 1035"/>
                <a:gd name="T39" fmla="*/ 453 h 1804"/>
                <a:gd name="T40" fmla="*/ 424 w 1035"/>
                <a:gd name="T41" fmla="*/ 529 h 1804"/>
                <a:gd name="T42" fmla="*/ 319 w 1035"/>
                <a:gd name="T43" fmla="*/ 70 h 1804"/>
                <a:gd name="T44" fmla="*/ 296 w 1035"/>
                <a:gd name="T45" fmla="*/ 137 h 1804"/>
                <a:gd name="T46" fmla="*/ 492 w 1035"/>
                <a:gd name="T47" fmla="*/ 110 h 1804"/>
                <a:gd name="T48" fmla="*/ 480 w 1035"/>
                <a:gd name="T49" fmla="*/ 93 h 1804"/>
                <a:gd name="T50" fmla="*/ 356 w 1035"/>
                <a:gd name="T51" fmla="*/ 238 h 1804"/>
                <a:gd name="T52" fmla="*/ 491 w 1035"/>
                <a:gd name="T53" fmla="*/ 93 h 1804"/>
                <a:gd name="T54" fmla="*/ 585 w 1035"/>
                <a:gd name="T55" fmla="*/ 86 h 1804"/>
                <a:gd name="T56" fmla="*/ 283 w 1035"/>
                <a:gd name="T57" fmla="*/ 258 h 1804"/>
                <a:gd name="T58" fmla="*/ 278 w 1035"/>
                <a:gd name="T59" fmla="*/ 235 h 1804"/>
                <a:gd name="T60" fmla="*/ 858 w 1035"/>
                <a:gd name="T61" fmla="*/ 393 h 1804"/>
                <a:gd name="T62" fmla="*/ 483 w 1035"/>
                <a:gd name="T63" fmla="*/ 230 h 1804"/>
                <a:gd name="T64" fmla="*/ 736 w 1035"/>
                <a:gd name="T65" fmla="*/ 407 h 1804"/>
                <a:gd name="T66" fmla="*/ 240 w 1035"/>
                <a:gd name="T67" fmla="*/ 288 h 1804"/>
                <a:gd name="T68" fmla="*/ 93 w 1035"/>
                <a:gd name="T69" fmla="*/ 522 h 1804"/>
                <a:gd name="T70" fmla="*/ 304 w 1035"/>
                <a:gd name="T71" fmla="*/ 365 h 1804"/>
                <a:gd name="T72" fmla="*/ 248 w 1035"/>
                <a:gd name="T73" fmla="*/ 385 h 1804"/>
                <a:gd name="T74" fmla="*/ 189 w 1035"/>
                <a:gd name="T75" fmla="*/ 447 h 1804"/>
                <a:gd name="T76" fmla="*/ 130 w 1035"/>
                <a:gd name="T77" fmla="*/ 608 h 1804"/>
                <a:gd name="T78" fmla="*/ 328 w 1035"/>
                <a:gd name="T79" fmla="*/ 812 h 1804"/>
                <a:gd name="T80" fmla="*/ 266 w 1035"/>
                <a:gd name="T81" fmla="*/ 358 h 1804"/>
                <a:gd name="T82" fmla="*/ 431 w 1035"/>
                <a:gd name="T83" fmla="*/ 395 h 1804"/>
                <a:gd name="T84" fmla="*/ 261 w 1035"/>
                <a:gd name="T85" fmla="*/ 363 h 1804"/>
                <a:gd name="T86" fmla="*/ 514 w 1035"/>
                <a:gd name="T87" fmla="*/ 418 h 1804"/>
                <a:gd name="T88" fmla="*/ 759 w 1035"/>
                <a:gd name="T89" fmla="*/ 830 h 1804"/>
                <a:gd name="T90" fmla="*/ 917 w 1035"/>
                <a:gd name="T91" fmla="*/ 1293 h 1804"/>
                <a:gd name="T92" fmla="*/ 952 w 1035"/>
                <a:gd name="T93" fmla="*/ 1707 h 1804"/>
                <a:gd name="T94" fmla="*/ 1027 w 1035"/>
                <a:gd name="T95" fmla="*/ 1614 h 1804"/>
                <a:gd name="T96" fmla="*/ 855 w 1035"/>
                <a:gd name="T97" fmla="*/ 900 h 1804"/>
                <a:gd name="T98" fmla="*/ 550 w 1035"/>
                <a:gd name="T99" fmla="*/ 443 h 1804"/>
                <a:gd name="T100" fmla="*/ 850 w 1035"/>
                <a:gd name="T101" fmla="*/ 1067 h 1804"/>
                <a:gd name="T102" fmla="*/ 511 w 1035"/>
                <a:gd name="T103" fmla="*/ 471 h 1804"/>
                <a:gd name="T104" fmla="*/ 602 w 1035"/>
                <a:gd name="T105" fmla="*/ 696 h 1804"/>
                <a:gd name="T106" fmla="*/ 803 w 1035"/>
                <a:gd name="T107" fmla="*/ 1448 h 1804"/>
                <a:gd name="T108" fmla="*/ 789 w 1035"/>
                <a:gd name="T109" fmla="*/ 1775 h 1804"/>
                <a:gd name="T110" fmla="*/ 612 w 1035"/>
                <a:gd name="T111" fmla="*/ 856 h 1804"/>
                <a:gd name="T112" fmla="*/ 718 w 1035"/>
                <a:gd name="T113" fmla="*/ 1560 h 1804"/>
                <a:gd name="T114" fmla="*/ 753 w 1035"/>
                <a:gd name="T115" fmla="*/ 1663 h 1804"/>
                <a:gd name="T116" fmla="*/ 706 w 1035"/>
                <a:gd name="T117" fmla="*/ 953 h 1804"/>
                <a:gd name="T118" fmla="*/ 490 w 1035"/>
                <a:gd name="T119" fmla="*/ 531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5" h="1804">
                  <a:moveTo>
                    <a:pt x="120" y="612"/>
                  </a:moveTo>
                  <a:cubicBezTo>
                    <a:pt x="137" y="518"/>
                    <a:pt x="177" y="446"/>
                    <a:pt x="220" y="377"/>
                  </a:cubicBezTo>
                  <a:cubicBezTo>
                    <a:pt x="137" y="426"/>
                    <a:pt x="97" y="520"/>
                    <a:pt x="74" y="632"/>
                  </a:cubicBezTo>
                  <a:cubicBezTo>
                    <a:pt x="71" y="644"/>
                    <a:pt x="70" y="658"/>
                    <a:pt x="63" y="669"/>
                  </a:cubicBezTo>
                  <a:cubicBezTo>
                    <a:pt x="51" y="668"/>
                    <a:pt x="54" y="657"/>
                    <a:pt x="52" y="650"/>
                  </a:cubicBezTo>
                  <a:cubicBezTo>
                    <a:pt x="48" y="639"/>
                    <a:pt x="40" y="630"/>
                    <a:pt x="36" y="619"/>
                  </a:cubicBezTo>
                  <a:cubicBezTo>
                    <a:pt x="33" y="609"/>
                    <a:pt x="31" y="597"/>
                    <a:pt x="28" y="586"/>
                  </a:cubicBezTo>
                  <a:cubicBezTo>
                    <a:pt x="22" y="563"/>
                    <a:pt x="15" y="540"/>
                    <a:pt x="10" y="510"/>
                  </a:cubicBezTo>
                  <a:cubicBezTo>
                    <a:pt x="7" y="486"/>
                    <a:pt x="7" y="463"/>
                    <a:pt x="4" y="436"/>
                  </a:cubicBezTo>
                  <a:cubicBezTo>
                    <a:pt x="5" y="430"/>
                    <a:pt x="14" y="428"/>
                    <a:pt x="9" y="420"/>
                  </a:cubicBezTo>
                  <a:cubicBezTo>
                    <a:pt x="27" y="403"/>
                    <a:pt x="45" y="386"/>
                    <a:pt x="66" y="372"/>
                  </a:cubicBezTo>
                  <a:cubicBezTo>
                    <a:pt x="71" y="371"/>
                    <a:pt x="73" y="368"/>
                    <a:pt x="77" y="371"/>
                  </a:cubicBezTo>
                  <a:cubicBezTo>
                    <a:pt x="126" y="336"/>
                    <a:pt x="170" y="304"/>
                    <a:pt x="229" y="281"/>
                  </a:cubicBezTo>
                  <a:cubicBezTo>
                    <a:pt x="178" y="275"/>
                    <a:pt x="133" y="288"/>
                    <a:pt x="90" y="305"/>
                  </a:cubicBezTo>
                  <a:cubicBezTo>
                    <a:pt x="64" y="318"/>
                    <a:pt x="43" y="337"/>
                    <a:pt x="21" y="354"/>
                  </a:cubicBezTo>
                  <a:cubicBezTo>
                    <a:pt x="17" y="359"/>
                    <a:pt x="16" y="368"/>
                    <a:pt x="5" y="367"/>
                  </a:cubicBezTo>
                  <a:cubicBezTo>
                    <a:pt x="0" y="360"/>
                    <a:pt x="1" y="352"/>
                    <a:pt x="3" y="346"/>
                  </a:cubicBezTo>
                  <a:cubicBezTo>
                    <a:pt x="9" y="313"/>
                    <a:pt x="35" y="279"/>
                    <a:pt x="61" y="256"/>
                  </a:cubicBezTo>
                  <a:cubicBezTo>
                    <a:pt x="78" y="240"/>
                    <a:pt x="102" y="231"/>
                    <a:pt x="125" y="222"/>
                  </a:cubicBezTo>
                  <a:cubicBezTo>
                    <a:pt x="149" y="213"/>
                    <a:pt x="176" y="204"/>
                    <a:pt x="196" y="201"/>
                  </a:cubicBezTo>
                  <a:cubicBezTo>
                    <a:pt x="240" y="196"/>
                    <a:pt x="274" y="212"/>
                    <a:pt x="304" y="227"/>
                  </a:cubicBezTo>
                  <a:cubicBezTo>
                    <a:pt x="288" y="204"/>
                    <a:pt x="281" y="171"/>
                    <a:pt x="271" y="142"/>
                  </a:cubicBezTo>
                  <a:cubicBezTo>
                    <a:pt x="267" y="112"/>
                    <a:pt x="275" y="82"/>
                    <a:pt x="294" y="53"/>
                  </a:cubicBezTo>
                  <a:cubicBezTo>
                    <a:pt x="302" y="42"/>
                    <a:pt x="317" y="31"/>
                    <a:pt x="327" y="21"/>
                  </a:cubicBezTo>
                  <a:cubicBezTo>
                    <a:pt x="335" y="12"/>
                    <a:pt x="337" y="0"/>
                    <a:pt x="346" y="0"/>
                  </a:cubicBezTo>
                  <a:cubicBezTo>
                    <a:pt x="357" y="4"/>
                    <a:pt x="355" y="22"/>
                    <a:pt x="345" y="26"/>
                  </a:cubicBezTo>
                  <a:cubicBezTo>
                    <a:pt x="337" y="68"/>
                    <a:pt x="331" y="130"/>
                    <a:pt x="340" y="170"/>
                  </a:cubicBezTo>
                  <a:cubicBezTo>
                    <a:pt x="364" y="121"/>
                    <a:pt x="407" y="85"/>
                    <a:pt x="465" y="70"/>
                  </a:cubicBezTo>
                  <a:cubicBezTo>
                    <a:pt x="469" y="69"/>
                    <a:pt x="473" y="69"/>
                    <a:pt x="477" y="67"/>
                  </a:cubicBezTo>
                  <a:cubicBezTo>
                    <a:pt x="486" y="64"/>
                    <a:pt x="490" y="64"/>
                    <a:pt x="501" y="62"/>
                  </a:cubicBezTo>
                  <a:cubicBezTo>
                    <a:pt x="507" y="61"/>
                    <a:pt x="511" y="57"/>
                    <a:pt x="515" y="57"/>
                  </a:cubicBezTo>
                  <a:cubicBezTo>
                    <a:pt x="523" y="56"/>
                    <a:pt x="532" y="58"/>
                    <a:pt x="541" y="57"/>
                  </a:cubicBezTo>
                  <a:cubicBezTo>
                    <a:pt x="570" y="54"/>
                    <a:pt x="621" y="57"/>
                    <a:pt x="639" y="67"/>
                  </a:cubicBezTo>
                  <a:cubicBezTo>
                    <a:pt x="644" y="70"/>
                    <a:pt x="645" y="73"/>
                    <a:pt x="650" y="77"/>
                  </a:cubicBezTo>
                  <a:cubicBezTo>
                    <a:pt x="662" y="78"/>
                    <a:pt x="679" y="81"/>
                    <a:pt x="688" y="83"/>
                  </a:cubicBezTo>
                  <a:cubicBezTo>
                    <a:pt x="693" y="91"/>
                    <a:pt x="691" y="96"/>
                    <a:pt x="683" y="99"/>
                  </a:cubicBezTo>
                  <a:cubicBezTo>
                    <a:pt x="678" y="102"/>
                    <a:pt x="675" y="99"/>
                    <a:pt x="670" y="99"/>
                  </a:cubicBezTo>
                  <a:cubicBezTo>
                    <a:pt x="669" y="100"/>
                    <a:pt x="658" y="104"/>
                    <a:pt x="655" y="105"/>
                  </a:cubicBezTo>
                  <a:cubicBezTo>
                    <a:pt x="645" y="106"/>
                    <a:pt x="634" y="103"/>
                    <a:pt x="623" y="105"/>
                  </a:cubicBezTo>
                  <a:cubicBezTo>
                    <a:pt x="595" y="109"/>
                    <a:pt x="567" y="125"/>
                    <a:pt x="536" y="137"/>
                  </a:cubicBezTo>
                  <a:cubicBezTo>
                    <a:pt x="514" y="145"/>
                    <a:pt x="492" y="152"/>
                    <a:pt x="475" y="163"/>
                  </a:cubicBezTo>
                  <a:cubicBezTo>
                    <a:pt x="455" y="176"/>
                    <a:pt x="436" y="194"/>
                    <a:pt x="421" y="214"/>
                  </a:cubicBezTo>
                  <a:cubicBezTo>
                    <a:pt x="407" y="233"/>
                    <a:pt x="399" y="248"/>
                    <a:pt x="393" y="272"/>
                  </a:cubicBezTo>
                  <a:cubicBezTo>
                    <a:pt x="404" y="264"/>
                    <a:pt x="417" y="256"/>
                    <a:pt x="430" y="248"/>
                  </a:cubicBezTo>
                  <a:cubicBezTo>
                    <a:pt x="443" y="240"/>
                    <a:pt x="456" y="229"/>
                    <a:pt x="470" y="223"/>
                  </a:cubicBezTo>
                  <a:cubicBezTo>
                    <a:pt x="496" y="212"/>
                    <a:pt x="536" y="208"/>
                    <a:pt x="566" y="208"/>
                  </a:cubicBezTo>
                  <a:cubicBezTo>
                    <a:pt x="621" y="207"/>
                    <a:pt x="678" y="218"/>
                    <a:pt x="730" y="231"/>
                  </a:cubicBezTo>
                  <a:cubicBezTo>
                    <a:pt x="771" y="270"/>
                    <a:pt x="817" y="311"/>
                    <a:pt x="851" y="362"/>
                  </a:cubicBezTo>
                  <a:cubicBezTo>
                    <a:pt x="859" y="373"/>
                    <a:pt x="866" y="387"/>
                    <a:pt x="876" y="400"/>
                  </a:cubicBezTo>
                  <a:cubicBezTo>
                    <a:pt x="894" y="425"/>
                    <a:pt x="906" y="451"/>
                    <a:pt x="914" y="486"/>
                  </a:cubicBezTo>
                  <a:cubicBezTo>
                    <a:pt x="917" y="498"/>
                    <a:pt x="927" y="518"/>
                    <a:pt x="914" y="524"/>
                  </a:cubicBezTo>
                  <a:cubicBezTo>
                    <a:pt x="909" y="526"/>
                    <a:pt x="910" y="516"/>
                    <a:pt x="909" y="511"/>
                  </a:cubicBezTo>
                  <a:cubicBezTo>
                    <a:pt x="901" y="511"/>
                    <a:pt x="899" y="504"/>
                    <a:pt x="890" y="504"/>
                  </a:cubicBezTo>
                  <a:cubicBezTo>
                    <a:pt x="874" y="491"/>
                    <a:pt x="856" y="479"/>
                    <a:pt x="837" y="469"/>
                  </a:cubicBezTo>
                  <a:cubicBezTo>
                    <a:pt x="818" y="459"/>
                    <a:pt x="802" y="446"/>
                    <a:pt x="783" y="436"/>
                  </a:cubicBezTo>
                  <a:cubicBezTo>
                    <a:pt x="756" y="423"/>
                    <a:pt x="725" y="413"/>
                    <a:pt x="695" y="400"/>
                  </a:cubicBezTo>
                  <a:cubicBezTo>
                    <a:pt x="649" y="382"/>
                    <a:pt x="603" y="368"/>
                    <a:pt x="554" y="358"/>
                  </a:cubicBezTo>
                  <a:cubicBezTo>
                    <a:pt x="538" y="354"/>
                    <a:pt x="521" y="350"/>
                    <a:pt x="505" y="347"/>
                  </a:cubicBezTo>
                  <a:cubicBezTo>
                    <a:pt x="491" y="345"/>
                    <a:pt x="476" y="348"/>
                    <a:pt x="462" y="346"/>
                  </a:cubicBezTo>
                  <a:cubicBezTo>
                    <a:pt x="439" y="343"/>
                    <a:pt x="416" y="338"/>
                    <a:pt x="394" y="340"/>
                  </a:cubicBezTo>
                  <a:cubicBezTo>
                    <a:pt x="403" y="346"/>
                    <a:pt x="412" y="358"/>
                    <a:pt x="425" y="356"/>
                  </a:cubicBezTo>
                  <a:cubicBezTo>
                    <a:pt x="448" y="379"/>
                    <a:pt x="480" y="393"/>
                    <a:pt x="508" y="411"/>
                  </a:cubicBezTo>
                  <a:cubicBezTo>
                    <a:pt x="511" y="411"/>
                    <a:pt x="514" y="411"/>
                    <a:pt x="517" y="411"/>
                  </a:cubicBezTo>
                  <a:cubicBezTo>
                    <a:pt x="524" y="415"/>
                    <a:pt x="534" y="423"/>
                    <a:pt x="544" y="421"/>
                  </a:cubicBezTo>
                  <a:cubicBezTo>
                    <a:pt x="558" y="441"/>
                    <a:pt x="576" y="455"/>
                    <a:pt x="592" y="474"/>
                  </a:cubicBezTo>
                  <a:cubicBezTo>
                    <a:pt x="611" y="497"/>
                    <a:pt x="632" y="521"/>
                    <a:pt x="654" y="545"/>
                  </a:cubicBezTo>
                  <a:cubicBezTo>
                    <a:pt x="681" y="576"/>
                    <a:pt x="701" y="614"/>
                    <a:pt x="727" y="648"/>
                  </a:cubicBezTo>
                  <a:cubicBezTo>
                    <a:pt x="775" y="717"/>
                    <a:pt x="819" y="794"/>
                    <a:pt x="852" y="878"/>
                  </a:cubicBezTo>
                  <a:cubicBezTo>
                    <a:pt x="863" y="906"/>
                    <a:pt x="878" y="932"/>
                    <a:pt x="890" y="960"/>
                  </a:cubicBezTo>
                  <a:cubicBezTo>
                    <a:pt x="919" y="1028"/>
                    <a:pt x="936" y="1102"/>
                    <a:pt x="965" y="1174"/>
                  </a:cubicBezTo>
                  <a:cubicBezTo>
                    <a:pt x="972" y="1191"/>
                    <a:pt x="980" y="1209"/>
                    <a:pt x="984" y="1228"/>
                  </a:cubicBezTo>
                  <a:cubicBezTo>
                    <a:pt x="992" y="1266"/>
                    <a:pt x="1003" y="1303"/>
                    <a:pt x="1010" y="1344"/>
                  </a:cubicBezTo>
                  <a:cubicBezTo>
                    <a:pt x="1013" y="1366"/>
                    <a:pt x="1022" y="1387"/>
                    <a:pt x="1023" y="1405"/>
                  </a:cubicBezTo>
                  <a:cubicBezTo>
                    <a:pt x="1024" y="1426"/>
                    <a:pt x="1024" y="1447"/>
                    <a:pt x="1026" y="1467"/>
                  </a:cubicBezTo>
                  <a:cubicBezTo>
                    <a:pt x="1027" y="1488"/>
                    <a:pt x="1031" y="1507"/>
                    <a:pt x="1033" y="1528"/>
                  </a:cubicBezTo>
                  <a:cubicBezTo>
                    <a:pt x="1035" y="1540"/>
                    <a:pt x="1033" y="1555"/>
                    <a:pt x="1033" y="1569"/>
                  </a:cubicBezTo>
                  <a:cubicBezTo>
                    <a:pt x="1035" y="1612"/>
                    <a:pt x="1032" y="1663"/>
                    <a:pt x="1026" y="1702"/>
                  </a:cubicBezTo>
                  <a:cubicBezTo>
                    <a:pt x="1010" y="1726"/>
                    <a:pt x="988" y="1748"/>
                    <a:pt x="970" y="1775"/>
                  </a:cubicBezTo>
                  <a:cubicBezTo>
                    <a:pt x="963" y="1785"/>
                    <a:pt x="958" y="1798"/>
                    <a:pt x="944" y="1800"/>
                  </a:cubicBezTo>
                  <a:cubicBezTo>
                    <a:pt x="921" y="1804"/>
                    <a:pt x="897" y="1795"/>
                    <a:pt x="876" y="1791"/>
                  </a:cubicBezTo>
                  <a:cubicBezTo>
                    <a:pt x="871" y="1791"/>
                    <a:pt x="865" y="1791"/>
                    <a:pt x="859" y="1790"/>
                  </a:cubicBezTo>
                  <a:cubicBezTo>
                    <a:pt x="854" y="1789"/>
                    <a:pt x="849" y="1788"/>
                    <a:pt x="845" y="1787"/>
                  </a:cubicBezTo>
                  <a:cubicBezTo>
                    <a:pt x="822" y="1786"/>
                    <a:pt x="797" y="1789"/>
                    <a:pt x="774" y="1790"/>
                  </a:cubicBezTo>
                  <a:cubicBezTo>
                    <a:pt x="764" y="1790"/>
                    <a:pt x="733" y="1785"/>
                    <a:pt x="725" y="1781"/>
                  </a:cubicBezTo>
                  <a:cubicBezTo>
                    <a:pt x="705" y="1771"/>
                    <a:pt x="695" y="1737"/>
                    <a:pt x="675" y="1725"/>
                  </a:cubicBezTo>
                  <a:cubicBezTo>
                    <a:pt x="675" y="1721"/>
                    <a:pt x="672" y="1721"/>
                    <a:pt x="673" y="1715"/>
                  </a:cubicBezTo>
                  <a:cubicBezTo>
                    <a:pt x="671" y="1711"/>
                    <a:pt x="664" y="1713"/>
                    <a:pt x="664" y="1707"/>
                  </a:cubicBezTo>
                  <a:cubicBezTo>
                    <a:pt x="665" y="1699"/>
                    <a:pt x="668" y="1692"/>
                    <a:pt x="674" y="1688"/>
                  </a:cubicBezTo>
                  <a:cubicBezTo>
                    <a:pt x="691" y="1647"/>
                    <a:pt x="701" y="1608"/>
                    <a:pt x="712" y="1559"/>
                  </a:cubicBezTo>
                  <a:cubicBezTo>
                    <a:pt x="729" y="1479"/>
                    <a:pt x="721" y="1364"/>
                    <a:pt x="710" y="1277"/>
                  </a:cubicBezTo>
                  <a:cubicBezTo>
                    <a:pt x="699" y="1184"/>
                    <a:pt x="685" y="1084"/>
                    <a:pt x="651" y="994"/>
                  </a:cubicBezTo>
                  <a:cubicBezTo>
                    <a:pt x="639" y="964"/>
                    <a:pt x="632" y="932"/>
                    <a:pt x="621" y="901"/>
                  </a:cubicBezTo>
                  <a:cubicBezTo>
                    <a:pt x="610" y="871"/>
                    <a:pt x="599" y="842"/>
                    <a:pt x="586" y="814"/>
                  </a:cubicBezTo>
                  <a:cubicBezTo>
                    <a:pt x="534" y="700"/>
                    <a:pt x="463" y="602"/>
                    <a:pt x="398" y="510"/>
                  </a:cubicBezTo>
                  <a:cubicBezTo>
                    <a:pt x="391" y="449"/>
                    <a:pt x="376" y="401"/>
                    <a:pt x="366" y="345"/>
                  </a:cubicBezTo>
                  <a:cubicBezTo>
                    <a:pt x="358" y="348"/>
                    <a:pt x="356" y="356"/>
                    <a:pt x="349" y="359"/>
                  </a:cubicBezTo>
                  <a:cubicBezTo>
                    <a:pt x="342" y="371"/>
                    <a:pt x="338" y="387"/>
                    <a:pt x="332" y="400"/>
                  </a:cubicBezTo>
                  <a:cubicBezTo>
                    <a:pt x="328" y="409"/>
                    <a:pt x="322" y="413"/>
                    <a:pt x="319" y="421"/>
                  </a:cubicBezTo>
                  <a:cubicBezTo>
                    <a:pt x="301" y="468"/>
                    <a:pt x="293" y="519"/>
                    <a:pt x="288" y="577"/>
                  </a:cubicBezTo>
                  <a:cubicBezTo>
                    <a:pt x="281" y="655"/>
                    <a:pt x="305" y="734"/>
                    <a:pt x="329" y="797"/>
                  </a:cubicBezTo>
                  <a:cubicBezTo>
                    <a:pt x="333" y="805"/>
                    <a:pt x="339" y="812"/>
                    <a:pt x="342" y="820"/>
                  </a:cubicBezTo>
                  <a:cubicBezTo>
                    <a:pt x="346" y="828"/>
                    <a:pt x="347" y="837"/>
                    <a:pt x="351" y="845"/>
                  </a:cubicBezTo>
                  <a:cubicBezTo>
                    <a:pt x="355" y="851"/>
                    <a:pt x="361" y="857"/>
                    <a:pt x="360" y="865"/>
                  </a:cubicBezTo>
                  <a:cubicBezTo>
                    <a:pt x="338" y="872"/>
                    <a:pt x="323" y="845"/>
                    <a:pt x="302" y="834"/>
                  </a:cubicBezTo>
                  <a:cubicBezTo>
                    <a:pt x="298" y="832"/>
                    <a:pt x="292" y="832"/>
                    <a:pt x="288" y="830"/>
                  </a:cubicBezTo>
                  <a:cubicBezTo>
                    <a:pt x="278" y="825"/>
                    <a:pt x="266" y="816"/>
                    <a:pt x="256" y="807"/>
                  </a:cubicBezTo>
                  <a:cubicBezTo>
                    <a:pt x="236" y="791"/>
                    <a:pt x="215" y="776"/>
                    <a:pt x="195" y="758"/>
                  </a:cubicBezTo>
                  <a:cubicBezTo>
                    <a:pt x="170" y="737"/>
                    <a:pt x="146" y="719"/>
                    <a:pt x="127" y="692"/>
                  </a:cubicBezTo>
                  <a:cubicBezTo>
                    <a:pt x="124" y="689"/>
                    <a:pt x="117" y="690"/>
                    <a:pt x="116" y="686"/>
                  </a:cubicBezTo>
                  <a:cubicBezTo>
                    <a:pt x="115" y="660"/>
                    <a:pt x="110" y="614"/>
                    <a:pt x="120" y="586"/>
                  </a:cubicBezTo>
                  <a:cubicBezTo>
                    <a:pt x="126" y="591"/>
                    <a:pt x="118" y="603"/>
                    <a:pt x="120" y="612"/>
                  </a:cubicBezTo>
                  <a:close/>
                  <a:moveTo>
                    <a:pt x="424" y="529"/>
                  </a:moveTo>
                  <a:cubicBezTo>
                    <a:pt x="424" y="528"/>
                    <a:pt x="423" y="525"/>
                    <a:pt x="425" y="524"/>
                  </a:cubicBezTo>
                  <a:cubicBezTo>
                    <a:pt x="437" y="537"/>
                    <a:pt x="445" y="554"/>
                    <a:pt x="470" y="554"/>
                  </a:cubicBezTo>
                  <a:cubicBezTo>
                    <a:pt x="496" y="528"/>
                    <a:pt x="468" y="501"/>
                    <a:pt x="455" y="482"/>
                  </a:cubicBezTo>
                  <a:cubicBezTo>
                    <a:pt x="445" y="469"/>
                    <a:pt x="442" y="452"/>
                    <a:pt x="438" y="438"/>
                  </a:cubicBezTo>
                  <a:cubicBezTo>
                    <a:pt x="448" y="446"/>
                    <a:pt x="451" y="462"/>
                    <a:pt x="460" y="471"/>
                  </a:cubicBezTo>
                  <a:cubicBezTo>
                    <a:pt x="463" y="467"/>
                    <a:pt x="465" y="462"/>
                    <a:pt x="471" y="461"/>
                  </a:cubicBezTo>
                  <a:cubicBezTo>
                    <a:pt x="481" y="470"/>
                    <a:pt x="490" y="480"/>
                    <a:pt x="504" y="486"/>
                  </a:cubicBezTo>
                  <a:cubicBezTo>
                    <a:pt x="506" y="471"/>
                    <a:pt x="493" y="464"/>
                    <a:pt x="500" y="453"/>
                  </a:cubicBezTo>
                  <a:cubicBezTo>
                    <a:pt x="482" y="436"/>
                    <a:pt x="458" y="424"/>
                    <a:pt x="442" y="404"/>
                  </a:cubicBezTo>
                  <a:cubicBezTo>
                    <a:pt x="437" y="404"/>
                    <a:pt x="438" y="409"/>
                    <a:pt x="434" y="409"/>
                  </a:cubicBezTo>
                  <a:cubicBezTo>
                    <a:pt x="426" y="408"/>
                    <a:pt x="424" y="402"/>
                    <a:pt x="417" y="400"/>
                  </a:cubicBezTo>
                  <a:cubicBezTo>
                    <a:pt x="420" y="408"/>
                    <a:pt x="416" y="413"/>
                    <a:pt x="412" y="417"/>
                  </a:cubicBezTo>
                  <a:cubicBezTo>
                    <a:pt x="403" y="421"/>
                    <a:pt x="396" y="413"/>
                    <a:pt x="387" y="409"/>
                  </a:cubicBezTo>
                  <a:cubicBezTo>
                    <a:pt x="398" y="454"/>
                    <a:pt x="403" y="499"/>
                    <a:pt x="424" y="529"/>
                  </a:cubicBezTo>
                  <a:close/>
                  <a:moveTo>
                    <a:pt x="288" y="90"/>
                  </a:moveTo>
                  <a:cubicBezTo>
                    <a:pt x="268" y="165"/>
                    <a:pt x="311" y="234"/>
                    <a:pt x="356" y="269"/>
                  </a:cubicBezTo>
                  <a:cubicBezTo>
                    <a:pt x="345" y="231"/>
                    <a:pt x="329" y="192"/>
                    <a:pt x="327" y="147"/>
                  </a:cubicBezTo>
                  <a:cubicBezTo>
                    <a:pt x="324" y="97"/>
                    <a:pt x="331" y="60"/>
                    <a:pt x="333" y="30"/>
                  </a:cubicBezTo>
                  <a:cubicBezTo>
                    <a:pt x="323" y="39"/>
                    <a:pt x="304" y="50"/>
                    <a:pt x="311" y="66"/>
                  </a:cubicBezTo>
                  <a:cubicBezTo>
                    <a:pt x="314" y="62"/>
                    <a:pt x="319" y="67"/>
                    <a:pt x="319" y="70"/>
                  </a:cubicBezTo>
                  <a:cubicBezTo>
                    <a:pt x="311" y="78"/>
                    <a:pt x="307" y="90"/>
                    <a:pt x="311" y="102"/>
                  </a:cubicBezTo>
                  <a:cubicBezTo>
                    <a:pt x="312" y="105"/>
                    <a:pt x="318" y="97"/>
                    <a:pt x="320" y="102"/>
                  </a:cubicBezTo>
                  <a:cubicBezTo>
                    <a:pt x="323" y="109"/>
                    <a:pt x="314" y="113"/>
                    <a:pt x="313" y="120"/>
                  </a:cubicBezTo>
                  <a:cubicBezTo>
                    <a:pt x="318" y="140"/>
                    <a:pt x="324" y="166"/>
                    <a:pt x="324" y="187"/>
                  </a:cubicBezTo>
                  <a:cubicBezTo>
                    <a:pt x="312" y="172"/>
                    <a:pt x="315" y="143"/>
                    <a:pt x="306" y="125"/>
                  </a:cubicBezTo>
                  <a:cubicBezTo>
                    <a:pt x="303" y="130"/>
                    <a:pt x="302" y="135"/>
                    <a:pt x="296" y="137"/>
                  </a:cubicBezTo>
                  <a:cubicBezTo>
                    <a:pt x="295" y="121"/>
                    <a:pt x="312" y="110"/>
                    <a:pt x="301" y="89"/>
                  </a:cubicBezTo>
                  <a:cubicBezTo>
                    <a:pt x="297" y="93"/>
                    <a:pt x="293" y="102"/>
                    <a:pt x="288" y="101"/>
                  </a:cubicBezTo>
                  <a:cubicBezTo>
                    <a:pt x="287" y="85"/>
                    <a:pt x="307" y="83"/>
                    <a:pt x="301" y="66"/>
                  </a:cubicBezTo>
                  <a:cubicBezTo>
                    <a:pt x="298" y="75"/>
                    <a:pt x="293" y="83"/>
                    <a:pt x="288" y="90"/>
                  </a:cubicBezTo>
                  <a:close/>
                  <a:moveTo>
                    <a:pt x="491" y="93"/>
                  </a:moveTo>
                  <a:cubicBezTo>
                    <a:pt x="490" y="99"/>
                    <a:pt x="496" y="104"/>
                    <a:pt x="492" y="110"/>
                  </a:cubicBezTo>
                  <a:cubicBezTo>
                    <a:pt x="485" y="110"/>
                    <a:pt x="486" y="102"/>
                    <a:pt x="483" y="98"/>
                  </a:cubicBezTo>
                  <a:cubicBezTo>
                    <a:pt x="476" y="100"/>
                    <a:pt x="473" y="106"/>
                    <a:pt x="466" y="107"/>
                  </a:cubicBezTo>
                  <a:cubicBezTo>
                    <a:pt x="467" y="113"/>
                    <a:pt x="477" y="127"/>
                    <a:pt x="466" y="129"/>
                  </a:cubicBezTo>
                  <a:cubicBezTo>
                    <a:pt x="462" y="125"/>
                    <a:pt x="462" y="117"/>
                    <a:pt x="457" y="114"/>
                  </a:cubicBezTo>
                  <a:cubicBezTo>
                    <a:pt x="454" y="116"/>
                    <a:pt x="448" y="123"/>
                    <a:pt x="444" y="121"/>
                  </a:cubicBezTo>
                  <a:cubicBezTo>
                    <a:pt x="453" y="108"/>
                    <a:pt x="467" y="101"/>
                    <a:pt x="480" y="93"/>
                  </a:cubicBezTo>
                  <a:cubicBezTo>
                    <a:pt x="478" y="89"/>
                    <a:pt x="476" y="80"/>
                    <a:pt x="482" y="79"/>
                  </a:cubicBezTo>
                  <a:cubicBezTo>
                    <a:pt x="486" y="81"/>
                    <a:pt x="485" y="87"/>
                    <a:pt x="490" y="88"/>
                  </a:cubicBezTo>
                  <a:cubicBezTo>
                    <a:pt x="499" y="81"/>
                    <a:pt x="513" y="78"/>
                    <a:pt x="521" y="70"/>
                  </a:cubicBezTo>
                  <a:cubicBezTo>
                    <a:pt x="450" y="78"/>
                    <a:pt x="398" y="103"/>
                    <a:pt x="362" y="148"/>
                  </a:cubicBezTo>
                  <a:cubicBezTo>
                    <a:pt x="354" y="159"/>
                    <a:pt x="344" y="177"/>
                    <a:pt x="344" y="187"/>
                  </a:cubicBezTo>
                  <a:cubicBezTo>
                    <a:pt x="342" y="203"/>
                    <a:pt x="352" y="222"/>
                    <a:pt x="356" y="238"/>
                  </a:cubicBezTo>
                  <a:cubicBezTo>
                    <a:pt x="362" y="255"/>
                    <a:pt x="367" y="272"/>
                    <a:pt x="377" y="284"/>
                  </a:cubicBezTo>
                  <a:cubicBezTo>
                    <a:pt x="391" y="251"/>
                    <a:pt x="401" y="221"/>
                    <a:pt x="422" y="196"/>
                  </a:cubicBezTo>
                  <a:cubicBezTo>
                    <a:pt x="432" y="185"/>
                    <a:pt x="445" y="173"/>
                    <a:pt x="456" y="163"/>
                  </a:cubicBezTo>
                  <a:cubicBezTo>
                    <a:pt x="483" y="137"/>
                    <a:pt x="510" y="114"/>
                    <a:pt x="541" y="93"/>
                  </a:cubicBezTo>
                  <a:cubicBezTo>
                    <a:pt x="560" y="81"/>
                    <a:pt x="587" y="76"/>
                    <a:pt x="611" y="72"/>
                  </a:cubicBezTo>
                  <a:cubicBezTo>
                    <a:pt x="566" y="60"/>
                    <a:pt x="527" y="74"/>
                    <a:pt x="491" y="93"/>
                  </a:cubicBezTo>
                  <a:close/>
                  <a:moveTo>
                    <a:pt x="585" y="86"/>
                  </a:moveTo>
                  <a:cubicBezTo>
                    <a:pt x="550" y="97"/>
                    <a:pt x="525" y="117"/>
                    <a:pt x="499" y="136"/>
                  </a:cubicBezTo>
                  <a:cubicBezTo>
                    <a:pt x="502" y="140"/>
                    <a:pt x="504" y="134"/>
                    <a:pt x="506" y="133"/>
                  </a:cubicBezTo>
                  <a:cubicBezTo>
                    <a:pt x="509" y="132"/>
                    <a:pt x="514" y="133"/>
                    <a:pt x="518" y="132"/>
                  </a:cubicBezTo>
                  <a:cubicBezTo>
                    <a:pt x="560" y="118"/>
                    <a:pt x="603" y="87"/>
                    <a:pt x="657" y="92"/>
                  </a:cubicBezTo>
                  <a:cubicBezTo>
                    <a:pt x="634" y="83"/>
                    <a:pt x="609" y="89"/>
                    <a:pt x="585" y="86"/>
                  </a:cubicBezTo>
                  <a:close/>
                  <a:moveTo>
                    <a:pt x="214" y="213"/>
                  </a:moveTo>
                  <a:cubicBezTo>
                    <a:pt x="128" y="213"/>
                    <a:pt x="33" y="263"/>
                    <a:pt x="14" y="346"/>
                  </a:cubicBezTo>
                  <a:cubicBezTo>
                    <a:pt x="66" y="299"/>
                    <a:pt x="136" y="266"/>
                    <a:pt x="218" y="271"/>
                  </a:cubicBezTo>
                  <a:cubicBezTo>
                    <a:pt x="270" y="275"/>
                    <a:pt x="333" y="285"/>
                    <a:pt x="371" y="311"/>
                  </a:cubicBezTo>
                  <a:cubicBezTo>
                    <a:pt x="365" y="302"/>
                    <a:pt x="348" y="266"/>
                    <a:pt x="336" y="276"/>
                  </a:cubicBezTo>
                  <a:cubicBezTo>
                    <a:pt x="324" y="266"/>
                    <a:pt x="300" y="251"/>
                    <a:pt x="283" y="258"/>
                  </a:cubicBezTo>
                  <a:cubicBezTo>
                    <a:pt x="280" y="249"/>
                    <a:pt x="259" y="250"/>
                    <a:pt x="247" y="247"/>
                  </a:cubicBezTo>
                  <a:cubicBezTo>
                    <a:pt x="246" y="250"/>
                    <a:pt x="248" y="255"/>
                    <a:pt x="244" y="256"/>
                  </a:cubicBezTo>
                  <a:cubicBezTo>
                    <a:pt x="240" y="248"/>
                    <a:pt x="231" y="244"/>
                    <a:pt x="229" y="234"/>
                  </a:cubicBezTo>
                  <a:cubicBezTo>
                    <a:pt x="237" y="228"/>
                    <a:pt x="240" y="240"/>
                    <a:pt x="247" y="243"/>
                  </a:cubicBezTo>
                  <a:cubicBezTo>
                    <a:pt x="256" y="246"/>
                    <a:pt x="268" y="242"/>
                    <a:pt x="276" y="247"/>
                  </a:cubicBezTo>
                  <a:cubicBezTo>
                    <a:pt x="278" y="245"/>
                    <a:pt x="269" y="237"/>
                    <a:pt x="278" y="235"/>
                  </a:cubicBezTo>
                  <a:cubicBezTo>
                    <a:pt x="283" y="237"/>
                    <a:pt x="284" y="244"/>
                    <a:pt x="287" y="249"/>
                  </a:cubicBezTo>
                  <a:cubicBezTo>
                    <a:pt x="305" y="252"/>
                    <a:pt x="319" y="257"/>
                    <a:pt x="333" y="263"/>
                  </a:cubicBezTo>
                  <a:cubicBezTo>
                    <a:pt x="303" y="232"/>
                    <a:pt x="260" y="213"/>
                    <a:pt x="214" y="213"/>
                  </a:cubicBezTo>
                  <a:close/>
                  <a:moveTo>
                    <a:pt x="895" y="456"/>
                  </a:moveTo>
                  <a:cubicBezTo>
                    <a:pt x="892" y="449"/>
                    <a:pt x="890" y="440"/>
                    <a:pt x="887" y="434"/>
                  </a:cubicBezTo>
                  <a:cubicBezTo>
                    <a:pt x="880" y="418"/>
                    <a:pt x="867" y="407"/>
                    <a:pt x="858" y="393"/>
                  </a:cubicBezTo>
                  <a:cubicBezTo>
                    <a:pt x="849" y="380"/>
                    <a:pt x="841" y="366"/>
                    <a:pt x="832" y="354"/>
                  </a:cubicBezTo>
                  <a:cubicBezTo>
                    <a:pt x="804" y="316"/>
                    <a:pt x="772" y="279"/>
                    <a:pt x="735" y="253"/>
                  </a:cubicBezTo>
                  <a:cubicBezTo>
                    <a:pt x="730" y="253"/>
                    <a:pt x="727" y="250"/>
                    <a:pt x="722" y="250"/>
                  </a:cubicBezTo>
                  <a:cubicBezTo>
                    <a:pt x="717" y="245"/>
                    <a:pt x="711" y="239"/>
                    <a:pt x="704" y="236"/>
                  </a:cubicBezTo>
                  <a:cubicBezTo>
                    <a:pt x="672" y="223"/>
                    <a:pt x="604" y="221"/>
                    <a:pt x="567" y="218"/>
                  </a:cubicBezTo>
                  <a:cubicBezTo>
                    <a:pt x="535" y="216"/>
                    <a:pt x="508" y="228"/>
                    <a:pt x="483" y="230"/>
                  </a:cubicBezTo>
                  <a:cubicBezTo>
                    <a:pt x="447" y="252"/>
                    <a:pt x="405" y="268"/>
                    <a:pt x="384" y="305"/>
                  </a:cubicBezTo>
                  <a:cubicBezTo>
                    <a:pt x="384" y="314"/>
                    <a:pt x="390" y="319"/>
                    <a:pt x="390" y="329"/>
                  </a:cubicBezTo>
                  <a:cubicBezTo>
                    <a:pt x="421" y="330"/>
                    <a:pt x="448" y="335"/>
                    <a:pt x="474" y="337"/>
                  </a:cubicBezTo>
                  <a:cubicBezTo>
                    <a:pt x="521" y="341"/>
                    <a:pt x="564" y="349"/>
                    <a:pt x="601" y="360"/>
                  </a:cubicBezTo>
                  <a:cubicBezTo>
                    <a:pt x="611" y="363"/>
                    <a:pt x="622" y="364"/>
                    <a:pt x="632" y="367"/>
                  </a:cubicBezTo>
                  <a:cubicBezTo>
                    <a:pt x="671" y="378"/>
                    <a:pt x="702" y="395"/>
                    <a:pt x="736" y="407"/>
                  </a:cubicBezTo>
                  <a:cubicBezTo>
                    <a:pt x="755" y="413"/>
                    <a:pt x="771" y="423"/>
                    <a:pt x="790" y="429"/>
                  </a:cubicBezTo>
                  <a:cubicBezTo>
                    <a:pt x="829" y="456"/>
                    <a:pt x="875" y="477"/>
                    <a:pt x="909" y="509"/>
                  </a:cubicBezTo>
                  <a:cubicBezTo>
                    <a:pt x="906" y="489"/>
                    <a:pt x="902" y="472"/>
                    <a:pt x="895" y="456"/>
                  </a:cubicBezTo>
                  <a:close/>
                  <a:moveTo>
                    <a:pt x="314" y="297"/>
                  </a:moveTo>
                  <a:cubicBezTo>
                    <a:pt x="289" y="290"/>
                    <a:pt x="270" y="287"/>
                    <a:pt x="253" y="287"/>
                  </a:cubicBezTo>
                  <a:cubicBezTo>
                    <a:pt x="248" y="290"/>
                    <a:pt x="247" y="288"/>
                    <a:pt x="240" y="288"/>
                  </a:cubicBezTo>
                  <a:cubicBezTo>
                    <a:pt x="209" y="297"/>
                    <a:pt x="185" y="309"/>
                    <a:pt x="160" y="325"/>
                  </a:cubicBezTo>
                  <a:cubicBezTo>
                    <a:pt x="125" y="348"/>
                    <a:pt x="95" y="370"/>
                    <a:pt x="65" y="395"/>
                  </a:cubicBezTo>
                  <a:cubicBezTo>
                    <a:pt x="49" y="408"/>
                    <a:pt x="31" y="418"/>
                    <a:pt x="18" y="433"/>
                  </a:cubicBezTo>
                  <a:cubicBezTo>
                    <a:pt x="13" y="471"/>
                    <a:pt x="17" y="514"/>
                    <a:pt x="27" y="554"/>
                  </a:cubicBezTo>
                  <a:cubicBezTo>
                    <a:pt x="36" y="588"/>
                    <a:pt x="46" y="620"/>
                    <a:pt x="59" y="643"/>
                  </a:cubicBezTo>
                  <a:cubicBezTo>
                    <a:pt x="71" y="605"/>
                    <a:pt x="77" y="562"/>
                    <a:pt x="93" y="522"/>
                  </a:cubicBezTo>
                  <a:cubicBezTo>
                    <a:pt x="121" y="453"/>
                    <a:pt x="171" y="393"/>
                    <a:pt x="234" y="358"/>
                  </a:cubicBezTo>
                  <a:cubicBezTo>
                    <a:pt x="270" y="337"/>
                    <a:pt x="329" y="319"/>
                    <a:pt x="369" y="328"/>
                  </a:cubicBezTo>
                  <a:cubicBezTo>
                    <a:pt x="360" y="309"/>
                    <a:pt x="341" y="304"/>
                    <a:pt x="314" y="297"/>
                  </a:cubicBezTo>
                  <a:close/>
                  <a:moveTo>
                    <a:pt x="309" y="338"/>
                  </a:moveTo>
                  <a:cubicBezTo>
                    <a:pt x="306" y="346"/>
                    <a:pt x="299" y="349"/>
                    <a:pt x="297" y="358"/>
                  </a:cubicBezTo>
                  <a:cubicBezTo>
                    <a:pt x="299" y="358"/>
                    <a:pt x="304" y="360"/>
                    <a:pt x="304" y="365"/>
                  </a:cubicBezTo>
                  <a:cubicBezTo>
                    <a:pt x="296" y="368"/>
                    <a:pt x="285" y="369"/>
                    <a:pt x="285" y="380"/>
                  </a:cubicBezTo>
                  <a:cubicBezTo>
                    <a:pt x="292" y="380"/>
                    <a:pt x="296" y="380"/>
                    <a:pt x="296" y="389"/>
                  </a:cubicBezTo>
                  <a:cubicBezTo>
                    <a:pt x="293" y="393"/>
                    <a:pt x="286" y="390"/>
                    <a:pt x="282" y="387"/>
                  </a:cubicBezTo>
                  <a:cubicBezTo>
                    <a:pt x="271" y="402"/>
                    <a:pt x="267" y="422"/>
                    <a:pt x="257" y="436"/>
                  </a:cubicBezTo>
                  <a:cubicBezTo>
                    <a:pt x="257" y="414"/>
                    <a:pt x="266" y="405"/>
                    <a:pt x="273" y="387"/>
                  </a:cubicBezTo>
                  <a:cubicBezTo>
                    <a:pt x="263" y="385"/>
                    <a:pt x="259" y="385"/>
                    <a:pt x="248" y="385"/>
                  </a:cubicBezTo>
                  <a:cubicBezTo>
                    <a:pt x="244" y="396"/>
                    <a:pt x="241" y="408"/>
                    <a:pt x="234" y="416"/>
                  </a:cubicBezTo>
                  <a:cubicBezTo>
                    <a:pt x="238" y="391"/>
                    <a:pt x="245" y="375"/>
                    <a:pt x="256" y="356"/>
                  </a:cubicBezTo>
                  <a:cubicBezTo>
                    <a:pt x="250" y="357"/>
                    <a:pt x="247" y="360"/>
                    <a:pt x="243" y="362"/>
                  </a:cubicBezTo>
                  <a:cubicBezTo>
                    <a:pt x="241" y="364"/>
                    <a:pt x="244" y="367"/>
                    <a:pt x="242" y="371"/>
                  </a:cubicBezTo>
                  <a:cubicBezTo>
                    <a:pt x="237" y="374"/>
                    <a:pt x="234" y="378"/>
                    <a:pt x="229" y="380"/>
                  </a:cubicBezTo>
                  <a:cubicBezTo>
                    <a:pt x="216" y="400"/>
                    <a:pt x="201" y="422"/>
                    <a:pt x="189" y="447"/>
                  </a:cubicBezTo>
                  <a:cubicBezTo>
                    <a:pt x="181" y="462"/>
                    <a:pt x="176" y="479"/>
                    <a:pt x="169" y="495"/>
                  </a:cubicBezTo>
                  <a:cubicBezTo>
                    <a:pt x="168" y="498"/>
                    <a:pt x="163" y="501"/>
                    <a:pt x="161" y="505"/>
                  </a:cubicBezTo>
                  <a:cubicBezTo>
                    <a:pt x="159" y="511"/>
                    <a:pt x="160" y="517"/>
                    <a:pt x="158" y="523"/>
                  </a:cubicBezTo>
                  <a:cubicBezTo>
                    <a:pt x="156" y="528"/>
                    <a:pt x="151" y="532"/>
                    <a:pt x="149" y="537"/>
                  </a:cubicBezTo>
                  <a:cubicBezTo>
                    <a:pt x="147" y="540"/>
                    <a:pt x="148" y="544"/>
                    <a:pt x="147" y="548"/>
                  </a:cubicBezTo>
                  <a:cubicBezTo>
                    <a:pt x="140" y="567"/>
                    <a:pt x="135" y="586"/>
                    <a:pt x="130" y="608"/>
                  </a:cubicBezTo>
                  <a:cubicBezTo>
                    <a:pt x="128" y="621"/>
                    <a:pt x="124" y="634"/>
                    <a:pt x="123" y="644"/>
                  </a:cubicBezTo>
                  <a:cubicBezTo>
                    <a:pt x="121" y="667"/>
                    <a:pt x="133" y="673"/>
                    <a:pt x="134" y="687"/>
                  </a:cubicBezTo>
                  <a:cubicBezTo>
                    <a:pt x="144" y="696"/>
                    <a:pt x="151" y="707"/>
                    <a:pt x="163" y="714"/>
                  </a:cubicBezTo>
                  <a:cubicBezTo>
                    <a:pt x="176" y="732"/>
                    <a:pt x="194" y="744"/>
                    <a:pt x="211" y="759"/>
                  </a:cubicBezTo>
                  <a:cubicBezTo>
                    <a:pt x="251" y="797"/>
                    <a:pt x="299" y="824"/>
                    <a:pt x="346" y="854"/>
                  </a:cubicBezTo>
                  <a:cubicBezTo>
                    <a:pt x="339" y="841"/>
                    <a:pt x="333" y="828"/>
                    <a:pt x="328" y="812"/>
                  </a:cubicBezTo>
                  <a:cubicBezTo>
                    <a:pt x="321" y="788"/>
                    <a:pt x="306" y="763"/>
                    <a:pt x="298" y="737"/>
                  </a:cubicBezTo>
                  <a:cubicBezTo>
                    <a:pt x="293" y="720"/>
                    <a:pt x="289" y="697"/>
                    <a:pt x="285" y="681"/>
                  </a:cubicBezTo>
                  <a:cubicBezTo>
                    <a:pt x="281" y="657"/>
                    <a:pt x="275" y="613"/>
                    <a:pt x="276" y="590"/>
                  </a:cubicBezTo>
                  <a:cubicBezTo>
                    <a:pt x="281" y="495"/>
                    <a:pt x="309" y="406"/>
                    <a:pt x="355" y="337"/>
                  </a:cubicBezTo>
                  <a:cubicBezTo>
                    <a:pt x="343" y="331"/>
                    <a:pt x="321" y="339"/>
                    <a:pt x="309" y="338"/>
                  </a:cubicBezTo>
                  <a:close/>
                  <a:moveTo>
                    <a:pt x="266" y="358"/>
                  </a:moveTo>
                  <a:cubicBezTo>
                    <a:pt x="275" y="359"/>
                    <a:pt x="280" y="356"/>
                    <a:pt x="288" y="359"/>
                  </a:cubicBezTo>
                  <a:cubicBezTo>
                    <a:pt x="290" y="351"/>
                    <a:pt x="296" y="347"/>
                    <a:pt x="298" y="340"/>
                  </a:cubicBezTo>
                  <a:cubicBezTo>
                    <a:pt x="286" y="344"/>
                    <a:pt x="270" y="344"/>
                    <a:pt x="266" y="358"/>
                  </a:cubicBezTo>
                  <a:close/>
                  <a:moveTo>
                    <a:pt x="406" y="405"/>
                  </a:moveTo>
                  <a:cubicBezTo>
                    <a:pt x="408" y="401"/>
                    <a:pt x="405" y="396"/>
                    <a:pt x="403" y="390"/>
                  </a:cubicBezTo>
                  <a:cubicBezTo>
                    <a:pt x="412" y="375"/>
                    <a:pt x="423" y="398"/>
                    <a:pt x="431" y="395"/>
                  </a:cubicBezTo>
                  <a:cubicBezTo>
                    <a:pt x="426" y="364"/>
                    <a:pt x="397" y="356"/>
                    <a:pt x="375" y="341"/>
                  </a:cubicBezTo>
                  <a:cubicBezTo>
                    <a:pt x="378" y="363"/>
                    <a:pt x="379" y="406"/>
                    <a:pt x="406" y="405"/>
                  </a:cubicBezTo>
                  <a:close/>
                  <a:moveTo>
                    <a:pt x="254" y="377"/>
                  </a:moveTo>
                  <a:cubicBezTo>
                    <a:pt x="263" y="379"/>
                    <a:pt x="267" y="378"/>
                    <a:pt x="278" y="378"/>
                  </a:cubicBezTo>
                  <a:cubicBezTo>
                    <a:pt x="278" y="374"/>
                    <a:pt x="284" y="369"/>
                    <a:pt x="282" y="365"/>
                  </a:cubicBezTo>
                  <a:cubicBezTo>
                    <a:pt x="271" y="365"/>
                    <a:pt x="270" y="365"/>
                    <a:pt x="261" y="363"/>
                  </a:cubicBezTo>
                  <a:cubicBezTo>
                    <a:pt x="259" y="368"/>
                    <a:pt x="254" y="370"/>
                    <a:pt x="254" y="377"/>
                  </a:cubicBezTo>
                  <a:close/>
                  <a:moveTo>
                    <a:pt x="442" y="399"/>
                  </a:moveTo>
                  <a:cubicBezTo>
                    <a:pt x="466" y="418"/>
                    <a:pt x="491" y="436"/>
                    <a:pt x="517" y="453"/>
                  </a:cubicBezTo>
                  <a:cubicBezTo>
                    <a:pt x="519" y="471"/>
                    <a:pt x="536" y="477"/>
                    <a:pt x="548" y="482"/>
                  </a:cubicBezTo>
                  <a:cubicBezTo>
                    <a:pt x="549" y="460"/>
                    <a:pt x="540" y="450"/>
                    <a:pt x="537" y="433"/>
                  </a:cubicBezTo>
                  <a:cubicBezTo>
                    <a:pt x="529" y="428"/>
                    <a:pt x="520" y="425"/>
                    <a:pt x="514" y="418"/>
                  </a:cubicBezTo>
                  <a:cubicBezTo>
                    <a:pt x="483" y="411"/>
                    <a:pt x="459" y="389"/>
                    <a:pt x="435" y="378"/>
                  </a:cubicBezTo>
                  <a:cubicBezTo>
                    <a:pt x="439" y="383"/>
                    <a:pt x="441" y="391"/>
                    <a:pt x="442" y="399"/>
                  </a:cubicBezTo>
                  <a:close/>
                  <a:moveTo>
                    <a:pt x="550" y="497"/>
                  </a:moveTo>
                  <a:cubicBezTo>
                    <a:pt x="586" y="551"/>
                    <a:pt x="626" y="603"/>
                    <a:pt x="661" y="657"/>
                  </a:cubicBezTo>
                  <a:cubicBezTo>
                    <a:pt x="678" y="684"/>
                    <a:pt x="695" y="714"/>
                    <a:pt x="712" y="743"/>
                  </a:cubicBezTo>
                  <a:cubicBezTo>
                    <a:pt x="728" y="771"/>
                    <a:pt x="746" y="801"/>
                    <a:pt x="759" y="830"/>
                  </a:cubicBezTo>
                  <a:cubicBezTo>
                    <a:pt x="779" y="874"/>
                    <a:pt x="798" y="920"/>
                    <a:pt x="820" y="965"/>
                  </a:cubicBezTo>
                  <a:cubicBezTo>
                    <a:pt x="836" y="997"/>
                    <a:pt x="850" y="1034"/>
                    <a:pt x="861" y="1069"/>
                  </a:cubicBezTo>
                  <a:cubicBezTo>
                    <a:pt x="872" y="1103"/>
                    <a:pt x="880" y="1141"/>
                    <a:pt x="891" y="1178"/>
                  </a:cubicBezTo>
                  <a:cubicBezTo>
                    <a:pt x="895" y="1190"/>
                    <a:pt x="898" y="1203"/>
                    <a:pt x="900" y="1217"/>
                  </a:cubicBezTo>
                  <a:cubicBezTo>
                    <a:pt x="903" y="1230"/>
                    <a:pt x="908" y="1241"/>
                    <a:pt x="911" y="1254"/>
                  </a:cubicBezTo>
                  <a:cubicBezTo>
                    <a:pt x="913" y="1267"/>
                    <a:pt x="914" y="1280"/>
                    <a:pt x="917" y="1293"/>
                  </a:cubicBezTo>
                  <a:cubicBezTo>
                    <a:pt x="923" y="1317"/>
                    <a:pt x="929" y="1341"/>
                    <a:pt x="934" y="1368"/>
                  </a:cubicBezTo>
                  <a:cubicBezTo>
                    <a:pt x="936" y="1380"/>
                    <a:pt x="940" y="1392"/>
                    <a:pt x="942" y="1404"/>
                  </a:cubicBezTo>
                  <a:cubicBezTo>
                    <a:pt x="949" y="1453"/>
                    <a:pt x="950" y="1496"/>
                    <a:pt x="954" y="1545"/>
                  </a:cubicBezTo>
                  <a:cubicBezTo>
                    <a:pt x="958" y="1584"/>
                    <a:pt x="957" y="1624"/>
                    <a:pt x="956" y="1665"/>
                  </a:cubicBezTo>
                  <a:cubicBezTo>
                    <a:pt x="955" y="1673"/>
                    <a:pt x="958" y="1682"/>
                    <a:pt x="957" y="1689"/>
                  </a:cubicBezTo>
                  <a:cubicBezTo>
                    <a:pt x="957" y="1695"/>
                    <a:pt x="953" y="1701"/>
                    <a:pt x="952" y="1707"/>
                  </a:cubicBezTo>
                  <a:cubicBezTo>
                    <a:pt x="950" y="1727"/>
                    <a:pt x="951" y="1753"/>
                    <a:pt x="944" y="1776"/>
                  </a:cubicBezTo>
                  <a:cubicBezTo>
                    <a:pt x="945" y="1779"/>
                    <a:pt x="936" y="1783"/>
                    <a:pt x="942" y="1784"/>
                  </a:cubicBezTo>
                  <a:cubicBezTo>
                    <a:pt x="960" y="1775"/>
                    <a:pt x="970" y="1755"/>
                    <a:pt x="983" y="1740"/>
                  </a:cubicBezTo>
                  <a:cubicBezTo>
                    <a:pt x="995" y="1725"/>
                    <a:pt x="1011" y="1705"/>
                    <a:pt x="1018" y="1688"/>
                  </a:cubicBezTo>
                  <a:cubicBezTo>
                    <a:pt x="1022" y="1678"/>
                    <a:pt x="1022" y="1664"/>
                    <a:pt x="1023" y="1652"/>
                  </a:cubicBezTo>
                  <a:cubicBezTo>
                    <a:pt x="1023" y="1639"/>
                    <a:pt x="1026" y="1627"/>
                    <a:pt x="1027" y="1614"/>
                  </a:cubicBezTo>
                  <a:cubicBezTo>
                    <a:pt x="1030" y="1565"/>
                    <a:pt x="1020" y="1507"/>
                    <a:pt x="1016" y="1454"/>
                  </a:cubicBezTo>
                  <a:cubicBezTo>
                    <a:pt x="1013" y="1400"/>
                    <a:pt x="1007" y="1348"/>
                    <a:pt x="995" y="1298"/>
                  </a:cubicBezTo>
                  <a:cubicBezTo>
                    <a:pt x="989" y="1275"/>
                    <a:pt x="980" y="1253"/>
                    <a:pt x="975" y="1230"/>
                  </a:cubicBezTo>
                  <a:cubicBezTo>
                    <a:pt x="970" y="1206"/>
                    <a:pt x="960" y="1185"/>
                    <a:pt x="952" y="1162"/>
                  </a:cubicBezTo>
                  <a:cubicBezTo>
                    <a:pt x="936" y="1118"/>
                    <a:pt x="922" y="1073"/>
                    <a:pt x="908" y="1028"/>
                  </a:cubicBezTo>
                  <a:cubicBezTo>
                    <a:pt x="895" y="986"/>
                    <a:pt x="873" y="943"/>
                    <a:pt x="855" y="900"/>
                  </a:cubicBezTo>
                  <a:cubicBezTo>
                    <a:pt x="817" y="813"/>
                    <a:pt x="778" y="737"/>
                    <a:pt x="730" y="664"/>
                  </a:cubicBezTo>
                  <a:cubicBezTo>
                    <a:pt x="718" y="646"/>
                    <a:pt x="703" y="630"/>
                    <a:pt x="691" y="612"/>
                  </a:cubicBezTo>
                  <a:cubicBezTo>
                    <a:pt x="678" y="594"/>
                    <a:pt x="668" y="573"/>
                    <a:pt x="655" y="557"/>
                  </a:cubicBezTo>
                  <a:cubicBezTo>
                    <a:pt x="646" y="545"/>
                    <a:pt x="632" y="536"/>
                    <a:pt x="621" y="524"/>
                  </a:cubicBezTo>
                  <a:cubicBezTo>
                    <a:pt x="596" y="497"/>
                    <a:pt x="578" y="465"/>
                    <a:pt x="552" y="444"/>
                  </a:cubicBezTo>
                  <a:cubicBezTo>
                    <a:pt x="551" y="443"/>
                    <a:pt x="551" y="443"/>
                    <a:pt x="550" y="443"/>
                  </a:cubicBezTo>
                  <a:cubicBezTo>
                    <a:pt x="554" y="459"/>
                    <a:pt x="562" y="483"/>
                    <a:pt x="550" y="497"/>
                  </a:cubicBezTo>
                  <a:close/>
                  <a:moveTo>
                    <a:pt x="947" y="1592"/>
                  </a:moveTo>
                  <a:cubicBezTo>
                    <a:pt x="946" y="1575"/>
                    <a:pt x="942" y="1556"/>
                    <a:pt x="942" y="1538"/>
                  </a:cubicBezTo>
                  <a:cubicBezTo>
                    <a:pt x="939" y="1491"/>
                    <a:pt x="939" y="1447"/>
                    <a:pt x="931" y="1404"/>
                  </a:cubicBezTo>
                  <a:cubicBezTo>
                    <a:pt x="925" y="1370"/>
                    <a:pt x="917" y="1336"/>
                    <a:pt x="911" y="1303"/>
                  </a:cubicBezTo>
                  <a:cubicBezTo>
                    <a:pt x="894" y="1222"/>
                    <a:pt x="873" y="1140"/>
                    <a:pt x="850" y="1067"/>
                  </a:cubicBezTo>
                  <a:cubicBezTo>
                    <a:pt x="837" y="1026"/>
                    <a:pt x="821" y="993"/>
                    <a:pt x="805" y="957"/>
                  </a:cubicBezTo>
                  <a:cubicBezTo>
                    <a:pt x="780" y="903"/>
                    <a:pt x="757" y="850"/>
                    <a:pt x="731" y="799"/>
                  </a:cubicBezTo>
                  <a:cubicBezTo>
                    <a:pt x="703" y="747"/>
                    <a:pt x="674" y="691"/>
                    <a:pt x="639" y="641"/>
                  </a:cubicBezTo>
                  <a:cubicBezTo>
                    <a:pt x="622" y="615"/>
                    <a:pt x="605" y="591"/>
                    <a:pt x="588" y="566"/>
                  </a:cubicBezTo>
                  <a:cubicBezTo>
                    <a:pt x="571" y="541"/>
                    <a:pt x="554" y="515"/>
                    <a:pt x="533" y="495"/>
                  </a:cubicBezTo>
                  <a:cubicBezTo>
                    <a:pt x="531" y="483"/>
                    <a:pt x="518" y="469"/>
                    <a:pt x="511" y="471"/>
                  </a:cubicBezTo>
                  <a:cubicBezTo>
                    <a:pt x="514" y="480"/>
                    <a:pt x="518" y="497"/>
                    <a:pt x="506" y="498"/>
                  </a:cubicBezTo>
                  <a:cubicBezTo>
                    <a:pt x="495" y="500"/>
                    <a:pt x="484" y="475"/>
                    <a:pt x="471" y="483"/>
                  </a:cubicBezTo>
                  <a:cubicBezTo>
                    <a:pt x="474" y="494"/>
                    <a:pt x="482" y="500"/>
                    <a:pt x="488" y="508"/>
                  </a:cubicBezTo>
                  <a:cubicBezTo>
                    <a:pt x="495" y="530"/>
                    <a:pt x="511" y="543"/>
                    <a:pt x="523" y="560"/>
                  </a:cubicBezTo>
                  <a:cubicBezTo>
                    <a:pt x="533" y="575"/>
                    <a:pt x="542" y="589"/>
                    <a:pt x="550" y="604"/>
                  </a:cubicBezTo>
                  <a:cubicBezTo>
                    <a:pt x="566" y="635"/>
                    <a:pt x="586" y="665"/>
                    <a:pt x="602" y="696"/>
                  </a:cubicBezTo>
                  <a:cubicBezTo>
                    <a:pt x="618" y="728"/>
                    <a:pt x="633" y="761"/>
                    <a:pt x="648" y="793"/>
                  </a:cubicBezTo>
                  <a:cubicBezTo>
                    <a:pt x="663" y="825"/>
                    <a:pt x="681" y="856"/>
                    <a:pt x="691" y="891"/>
                  </a:cubicBezTo>
                  <a:cubicBezTo>
                    <a:pt x="698" y="894"/>
                    <a:pt x="699" y="903"/>
                    <a:pt x="701" y="909"/>
                  </a:cubicBezTo>
                  <a:cubicBezTo>
                    <a:pt x="711" y="931"/>
                    <a:pt x="719" y="954"/>
                    <a:pt x="727" y="978"/>
                  </a:cubicBezTo>
                  <a:cubicBezTo>
                    <a:pt x="738" y="1009"/>
                    <a:pt x="745" y="1041"/>
                    <a:pt x="757" y="1073"/>
                  </a:cubicBezTo>
                  <a:cubicBezTo>
                    <a:pt x="796" y="1177"/>
                    <a:pt x="818" y="1317"/>
                    <a:pt x="803" y="1448"/>
                  </a:cubicBezTo>
                  <a:cubicBezTo>
                    <a:pt x="803" y="1455"/>
                    <a:pt x="799" y="1463"/>
                    <a:pt x="798" y="1471"/>
                  </a:cubicBezTo>
                  <a:cubicBezTo>
                    <a:pt x="797" y="1479"/>
                    <a:pt x="799" y="1487"/>
                    <a:pt x="798" y="1494"/>
                  </a:cubicBezTo>
                  <a:cubicBezTo>
                    <a:pt x="793" y="1548"/>
                    <a:pt x="779" y="1595"/>
                    <a:pt x="774" y="1639"/>
                  </a:cubicBezTo>
                  <a:cubicBezTo>
                    <a:pt x="762" y="1658"/>
                    <a:pt x="761" y="1681"/>
                    <a:pt x="756" y="1704"/>
                  </a:cubicBezTo>
                  <a:cubicBezTo>
                    <a:pt x="750" y="1727"/>
                    <a:pt x="737" y="1747"/>
                    <a:pt x="731" y="1768"/>
                  </a:cubicBezTo>
                  <a:cubicBezTo>
                    <a:pt x="746" y="1779"/>
                    <a:pt x="767" y="1776"/>
                    <a:pt x="789" y="1775"/>
                  </a:cubicBezTo>
                  <a:cubicBezTo>
                    <a:pt x="836" y="1772"/>
                    <a:pt x="888" y="1786"/>
                    <a:pt x="934" y="1786"/>
                  </a:cubicBezTo>
                  <a:cubicBezTo>
                    <a:pt x="939" y="1717"/>
                    <a:pt x="948" y="1658"/>
                    <a:pt x="947" y="1592"/>
                  </a:cubicBezTo>
                  <a:close/>
                  <a:moveTo>
                    <a:pt x="437" y="553"/>
                  </a:moveTo>
                  <a:cubicBezTo>
                    <a:pt x="438" y="553"/>
                    <a:pt x="438" y="554"/>
                    <a:pt x="439" y="554"/>
                  </a:cubicBezTo>
                  <a:cubicBezTo>
                    <a:pt x="471" y="600"/>
                    <a:pt x="503" y="649"/>
                    <a:pt x="533" y="696"/>
                  </a:cubicBezTo>
                  <a:cubicBezTo>
                    <a:pt x="565" y="745"/>
                    <a:pt x="591" y="800"/>
                    <a:pt x="612" y="856"/>
                  </a:cubicBezTo>
                  <a:cubicBezTo>
                    <a:pt x="626" y="895"/>
                    <a:pt x="639" y="933"/>
                    <a:pt x="652" y="975"/>
                  </a:cubicBezTo>
                  <a:cubicBezTo>
                    <a:pt x="658" y="995"/>
                    <a:pt x="668" y="1013"/>
                    <a:pt x="674" y="1032"/>
                  </a:cubicBezTo>
                  <a:cubicBezTo>
                    <a:pt x="680" y="1052"/>
                    <a:pt x="684" y="1074"/>
                    <a:pt x="688" y="1095"/>
                  </a:cubicBezTo>
                  <a:cubicBezTo>
                    <a:pt x="693" y="1116"/>
                    <a:pt x="700" y="1136"/>
                    <a:pt x="703" y="1157"/>
                  </a:cubicBezTo>
                  <a:cubicBezTo>
                    <a:pt x="718" y="1268"/>
                    <a:pt x="734" y="1388"/>
                    <a:pt x="728" y="1508"/>
                  </a:cubicBezTo>
                  <a:cubicBezTo>
                    <a:pt x="728" y="1526"/>
                    <a:pt x="722" y="1543"/>
                    <a:pt x="718" y="1560"/>
                  </a:cubicBezTo>
                  <a:cubicBezTo>
                    <a:pt x="714" y="1577"/>
                    <a:pt x="715" y="1595"/>
                    <a:pt x="710" y="1611"/>
                  </a:cubicBezTo>
                  <a:cubicBezTo>
                    <a:pt x="707" y="1622"/>
                    <a:pt x="699" y="1632"/>
                    <a:pt x="700" y="1647"/>
                  </a:cubicBezTo>
                  <a:cubicBezTo>
                    <a:pt x="691" y="1661"/>
                    <a:pt x="685" y="1679"/>
                    <a:pt x="682" y="1700"/>
                  </a:cubicBezTo>
                  <a:cubicBezTo>
                    <a:pt x="678" y="1704"/>
                    <a:pt x="674" y="1695"/>
                    <a:pt x="673" y="1701"/>
                  </a:cubicBezTo>
                  <a:cubicBezTo>
                    <a:pt x="690" y="1721"/>
                    <a:pt x="701" y="1746"/>
                    <a:pt x="722" y="1762"/>
                  </a:cubicBezTo>
                  <a:cubicBezTo>
                    <a:pt x="738" y="1732"/>
                    <a:pt x="743" y="1697"/>
                    <a:pt x="753" y="1663"/>
                  </a:cubicBezTo>
                  <a:cubicBezTo>
                    <a:pt x="757" y="1651"/>
                    <a:pt x="762" y="1639"/>
                    <a:pt x="765" y="1626"/>
                  </a:cubicBezTo>
                  <a:cubicBezTo>
                    <a:pt x="773" y="1584"/>
                    <a:pt x="781" y="1544"/>
                    <a:pt x="785" y="1499"/>
                  </a:cubicBezTo>
                  <a:cubicBezTo>
                    <a:pt x="791" y="1443"/>
                    <a:pt x="802" y="1387"/>
                    <a:pt x="798" y="1332"/>
                  </a:cubicBezTo>
                  <a:cubicBezTo>
                    <a:pt x="795" y="1273"/>
                    <a:pt x="788" y="1218"/>
                    <a:pt x="775" y="1161"/>
                  </a:cubicBezTo>
                  <a:cubicBezTo>
                    <a:pt x="766" y="1125"/>
                    <a:pt x="752" y="1090"/>
                    <a:pt x="740" y="1056"/>
                  </a:cubicBezTo>
                  <a:cubicBezTo>
                    <a:pt x="728" y="1022"/>
                    <a:pt x="720" y="987"/>
                    <a:pt x="706" y="953"/>
                  </a:cubicBezTo>
                  <a:cubicBezTo>
                    <a:pt x="700" y="936"/>
                    <a:pt x="695" y="919"/>
                    <a:pt x="687" y="903"/>
                  </a:cubicBezTo>
                  <a:cubicBezTo>
                    <a:pt x="680" y="886"/>
                    <a:pt x="670" y="870"/>
                    <a:pt x="668" y="851"/>
                  </a:cubicBezTo>
                  <a:cubicBezTo>
                    <a:pt x="643" y="804"/>
                    <a:pt x="622" y="757"/>
                    <a:pt x="599" y="710"/>
                  </a:cubicBezTo>
                  <a:cubicBezTo>
                    <a:pt x="594" y="699"/>
                    <a:pt x="586" y="689"/>
                    <a:pt x="580" y="678"/>
                  </a:cubicBezTo>
                  <a:cubicBezTo>
                    <a:pt x="574" y="668"/>
                    <a:pt x="570" y="656"/>
                    <a:pt x="564" y="646"/>
                  </a:cubicBezTo>
                  <a:cubicBezTo>
                    <a:pt x="540" y="603"/>
                    <a:pt x="521" y="563"/>
                    <a:pt x="490" y="531"/>
                  </a:cubicBezTo>
                  <a:cubicBezTo>
                    <a:pt x="498" y="566"/>
                    <a:pt x="452" y="568"/>
                    <a:pt x="437" y="5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6"/>
            <p:cNvSpPr>
              <a:spLocks noEditPoints="1"/>
            </p:cNvSpPr>
            <p:nvPr/>
          </p:nvSpPr>
          <p:spPr bwMode="auto">
            <a:xfrm>
              <a:off x="8334375" y="4002088"/>
              <a:ext cx="69850" cy="120650"/>
            </a:xfrm>
            <a:custGeom>
              <a:avLst/>
              <a:gdLst>
                <a:gd name="T0" fmla="*/ 31 w 108"/>
                <a:gd name="T1" fmla="*/ 115 h 186"/>
                <a:gd name="T2" fmla="*/ 41 w 108"/>
                <a:gd name="T3" fmla="*/ 145 h 186"/>
                <a:gd name="T4" fmla="*/ 22 w 108"/>
                <a:gd name="T5" fmla="*/ 109 h 186"/>
                <a:gd name="T6" fmla="*/ 0 w 108"/>
                <a:gd name="T7" fmla="*/ 88 h 186"/>
                <a:gd name="T8" fmla="*/ 20 w 108"/>
                <a:gd name="T9" fmla="*/ 101 h 186"/>
                <a:gd name="T10" fmla="*/ 11 w 108"/>
                <a:gd name="T11" fmla="*/ 65 h 186"/>
                <a:gd name="T12" fmla="*/ 15 w 108"/>
                <a:gd name="T13" fmla="*/ 64 h 186"/>
                <a:gd name="T14" fmla="*/ 20 w 108"/>
                <a:gd name="T15" fmla="*/ 25 h 186"/>
                <a:gd name="T16" fmla="*/ 22 w 108"/>
                <a:gd name="T17" fmla="*/ 70 h 186"/>
                <a:gd name="T18" fmla="*/ 59 w 108"/>
                <a:gd name="T19" fmla="*/ 98 h 186"/>
                <a:gd name="T20" fmla="*/ 54 w 108"/>
                <a:gd name="T21" fmla="*/ 56 h 186"/>
                <a:gd name="T22" fmla="*/ 29 w 108"/>
                <a:gd name="T23" fmla="*/ 33 h 186"/>
                <a:gd name="T24" fmla="*/ 53 w 108"/>
                <a:gd name="T25" fmla="*/ 45 h 186"/>
                <a:gd name="T26" fmla="*/ 60 w 108"/>
                <a:gd name="T27" fmla="*/ 0 h 186"/>
                <a:gd name="T28" fmla="*/ 58 w 108"/>
                <a:gd name="T29" fmla="*/ 48 h 186"/>
                <a:gd name="T30" fmla="*/ 73 w 108"/>
                <a:gd name="T31" fmla="*/ 65 h 186"/>
                <a:gd name="T32" fmla="*/ 59 w 108"/>
                <a:gd name="T33" fmla="*/ 60 h 186"/>
                <a:gd name="T34" fmla="*/ 64 w 108"/>
                <a:gd name="T35" fmla="*/ 101 h 186"/>
                <a:gd name="T36" fmla="*/ 93 w 108"/>
                <a:gd name="T37" fmla="*/ 114 h 186"/>
                <a:gd name="T38" fmla="*/ 68 w 108"/>
                <a:gd name="T39" fmla="*/ 113 h 186"/>
                <a:gd name="T40" fmla="*/ 108 w 108"/>
                <a:gd name="T41" fmla="*/ 162 h 186"/>
                <a:gd name="T42" fmla="*/ 80 w 108"/>
                <a:gd name="T43" fmla="*/ 149 h 186"/>
                <a:gd name="T44" fmla="*/ 97 w 108"/>
                <a:gd name="T45" fmla="*/ 185 h 186"/>
                <a:gd name="T46" fmla="*/ 69 w 108"/>
                <a:gd name="T47" fmla="*/ 144 h 186"/>
                <a:gd name="T48" fmla="*/ 33 w 108"/>
                <a:gd name="T49" fmla="*/ 116 h 186"/>
                <a:gd name="T50" fmla="*/ 31 w 108"/>
                <a:gd name="T51" fmla="*/ 115 h 186"/>
                <a:gd name="T52" fmla="*/ 28 w 108"/>
                <a:gd name="T53" fmla="*/ 107 h 186"/>
                <a:gd name="T54" fmla="*/ 67 w 108"/>
                <a:gd name="T55" fmla="*/ 129 h 186"/>
                <a:gd name="T56" fmla="*/ 24 w 108"/>
                <a:gd name="T57" fmla="*/ 80 h 186"/>
                <a:gd name="T58" fmla="*/ 28 w 108"/>
                <a:gd name="T59" fmla="*/ 10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186">
                  <a:moveTo>
                    <a:pt x="31" y="115"/>
                  </a:moveTo>
                  <a:cubicBezTo>
                    <a:pt x="32" y="126"/>
                    <a:pt x="43" y="135"/>
                    <a:pt x="41" y="145"/>
                  </a:cubicBezTo>
                  <a:cubicBezTo>
                    <a:pt x="27" y="141"/>
                    <a:pt x="28" y="121"/>
                    <a:pt x="22" y="109"/>
                  </a:cubicBezTo>
                  <a:cubicBezTo>
                    <a:pt x="15" y="102"/>
                    <a:pt x="1" y="96"/>
                    <a:pt x="0" y="88"/>
                  </a:cubicBezTo>
                  <a:cubicBezTo>
                    <a:pt x="9" y="90"/>
                    <a:pt x="12" y="98"/>
                    <a:pt x="20" y="101"/>
                  </a:cubicBezTo>
                  <a:cubicBezTo>
                    <a:pt x="18" y="88"/>
                    <a:pt x="18" y="73"/>
                    <a:pt x="11" y="65"/>
                  </a:cubicBezTo>
                  <a:cubicBezTo>
                    <a:pt x="13" y="65"/>
                    <a:pt x="15" y="65"/>
                    <a:pt x="15" y="64"/>
                  </a:cubicBezTo>
                  <a:cubicBezTo>
                    <a:pt x="15" y="46"/>
                    <a:pt x="16" y="38"/>
                    <a:pt x="20" y="25"/>
                  </a:cubicBezTo>
                  <a:cubicBezTo>
                    <a:pt x="24" y="36"/>
                    <a:pt x="18" y="56"/>
                    <a:pt x="22" y="70"/>
                  </a:cubicBezTo>
                  <a:cubicBezTo>
                    <a:pt x="34" y="80"/>
                    <a:pt x="46" y="90"/>
                    <a:pt x="59" y="98"/>
                  </a:cubicBezTo>
                  <a:cubicBezTo>
                    <a:pt x="57" y="84"/>
                    <a:pt x="54" y="71"/>
                    <a:pt x="54" y="56"/>
                  </a:cubicBezTo>
                  <a:cubicBezTo>
                    <a:pt x="46" y="48"/>
                    <a:pt x="38" y="40"/>
                    <a:pt x="29" y="33"/>
                  </a:cubicBezTo>
                  <a:cubicBezTo>
                    <a:pt x="38" y="31"/>
                    <a:pt x="45" y="42"/>
                    <a:pt x="53" y="45"/>
                  </a:cubicBezTo>
                  <a:cubicBezTo>
                    <a:pt x="55" y="30"/>
                    <a:pt x="50" y="11"/>
                    <a:pt x="60" y="0"/>
                  </a:cubicBezTo>
                  <a:cubicBezTo>
                    <a:pt x="61" y="16"/>
                    <a:pt x="55" y="34"/>
                    <a:pt x="58" y="48"/>
                  </a:cubicBezTo>
                  <a:cubicBezTo>
                    <a:pt x="62" y="54"/>
                    <a:pt x="76" y="56"/>
                    <a:pt x="73" y="65"/>
                  </a:cubicBezTo>
                  <a:cubicBezTo>
                    <a:pt x="69" y="70"/>
                    <a:pt x="63" y="63"/>
                    <a:pt x="59" y="60"/>
                  </a:cubicBezTo>
                  <a:cubicBezTo>
                    <a:pt x="57" y="72"/>
                    <a:pt x="63" y="88"/>
                    <a:pt x="64" y="101"/>
                  </a:cubicBezTo>
                  <a:cubicBezTo>
                    <a:pt x="73" y="108"/>
                    <a:pt x="86" y="105"/>
                    <a:pt x="93" y="114"/>
                  </a:cubicBezTo>
                  <a:cubicBezTo>
                    <a:pt x="87" y="123"/>
                    <a:pt x="75" y="114"/>
                    <a:pt x="68" y="113"/>
                  </a:cubicBezTo>
                  <a:cubicBezTo>
                    <a:pt x="64" y="141"/>
                    <a:pt x="98" y="143"/>
                    <a:pt x="108" y="162"/>
                  </a:cubicBezTo>
                  <a:cubicBezTo>
                    <a:pt x="95" y="161"/>
                    <a:pt x="89" y="154"/>
                    <a:pt x="80" y="149"/>
                  </a:cubicBezTo>
                  <a:cubicBezTo>
                    <a:pt x="80" y="161"/>
                    <a:pt x="91" y="174"/>
                    <a:pt x="97" y="185"/>
                  </a:cubicBezTo>
                  <a:cubicBezTo>
                    <a:pt x="75" y="186"/>
                    <a:pt x="78" y="158"/>
                    <a:pt x="69" y="144"/>
                  </a:cubicBezTo>
                  <a:cubicBezTo>
                    <a:pt x="60" y="129"/>
                    <a:pt x="44" y="128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lose/>
                  <a:moveTo>
                    <a:pt x="28" y="107"/>
                  </a:moveTo>
                  <a:cubicBezTo>
                    <a:pt x="42" y="113"/>
                    <a:pt x="53" y="128"/>
                    <a:pt x="67" y="129"/>
                  </a:cubicBezTo>
                  <a:cubicBezTo>
                    <a:pt x="62" y="104"/>
                    <a:pt x="42" y="94"/>
                    <a:pt x="24" y="80"/>
                  </a:cubicBezTo>
                  <a:cubicBezTo>
                    <a:pt x="25" y="90"/>
                    <a:pt x="27" y="96"/>
                    <a:pt x="28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09655" y="699013"/>
            <a:ext cx="6396038" cy="2963863"/>
            <a:chOff x="-1725612" y="-1223962"/>
            <a:chExt cx="6396038" cy="2963863"/>
          </a:xfrm>
        </p:grpSpPr>
        <p:sp>
          <p:nvSpPr>
            <p:cNvPr id="2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68059" y="687361"/>
            <a:ext cx="343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31212" y="1932039"/>
            <a:ext cx="1300163" cy="1173163"/>
            <a:chOff x="7764463" y="536575"/>
            <a:chExt cx="1300163" cy="1173163"/>
          </a:xfrm>
        </p:grpSpPr>
        <p:sp>
          <p:nvSpPr>
            <p:cNvPr id="25" name="Freeform 140"/>
            <p:cNvSpPr/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141"/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142"/>
            <p:cNvSpPr/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143"/>
            <p:cNvSpPr/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146"/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47"/>
            <p:cNvSpPr/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48"/>
            <p:cNvSpPr/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35728" y="2650763"/>
            <a:ext cx="1990920" cy="908878"/>
            <a:chOff x="3163888" y="5134027"/>
            <a:chExt cx="2236787" cy="1173111"/>
          </a:xfrm>
        </p:grpSpPr>
        <p:sp>
          <p:nvSpPr>
            <p:cNvPr id="35" name="Freeform 120"/>
            <p:cNvSpPr/>
            <p:nvPr/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21"/>
            <p:cNvSpPr/>
            <p:nvPr/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22"/>
            <p:cNvSpPr/>
            <p:nvPr/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123"/>
            <p:cNvSpPr>
              <a:spLocks noEditPoints="1"/>
            </p:cNvSpPr>
            <p:nvPr/>
          </p:nvSpPr>
          <p:spPr bwMode="auto">
            <a:xfrm>
              <a:off x="4165600" y="5134027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40" name="直接连接符 39"/>
          <p:cNvCxnSpPr/>
          <p:nvPr/>
        </p:nvCxnSpPr>
        <p:spPr>
          <a:xfrm flipV="1">
            <a:off x="2555731" y="3740573"/>
            <a:ext cx="2051124" cy="46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03950" y="3746131"/>
            <a:ext cx="1592095" cy="2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038168" y="3371241"/>
            <a:ext cx="164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41272" y="3393147"/>
            <a:ext cx="14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66351" y="3941295"/>
            <a:ext cx="27052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sz="1600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6064097" y="3854748"/>
            <a:ext cx="23289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endParaRPr lang="en-US" altLang="zh-CN" sz="1400" dirty="0">
              <a:solidFill>
                <a:schemeClr val="bg1"/>
              </a:solidFill>
              <a:latin typeface="迷你简卡通" pitchFamily="65" charset="-122"/>
              <a:ea typeface="迷你简卡通" pitchFamily="65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814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7205" y="657051"/>
            <a:ext cx="6396038" cy="2963863"/>
            <a:chOff x="-1725612" y="-1223962"/>
            <a:chExt cx="6396038" cy="2963863"/>
          </a:xfrm>
        </p:grpSpPr>
        <p:sp>
          <p:nvSpPr>
            <p:cNvPr id="3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18"/>
            <p:cNvSpPr>
              <a:spLocks noEditPoints="1"/>
            </p:cNvSpPr>
            <p:nvPr/>
          </p:nvSpPr>
          <p:spPr bwMode="auto">
            <a:xfrm>
              <a:off x="-1725612" y="-1223962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060026" y="657999"/>
            <a:ext cx="224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2273" y="2822509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27"/>
          <p:cNvSpPr>
            <a:spLocks noEditPoints="1"/>
          </p:cNvSpPr>
          <p:nvPr/>
        </p:nvSpPr>
        <p:spPr bwMode="auto">
          <a:xfrm>
            <a:off x="8549270" y="2363033"/>
            <a:ext cx="1902225" cy="1257881"/>
          </a:xfrm>
          <a:custGeom>
            <a:avLst/>
            <a:gdLst>
              <a:gd name="T0" fmla="*/ 31 w 1510"/>
              <a:gd name="T1" fmla="*/ 297 h 999"/>
              <a:gd name="T2" fmla="*/ 585 w 1510"/>
              <a:gd name="T3" fmla="*/ 0 h 999"/>
              <a:gd name="T4" fmla="*/ 1250 w 1510"/>
              <a:gd name="T5" fmla="*/ 139 h 999"/>
              <a:gd name="T6" fmla="*/ 1174 w 1510"/>
              <a:gd name="T7" fmla="*/ 278 h 999"/>
              <a:gd name="T8" fmla="*/ 1273 w 1510"/>
              <a:gd name="T9" fmla="*/ 557 h 999"/>
              <a:gd name="T10" fmla="*/ 1359 w 1510"/>
              <a:gd name="T11" fmla="*/ 738 h 999"/>
              <a:gd name="T12" fmla="*/ 1159 w 1510"/>
              <a:gd name="T13" fmla="*/ 806 h 999"/>
              <a:gd name="T14" fmla="*/ 676 w 1510"/>
              <a:gd name="T15" fmla="*/ 949 h 999"/>
              <a:gd name="T16" fmla="*/ 224 w 1510"/>
              <a:gd name="T17" fmla="*/ 725 h 999"/>
              <a:gd name="T18" fmla="*/ 95 w 1510"/>
              <a:gd name="T19" fmla="*/ 541 h 999"/>
              <a:gd name="T20" fmla="*/ 1440 w 1510"/>
              <a:gd name="T21" fmla="*/ 528 h 999"/>
              <a:gd name="T22" fmla="*/ 1198 w 1510"/>
              <a:gd name="T23" fmla="*/ 773 h 999"/>
              <a:gd name="T24" fmla="*/ 217 w 1510"/>
              <a:gd name="T25" fmla="*/ 403 h 999"/>
              <a:gd name="T26" fmla="*/ 584 w 1510"/>
              <a:gd name="T27" fmla="*/ 526 h 999"/>
              <a:gd name="T28" fmla="*/ 1282 w 1510"/>
              <a:gd name="T29" fmla="*/ 154 h 999"/>
              <a:gd name="T30" fmla="*/ 539 w 1510"/>
              <a:gd name="T31" fmla="*/ 24 h 999"/>
              <a:gd name="T32" fmla="*/ 54 w 1510"/>
              <a:gd name="T33" fmla="*/ 349 h 999"/>
              <a:gd name="T34" fmla="*/ 372 w 1510"/>
              <a:gd name="T35" fmla="*/ 264 h 999"/>
              <a:gd name="T36" fmla="*/ 666 w 1510"/>
              <a:gd name="T37" fmla="*/ 232 h 999"/>
              <a:gd name="T38" fmla="*/ 1105 w 1510"/>
              <a:gd name="T39" fmla="*/ 738 h 999"/>
              <a:gd name="T40" fmla="*/ 1132 w 1510"/>
              <a:gd name="T41" fmla="*/ 743 h 999"/>
              <a:gd name="T42" fmla="*/ 1163 w 1510"/>
              <a:gd name="T43" fmla="*/ 774 h 999"/>
              <a:gd name="T44" fmla="*/ 1124 w 1510"/>
              <a:gd name="T45" fmla="*/ 521 h 999"/>
              <a:gd name="T46" fmla="*/ 1110 w 1510"/>
              <a:gd name="T47" fmla="*/ 590 h 999"/>
              <a:gd name="T48" fmla="*/ 1104 w 1510"/>
              <a:gd name="T49" fmla="*/ 604 h 999"/>
              <a:gd name="T50" fmla="*/ 1038 w 1510"/>
              <a:gd name="T51" fmla="*/ 778 h 999"/>
              <a:gd name="T52" fmla="*/ 931 w 1510"/>
              <a:gd name="T53" fmla="*/ 797 h 999"/>
              <a:gd name="T54" fmla="*/ 787 w 1510"/>
              <a:gd name="T55" fmla="*/ 956 h 999"/>
              <a:gd name="T56" fmla="*/ 1075 w 1510"/>
              <a:gd name="T57" fmla="*/ 695 h 999"/>
              <a:gd name="T58" fmla="*/ 1077 w 1510"/>
              <a:gd name="T59" fmla="*/ 542 h 999"/>
              <a:gd name="T60" fmla="*/ 544 w 1510"/>
              <a:gd name="T61" fmla="*/ 521 h 999"/>
              <a:gd name="T62" fmla="*/ 235 w 1510"/>
              <a:gd name="T63" fmla="*/ 678 h 999"/>
              <a:gd name="T64" fmla="*/ 722 w 1510"/>
              <a:gd name="T65" fmla="*/ 774 h 999"/>
              <a:gd name="T66" fmla="*/ 930 w 1510"/>
              <a:gd name="T67" fmla="*/ 633 h 999"/>
              <a:gd name="T68" fmla="*/ 1077 w 1510"/>
              <a:gd name="T69" fmla="*/ 542 h 999"/>
              <a:gd name="T70" fmla="*/ 1024 w 1510"/>
              <a:gd name="T71" fmla="*/ 563 h 999"/>
              <a:gd name="T72" fmla="*/ 1022 w 1510"/>
              <a:gd name="T73" fmla="*/ 627 h 999"/>
              <a:gd name="T74" fmla="*/ 955 w 1510"/>
              <a:gd name="T75" fmla="*/ 562 h 999"/>
              <a:gd name="T76" fmla="*/ 978 w 1510"/>
              <a:gd name="T77" fmla="*/ 552 h 999"/>
              <a:gd name="T78" fmla="*/ 900 w 1510"/>
              <a:gd name="T79" fmla="*/ 722 h 999"/>
              <a:gd name="T80" fmla="*/ 679 w 1510"/>
              <a:gd name="T81" fmla="*/ 941 h 999"/>
              <a:gd name="T82" fmla="*/ 737 w 1510"/>
              <a:gd name="T83" fmla="*/ 839 h 999"/>
              <a:gd name="T84" fmla="*/ 713 w 1510"/>
              <a:gd name="T85" fmla="*/ 789 h 999"/>
              <a:gd name="T86" fmla="*/ 689 w 1510"/>
              <a:gd name="T87" fmla="*/ 860 h 999"/>
              <a:gd name="T88" fmla="*/ 674 w 1510"/>
              <a:gd name="T89" fmla="*/ 197 h 999"/>
              <a:gd name="T90" fmla="*/ 653 w 1510"/>
              <a:gd name="T91" fmla="*/ 170 h 999"/>
              <a:gd name="T92" fmla="*/ 317 w 1510"/>
              <a:gd name="T93" fmla="*/ 308 h 999"/>
              <a:gd name="T94" fmla="*/ 180 w 1510"/>
              <a:gd name="T95" fmla="*/ 410 h 999"/>
              <a:gd name="T96" fmla="*/ 538 w 1510"/>
              <a:gd name="T97" fmla="*/ 212 h 999"/>
              <a:gd name="T98" fmla="*/ 181 w 1510"/>
              <a:gd name="T99" fmla="*/ 456 h 999"/>
              <a:gd name="T100" fmla="*/ 199 w 1510"/>
              <a:gd name="T101" fmla="*/ 570 h 999"/>
              <a:gd name="T102" fmla="*/ 130 w 1510"/>
              <a:gd name="T103" fmla="*/ 531 h 999"/>
              <a:gd name="T104" fmla="*/ 117 w 1510"/>
              <a:gd name="T105" fmla="*/ 591 h 999"/>
              <a:gd name="T106" fmla="*/ 128 w 1510"/>
              <a:gd name="T107" fmla="*/ 717 h 999"/>
              <a:gd name="T108" fmla="*/ 209 w 1510"/>
              <a:gd name="T109" fmla="*/ 725 h 999"/>
              <a:gd name="T110" fmla="*/ 232 w 1510"/>
              <a:gd name="T111" fmla="*/ 710 h 999"/>
              <a:gd name="T112" fmla="*/ 184 w 1510"/>
              <a:gd name="T113" fmla="*/ 471 h 999"/>
              <a:gd name="T114" fmla="*/ 130 w 1510"/>
              <a:gd name="T115" fmla="*/ 502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0" h="999">
                <a:moveTo>
                  <a:pt x="119" y="521"/>
                </a:moveTo>
                <a:cubicBezTo>
                  <a:pt x="112" y="507"/>
                  <a:pt x="103" y="487"/>
                  <a:pt x="109" y="469"/>
                </a:cubicBezTo>
                <a:cubicBezTo>
                  <a:pt x="114" y="453"/>
                  <a:pt x="130" y="447"/>
                  <a:pt x="148" y="443"/>
                </a:cubicBezTo>
                <a:cubicBezTo>
                  <a:pt x="150" y="434"/>
                  <a:pt x="145" y="414"/>
                  <a:pt x="148" y="401"/>
                </a:cubicBezTo>
                <a:cubicBezTo>
                  <a:pt x="105" y="380"/>
                  <a:pt x="57" y="366"/>
                  <a:pt x="13" y="345"/>
                </a:cubicBezTo>
                <a:cubicBezTo>
                  <a:pt x="0" y="321"/>
                  <a:pt x="29" y="314"/>
                  <a:pt x="31" y="297"/>
                </a:cubicBezTo>
                <a:cubicBezTo>
                  <a:pt x="37" y="290"/>
                  <a:pt x="46" y="287"/>
                  <a:pt x="52" y="279"/>
                </a:cubicBezTo>
                <a:cubicBezTo>
                  <a:pt x="62" y="277"/>
                  <a:pt x="71" y="272"/>
                  <a:pt x="78" y="267"/>
                </a:cubicBezTo>
                <a:cubicBezTo>
                  <a:pt x="183" y="228"/>
                  <a:pt x="281" y="164"/>
                  <a:pt x="376" y="109"/>
                </a:cubicBezTo>
                <a:cubicBezTo>
                  <a:pt x="392" y="99"/>
                  <a:pt x="408" y="91"/>
                  <a:pt x="424" y="81"/>
                </a:cubicBezTo>
                <a:cubicBezTo>
                  <a:pt x="457" y="62"/>
                  <a:pt x="482" y="43"/>
                  <a:pt x="518" y="24"/>
                </a:cubicBezTo>
                <a:cubicBezTo>
                  <a:pt x="538" y="13"/>
                  <a:pt x="560" y="0"/>
                  <a:pt x="585" y="0"/>
                </a:cubicBezTo>
                <a:cubicBezTo>
                  <a:pt x="601" y="1"/>
                  <a:pt x="621" y="8"/>
                  <a:pt x="636" y="9"/>
                </a:cubicBezTo>
                <a:cubicBezTo>
                  <a:pt x="712" y="36"/>
                  <a:pt x="797" y="57"/>
                  <a:pt x="882" y="68"/>
                </a:cubicBezTo>
                <a:cubicBezTo>
                  <a:pt x="901" y="70"/>
                  <a:pt x="919" y="74"/>
                  <a:pt x="936" y="71"/>
                </a:cubicBezTo>
                <a:cubicBezTo>
                  <a:pt x="938" y="75"/>
                  <a:pt x="945" y="74"/>
                  <a:pt x="947" y="76"/>
                </a:cubicBezTo>
                <a:cubicBezTo>
                  <a:pt x="1035" y="87"/>
                  <a:pt x="1120" y="100"/>
                  <a:pt x="1196" y="120"/>
                </a:cubicBezTo>
                <a:cubicBezTo>
                  <a:pt x="1215" y="125"/>
                  <a:pt x="1232" y="135"/>
                  <a:pt x="1250" y="139"/>
                </a:cubicBezTo>
                <a:cubicBezTo>
                  <a:pt x="1263" y="142"/>
                  <a:pt x="1279" y="142"/>
                  <a:pt x="1295" y="145"/>
                </a:cubicBezTo>
                <a:cubicBezTo>
                  <a:pt x="1310" y="148"/>
                  <a:pt x="1324" y="154"/>
                  <a:pt x="1338" y="159"/>
                </a:cubicBezTo>
                <a:cubicBezTo>
                  <a:pt x="1354" y="181"/>
                  <a:pt x="1335" y="192"/>
                  <a:pt x="1322" y="203"/>
                </a:cubicBezTo>
                <a:cubicBezTo>
                  <a:pt x="1302" y="209"/>
                  <a:pt x="1287" y="225"/>
                  <a:pt x="1269" y="235"/>
                </a:cubicBezTo>
                <a:cubicBezTo>
                  <a:pt x="1259" y="239"/>
                  <a:pt x="1248" y="241"/>
                  <a:pt x="1239" y="246"/>
                </a:cubicBezTo>
                <a:cubicBezTo>
                  <a:pt x="1217" y="258"/>
                  <a:pt x="1196" y="268"/>
                  <a:pt x="1174" y="278"/>
                </a:cubicBezTo>
                <a:cubicBezTo>
                  <a:pt x="1110" y="308"/>
                  <a:pt x="1051" y="349"/>
                  <a:pt x="990" y="383"/>
                </a:cubicBezTo>
                <a:cubicBezTo>
                  <a:pt x="1028" y="427"/>
                  <a:pt x="1067" y="473"/>
                  <a:pt x="1084" y="533"/>
                </a:cubicBezTo>
                <a:cubicBezTo>
                  <a:pt x="1097" y="524"/>
                  <a:pt x="1109" y="511"/>
                  <a:pt x="1128" y="514"/>
                </a:cubicBezTo>
                <a:cubicBezTo>
                  <a:pt x="1157" y="517"/>
                  <a:pt x="1135" y="549"/>
                  <a:pt x="1143" y="567"/>
                </a:cubicBezTo>
                <a:cubicBezTo>
                  <a:pt x="1150" y="585"/>
                  <a:pt x="1180" y="586"/>
                  <a:pt x="1180" y="611"/>
                </a:cubicBezTo>
                <a:cubicBezTo>
                  <a:pt x="1216" y="599"/>
                  <a:pt x="1245" y="579"/>
                  <a:pt x="1273" y="557"/>
                </a:cubicBezTo>
                <a:cubicBezTo>
                  <a:pt x="1300" y="537"/>
                  <a:pt x="1337" y="518"/>
                  <a:pt x="1359" y="492"/>
                </a:cubicBezTo>
                <a:cubicBezTo>
                  <a:pt x="1390" y="489"/>
                  <a:pt x="1425" y="503"/>
                  <a:pt x="1449" y="522"/>
                </a:cubicBezTo>
                <a:cubicBezTo>
                  <a:pt x="1478" y="556"/>
                  <a:pt x="1500" y="604"/>
                  <a:pt x="1505" y="656"/>
                </a:cubicBezTo>
                <a:cubicBezTo>
                  <a:pt x="1507" y="671"/>
                  <a:pt x="1506" y="679"/>
                  <a:pt x="1503" y="687"/>
                </a:cubicBezTo>
                <a:cubicBezTo>
                  <a:pt x="1510" y="702"/>
                  <a:pt x="1498" y="708"/>
                  <a:pt x="1489" y="709"/>
                </a:cubicBezTo>
                <a:cubicBezTo>
                  <a:pt x="1441" y="714"/>
                  <a:pt x="1405" y="725"/>
                  <a:pt x="1359" y="738"/>
                </a:cubicBezTo>
                <a:cubicBezTo>
                  <a:pt x="1348" y="741"/>
                  <a:pt x="1337" y="744"/>
                  <a:pt x="1327" y="746"/>
                </a:cubicBezTo>
                <a:cubicBezTo>
                  <a:pt x="1311" y="750"/>
                  <a:pt x="1300" y="758"/>
                  <a:pt x="1281" y="761"/>
                </a:cubicBezTo>
                <a:cubicBezTo>
                  <a:pt x="1274" y="763"/>
                  <a:pt x="1264" y="768"/>
                  <a:pt x="1254" y="771"/>
                </a:cubicBezTo>
                <a:cubicBezTo>
                  <a:pt x="1233" y="777"/>
                  <a:pt x="1211" y="779"/>
                  <a:pt x="1198" y="786"/>
                </a:cubicBezTo>
                <a:cubicBezTo>
                  <a:pt x="1186" y="792"/>
                  <a:pt x="1181" y="800"/>
                  <a:pt x="1169" y="790"/>
                </a:cubicBezTo>
                <a:cubicBezTo>
                  <a:pt x="1165" y="795"/>
                  <a:pt x="1163" y="802"/>
                  <a:pt x="1159" y="806"/>
                </a:cubicBezTo>
                <a:cubicBezTo>
                  <a:pt x="1136" y="806"/>
                  <a:pt x="1114" y="833"/>
                  <a:pt x="1099" y="820"/>
                </a:cubicBezTo>
                <a:cubicBezTo>
                  <a:pt x="1046" y="838"/>
                  <a:pt x="990" y="857"/>
                  <a:pt x="938" y="882"/>
                </a:cubicBezTo>
                <a:cubicBezTo>
                  <a:pt x="898" y="902"/>
                  <a:pt x="858" y="924"/>
                  <a:pt x="821" y="948"/>
                </a:cubicBezTo>
                <a:cubicBezTo>
                  <a:pt x="808" y="956"/>
                  <a:pt x="794" y="963"/>
                  <a:pt x="783" y="971"/>
                </a:cubicBezTo>
                <a:cubicBezTo>
                  <a:pt x="776" y="975"/>
                  <a:pt x="772" y="983"/>
                  <a:pt x="765" y="986"/>
                </a:cubicBezTo>
                <a:cubicBezTo>
                  <a:pt x="731" y="999"/>
                  <a:pt x="694" y="966"/>
                  <a:pt x="676" y="949"/>
                </a:cubicBezTo>
                <a:cubicBezTo>
                  <a:pt x="657" y="932"/>
                  <a:pt x="652" y="913"/>
                  <a:pt x="643" y="882"/>
                </a:cubicBezTo>
                <a:cubicBezTo>
                  <a:pt x="640" y="870"/>
                  <a:pt x="637" y="855"/>
                  <a:pt x="637" y="839"/>
                </a:cubicBezTo>
                <a:cubicBezTo>
                  <a:pt x="581" y="831"/>
                  <a:pt x="530" y="826"/>
                  <a:pt x="474" y="812"/>
                </a:cubicBezTo>
                <a:cubicBezTo>
                  <a:pt x="388" y="792"/>
                  <a:pt x="311" y="748"/>
                  <a:pt x="247" y="705"/>
                </a:cubicBezTo>
                <a:cubicBezTo>
                  <a:pt x="244" y="710"/>
                  <a:pt x="248" y="713"/>
                  <a:pt x="245" y="717"/>
                </a:cubicBezTo>
                <a:cubicBezTo>
                  <a:pt x="238" y="721"/>
                  <a:pt x="233" y="722"/>
                  <a:pt x="224" y="725"/>
                </a:cubicBezTo>
                <a:cubicBezTo>
                  <a:pt x="226" y="734"/>
                  <a:pt x="229" y="742"/>
                  <a:pt x="229" y="746"/>
                </a:cubicBezTo>
                <a:cubicBezTo>
                  <a:pt x="206" y="770"/>
                  <a:pt x="169" y="789"/>
                  <a:pt x="128" y="778"/>
                </a:cubicBezTo>
                <a:cubicBezTo>
                  <a:pt x="123" y="776"/>
                  <a:pt x="121" y="772"/>
                  <a:pt x="115" y="771"/>
                </a:cubicBezTo>
                <a:cubicBezTo>
                  <a:pt x="112" y="770"/>
                  <a:pt x="109" y="775"/>
                  <a:pt x="105" y="773"/>
                </a:cubicBezTo>
                <a:cubicBezTo>
                  <a:pt x="71" y="758"/>
                  <a:pt x="48" y="733"/>
                  <a:pt x="31" y="704"/>
                </a:cubicBezTo>
                <a:cubicBezTo>
                  <a:pt x="61" y="668"/>
                  <a:pt x="66" y="586"/>
                  <a:pt x="95" y="541"/>
                </a:cubicBezTo>
                <a:cubicBezTo>
                  <a:pt x="100" y="534"/>
                  <a:pt x="117" y="518"/>
                  <a:pt x="119" y="521"/>
                </a:cubicBezTo>
                <a:close/>
                <a:moveTo>
                  <a:pt x="1305" y="744"/>
                </a:moveTo>
                <a:cubicBezTo>
                  <a:pt x="1345" y="731"/>
                  <a:pt x="1394" y="717"/>
                  <a:pt x="1437" y="707"/>
                </a:cubicBezTo>
                <a:cubicBezTo>
                  <a:pt x="1457" y="702"/>
                  <a:pt x="1481" y="702"/>
                  <a:pt x="1490" y="688"/>
                </a:cubicBezTo>
                <a:cubicBezTo>
                  <a:pt x="1500" y="656"/>
                  <a:pt x="1489" y="611"/>
                  <a:pt x="1474" y="583"/>
                </a:cubicBezTo>
                <a:cubicBezTo>
                  <a:pt x="1465" y="566"/>
                  <a:pt x="1450" y="536"/>
                  <a:pt x="1440" y="528"/>
                </a:cubicBezTo>
                <a:cubicBezTo>
                  <a:pt x="1420" y="514"/>
                  <a:pt x="1401" y="504"/>
                  <a:pt x="1378" y="504"/>
                </a:cubicBezTo>
                <a:cubicBezTo>
                  <a:pt x="1326" y="527"/>
                  <a:pt x="1281" y="566"/>
                  <a:pt x="1232" y="599"/>
                </a:cubicBezTo>
                <a:cubicBezTo>
                  <a:pt x="1219" y="608"/>
                  <a:pt x="1206" y="613"/>
                  <a:pt x="1191" y="618"/>
                </a:cubicBezTo>
                <a:cubicBezTo>
                  <a:pt x="1188" y="620"/>
                  <a:pt x="1185" y="628"/>
                  <a:pt x="1181" y="626"/>
                </a:cubicBezTo>
                <a:cubicBezTo>
                  <a:pt x="1191" y="652"/>
                  <a:pt x="1167" y="661"/>
                  <a:pt x="1148" y="660"/>
                </a:cubicBezTo>
                <a:cubicBezTo>
                  <a:pt x="1176" y="685"/>
                  <a:pt x="1198" y="728"/>
                  <a:pt x="1198" y="773"/>
                </a:cubicBezTo>
                <a:cubicBezTo>
                  <a:pt x="1232" y="761"/>
                  <a:pt x="1269" y="756"/>
                  <a:pt x="1305" y="744"/>
                </a:cubicBezTo>
                <a:close/>
                <a:moveTo>
                  <a:pt x="595" y="238"/>
                </a:moveTo>
                <a:cubicBezTo>
                  <a:pt x="576" y="236"/>
                  <a:pt x="562" y="235"/>
                  <a:pt x="551" y="227"/>
                </a:cubicBezTo>
                <a:cubicBezTo>
                  <a:pt x="543" y="221"/>
                  <a:pt x="537" y="225"/>
                  <a:pt x="523" y="231"/>
                </a:cubicBezTo>
                <a:cubicBezTo>
                  <a:pt x="499" y="241"/>
                  <a:pt x="474" y="256"/>
                  <a:pt x="455" y="264"/>
                </a:cubicBezTo>
                <a:cubicBezTo>
                  <a:pt x="376" y="302"/>
                  <a:pt x="296" y="361"/>
                  <a:pt x="217" y="403"/>
                </a:cubicBezTo>
                <a:cubicBezTo>
                  <a:pt x="216" y="403"/>
                  <a:pt x="214" y="405"/>
                  <a:pt x="216" y="405"/>
                </a:cubicBezTo>
                <a:cubicBezTo>
                  <a:pt x="216" y="404"/>
                  <a:pt x="216" y="404"/>
                  <a:pt x="217" y="404"/>
                </a:cubicBezTo>
                <a:cubicBezTo>
                  <a:pt x="264" y="413"/>
                  <a:pt x="300" y="425"/>
                  <a:pt x="340" y="444"/>
                </a:cubicBezTo>
                <a:cubicBezTo>
                  <a:pt x="365" y="456"/>
                  <a:pt x="394" y="465"/>
                  <a:pt x="422" y="472"/>
                </a:cubicBezTo>
                <a:cubicBezTo>
                  <a:pt x="465" y="485"/>
                  <a:pt x="508" y="498"/>
                  <a:pt x="544" y="512"/>
                </a:cubicBezTo>
                <a:cubicBezTo>
                  <a:pt x="558" y="518"/>
                  <a:pt x="571" y="521"/>
                  <a:pt x="584" y="526"/>
                </a:cubicBezTo>
                <a:cubicBezTo>
                  <a:pt x="606" y="535"/>
                  <a:pt x="642" y="561"/>
                  <a:pt x="667" y="561"/>
                </a:cubicBezTo>
                <a:cubicBezTo>
                  <a:pt x="676" y="561"/>
                  <a:pt x="683" y="554"/>
                  <a:pt x="692" y="557"/>
                </a:cubicBezTo>
                <a:cubicBezTo>
                  <a:pt x="781" y="491"/>
                  <a:pt x="891" y="444"/>
                  <a:pt x="980" y="377"/>
                </a:cubicBezTo>
                <a:cubicBezTo>
                  <a:pt x="1037" y="346"/>
                  <a:pt x="1093" y="308"/>
                  <a:pt x="1154" y="277"/>
                </a:cubicBezTo>
                <a:cubicBezTo>
                  <a:pt x="1214" y="246"/>
                  <a:pt x="1281" y="223"/>
                  <a:pt x="1331" y="179"/>
                </a:cubicBezTo>
                <a:cubicBezTo>
                  <a:pt x="1322" y="159"/>
                  <a:pt x="1300" y="158"/>
                  <a:pt x="1282" y="154"/>
                </a:cubicBezTo>
                <a:cubicBezTo>
                  <a:pt x="1263" y="149"/>
                  <a:pt x="1242" y="147"/>
                  <a:pt x="1224" y="140"/>
                </a:cubicBezTo>
                <a:cubicBezTo>
                  <a:pt x="1167" y="118"/>
                  <a:pt x="1106" y="109"/>
                  <a:pt x="1043" y="99"/>
                </a:cubicBezTo>
                <a:cubicBezTo>
                  <a:pt x="974" y="88"/>
                  <a:pt x="912" y="79"/>
                  <a:pt x="848" y="75"/>
                </a:cubicBezTo>
                <a:cubicBezTo>
                  <a:pt x="821" y="67"/>
                  <a:pt x="793" y="63"/>
                  <a:pt x="765" y="57"/>
                </a:cubicBezTo>
                <a:cubicBezTo>
                  <a:pt x="738" y="51"/>
                  <a:pt x="712" y="44"/>
                  <a:pt x="689" y="35"/>
                </a:cubicBezTo>
                <a:cubicBezTo>
                  <a:pt x="637" y="21"/>
                  <a:pt x="587" y="1"/>
                  <a:pt x="539" y="24"/>
                </a:cubicBezTo>
                <a:cubicBezTo>
                  <a:pt x="512" y="37"/>
                  <a:pt x="484" y="55"/>
                  <a:pt x="458" y="71"/>
                </a:cubicBezTo>
                <a:cubicBezTo>
                  <a:pt x="404" y="105"/>
                  <a:pt x="350" y="135"/>
                  <a:pt x="297" y="166"/>
                </a:cubicBezTo>
                <a:cubicBezTo>
                  <a:pt x="270" y="182"/>
                  <a:pt x="245" y="199"/>
                  <a:pt x="219" y="212"/>
                </a:cubicBezTo>
                <a:cubicBezTo>
                  <a:pt x="168" y="238"/>
                  <a:pt x="109" y="267"/>
                  <a:pt x="54" y="291"/>
                </a:cubicBezTo>
                <a:cubicBezTo>
                  <a:pt x="51" y="306"/>
                  <a:pt x="28" y="312"/>
                  <a:pt x="26" y="328"/>
                </a:cubicBezTo>
                <a:cubicBezTo>
                  <a:pt x="24" y="340"/>
                  <a:pt x="40" y="349"/>
                  <a:pt x="54" y="349"/>
                </a:cubicBezTo>
                <a:cubicBezTo>
                  <a:pt x="70" y="358"/>
                  <a:pt x="91" y="367"/>
                  <a:pt x="108" y="370"/>
                </a:cubicBezTo>
                <a:cubicBezTo>
                  <a:pt x="122" y="381"/>
                  <a:pt x="141" y="390"/>
                  <a:pt x="160" y="392"/>
                </a:cubicBezTo>
                <a:cubicBezTo>
                  <a:pt x="179" y="376"/>
                  <a:pt x="205" y="374"/>
                  <a:pt x="225" y="360"/>
                </a:cubicBezTo>
                <a:cubicBezTo>
                  <a:pt x="237" y="352"/>
                  <a:pt x="245" y="341"/>
                  <a:pt x="257" y="333"/>
                </a:cubicBezTo>
                <a:cubicBezTo>
                  <a:pt x="269" y="325"/>
                  <a:pt x="283" y="318"/>
                  <a:pt x="296" y="311"/>
                </a:cubicBezTo>
                <a:cubicBezTo>
                  <a:pt x="321" y="295"/>
                  <a:pt x="344" y="276"/>
                  <a:pt x="372" y="264"/>
                </a:cubicBezTo>
                <a:cubicBezTo>
                  <a:pt x="427" y="241"/>
                  <a:pt x="480" y="213"/>
                  <a:pt x="539" y="192"/>
                </a:cubicBezTo>
                <a:cubicBezTo>
                  <a:pt x="553" y="170"/>
                  <a:pt x="570" y="152"/>
                  <a:pt x="601" y="147"/>
                </a:cubicBezTo>
                <a:cubicBezTo>
                  <a:pt x="615" y="145"/>
                  <a:pt x="616" y="146"/>
                  <a:pt x="627" y="147"/>
                </a:cubicBezTo>
                <a:cubicBezTo>
                  <a:pt x="646" y="150"/>
                  <a:pt x="657" y="152"/>
                  <a:pt x="666" y="159"/>
                </a:cubicBezTo>
                <a:cubicBezTo>
                  <a:pt x="676" y="166"/>
                  <a:pt x="682" y="181"/>
                  <a:pt x="688" y="191"/>
                </a:cubicBezTo>
                <a:cubicBezTo>
                  <a:pt x="687" y="211"/>
                  <a:pt x="678" y="223"/>
                  <a:pt x="666" y="232"/>
                </a:cubicBezTo>
                <a:cubicBezTo>
                  <a:pt x="642" y="245"/>
                  <a:pt x="620" y="242"/>
                  <a:pt x="595" y="238"/>
                </a:cubicBezTo>
                <a:close/>
                <a:moveTo>
                  <a:pt x="1163" y="688"/>
                </a:moveTo>
                <a:cubicBezTo>
                  <a:pt x="1152" y="679"/>
                  <a:pt x="1142" y="670"/>
                  <a:pt x="1133" y="660"/>
                </a:cubicBezTo>
                <a:cubicBezTo>
                  <a:pt x="1120" y="662"/>
                  <a:pt x="1102" y="664"/>
                  <a:pt x="1090" y="667"/>
                </a:cubicBezTo>
                <a:cubicBezTo>
                  <a:pt x="1094" y="678"/>
                  <a:pt x="1100" y="687"/>
                  <a:pt x="1105" y="697"/>
                </a:cubicBezTo>
                <a:cubicBezTo>
                  <a:pt x="1104" y="711"/>
                  <a:pt x="1107" y="724"/>
                  <a:pt x="1105" y="738"/>
                </a:cubicBezTo>
                <a:cubicBezTo>
                  <a:pt x="1105" y="744"/>
                  <a:pt x="1101" y="751"/>
                  <a:pt x="1102" y="758"/>
                </a:cubicBezTo>
                <a:cubicBezTo>
                  <a:pt x="1103" y="765"/>
                  <a:pt x="1110" y="773"/>
                  <a:pt x="1112" y="783"/>
                </a:cubicBezTo>
                <a:cubicBezTo>
                  <a:pt x="1113" y="792"/>
                  <a:pt x="1111" y="800"/>
                  <a:pt x="1113" y="810"/>
                </a:cubicBezTo>
                <a:cubicBezTo>
                  <a:pt x="1122" y="810"/>
                  <a:pt x="1124" y="802"/>
                  <a:pt x="1132" y="800"/>
                </a:cubicBezTo>
                <a:cubicBezTo>
                  <a:pt x="1133" y="790"/>
                  <a:pt x="1134" y="781"/>
                  <a:pt x="1133" y="771"/>
                </a:cubicBezTo>
                <a:cubicBezTo>
                  <a:pt x="1132" y="761"/>
                  <a:pt x="1125" y="749"/>
                  <a:pt x="1132" y="743"/>
                </a:cubicBezTo>
                <a:cubicBezTo>
                  <a:pt x="1138" y="758"/>
                  <a:pt x="1140" y="783"/>
                  <a:pt x="1141" y="799"/>
                </a:cubicBezTo>
                <a:cubicBezTo>
                  <a:pt x="1145" y="798"/>
                  <a:pt x="1150" y="798"/>
                  <a:pt x="1153" y="796"/>
                </a:cubicBezTo>
                <a:cubicBezTo>
                  <a:pt x="1153" y="783"/>
                  <a:pt x="1155" y="774"/>
                  <a:pt x="1155" y="763"/>
                </a:cubicBezTo>
                <a:cubicBezTo>
                  <a:pt x="1150" y="756"/>
                  <a:pt x="1152" y="747"/>
                  <a:pt x="1149" y="739"/>
                </a:cubicBezTo>
                <a:cubicBezTo>
                  <a:pt x="1146" y="728"/>
                  <a:pt x="1135" y="718"/>
                  <a:pt x="1139" y="709"/>
                </a:cubicBezTo>
                <a:cubicBezTo>
                  <a:pt x="1152" y="725"/>
                  <a:pt x="1159" y="752"/>
                  <a:pt x="1163" y="774"/>
                </a:cubicBezTo>
                <a:cubicBezTo>
                  <a:pt x="1172" y="774"/>
                  <a:pt x="1176" y="781"/>
                  <a:pt x="1184" y="780"/>
                </a:cubicBezTo>
                <a:cubicBezTo>
                  <a:pt x="1197" y="748"/>
                  <a:pt x="1171" y="715"/>
                  <a:pt x="1163" y="688"/>
                </a:cubicBezTo>
                <a:close/>
                <a:moveTo>
                  <a:pt x="1138" y="651"/>
                </a:moveTo>
                <a:cubicBezTo>
                  <a:pt x="1153" y="648"/>
                  <a:pt x="1170" y="650"/>
                  <a:pt x="1171" y="634"/>
                </a:cubicBezTo>
                <a:cubicBezTo>
                  <a:pt x="1175" y="602"/>
                  <a:pt x="1152" y="588"/>
                  <a:pt x="1135" y="576"/>
                </a:cubicBezTo>
                <a:cubicBezTo>
                  <a:pt x="1127" y="556"/>
                  <a:pt x="1146" y="523"/>
                  <a:pt x="1124" y="521"/>
                </a:cubicBezTo>
                <a:cubicBezTo>
                  <a:pt x="1122" y="521"/>
                  <a:pt x="1111" y="524"/>
                  <a:pt x="1107" y="526"/>
                </a:cubicBezTo>
                <a:cubicBezTo>
                  <a:pt x="1100" y="529"/>
                  <a:pt x="1095" y="539"/>
                  <a:pt x="1088" y="541"/>
                </a:cubicBezTo>
                <a:cubicBezTo>
                  <a:pt x="1087" y="550"/>
                  <a:pt x="1097" y="564"/>
                  <a:pt x="1082" y="563"/>
                </a:cubicBezTo>
                <a:cubicBezTo>
                  <a:pt x="1082" y="559"/>
                  <a:pt x="1081" y="555"/>
                  <a:pt x="1079" y="553"/>
                </a:cubicBezTo>
                <a:cubicBezTo>
                  <a:pt x="1068" y="573"/>
                  <a:pt x="1055" y="601"/>
                  <a:pt x="1061" y="622"/>
                </a:cubicBezTo>
                <a:cubicBezTo>
                  <a:pt x="1076" y="606"/>
                  <a:pt x="1089" y="577"/>
                  <a:pt x="1110" y="590"/>
                </a:cubicBezTo>
                <a:cubicBezTo>
                  <a:pt x="1141" y="623"/>
                  <a:pt x="1058" y="622"/>
                  <a:pt x="1080" y="656"/>
                </a:cubicBezTo>
                <a:cubicBezTo>
                  <a:pt x="1088" y="655"/>
                  <a:pt x="1106" y="654"/>
                  <a:pt x="1119" y="652"/>
                </a:cubicBezTo>
                <a:cubicBezTo>
                  <a:pt x="1121" y="647"/>
                  <a:pt x="1126" y="645"/>
                  <a:pt x="1132" y="644"/>
                </a:cubicBezTo>
                <a:cubicBezTo>
                  <a:pt x="1132" y="648"/>
                  <a:pt x="1135" y="649"/>
                  <a:pt x="1138" y="651"/>
                </a:cubicBezTo>
                <a:close/>
                <a:moveTo>
                  <a:pt x="1074" y="626"/>
                </a:moveTo>
                <a:cubicBezTo>
                  <a:pt x="1083" y="617"/>
                  <a:pt x="1097" y="615"/>
                  <a:pt x="1104" y="604"/>
                </a:cubicBezTo>
                <a:cubicBezTo>
                  <a:pt x="1103" y="602"/>
                  <a:pt x="1099" y="602"/>
                  <a:pt x="1098" y="599"/>
                </a:cubicBezTo>
                <a:cubicBezTo>
                  <a:pt x="1086" y="602"/>
                  <a:pt x="1075" y="622"/>
                  <a:pt x="1074" y="626"/>
                </a:cubicBezTo>
                <a:close/>
                <a:moveTo>
                  <a:pt x="1097" y="769"/>
                </a:moveTo>
                <a:cubicBezTo>
                  <a:pt x="1096" y="776"/>
                  <a:pt x="1096" y="779"/>
                  <a:pt x="1089" y="781"/>
                </a:cubicBezTo>
                <a:cubicBezTo>
                  <a:pt x="1074" y="774"/>
                  <a:pt x="1053" y="779"/>
                  <a:pt x="1041" y="783"/>
                </a:cubicBezTo>
                <a:cubicBezTo>
                  <a:pt x="1042" y="779"/>
                  <a:pt x="1038" y="780"/>
                  <a:pt x="1038" y="778"/>
                </a:cubicBezTo>
                <a:cubicBezTo>
                  <a:pt x="1052" y="755"/>
                  <a:pt x="1062" y="728"/>
                  <a:pt x="1068" y="697"/>
                </a:cubicBezTo>
                <a:cubicBezTo>
                  <a:pt x="1062" y="693"/>
                  <a:pt x="1060" y="686"/>
                  <a:pt x="1053" y="683"/>
                </a:cubicBezTo>
                <a:cubicBezTo>
                  <a:pt x="1046" y="690"/>
                  <a:pt x="1036" y="700"/>
                  <a:pt x="1026" y="695"/>
                </a:cubicBezTo>
                <a:cubicBezTo>
                  <a:pt x="995" y="714"/>
                  <a:pt x="968" y="743"/>
                  <a:pt x="953" y="776"/>
                </a:cubicBezTo>
                <a:cubicBezTo>
                  <a:pt x="952" y="779"/>
                  <a:pt x="951" y="782"/>
                  <a:pt x="952" y="785"/>
                </a:cubicBezTo>
                <a:cubicBezTo>
                  <a:pt x="946" y="790"/>
                  <a:pt x="941" y="811"/>
                  <a:pt x="931" y="797"/>
                </a:cubicBezTo>
                <a:cubicBezTo>
                  <a:pt x="931" y="788"/>
                  <a:pt x="925" y="772"/>
                  <a:pt x="917" y="764"/>
                </a:cubicBezTo>
                <a:cubicBezTo>
                  <a:pt x="902" y="749"/>
                  <a:pt x="883" y="750"/>
                  <a:pt x="870" y="743"/>
                </a:cubicBezTo>
                <a:cubicBezTo>
                  <a:pt x="866" y="737"/>
                  <a:pt x="877" y="735"/>
                  <a:pt x="872" y="730"/>
                </a:cubicBezTo>
                <a:cubicBezTo>
                  <a:pt x="827" y="744"/>
                  <a:pt x="765" y="758"/>
                  <a:pt x="713" y="751"/>
                </a:cubicBezTo>
                <a:cubicBezTo>
                  <a:pt x="716" y="760"/>
                  <a:pt x="730" y="768"/>
                  <a:pt x="738" y="775"/>
                </a:cubicBezTo>
                <a:cubicBezTo>
                  <a:pt x="772" y="815"/>
                  <a:pt x="802" y="882"/>
                  <a:pt x="787" y="956"/>
                </a:cubicBezTo>
                <a:cubicBezTo>
                  <a:pt x="859" y="912"/>
                  <a:pt x="935" y="868"/>
                  <a:pt x="1018" y="836"/>
                </a:cubicBezTo>
                <a:cubicBezTo>
                  <a:pt x="1046" y="825"/>
                  <a:pt x="1077" y="819"/>
                  <a:pt x="1103" y="802"/>
                </a:cubicBezTo>
                <a:cubicBezTo>
                  <a:pt x="1103" y="790"/>
                  <a:pt x="1104" y="776"/>
                  <a:pt x="1097" y="769"/>
                </a:cubicBezTo>
                <a:close/>
                <a:moveTo>
                  <a:pt x="1094" y="743"/>
                </a:moveTo>
                <a:cubicBezTo>
                  <a:pt x="1101" y="720"/>
                  <a:pt x="1096" y="690"/>
                  <a:pt x="1083" y="677"/>
                </a:cubicBezTo>
                <a:cubicBezTo>
                  <a:pt x="1084" y="687"/>
                  <a:pt x="1077" y="690"/>
                  <a:pt x="1075" y="695"/>
                </a:cubicBezTo>
                <a:cubicBezTo>
                  <a:pt x="1074" y="699"/>
                  <a:pt x="1077" y="705"/>
                  <a:pt x="1075" y="712"/>
                </a:cubicBezTo>
                <a:cubicBezTo>
                  <a:pt x="1071" y="731"/>
                  <a:pt x="1057" y="747"/>
                  <a:pt x="1057" y="768"/>
                </a:cubicBezTo>
                <a:cubicBezTo>
                  <a:pt x="1065" y="768"/>
                  <a:pt x="1089" y="773"/>
                  <a:pt x="1092" y="758"/>
                </a:cubicBezTo>
                <a:cubicBezTo>
                  <a:pt x="1092" y="752"/>
                  <a:pt x="1088" y="751"/>
                  <a:pt x="1089" y="745"/>
                </a:cubicBezTo>
                <a:cubicBezTo>
                  <a:pt x="1091" y="742"/>
                  <a:pt x="1095" y="748"/>
                  <a:pt x="1094" y="743"/>
                </a:cubicBezTo>
                <a:close/>
                <a:moveTo>
                  <a:pt x="1077" y="542"/>
                </a:moveTo>
                <a:cubicBezTo>
                  <a:pt x="1076" y="541"/>
                  <a:pt x="1076" y="540"/>
                  <a:pt x="1075" y="538"/>
                </a:cubicBezTo>
                <a:cubicBezTo>
                  <a:pt x="1052" y="479"/>
                  <a:pt x="1025" y="427"/>
                  <a:pt x="978" y="392"/>
                </a:cubicBezTo>
                <a:cubicBezTo>
                  <a:pt x="883" y="456"/>
                  <a:pt x="779" y="506"/>
                  <a:pt x="686" y="573"/>
                </a:cubicBezTo>
                <a:cubicBezTo>
                  <a:pt x="651" y="573"/>
                  <a:pt x="632" y="557"/>
                  <a:pt x="605" y="546"/>
                </a:cubicBezTo>
                <a:cubicBezTo>
                  <a:pt x="601" y="544"/>
                  <a:pt x="596" y="545"/>
                  <a:pt x="592" y="543"/>
                </a:cubicBezTo>
                <a:cubicBezTo>
                  <a:pt x="576" y="537"/>
                  <a:pt x="560" y="527"/>
                  <a:pt x="544" y="521"/>
                </a:cubicBezTo>
                <a:cubicBezTo>
                  <a:pt x="526" y="514"/>
                  <a:pt x="508" y="510"/>
                  <a:pt x="489" y="505"/>
                </a:cubicBezTo>
                <a:cubicBezTo>
                  <a:pt x="466" y="498"/>
                  <a:pt x="445" y="488"/>
                  <a:pt x="423" y="481"/>
                </a:cubicBezTo>
                <a:cubicBezTo>
                  <a:pt x="399" y="473"/>
                  <a:pt x="374" y="467"/>
                  <a:pt x="349" y="459"/>
                </a:cubicBezTo>
                <a:cubicBezTo>
                  <a:pt x="342" y="463"/>
                  <a:pt x="337" y="471"/>
                  <a:pt x="330" y="475"/>
                </a:cubicBezTo>
                <a:cubicBezTo>
                  <a:pt x="288" y="530"/>
                  <a:pt x="256" y="596"/>
                  <a:pt x="232" y="669"/>
                </a:cubicBezTo>
                <a:cubicBezTo>
                  <a:pt x="237" y="669"/>
                  <a:pt x="237" y="676"/>
                  <a:pt x="235" y="678"/>
                </a:cubicBezTo>
                <a:cubicBezTo>
                  <a:pt x="239" y="682"/>
                  <a:pt x="244" y="686"/>
                  <a:pt x="246" y="693"/>
                </a:cubicBezTo>
                <a:cubicBezTo>
                  <a:pt x="336" y="753"/>
                  <a:pt x="440" y="805"/>
                  <a:pt x="570" y="816"/>
                </a:cubicBezTo>
                <a:cubicBezTo>
                  <a:pt x="576" y="821"/>
                  <a:pt x="580" y="819"/>
                  <a:pt x="587" y="820"/>
                </a:cubicBezTo>
                <a:cubicBezTo>
                  <a:pt x="603" y="821"/>
                  <a:pt x="622" y="830"/>
                  <a:pt x="638" y="825"/>
                </a:cubicBezTo>
                <a:cubicBezTo>
                  <a:pt x="643" y="804"/>
                  <a:pt x="655" y="792"/>
                  <a:pt x="668" y="780"/>
                </a:cubicBezTo>
                <a:cubicBezTo>
                  <a:pt x="686" y="770"/>
                  <a:pt x="704" y="781"/>
                  <a:pt x="722" y="774"/>
                </a:cubicBezTo>
                <a:cubicBezTo>
                  <a:pt x="712" y="762"/>
                  <a:pt x="699" y="757"/>
                  <a:pt x="684" y="753"/>
                </a:cubicBezTo>
                <a:cubicBezTo>
                  <a:pt x="684" y="744"/>
                  <a:pt x="690" y="742"/>
                  <a:pt x="697" y="741"/>
                </a:cubicBezTo>
                <a:cubicBezTo>
                  <a:pt x="721" y="738"/>
                  <a:pt x="748" y="746"/>
                  <a:pt x="774" y="743"/>
                </a:cubicBezTo>
                <a:cubicBezTo>
                  <a:pt x="813" y="738"/>
                  <a:pt x="848" y="726"/>
                  <a:pt x="885" y="718"/>
                </a:cubicBezTo>
                <a:cubicBezTo>
                  <a:pt x="913" y="695"/>
                  <a:pt x="952" y="682"/>
                  <a:pt x="983" y="665"/>
                </a:cubicBezTo>
                <a:cubicBezTo>
                  <a:pt x="962" y="658"/>
                  <a:pt x="947" y="649"/>
                  <a:pt x="930" y="633"/>
                </a:cubicBezTo>
                <a:cubicBezTo>
                  <a:pt x="909" y="614"/>
                  <a:pt x="885" y="587"/>
                  <a:pt x="911" y="565"/>
                </a:cubicBezTo>
                <a:cubicBezTo>
                  <a:pt x="926" y="558"/>
                  <a:pt x="939" y="565"/>
                  <a:pt x="947" y="555"/>
                </a:cubicBezTo>
                <a:cubicBezTo>
                  <a:pt x="955" y="545"/>
                  <a:pt x="950" y="528"/>
                  <a:pt x="955" y="516"/>
                </a:cubicBezTo>
                <a:cubicBezTo>
                  <a:pt x="958" y="509"/>
                  <a:pt x="966" y="503"/>
                  <a:pt x="972" y="501"/>
                </a:cubicBezTo>
                <a:cubicBezTo>
                  <a:pt x="1021" y="514"/>
                  <a:pt x="1037" y="561"/>
                  <a:pt x="1052" y="608"/>
                </a:cubicBezTo>
                <a:cubicBezTo>
                  <a:pt x="1054" y="581"/>
                  <a:pt x="1064" y="562"/>
                  <a:pt x="1077" y="542"/>
                </a:cubicBezTo>
                <a:close/>
                <a:moveTo>
                  <a:pt x="1036" y="639"/>
                </a:moveTo>
                <a:cubicBezTo>
                  <a:pt x="1027" y="653"/>
                  <a:pt x="1027" y="668"/>
                  <a:pt x="1031" y="685"/>
                </a:cubicBezTo>
                <a:cubicBezTo>
                  <a:pt x="1044" y="685"/>
                  <a:pt x="1043" y="671"/>
                  <a:pt x="1053" y="668"/>
                </a:cubicBezTo>
                <a:cubicBezTo>
                  <a:pt x="1061" y="670"/>
                  <a:pt x="1061" y="681"/>
                  <a:pt x="1071" y="682"/>
                </a:cubicBezTo>
                <a:cubicBezTo>
                  <a:pt x="1076" y="654"/>
                  <a:pt x="1059" y="639"/>
                  <a:pt x="1036" y="639"/>
                </a:cubicBezTo>
                <a:close/>
                <a:moveTo>
                  <a:pt x="1024" y="563"/>
                </a:moveTo>
                <a:cubicBezTo>
                  <a:pt x="1011" y="550"/>
                  <a:pt x="999" y="555"/>
                  <a:pt x="988" y="566"/>
                </a:cubicBezTo>
                <a:cubicBezTo>
                  <a:pt x="1004" y="578"/>
                  <a:pt x="1019" y="593"/>
                  <a:pt x="1027" y="611"/>
                </a:cubicBezTo>
                <a:cubicBezTo>
                  <a:pt x="1030" y="616"/>
                  <a:pt x="1028" y="627"/>
                  <a:pt x="1037" y="628"/>
                </a:cubicBezTo>
                <a:cubicBezTo>
                  <a:pt x="1044" y="615"/>
                  <a:pt x="1039" y="577"/>
                  <a:pt x="1024" y="563"/>
                </a:cubicBezTo>
                <a:close/>
                <a:moveTo>
                  <a:pt x="986" y="573"/>
                </a:moveTo>
                <a:cubicBezTo>
                  <a:pt x="988" y="601"/>
                  <a:pt x="1008" y="616"/>
                  <a:pt x="1022" y="627"/>
                </a:cubicBezTo>
                <a:cubicBezTo>
                  <a:pt x="1015" y="604"/>
                  <a:pt x="1003" y="586"/>
                  <a:pt x="986" y="573"/>
                </a:cubicBezTo>
                <a:close/>
                <a:moveTo>
                  <a:pt x="986" y="552"/>
                </a:moveTo>
                <a:cubicBezTo>
                  <a:pt x="992" y="547"/>
                  <a:pt x="999" y="541"/>
                  <a:pt x="1009" y="542"/>
                </a:cubicBezTo>
                <a:cubicBezTo>
                  <a:pt x="1012" y="543"/>
                  <a:pt x="1019" y="551"/>
                  <a:pt x="1017" y="546"/>
                </a:cubicBezTo>
                <a:cubicBezTo>
                  <a:pt x="1010" y="536"/>
                  <a:pt x="988" y="511"/>
                  <a:pt x="975" y="512"/>
                </a:cubicBezTo>
                <a:cubicBezTo>
                  <a:pt x="955" y="514"/>
                  <a:pt x="967" y="549"/>
                  <a:pt x="955" y="562"/>
                </a:cubicBezTo>
                <a:cubicBezTo>
                  <a:pt x="942" y="576"/>
                  <a:pt x="930" y="567"/>
                  <a:pt x="915" y="575"/>
                </a:cubicBezTo>
                <a:cubicBezTo>
                  <a:pt x="902" y="589"/>
                  <a:pt x="919" y="610"/>
                  <a:pt x="931" y="622"/>
                </a:cubicBezTo>
                <a:cubicBezTo>
                  <a:pt x="951" y="642"/>
                  <a:pt x="976" y="653"/>
                  <a:pt x="1001" y="659"/>
                </a:cubicBezTo>
                <a:cubicBezTo>
                  <a:pt x="1009" y="656"/>
                  <a:pt x="1014" y="657"/>
                  <a:pt x="1019" y="659"/>
                </a:cubicBezTo>
                <a:cubicBezTo>
                  <a:pt x="1019" y="653"/>
                  <a:pt x="1021" y="649"/>
                  <a:pt x="1022" y="644"/>
                </a:cubicBezTo>
                <a:cubicBezTo>
                  <a:pt x="1001" y="619"/>
                  <a:pt x="963" y="591"/>
                  <a:pt x="978" y="552"/>
                </a:cubicBezTo>
                <a:cubicBezTo>
                  <a:pt x="983" y="549"/>
                  <a:pt x="983" y="554"/>
                  <a:pt x="986" y="552"/>
                </a:cubicBezTo>
                <a:close/>
                <a:moveTo>
                  <a:pt x="982" y="718"/>
                </a:moveTo>
                <a:cubicBezTo>
                  <a:pt x="993" y="706"/>
                  <a:pt x="1026" y="692"/>
                  <a:pt x="1019" y="673"/>
                </a:cubicBezTo>
                <a:cubicBezTo>
                  <a:pt x="1014" y="670"/>
                  <a:pt x="1009" y="674"/>
                  <a:pt x="1003" y="670"/>
                </a:cubicBezTo>
                <a:cubicBezTo>
                  <a:pt x="971" y="682"/>
                  <a:pt x="933" y="698"/>
                  <a:pt x="902" y="715"/>
                </a:cubicBezTo>
                <a:cubicBezTo>
                  <a:pt x="903" y="718"/>
                  <a:pt x="902" y="720"/>
                  <a:pt x="900" y="722"/>
                </a:cubicBezTo>
                <a:cubicBezTo>
                  <a:pt x="893" y="725"/>
                  <a:pt x="885" y="727"/>
                  <a:pt x="884" y="736"/>
                </a:cubicBezTo>
                <a:cubicBezTo>
                  <a:pt x="901" y="741"/>
                  <a:pt x="911" y="750"/>
                  <a:pt x="926" y="759"/>
                </a:cubicBezTo>
                <a:cubicBezTo>
                  <a:pt x="931" y="768"/>
                  <a:pt x="933" y="778"/>
                  <a:pt x="941" y="784"/>
                </a:cubicBezTo>
                <a:cubicBezTo>
                  <a:pt x="952" y="762"/>
                  <a:pt x="963" y="737"/>
                  <a:pt x="982" y="718"/>
                </a:cubicBezTo>
                <a:close/>
                <a:moveTo>
                  <a:pt x="647" y="839"/>
                </a:moveTo>
                <a:cubicBezTo>
                  <a:pt x="652" y="876"/>
                  <a:pt x="657" y="917"/>
                  <a:pt x="679" y="941"/>
                </a:cubicBezTo>
                <a:cubicBezTo>
                  <a:pt x="703" y="966"/>
                  <a:pt x="749" y="994"/>
                  <a:pt x="775" y="959"/>
                </a:cubicBezTo>
                <a:cubicBezTo>
                  <a:pt x="781" y="938"/>
                  <a:pt x="782" y="911"/>
                  <a:pt x="779" y="893"/>
                </a:cubicBezTo>
                <a:cubicBezTo>
                  <a:pt x="756" y="900"/>
                  <a:pt x="749" y="916"/>
                  <a:pt x="721" y="918"/>
                </a:cubicBezTo>
                <a:cubicBezTo>
                  <a:pt x="699" y="912"/>
                  <a:pt x="692" y="889"/>
                  <a:pt x="684" y="871"/>
                </a:cubicBezTo>
                <a:cubicBezTo>
                  <a:pt x="679" y="857"/>
                  <a:pt x="670" y="850"/>
                  <a:pt x="679" y="842"/>
                </a:cubicBezTo>
                <a:cubicBezTo>
                  <a:pt x="695" y="852"/>
                  <a:pt x="719" y="847"/>
                  <a:pt x="737" y="839"/>
                </a:cubicBezTo>
                <a:cubicBezTo>
                  <a:pt x="727" y="813"/>
                  <a:pt x="711" y="790"/>
                  <a:pt x="683" y="786"/>
                </a:cubicBezTo>
                <a:cubicBezTo>
                  <a:pt x="666" y="793"/>
                  <a:pt x="656" y="807"/>
                  <a:pt x="650" y="825"/>
                </a:cubicBezTo>
                <a:cubicBezTo>
                  <a:pt x="652" y="826"/>
                  <a:pt x="654" y="829"/>
                  <a:pt x="653" y="834"/>
                </a:cubicBezTo>
                <a:cubicBezTo>
                  <a:pt x="652" y="836"/>
                  <a:pt x="650" y="838"/>
                  <a:pt x="647" y="839"/>
                </a:cubicBezTo>
                <a:close/>
                <a:moveTo>
                  <a:pt x="729" y="784"/>
                </a:moveTo>
                <a:cubicBezTo>
                  <a:pt x="723" y="786"/>
                  <a:pt x="719" y="784"/>
                  <a:pt x="713" y="789"/>
                </a:cubicBezTo>
                <a:cubicBezTo>
                  <a:pt x="743" y="807"/>
                  <a:pt x="759" y="853"/>
                  <a:pt x="749" y="896"/>
                </a:cubicBezTo>
                <a:cubicBezTo>
                  <a:pt x="761" y="891"/>
                  <a:pt x="770" y="884"/>
                  <a:pt x="778" y="876"/>
                </a:cubicBezTo>
                <a:cubicBezTo>
                  <a:pt x="771" y="839"/>
                  <a:pt x="753" y="807"/>
                  <a:pt x="729" y="784"/>
                </a:cubicBezTo>
                <a:close/>
                <a:moveTo>
                  <a:pt x="722" y="907"/>
                </a:moveTo>
                <a:cubicBezTo>
                  <a:pt x="743" y="907"/>
                  <a:pt x="746" y="865"/>
                  <a:pt x="739" y="849"/>
                </a:cubicBezTo>
                <a:cubicBezTo>
                  <a:pt x="728" y="858"/>
                  <a:pt x="706" y="859"/>
                  <a:pt x="689" y="860"/>
                </a:cubicBezTo>
                <a:cubicBezTo>
                  <a:pt x="698" y="871"/>
                  <a:pt x="704" y="907"/>
                  <a:pt x="722" y="907"/>
                </a:cubicBezTo>
                <a:close/>
                <a:moveTo>
                  <a:pt x="559" y="207"/>
                </a:moveTo>
                <a:cubicBezTo>
                  <a:pt x="556" y="201"/>
                  <a:pt x="556" y="192"/>
                  <a:pt x="554" y="187"/>
                </a:cubicBezTo>
                <a:cubicBezTo>
                  <a:pt x="550" y="191"/>
                  <a:pt x="548" y="196"/>
                  <a:pt x="547" y="202"/>
                </a:cubicBezTo>
                <a:cubicBezTo>
                  <a:pt x="553" y="206"/>
                  <a:pt x="559" y="209"/>
                  <a:pt x="559" y="218"/>
                </a:cubicBezTo>
                <a:cubicBezTo>
                  <a:pt x="590" y="233"/>
                  <a:pt x="669" y="247"/>
                  <a:pt x="674" y="197"/>
                </a:cubicBezTo>
                <a:cubicBezTo>
                  <a:pt x="653" y="230"/>
                  <a:pt x="590" y="229"/>
                  <a:pt x="559" y="207"/>
                </a:cubicBezTo>
                <a:close/>
                <a:moveTo>
                  <a:pt x="656" y="171"/>
                </a:moveTo>
                <a:cubicBezTo>
                  <a:pt x="654" y="167"/>
                  <a:pt x="651" y="165"/>
                  <a:pt x="648" y="162"/>
                </a:cubicBezTo>
                <a:cubicBezTo>
                  <a:pt x="622" y="153"/>
                  <a:pt x="542" y="156"/>
                  <a:pt x="572" y="203"/>
                </a:cubicBezTo>
                <a:cubicBezTo>
                  <a:pt x="595" y="219"/>
                  <a:pt x="668" y="220"/>
                  <a:pt x="666" y="182"/>
                </a:cubicBezTo>
                <a:cubicBezTo>
                  <a:pt x="661" y="179"/>
                  <a:pt x="658" y="174"/>
                  <a:pt x="653" y="170"/>
                </a:cubicBezTo>
                <a:cubicBezTo>
                  <a:pt x="655" y="170"/>
                  <a:pt x="655" y="171"/>
                  <a:pt x="656" y="171"/>
                </a:cubicBezTo>
                <a:close/>
                <a:moveTo>
                  <a:pt x="536" y="206"/>
                </a:moveTo>
                <a:cubicBezTo>
                  <a:pt x="519" y="211"/>
                  <a:pt x="503" y="217"/>
                  <a:pt x="491" y="225"/>
                </a:cubicBezTo>
                <a:cubicBezTo>
                  <a:pt x="484" y="226"/>
                  <a:pt x="478" y="229"/>
                  <a:pt x="473" y="232"/>
                </a:cubicBezTo>
                <a:cubicBezTo>
                  <a:pt x="439" y="242"/>
                  <a:pt x="413" y="261"/>
                  <a:pt x="382" y="273"/>
                </a:cubicBezTo>
                <a:cubicBezTo>
                  <a:pt x="353" y="278"/>
                  <a:pt x="341" y="299"/>
                  <a:pt x="317" y="308"/>
                </a:cubicBezTo>
                <a:cubicBezTo>
                  <a:pt x="303" y="324"/>
                  <a:pt x="279" y="330"/>
                  <a:pt x="262" y="342"/>
                </a:cubicBezTo>
                <a:cubicBezTo>
                  <a:pt x="236" y="360"/>
                  <a:pt x="211" y="385"/>
                  <a:pt x="181" y="396"/>
                </a:cubicBezTo>
                <a:cubicBezTo>
                  <a:pt x="177" y="396"/>
                  <a:pt x="177" y="396"/>
                  <a:pt x="174" y="395"/>
                </a:cubicBezTo>
                <a:cubicBezTo>
                  <a:pt x="159" y="405"/>
                  <a:pt x="157" y="423"/>
                  <a:pt x="154" y="443"/>
                </a:cubicBezTo>
                <a:cubicBezTo>
                  <a:pt x="163" y="445"/>
                  <a:pt x="166" y="447"/>
                  <a:pt x="174" y="451"/>
                </a:cubicBezTo>
                <a:cubicBezTo>
                  <a:pt x="178" y="438"/>
                  <a:pt x="175" y="421"/>
                  <a:pt x="180" y="410"/>
                </a:cubicBezTo>
                <a:cubicBezTo>
                  <a:pt x="188" y="407"/>
                  <a:pt x="190" y="401"/>
                  <a:pt x="198" y="396"/>
                </a:cubicBezTo>
                <a:cubicBezTo>
                  <a:pt x="203" y="394"/>
                  <a:pt x="209" y="394"/>
                  <a:pt x="215" y="392"/>
                </a:cubicBezTo>
                <a:cubicBezTo>
                  <a:pt x="219" y="390"/>
                  <a:pt x="223" y="385"/>
                  <a:pt x="227" y="383"/>
                </a:cubicBezTo>
                <a:cubicBezTo>
                  <a:pt x="261" y="365"/>
                  <a:pt x="298" y="348"/>
                  <a:pt x="326" y="326"/>
                </a:cubicBezTo>
                <a:cubicBezTo>
                  <a:pt x="330" y="324"/>
                  <a:pt x="333" y="321"/>
                  <a:pt x="338" y="321"/>
                </a:cubicBezTo>
                <a:cubicBezTo>
                  <a:pt x="397" y="277"/>
                  <a:pt x="469" y="246"/>
                  <a:pt x="538" y="212"/>
                </a:cubicBezTo>
                <a:cubicBezTo>
                  <a:pt x="538" y="212"/>
                  <a:pt x="539" y="212"/>
                  <a:pt x="539" y="211"/>
                </a:cubicBezTo>
                <a:cubicBezTo>
                  <a:pt x="535" y="212"/>
                  <a:pt x="537" y="208"/>
                  <a:pt x="536" y="206"/>
                </a:cubicBezTo>
                <a:close/>
                <a:moveTo>
                  <a:pt x="336" y="454"/>
                </a:moveTo>
                <a:cubicBezTo>
                  <a:pt x="336" y="453"/>
                  <a:pt x="336" y="452"/>
                  <a:pt x="336" y="451"/>
                </a:cubicBezTo>
                <a:cubicBezTo>
                  <a:pt x="289" y="433"/>
                  <a:pt x="248" y="418"/>
                  <a:pt x="195" y="413"/>
                </a:cubicBezTo>
                <a:cubicBezTo>
                  <a:pt x="185" y="422"/>
                  <a:pt x="184" y="440"/>
                  <a:pt x="181" y="456"/>
                </a:cubicBezTo>
                <a:cubicBezTo>
                  <a:pt x="201" y="464"/>
                  <a:pt x="212" y="488"/>
                  <a:pt x="201" y="511"/>
                </a:cubicBezTo>
                <a:cubicBezTo>
                  <a:pt x="198" y="519"/>
                  <a:pt x="189" y="522"/>
                  <a:pt x="185" y="528"/>
                </a:cubicBezTo>
                <a:cubicBezTo>
                  <a:pt x="217" y="554"/>
                  <a:pt x="214" y="615"/>
                  <a:pt x="227" y="656"/>
                </a:cubicBezTo>
                <a:cubicBezTo>
                  <a:pt x="251" y="576"/>
                  <a:pt x="288" y="509"/>
                  <a:pt x="336" y="454"/>
                </a:cubicBezTo>
                <a:close/>
                <a:moveTo>
                  <a:pt x="214" y="642"/>
                </a:moveTo>
                <a:cubicBezTo>
                  <a:pt x="209" y="619"/>
                  <a:pt x="205" y="588"/>
                  <a:pt x="199" y="570"/>
                </a:cubicBezTo>
                <a:cubicBezTo>
                  <a:pt x="193" y="550"/>
                  <a:pt x="180" y="526"/>
                  <a:pt x="159" y="536"/>
                </a:cubicBezTo>
                <a:cubicBezTo>
                  <a:pt x="157" y="565"/>
                  <a:pt x="170" y="592"/>
                  <a:pt x="160" y="614"/>
                </a:cubicBezTo>
                <a:cubicBezTo>
                  <a:pt x="154" y="587"/>
                  <a:pt x="157" y="565"/>
                  <a:pt x="148" y="538"/>
                </a:cubicBezTo>
                <a:cubicBezTo>
                  <a:pt x="143" y="559"/>
                  <a:pt x="149" y="592"/>
                  <a:pt x="140" y="608"/>
                </a:cubicBezTo>
                <a:cubicBezTo>
                  <a:pt x="138" y="590"/>
                  <a:pt x="137" y="580"/>
                  <a:pt x="138" y="565"/>
                </a:cubicBezTo>
                <a:cubicBezTo>
                  <a:pt x="138" y="549"/>
                  <a:pt x="145" y="531"/>
                  <a:pt x="130" y="531"/>
                </a:cubicBezTo>
                <a:cubicBezTo>
                  <a:pt x="122" y="542"/>
                  <a:pt x="118" y="558"/>
                  <a:pt x="109" y="568"/>
                </a:cubicBezTo>
                <a:cubicBezTo>
                  <a:pt x="106" y="551"/>
                  <a:pt x="117" y="546"/>
                  <a:pt x="119" y="531"/>
                </a:cubicBezTo>
                <a:cubicBezTo>
                  <a:pt x="72" y="568"/>
                  <a:pt x="74" y="653"/>
                  <a:pt x="44" y="708"/>
                </a:cubicBezTo>
                <a:cubicBezTo>
                  <a:pt x="60" y="719"/>
                  <a:pt x="67" y="746"/>
                  <a:pt x="87" y="749"/>
                </a:cubicBezTo>
                <a:cubicBezTo>
                  <a:pt x="95" y="706"/>
                  <a:pt x="94" y="653"/>
                  <a:pt x="104" y="612"/>
                </a:cubicBezTo>
                <a:cubicBezTo>
                  <a:pt x="106" y="605"/>
                  <a:pt x="107" y="591"/>
                  <a:pt x="117" y="591"/>
                </a:cubicBezTo>
                <a:cubicBezTo>
                  <a:pt x="103" y="643"/>
                  <a:pt x="100" y="686"/>
                  <a:pt x="99" y="736"/>
                </a:cubicBezTo>
                <a:cubicBezTo>
                  <a:pt x="93" y="741"/>
                  <a:pt x="94" y="757"/>
                  <a:pt x="103" y="758"/>
                </a:cubicBezTo>
                <a:cubicBezTo>
                  <a:pt x="107" y="737"/>
                  <a:pt x="107" y="713"/>
                  <a:pt x="115" y="694"/>
                </a:cubicBezTo>
                <a:cubicBezTo>
                  <a:pt x="119" y="715"/>
                  <a:pt x="109" y="745"/>
                  <a:pt x="113" y="763"/>
                </a:cubicBezTo>
                <a:cubicBezTo>
                  <a:pt x="117" y="762"/>
                  <a:pt x="118" y="765"/>
                  <a:pt x="123" y="764"/>
                </a:cubicBezTo>
                <a:cubicBezTo>
                  <a:pt x="126" y="750"/>
                  <a:pt x="121" y="726"/>
                  <a:pt x="128" y="717"/>
                </a:cubicBezTo>
                <a:cubicBezTo>
                  <a:pt x="129" y="731"/>
                  <a:pt x="131" y="751"/>
                  <a:pt x="132" y="766"/>
                </a:cubicBezTo>
                <a:cubicBezTo>
                  <a:pt x="138" y="768"/>
                  <a:pt x="157" y="774"/>
                  <a:pt x="168" y="768"/>
                </a:cubicBezTo>
                <a:cubicBezTo>
                  <a:pt x="173" y="746"/>
                  <a:pt x="163" y="722"/>
                  <a:pt x="169" y="704"/>
                </a:cubicBezTo>
                <a:cubicBezTo>
                  <a:pt x="172" y="723"/>
                  <a:pt x="177" y="746"/>
                  <a:pt x="178" y="766"/>
                </a:cubicBezTo>
                <a:cubicBezTo>
                  <a:pt x="194" y="763"/>
                  <a:pt x="202" y="752"/>
                  <a:pt x="212" y="743"/>
                </a:cubicBezTo>
                <a:cubicBezTo>
                  <a:pt x="212" y="733"/>
                  <a:pt x="215" y="728"/>
                  <a:pt x="209" y="725"/>
                </a:cubicBezTo>
                <a:cubicBezTo>
                  <a:pt x="210" y="723"/>
                  <a:pt x="212" y="720"/>
                  <a:pt x="211" y="715"/>
                </a:cubicBezTo>
                <a:cubicBezTo>
                  <a:pt x="202" y="679"/>
                  <a:pt x="192" y="636"/>
                  <a:pt x="185" y="601"/>
                </a:cubicBezTo>
                <a:cubicBezTo>
                  <a:pt x="184" y="596"/>
                  <a:pt x="176" y="589"/>
                  <a:pt x="186" y="585"/>
                </a:cubicBezTo>
                <a:cubicBezTo>
                  <a:pt x="196" y="597"/>
                  <a:pt x="195" y="615"/>
                  <a:pt x="198" y="631"/>
                </a:cubicBezTo>
                <a:cubicBezTo>
                  <a:pt x="203" y="662"/>
                  <a:pt x="216" y="692"/>
                  <a:pt x="222" y="717"/>
                </a:cubicBezTo>
                <a:cubicBezTo>
                  <a:pt x="225" y="714"/>
                  <a:pt x="230" y="713"/>
                  <a:pt x="232" y="710"/>
                </a:cubicBezTo>
                <a:cubicBezTo>
                  <a:pt x="228" y="692"/>
                  <a:pt x="218" y="662"/>
                  <a:pt x="214" y="642"/>
                </a:cubicBezTo>
                <a:close/>
                <a:moveTo>
                  <a:pt x="171" y="519"/>
                </a:moveTo>
                <a:cubicBezTo>
                  <a:pt x="178" y="524"/>
                  <a:pt x="196" y="507"/>
                  <a:pt x="193" y="495"/>
                </a:cubicBezTo>
                <a:cubicBezTo>
                  <a:pt x="186" y="503"/>
                  <a:pt x="180" y="512"/>
                  <a:pt x="171" y="519"/>
                </a:cubicBezTo>
                <a:close/>
                <a:moveTo>
                  <a:pt x="191" y="477"/>
                </a:moveTo>
                <a:cubicBezTo>
                  <a:pt x="188" y="476"/>
                  <a:pt x="189" y="470"/>
                  <a:pt x="184" y="471"/>
                </a:cubicBezTo>
                <a:cubicBezTo>
                  <a:pt x="181" y="497"/>
                  <a:pt x="156" y="509"/>
                  <a:pt x="128" y="514"/>
                </a:cubicBezTo>
                <a:cubicBezTo>
                  <a:pt x="154" y="539"/>
                  <a:pt x="182" y="500"/>
                  <a:pt x="191" y="477"/>
                </a:cubicBezTo>
                <a:close/>
                <a:moveTo>
                  <a:pt x="130" y="502"/>
                </a:moveTo>
                <a:cubicBezTo>
                  <a:pt x="150" y="502"/>
                  <a:pt x="185" y="484"/>
                  <a:pt x="168" y="464"/>
                </a:cubicBezTo>
                <a:cubicBezTo>
                  <a:pt x="155" y="478"/>
                  <a:pt x="138" y="488"/>
                  <a:pt x="120" y="497"/>
                </a:cubicBezTo>
                <a:cubicBezTo>
                  <a:pt x="120" y="503"/>
                  <a:pt x="127" y="502"/>
                  <a:pt x="130" y="502"/>
                </a:cubicBezTo>
                <a:close/>
                <a:moveTo>
                  <a:pt x="145" y="455"/>
                </a:moveTo>
                <a:cubicBezTo>
                  <a:pt x="125" y="458"/>
                  <a:pt x="116" y="475"/>
                  <a:pt x="119" y="489"/>
                </a:cubicBezTo>
                <a:cubicBezTo>
                  <a:pt x="135" y="483"/>
                  <a:pt x="144" y="471"/>
                  <a:pt x="156" y="462"/>
                </a:cubicBezTo>
                <a:cubicBezTo>
                  <a:pt x="155" y="461"/>
                  <a:pt x="156" y="460"/>
                  <a:pt x="156" y="458"/>
                </a:cubicBezTo>
                <a:cubicBezTo>
                  <a:pt x="151" y="459"/>
                  <a:pt x="150" y="456"/>
                  <a:pt x="145" y="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87625" y="4739240"/>
            <a:ext cx="1422398" cy="1209597"/>
            <a:chOff x="4735513" y="1379538"/>
            <a:chExt cx="976313" cy="830263"/>
          </a:xfrm>
        </p:grpSpPr>
        <p:sp>
          <p:nvSpPr>
            <p:cNvPr id="10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3833811" y="5059878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设计。请在此处填入你需要的内容。请在此处填入你需要的内容。请在此处填入你需要的内容</a:t>
            </a:r>
            <a:r>
              <a:rPr lang="en-US" altLang="zh-CN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7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/>
          <p:nvPr/>
        </p:nvSpPr>
        <p:spPr bwMode="auto">
          <a:xfrm>
            <a:off x="1662394" y="3993049"/>
            <a:ext cx="2230438" cy="1344612"/>
          </a:xfrm>
          <a:custGeom>
            <a:avLst/>
            <a:gdLst>
              <a:gd name="T0" fmla="*/ 0 w 21600"/>
              <a:gd name="T1" fmla="*/ 0 h 21600"/>
              <a:gd name="T2" fmla="*/ 2230438 w 21600"/>
              <a:gd name="T3" fmla="*/ 0 h 21600"/>
              <a:gd name="T4" fmla="*/ 2230438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AutoShape 7"/>
          <p:cNvSpPr/>
          <p:nvPr/>
        </p:nvSpPr>
        <p:spPr bwMode="auto">
          <a:xfrm>
            <a:off x="3892832" y="3612101"/>
            <a:ext cx="2230438" cy="1344612"/>
          </a:xfrm>
          <a:custGeom>
            <a:avLst/>
            <a:gdLst>
              <a:gd name="T0" fmla="*/ 0 w 21600"/>
              <a:gd name="T1" fmla="*/ 0 h 21600"/>
              <a:gd name="T2" fmla="*/ 2230438 w 21600"/>
              <a:gd name="T3" fmla="*/ 0 h 21600"/>
              <a:gd name="T4" fmla="*/ 2230438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 bwMode="auto">
          <a:xfrm>
            <a:off x="6123270" y="3231153"/>
            <a:ext cx="2230438" cy="1344612"/>
          </a:xfrm>
          <a:custGeom>
            <a:avLst/>
            <a:gdLst>
              <a:gd name="T0" fmla="*/ 0 w 21600"/>
              <a:gd name="T1" fmla="*/ 0 h 21600"/>
              <a:gd name="T2" fmla="*/ 2230438 w 21600"/>
              <a:gd name="T3" fmla="*/ 0 h 21600"/>
              <a:gd name="T4" fmla="*/ 2230438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AutoShape 7"/>
          <p:cNvSpPr/>
          <p:nvPr/>
        </p:nvSpPr>
        <p:spPr bwMode="auto">
          <a:xfrm>
            <a:off x="8353708" y="2850205"/>
            <a:ext cx="2230438" cy="1344612"/>
          </a:xfrm>
          <a:custGeom>
            <a:avLst/>
            <a:gdLst>
              <a:gd name="T0" fmla="*/ 0 w 21600"/>
              <a:gd name="T1" fmla="*/ 0 h 21600"/>
              <a:gd name="T2" fmla="*/ 2230438 w 21600"/>
              <a:gd name="T3" fmla="*/ 0 h 21600"/>
              <a:gd name="T4" fmla="*/ 2230438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58297" y="2964426"/>
            <a:ext cx="1755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标题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0532" y="2506848"/>
            <a:ext cx="174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517905" y="2215490"/>
            <a:ext cx="1731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783961" y="1710890"/>
            <a:ext cx="172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风，优质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设计。请在此处填入你需要的内容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139606" y="715919"/>
            <a:ext cx="246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8"/>
          <p:cNvSpPr>
            <a:spLocks noEditPoints="1"/>
          </p:cNvSpPr>
          <p:nvPr/>
        </p:nvSpPr>
        <p:spPr bwMode="auto">
          <a:xfrm>
            <a:off x="9906283" y="4575765"/>
            <a:ext cx="1355726" cy="1990778"/>
          </a:xfrm>
          <a:custGeom>
            <a:avLst/>
            <a:gdLst>
              <a:gd name="T0" fmla="*/ 876 w 1162"/>
              <a:gd name="T1" fmla="*/ 780 h 1705"/>
              <a:gd name="T2" fmla="*/ 589 w 1162"/>
              <a:gd name="T3" fmla="*/ 630 h 1705"/>
              <a:gd name="T4" fmla="*/ 936 w 1162"/>
              <a:gd name="T5" fmla="*/ 1451 h 1705"/>
              <a:gd name="T6" fmla="*/ 817 w 1162"/>
              <a:gd name="T7" fmla="*/ 1551 h 1705"/>
              <a:gd name="T8" fmla="*/ 428 w 1162"/>
              <a:gd name="T9" fmla="*/ 1341 h 1705"/>
              <a:gd name="T10" fmla="*/ 150 w 1162"/>
              <a:gd name="T11" fmla="*/ 1482 h 1705"/>
              <a:gd name="T12" fmla="*/ 46 w 1162"/>
              <a:gd name="T13" fmla="*/ 1535 h 1705"/>
              <a:gd name="T14" fmla="*/ 165 w 1162"/>
              <a:gd name="T15" fmla="*/ 1195 h 1705"/>
              <a:gd name="T16" fmla="*/ 431 w 1162"/>
              <a:gd name="T17" fmla="*/ 668 h 1705"/>
              <a:gd name="T18" fmla="*/ 459 w 1162"/>
              <a:gd name="T19" fmla="*/ 417 h 1705"/>
              <a:gd name="T20" fmla="*/ 549 w 1162"/>
              <a:gd name="T21" fmla="*/ 301 h 1705"/>
              <a:gd name="T22" fmla="*/ 729 w 1162"/>
              <a:gd name="T23" fmla="*/ 496 h 1705"/>
              <a:gd name="T24" fmla="*/ 1087 w 1162"/>
              <a:gd name="T25" fmla="*/ 646 h 1705"/>
              <a:gd name="T26" fmla="*/ 1086 w 1162"/>
              <a:gd name="T27" fmla="*/ 706 h 1705"/>
              <a:gd name="T28" fmla="*/ 562 w 1162"/>
              <a:gd name="T29" fmla="*/ 300 h 1705"/>
              <a:gd name="T30" fmla="*/ 197 w 1162"/>
              <a:gd name="T31" fmla="*/ 183 h 1705"/>
              <a:gd name="T32" fmla="*/ 373 w 1162"/>
              <a:gd name="T33" fmla="*/ 175 h 1705"/>
              <a:gd name="T34" fmla="*/ 519 w 1162"/>
              <a:gd name="T35" fmla="*/ 458 h 1705"/>
              <a:gd name="T36" fmla="*/ 552 w 1162"/>
              <a:gd name="T37" fmla="*/ 421 h 1705"/>
              <a:gd name="T38" fmla="*/ 468 w 1162"/>
              <a:gd name="T39" fmla="*/ 475 h 1705"/>
              <a:gd name="T40" fmla="*/ 495 w 1162"/>
              <a:gd name="T41" fmla="*/ 455 h 1705"/>
              <a:gd name="T42" fmla="*/ 544 w 1162"/>
              <a:gd name="T43" fmla="*/ 548 h 1705"/>
              <a:gd name="T44" fmla="*/ 609 w 1162"/>
              <a:gd name="T45" fmla="*/ 735 h 1705"/>
              <a:gd name="T46" fmla="*/ 723 w 1162"/>
              <a:gd name="T47" fmla="*/ 508 h 1705"/>
              <a:gd name="T48" fmla="*/ 535 w 1162"/>
              <a:gd name="T49" fmla="*/ 557 h 1705"/>
              <a:gd name="T50" fmla="*/ 1014 w 1162"/>
              <a:gd name="T51" fmla="*/ 586 h 1705"/>
              <a:gd name="T52" fmla="*/ 773 w 1162"/>
              <a:gd name="T53" fmla="*/ 701 h 1705"/>
              <a:gd name="T54" fmla="*/ 396 w 1162"/>
              <a:gd name="T55" fmla="*/ 627 h 1705"/>
              <a:gd name="T56" fmla="*/ 438 w 1162"/>
              <a:gd name="T57" fmla="*/ 625 h 1705"/>
              <a:gd name="T58" fmla="*/ 765 w 1162"/>
              <a:gd name="T59" fmla="*/ 828 h 1705"/>
              <a:gd name="T60" fmla="*/ 400 w 1162"/>
              <a:gd name="T61" fmla="*/ 652 h 1705"/>
              <a:gd name="T62" fmla="*/ 1093 w 1162"/>
              <a:gd name="T63" fmla="*/ 717 h 1705"/>
              <a:gd name="T64" fmla="*/ 524 w 1162"/>
              <a:gd name="T65" fmla="*/ 719 h 1705"/>
              <a:gd name="T66" fmla="*/ 483 w 1162"/>
              <a:gd name="T67" fmla="*/ 727 h 1705"/>
              <a:gd name="T68" fmla="*/ 484 w 1162"/>
              <a:gd name="T69" fmla="*/ 729 h 1705"/>
              <a:gd name="T70" fmla="*/ 438 w 1162"/>
              <a:gd name="T71" fmla="*/ 888 h 1705"/>
              <a:gd name="T72" fmla="*/ 684 w 1162"/>
              <a:gd name="T73" fmla="*/ 1266 h 1705"/>
              <a:gd name="T74" fmla="*/ 121 w 1162"/>
              <a:gd name="T75" fmla="*/ 1359 h 1705"/>
              <a:gd name="T76" fmla="*/ 284 w 1162"/>
              <a:gd name="T77" fmla="*/ 994 h 1705"/>
              <a:gd name="T78" fmla="*/ 133 w 1162"/>
              <a:gd name="T79" fmla="*/ 1471 h 1705"/>
              <a:gd name="T80" fmla="*/ 599 w 1162"/>
              <a:gd name="T81" fmla="*/ 892 h 1705"/>
              <a:gd name="T82" fmla="*/ 663 w 1162"/>
              <a:gd name="T83" fmla="*/ 990 h 1705"/>
              <a:gd name="T84" fmla="*/ 842 w 1162"/>
              <a:gd name="T85" fmla="*/ 1459 h 1705"/>
              <a:gd name="T86" fmla="*/ 936 w 1162"/>
              <a:gd name="T87" fmla="*/ 778 h 1705"/>
              <a:gd name="T88" fmla="*/ 952 w 1162"/>
              <a:gd name="T89" fmla="*/ 812 h 1705"/>
              <a:gd name="T90" fmla="*/ 1015 w 1162"/>
              <a:gd name="T91" fmla="*/ 855 h 1705"/>
              <a:gd name="T92" fmla="*/ 1060 w 1162"/>
              <a:gd name="T93" fmla="*/ 877 h 1705"/>
              <a:gd name="T94" fmla="*/ 1074 w 1162"/>
              <a:gd name="T95" fmla="*/ 853 h 1705"/>
              <a:gd name="T96" fmla="*/ 400 w 1162"/>
              <a:gd name="T97" fmla="*/ 1264 h 1705"/>
              <a:gd name="T98" fmla="*/ 558 w 1162"/>
              <a:gd name="T99" fmla="*/ 1263 h 1705"/>
              <a:gd name="T100" fmla="*/ 354 w 1162"/>
              <a:gd name="T101" fmla="*/ 1287 h 1705"/>
              <a:gd name="T102" fmla="*/ 488 w 1162"/>
              <a:gd name="T103" fmla="*/ 1306 h 1705"/>
              <a:gd name="T104" fmla="*/ 414 w 1162"/>
              <a:gd name="T105" fmla="*/ 1329 h 1705"/>
              <a:gd name="T106" fmla="*/ 23 w 1162"/>
              <a:gd name="T107" fmla="*/ 1457 h 1705"/>
              <a:gd name="T108" fmla="*/ 879 w 1162"/>
              <a:gd name="T109" fmla="*/ 1460 h 1705"/>
              <a:gd name="T110" fmla="*/ 136 w 1162"/>
              <a:gd name="T111" fmla="*/ 1483 h 1705"/>
              <a:gd name="T112" fmla="*/ 52 w 1162"/>
              <a:gd name="T113" fmla="*/ 1491 h 1705"/>
              <a:gd name="T114" fmla="*/ 840 w 1162"/>
              <a:gd name="T115" fmla="*/ 1555 h 1705"/>
              <a:gd name="T116" fmla="*/ 892 w 1162"/>
              <a:gd name="T117" fmla="*/ 1659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2" h="1705">
                <a:moveTo>
                  <a:pt x="1146" y="846"/>
                </a:moveTo>
                <a:cubicBezTo>
                  <a:pt x="1137" y="850"/>
                  <a:pt x="1128" y="848"/>
                  <a:pt x="1122" y="854"/>
                </a:cubicBezTo>
                <a:cubicBezTo>
                  <a:pt x="1117" y="858"/>
                  <a:pt x="1114" y="867"/>
                  <a:pt x="1105" y="868"/>
                </a:cubicBezTo>
                <a:cubicBezTo>
                  <a:pt x="1099" y="868"/>
                  <a:pt x="1091" y="865"/>
                  <a:pt x="1086" y="860"/>
                </a:cubicBezTo>
                <a:cubicBezTo>
                  <a:pt x="1086" y="862"/>
                  <a:pt x="1082" y="860"/>
                  <a:pt x="1082" y="862"/>
                </a:cubicBezTo>
                <a:cubicBezTo>
                  <a:pt x="1081" y="875"/>
                  <a:pt x="1070" y="886"/>
                  <a:pt x="1055" y="888"/>
                </a:cubicBezTo>
                <a:cubicBezTo>
                  <a:pt x="1048" y="886"/>
                  <a:pt x="1043" y="881"/>
                  <a:pt x="1043" y="872"/>
                </a:cubicBezTo>
                <a:cubicBezTo>
                  <a:pt x="1038" y="871"/>
                  <a:pt x="1030" y="870"/>
                  <a:pt x="1027" y="865"/>
                </a:cubicBezTo>
                <a:cubicBezTo>
                  <a:pt x="1014" y="876"/>
                  <a:pt x="998" y="866"/>
                  <a:pt x="997" y="849"/>
                </a:cubicBezTo>
                <a:cubicBezTo>
                  <a:pt x="989" y="842"/>
                  <a:pt x="982" y="834"/>
                  <a:pt x="973" y="828"/>
                </a:cubicBezTo>
                <a:cubicBezTo>
                  <a:pt x="960" y="839"/>
                  <a:pt x="948" y="826"/>
                  <a:pt x="942" y="817"/>
                </a:cubicBezTo>
                <a:cubicBezTo>
                  <a:pt x="928" y="822"/>
                  <a:pt x="910" y="826"/>
                  <a:pt x="897" y="818"/>
                </a:cubicBezTo>
                <a:cubicBezTo>
                  <a:pt x="891" y="806"/>
                  <a:pt x="881" y="798"/>
                  <a:pt x="873" y="789"/>
                </a:cubicBezTo>
                <a:cubicBezTo>
                  <a:pt x="873" y="786"/>
                  <a:pt x="874" y="782"/>
                  <a:pt x="876" y="780"/>
                </a:cubicBezTo>
                <a:cubicBezTo>
                  <a:pt x="852" y="763"/>
                  <a:pt x="828" y="743"/>
                  <a:pt x="805" y="723"/>
                </a:cubicBezTo>
                <a:cubicBezTo>
                  <a:pt x="799" y="729"/>
                  <a:pt x="793" y="738"/>
                  <a:pt x="781" y="734"/>
                </a:cubicBezTo>
                <a:cubicBezTo>
                  <a:pt x="775" y="729"/>
                  <a:pt x="773" y="721"/>
                  <a:pt x="766" y="717"/>
                </a:cubicBezTo>
                <a:cubicBezTo>
                  <a:pt x="747" y="680"/>
                  <a:pt x="701" y="661"/>
                  <a:pt x="660" y="642"/>
                </a:cubicBezTo>
                <a:cubicBezTo>
                  <a:pt x="650" y="644"/>
                  <a:pt x="642" y="637"/>
                  <a:pt x="630" y="637"/>
                </a:cubicBezTo>
                <a:cubicBezTo>
                  <a:pt x="647" y="662"/>
                  <a:pt x="674" y="687"/>
                  <a:pt x="693" y="714"/>
                </a:cubicBezTo>
                <a:cubicBezTo>
                  <a:pt x="695" y="715"/>
                  <a:pt x="696" y="717"/>
                  <a:pt x="699" y="717"/>
                </a:cubicBezTo>
                <a:cubicBezTo>
                  <a:pt x="719" y="751"/>
                  <a:pt x="744" y="780"/>
                  <a:pt x="765" y="814"/>
                </a:cubicBezTo>
                <a:cubicBezTo>
                  <a:pt x="803" y="807"/>
                  <a:pt x="830" y="842"/>
                  <a:pt x="804" y="864"/>
                </a:cubicBezTo>
                <a:cubicBezTo>
                  <a:pt x="824" y="881"/>
                  <a:pt x="792" y="910"/>
                  <a:pt x="779" y="884"/>
                </a:cubicBezTo>
                <a:cubicBezTo>
                  <a:pt x="762" y="892"/>
                  <a:pt x="735" y="888"/>
                  <a:pt x="729" y="871"/>
                </a:cubicBezTo>
                <a:cubicBezTo>
                  <a:pt x="726" y="863"/>
                  <a:pt x="735" y="858"/>
                  <a:pt x="734" y="846"/>
                </a:cubicBezTo>
                <a:cubicBezTo>
                  <a:pt x="737" y="840"/>
                  <a:pt x="742" y="835"/>
                  <a:pt x="747" y="831"/>
                </a:cubicBezTo>
                <a:cubicBezTo>
                  <a:pt x="699" y="760"/>
                  <a:pt x="647" y="692"/>
                  <a:pt x="589" y="630"/>
                </a:cubicBezTo>
                <a:cubicBezTo>
                  <a:pt x="575" y="631"/>
                  <a:pt x="554" y="627"/>
                  <a:pt x="538" y="632"/>
                </a:cubicBezTo>
                <a:cubicBezTo>
                  <a:pt x="542" y="640"/>
                  <a:pt x="540" y="646"/>
                  <a:pt x="545" y="654"/>
                </a:cubicBezTo>
                <a:cubicBezTo>
                  <a:pt x="560" y="662"/>
                  <a:pt x="575" y="665"/>
                  <a:pt x="593" y="669"/>
                </a:cubicBezTo>
                <a:cubicBezTo>
                  <a:pt x="604" y="690"/>
                  <a:pt x="611" y="714"/>
                  <a:pt x="621" y="735"/>
                </a:cubicBezTo>
                <a:cubicBezTo>
                  <a:pt x="620" y="738"/>
                  <a:pt x="619" y="741"/>
                  <a:pt x="617" y="743"/>
                </a:cubicBezTo>
                <a:cubicBezTo>
                  <a:pt x="643" y="792"/>
                  <a:pt x="658" y="850"/>
                  <a:pt x="684" y="897"/>
                </a:cubicBezTo>
                <a:cubicBezTo>
                  <a:pt x="696" y="935"/>
                  <a:pt x="705" y="969"/>
                  <a:pt x="722" y="1001"/>
                </a:cubicBezTo>
                <a:cubicBezTo>
                  <a:pt x="727" y="1024"/>
                  <a:pt x="736" y="1045"/>
                  <a:pt x="746" y="1070"/>
                </a:cubicBezTo>
                <a:cubicBezTo>
                  <a:pt x="766" y="1118"/>
                  <a:pt x="781" y="1174"/>
                  <a:pt x="802" y="1221"/>
                </a:cubicBezTo>
                <a:cubicBezTo>
                  <a:pt x="822" y="1298"/>
                  <a:pt x="850" y="1369"/>
                  <a:pt x="870" y="1441"/>
                </a:cubicBezTo>
                <a:cubicBezTo>
                  <a:pt x="888" y="1441"/>
                  <a:pt x="896" y="1465"/>
                  <a:pt x="900" y="1479"/>
                </a:cubicBezTo>
                <a:cubicBezTo>
                  <a:pt x="908" y="1478"/>
                  <a:pt x="911" y="1474"/>
                  <a:pt x="917" y="1472"/>
                </a:cubicBezTo>
                <a:cubicBezTo>
                  <a:pt x="914" y="1467"/>
                  <a:pt x="912" y="1460"/>
                  <a:pt x="910" y="1454"/>
                </a:cubicBezTo>
                <a:cubicBezTo>
                  <a:pt x="914" y="1444"/>
                  <a:pt x="929" y="1446"/>
                  <a:pt x="936" y="1451"/>
                </a:cubicBezTo>
                <a:cubicBezTo>
                  <a:pt x="942" y="1474"/>
                  <a:pt x="954" y="1494"/>
                  <a:pt x="954" y="1516"/>
                </a:cubicBezTo>
                <a:cubicBezTo>
                  <a:pt x="938" y="1526"/>
                  <a:pt x="926" y="1512"/>
                  <a:pt x="922" y="1498"/>
                </a:cubicBezTo>
                <a:cubicBezTo>
                  <a:pt x="919" y="1500"/>
                  <a:pt x="913" y="1501"/>
                  <a:pt x="912" y="1500"/>
                </a:cubicBezTo>
                <a:cubicBezTo>
                  <a:pt x="910" y="1510"/>
                  <a:pt x="918" y="1513"/>
                  <a:pt x="917" y="1521"/>
                </a:cubicBezTo>
                <a:cubicBezTo>
                  <a:pt x="916" y="1532"/>
                  <a:pt x="905" y="1528"/>
                  <a:pt x="902" y="1536"/>
                </a:cubicBezTo>
                <a:cubicBezTo>
                  <a:pt x="902" y="1537"/>
                  <a:pt x="908" y="1552"/>
                  <a:pt x="910" y="1560"/>
                </a:cubicBezTo>
                <a:cubicBezTo>
                  <a:pt x="918" y="1582"/>
                  <a:pt x="935" y="1610"/>
                  <a:pt x="942" y="1628"/>
                </a:cubicBezTo>
                <a:cubicBezTo>
                  <a:pt x="945" y="1638"/>
                  <a:pt x="950" y="1654"/>
                  <a:pt x="936" y="1658"/>
                </a:cubicBezTo>
                <a:cubicBezTo>
                  <a:pt x="938" y="1668"/>
                  <a:pt x="938" y="1673"/>
                  <a:pt x="938" y="1685"/>
                </a:cubicBezTo>
                <a:cubicBezTo>
                  <a:pt x="924" y="1705"/>
                  <a:pt x="907" y="1685"/>
                  <a:pt x="900" y="1668"/>
                </a:cubicBezTo>
                <a:cubicBezTo>
                  <a:pt x="895" y="1668"/>
                  <a:pt x="894" y="1671"/>
                  <a:pt x="891" y="1672"/>
                </a:cubicBezTo>
                <a:cubicBezTo>
                  <a:pt x="884" y="1669"/>
                  <a:pt x="883" y="1661"/>
                  <a:pt x="876" y="1658"/>
                </a:cubicBezTo>
                <a:cubicBezTo>
                  <a:pt x="865" y="1618"/>
                  <a:pt x="845" y="1587"/>
                  <a:pt x="829" y="1552"/>
                </a:cubicBezTo>
                <a:cubicBezTo>
                  <a:pt x="823" y="1552"/>
                  <a:pt x="822" y="1552"/>
                  <a:pt x="817" y="1551"/>
                </a:cubicBezTo>
                <a:cubicBezTo>
                  <a:pt x="802" y="1527"/>
                  <a:pt x="793" y="1496"/>
                  <a:pt x="782" y="1472"/>
                </a:cubicBezTo>
                <a:cubicBezTo>
                  <a:pt x="782" y="1467"/>
                  <a:pt x="783" y="1464"/>
                  <a:pt x="789" y="1463"/>
                </a:cubicBezTo>
                <a:cubicBezTo>
                  <a:pt x="766" y="1418"/>
                  <a:pt x="758" y="1374"/>
                  <a:pt x="742" y="1324"/>
                </a:cubicBezTo>
                <a:cubicBezTo>
                  <a:pt x="705" y="1312"/>
                  <a:pt x="664" y="1302"/>
                  <a:pt x="626" y="1293"/>
                </a:cubicBezTo>
                <a:cubicBezTo>
                  <a:pt x="615" y="1290"/>
                  <a:pt x="603" y="1285"/>
                  <a:pt x="593" y="1284"/>
                </a:cubicBezTo>
                <a:cubicBezTo>
                  <a:pt x="573" y="1281"/>
                  <a:pt x="549" y="1285"/>
                  <a:pt x="526" y="1286"/>
                </a:cubicBezTo>
                <a:cubicBezTo>
                  <a:pt x="524" y="1289"/>
                  <a:pt x="526" y="1294"/>
                  <a:pt x="526" y="1301"/>
                </a:cubicBezTo>
                <a:cubicBezTo>
                  <a:pt x="547" y="1312"/>
                  <a:pt x="543" y="1362"/>
                  <a:pt x="517" y="1360"/>
                </a:cubicBezTo>
                <a:cubicBezTo>
                  <a:pt x="509" y="1388"/>
                  <a:pt x="528" y="1431"/>
                  <a:pt x="500" y="1447"/>
                </a:cubicBezTo>
                <a:cubicBezTo>
                  <a:pt x="504" y="1469"/>
                  <a:pt x="459" y="1482"/>
                  <a:pt x="457" y="1450"/>
                </a:cubicBezTo>
                <a:cubicBezTo>
                  <a:pt x="453" y="1450"/>
                  <a:pt x="449" y="1448"/>
                  <a:pt x="443" y="1448"/>
                </a:cubicBezTo>
                <a:cubicBezTo>
                  <a:pt x="440" y="1444"/>
                  <a:pt x="438" y="1438"/>
                  <a:pt x="436" y="1433"/>
                </a:cubicBezTo>
                <a:cubicBezTo>
                  <a:pt x="445" y="1412"/>
                  <a:pt x="440" y="1377"/>
                  <a:pt x="439" y="1358"/>
                </a:cubicBezTo>
                <a:cubicBezTo>
                  <a:pt x="436" y="1355"/>
                  <a:pt x="429" y="1350"/>
                  <a:pt x="428" y="1341"/>
                </a:cubicBezTo>
                <a:cubicBezTo>
                  <a:pt x="424" y="1343"/>
                  <a:pt x="418" y="1342"/>
                  <a:pt x="414" y="1343"/>
                </a:cubicBezTo>
                <a:cubicBezTo>
                  <a:pt x="418" y="1356"/>
                  <a:pt x="409" y="1365"/>
                  <a:pt x="392" y="1364"/>
                </a:cubicBezTo>
                <a:cubicBezTo>
                  <a:pt x="373" y="1355"/>
                  <a:pt x="389" y="1323"/>
                  <a:pt x="383" y="1304"/>
                </a:cubicBezTo>
                <a:cubicBezTo>
                  <a:pt x="384" y="1304"/>
                  <a:pt x="385" y="1303"/>
                  <a:pt x="385" y="1301"/>
                </a:cubicBezTo>
                <a:cubicBezTo>
                  <a:pt x="400" y="1293"/>
                  <a:pt x="417" y="1306"/>
                  <a:pt x="413" y="1320"/>
                </a:cubicBezTo>
                <a:cubicBezTo>
                  <a:pt x="420" y="1322"/>
                  <a:pt x="420" y="1316"/>
                  <a:pt x="426" y="1317"/>
                </a:cubicBezTo>
                <a:cubicBezTo>
                  <a:pt x="424" y="1312"/>
                  <a:pt x="427" y="1309"/>
                  <a:pt x="428" y="1304"/>
                </a:cubicBezTo>
                <a:cubicBezTo>
                  <a:pt x="431" y="1300"/>
                  <a:pt x="434" y="1303"/>
                  <a:pt x="438" y="1301"/>
                </a:cubicBezTo>
                <a:cubicBezTo>
                  <a:pt x="438" y="1296"/>
                  <a:pt x="437" y="1291"/>
                  <a:pt x="435" y="1286"/>
                </a:cubicBezTo>
                <a:cubicBezTo>
                  <a:pt x="418" y="1287"/>
                  <a:pt x="406" y="1285"/>
                  <a:pt x="397" y="1293"/>
                </a:cubicBezTo>
                <a:cubicBezTo>
                  <a:pt x="364" y="1293"/>
                  <a:pt x="329" y="1301"/>
                  <a:pt x="295" y="1306"/>
                </a:cubicBezTo>
                <a:cubicBezTo>
                  <a:pt x="267" y="1314"/>
                  <a:pt x="228" y="1317"/>
                  <a:pt x="199" y="1321"/>
                </a:cubicBezTo>
                <a:cubicBezTo>
                  <a:pt x="186" y="1371"/>
                  <a:pt x="156" y="1426"/>
                  <a:pt x="142" y="1474"/>
                </a:cubicBezTo>
                <a:cubicBezTo>
                  <a:pt x="146" y="1476"/>
                  <a:pt x="148" y="1479"/>
                  <a:pt x="150" y="1482"/>
                </a:cubicBezTo>
                <a:cubicBezTo>
                  <a:pt x="141" y="1500"/>
                  <a:pt x="133" y="1525"/>
                  <a:pt x="128" y="1545"/>
                </a:cubicBezTo>
                <a:cubicBezTo>
                  <a:pt x="124" y="1547"/>
                  <a:pt x="121" y="1551"/>
                  <a:pt x="116" y="1549"/>
                </a:cubicBezTo>
                <a:cubicBezTo>
                  <a:pt x="104" y="1563"/>
                  <a:pt x="101" y="1582"/>
                  <a:pt x="91" y="1602"/>
                </a:cubicBezTo>
                <a:cubicBezTo>
                  <a:pt x="90" y="1604"/>
                  <a:pt x="87" y="1606"/>
                  <a:pt x="85" y="1609"/>
                </a:cubicBezTo>
                <a:cubicBezTo>
                  <a:pt x="78" y="1626"/>
                  <a:pt x="78" y="1647"/>
                  <a:pt x="65" y="1657"/>
                </a:cubicBezTo>
                <a:cubicBezTo>
                  <a:pt x="60" y="1656"/>
                  <a:pt x="58" y="1659"/>
                  <a:pt x="54" y="1657"/>
                </a:cubicBezTo>
                <a:cubicBezTo>
                  <a:pt x="47" y="1664"/>
                  <a:pt x="44" y="1681"/>
                  <a:pt x="35" y="1683"/>
                </a:cubicBezTo>
                <a:cubicBezTo>
                  <a:pt x="27" y="1681"/>
                  <a:pt x="19" y="1678"/>
                  <a:pt x="14" y="1672"/>
                </a:cubicBezTo>
                <a:cubicBezTo>
                  <a:pt x="14" y="1661"/>
                  <a:pt x="21" y="1656"/>
                  <a:pt x="25" y="1649"/>
                </a:cubicBezTo>
                <a:cubicBezTo>
                  <a:pt x="4" y="1644"/>
                  <a:pt x="13" y="1629"/>
                  <a:pt x="17" y="1610"/>
                </a:cubicBezTo>
                <a:cubicBezTo>
                  <a:pt x="17" y="1605"/>
                  <a:pt x="16" y="1602"/>
                  <a:pt x="17" y="1600"/>
                </a:cubicBezTo>
                <a:cubicBezTo>
                  <a:pt x="17" y="1599"/>
                  <a:pt x="20" y="1597"/>
                  <a:pt x="21" y="1595"/>
                </a:cubicBezTo>
                <a:cubicBezTo>
                  <a:pt x="23" y="1589"/>
                  <a:pt x="24" y="1581"/>
                  <a:pt x="27" y="1575"/>
                </a:cubicBezTo>
                <a:cubicBezTo>
                  <a:pt x="32" y="1565"/>
                  <a:pt x="45" y="1547"/>
                  <a:pt x="46" y="1535"/>
                </a:cubicBezTo>
                <a:cubicBezTo>
                  <a:pt x="46" y="1531"/>
                  <a:pt x="38" y="1532"/>
                  <a:pt x="38" y="1527"/>
                </a:cubicBezTo>
                <a:cubicBezTo>
                  <a:pt x="37" y="1519"/>
                  <a:pt x="45" y="1514"/>
                  <a:pt x="46" y="1505"/>
                </a:cubicBezTo>
                <a:cubicBezTo>
                  <a:pt x="44" y="1501"/>
                  <a:pt x="39" y="1498"/>
                  <a:pt x="34" y="1496"/>
                </a:cubicBezTo>
                <a:cubicBezTo>
                  <a:pt x="32" y="1502"/>
                  <a:pt x="28" y="1506"/>
                  <a:pt x="28" y="1513"/>
                </a:cubicBezTo>
                <a:cubicBezTo>
                  <a:pt x="21" y="1516"/>
                  <a:pt x="10" y="1521"/>
                  <a:pt x="0" y="1518"/>
                </a:cubicBezTo>
                <a:cubicBezTo>
                  <a:pt x="1" y="1489"/>
                  <a:pt x="13" y="1463"/>
                  <a:pt x="22" y="1440"/>
                </a:cubicBezTo>
                <a:cubicBezTo>
                  <a:pt x="34" y="1440"/>
                  <a:pt x="46" y="1443"/>
                  <a:pt x="46" y="1455"/>
                </a:cubicBezTo>
                <a:cubicBezTo>
                  <a:pt x="47" y="1462"/>
                  <a:pt x="37" y="1468"/>
                  <a:pt x="39" y="1478"/>
                </a:cubicBezTo>
                <a:cubicBezTo>
                  <a:pt x="44" y="1479"/>
                  <a:pt x="49" y="1480"/>
                  <a:pt x="53" y="1482"/>
                </a:cubicBezTo>
                <a:cubicBezTo>
                  <a:pt x="57" y="1472"/>
                  <a:pt x="57" y="1464"/>
                  <a:pt x="58" y="1457"/>
                </a:cubicBezTo>
                <a:cubicBezTo>
                  <a:pt x="62" y="1454"/>
                  <a:pt x="68" y="1453"/>
                  <a:pt x="73" y="1456"/>
                </a:cubicBezTo>
                <a:cubicBezTo>
                  <a:pt x="93" y="1400"/>
                  <a:pt x="117" y="1345"/>
                  <a:pt x="135" y="1289"/>
                </a:cubicBezTo>
                <a:cubicBezTo>
                  <a:pt x="140" y="1274"/>
                  <a:pt x="145" y="1257"/>
                  <a:pt x="148" y="1242"/>
                </a:cubicBezTo>
                <a:cubicBezTo>
                  <a:pt x="150" y="1225"/>
                  <a:pt x="160" y="1209"/>
                  <a:pt x="165" y="1195"/>
                </a:cubicBezTo>
                <a:cubicBezTo>
                  <a:pt x="173" y="1173"/>
                  <a:pt x="179" y="1150"/>
                  <a:pt x="188" y="1128"/>
                </a:cubicBezTo>
                <a:cubicBezTo>
                  <a:pt x="196" y="1108"/>
                  <a:pt x="206" y="1080"/>
                  <a:pt x="215" y="1057"/>
                </a:cubicBezTo>
                <a:cubicBezTo>
                  <a:pt x="223" y="1037"/>
                  <a:pt x="230" y="1016"/>
                  <a:pt x="238" y="996"/>
                </a:cubicBezTo>
                <a:cubicBezTo>
                  <a:pt x="243" y="987"/>
                  <a:pt x="249" y="979"/>
                  <a:pt x="252" y="969"/>
                </a:cubicBezTo>
                <a:cubicBezTo>
                  <a:pt x="258" y="951"/>
                  <a:pt x="264" y="935"/>
                  <a:pt x="270" y="917"/>
                </a:cubicBezTo>
                <a:cubicBezTo>
                  <a:pt x="276" y="901"/>
                  <a:pt x="281" y="886"/>
                  <a:pt x="287" y="871"/>
                </a:cubicBezTo>
                <a:cubicBezTo>
                  <a:pt x="289" y="866"/>
                  <a:pt x="293" y="861"/>
                  <a:pt x="295" y="856"/>
                </a:cubicBezTo>
                <a:cubicBezTo>
                  <a:pt x="296" y="850"/>
                  <a:pt x="296" y="843"/>
                  <a:pt x="298" y="838"/>
                </a:cubicBezTo>
                <a:cubicBezTo>
                  <a:pt x="300" y="832"/>
                  <a:pt x="304" y="828"/>
                  <a:pt x="306" y="823"/>
                </a:cubicBezTo>
                <a:cubicBezTo>
                  <a:pt x="312" y="809"/>
                  <a:pt x="315" y="794"/>
                  <a:pt x="321" y="779"/>
                </a:cubicBezTo>
                <a:cubicBezTo>
                  <a:pt x="327" y="762"/>
                  <a:pt x="332" y="749"/>
                  <a:pt x="341" y="734"/>
                </a:cubicBezTo>
                <a:cubicBezTo>
                  <a:pt x="341" y="731"/>
                  <a:pt x="339" y="731"/>
                  <a:pt x="339" y="727"/>
                </a:cubicBezTo>
                <a:cubicBezTo>
                  <a:pt x="346" y="712"/>
                  <a:pt x="352" y="699"/>
                  <a:pt x="357" y="686"/>
                </a:cubicBezTo>
                <a:cubicBezTo>
                  <a:pt x="374" y="676"/>
                  <a:pt x="408" y="674"/>
                  <a:pt x="431" y="668"/>
                </a:cubicBezTo>
                <a:cubicBezTo>
                  <a:pt x="445" y="664"/>
                  <a:pt x="449" y="651"/>
                  <a:pt x="453" y="635"/>
                </a:cubicBezTo>
                <a:cubicBezTo>
                  <a:pt x="448" y="637"/>
                  <a:pt x="436" y="635"/>
                  <a:pt x="426" y="635"/>
                </a:cubicBezTo>
                <a:cubicBezTo>
                  <a:pt x="423" y="638"/>
                  <a:pt x="425" y="644"/>
                  <a:pt x="424" y="648"/>
                </a:cubicBezTo>
                <a:cubicBezTo>
                  <a:pt x="418" y="661"/>
                  <a:pt x="399" y="666"/>
                  <a:pt x="391" y="655"/>
                </a:cubicBezTo>
                <a:cubicBezTo>
                  <a:pt x="380" y="639"/>
                  <a:pt x="392" y="610"/>
                  <a:pt x="390" y="591"/>
                </a:cubicBezTo>
                <a:cubicBezTo>
                  <a:pt x="392" y="591"/>
                  <a:pt x="394" y="590"/>
                  <a:pt x="393" y="587"/>
                </a:cubicBezTo>
                <a:cubicBezTo>
                  <a:pt x="406" y="586"/>
                  <a:pt x="414" y="589"/>
                  <a:pt x="420" y="594"/>
                </a:cubicBezTo>
                <a:cubicBezTo>
                  <a:pt x="418" y="600"/>
                  <a:pt x="421" y="604"/>
                  <a:pt x="423" y="609"/>
                </a:cubicBezTo>
                <a:cubicBezTo>
                  <a:pt x="434" y="611"/>
                  <a:pt x="443" y="609"/>
                  <a:pt x="458" y="609"/>
                </a:cubicBezTo>
                <a:cubicBezTo>
                  <a:pt x="461" y="601"/>
                  <a:pt x="459" y="594"/>
                  <a:pt x="462" y="585"/>
                </a:cubicBezTo>
                <a:cubicBezTo>
                  <a:pt x="453" y="575"/>
                  <a:pt x="440" y="563"/>
                  <a:pt x="437" y="548"/>
                </a:cubicBezTo>
                <a:cubicBezTo>
                  <a:pt x="432" y="522"/>
                  <a:pt x="449" y="498"/>
                  <a:pt x="462" y="484"/>
                </a:cubicBezTo>
                <a:cubicBezTo>
                  <a:pt x="454" y="477"/>
                  <a:pt x="445" y="472"/>
                  <a:pt x="441" y="462"/>
                </a:cubicBezTo>
                <a:cubicBezTo>
                  <a:pt x="447" y="448"/>
                  <a:pt x="453" y="432"/>
                  <a:pt x="459" y="417"/>
                </a:cubicBezTo>
                <a:cubicBezTo>
                  <a:pt x="402" y="366"/>
                  <a:pt x="337" y="322"/>
                  <a:pt x="277" y="273"/>
                </a:cubicBezTo>
                <a:cubicBezTo>
                  <a:pt x="279" y="271"/>
                  <a:pt x="277" y="271"/>
                  <a:pt x="278" y="268"/>
                </a:cubicBezTo>
                <a:cubicBezTo>
                  <a:pt x="227" y="223"/>
                  <a:pt x="178" y="175"/>
                  <a:pt x="122" y="134"/>
                </a:cubicBezTo>
                <a:cubicBezTo>
                  <a:pt x="119" y="134"/>
                  <a:pt x="116" y="134"/>
                  <a:pt x="113" y="134"/>
                </a:cubicBezTo>
                <a:cubicBezTo>
                  <a:pt x="110" y="131"/>
                  <a:pt x="105" y="128"/>
                  <a:pt x="100" y="125"/>
                </a:cubicBezTo>
                <a:cubicBezTo>
                  <a:pt x="101" y="120"/>
                  <a:pt x="99" y="117"/>
                  <a:pt x="97" y="115"/>
                </a:cubicBezTo>
                <a:cubicBezTo>
                  <a:pt x="109" y="70"/>
                  <a:pt x="129" y="31"/>
                  <a:pt x="173" y="9"/>
                </a:cubicBezTo>
                <a:cubicBezTo>
                  <a:pt x="179" y="6"/>
                  <a:pt x="186" y="5"/>
                  <a:pt x="192" y="0"/>
                </a:cubicBezTo>
                <a:cubicBezTo>
                  <a:pt x="205" y="2"/>
                  <a:pt x="215" y="11"/>
                  <a:pt x="215" y="22"/>
                </a:cubicBezTo>
                <a:cubicBezTo>
                  <a:pt x="268" y="68"/>
                  <a:pt x="324" y="110"/>
                  <a:pt x="369" y="163"/>
                </a:cubicBezTo>
                <a:cubicBezTo>
                  <a:pt x="374" y="163"/>
                  <a:pt x="373" y="163"/>
                  <a:pt x="377" y="163"/>
                </a:cubicBezTo>
                <a:cubicBezTo>
                  <a:pt x="439" y="210"/>
                  <a:pt x="487" y="269"/>
                  <a:pt x="549" y="315"/>
                </a:cubicBezTo>
                <a:cubicBezTo>
                  <a:pt x="552" y="321"/>
                  <a:pt x="553" y="330"/>
                  <a:pt x="562" y="331"/>
                </a:cubicBezTo>
                <a:cubicBezTo>
                  <a:pt x="565" y="319"/>
                  <a:pt x="558" y="305"/>
                  <a:pt x="549" y="301"/>
                </a:cubicBezTo>
                <a:cubicBezTo>
                  <a:pt x="550" y="299"/>
                  <a:pt x="550" y="294"/>
                  <a:pt x="551" y="292"/>
                </a:cubicBezTo>
                <a:cubicBezTo>
                  <a:pt x="576" y="268"/>
                  <a:pt x="625" y="289"/>
                  <a:pt x="615" y="319"/>
                </a:cubicBezTo>
                <a:cubicBezTo>
                  <a:pt x="607" y="325"/>
                  <a:pt x="602" y="327"/>
                  <a:pt x="590" y="324"/>
                </a:cubicBezTo>
                <a:cubicBezTo>
                  <a:pt x="584" y="330"/>
                  <a:pt x="585" y="340"/>
                  <a:pt x="580" y="345"/>
                </a:cubicBezTo>
                <a:cubicBezTo>
                  <a:pt x="587" y="352"/>
                  <a:pt x="595" y="359"/>
                  <a:pt x="598" y="371"/>
                </a:cubicBezTo>
                <a:cubicBezTo>
                  <a:pt x="616" y="394"/>
                  <a:pt x="641" y="410"/>
                  <a:pt x="663" y="431"/>
                </a:cubicBezTo>
                <a:cubicBezTo>
                  <a:pt x="675" y="441"/>
                  <a:pt x="687" y="452"/>
                  <a:pt x="701" y="457"/>
                </a:cubicBezTo>
                <a:cubicBezTo>
                  <a:pt x="705" y="440"/>
                  <a:pt x="681" y="441"/>
                  <a:pt x="682" y="423"/>
                </a:cubicBezTo>
                <a:cubicBezTo>
                  <a:pt x="698" y="401"/>
                  <a:pt x="731" y="413"/>
                  <a:pt x="746" y="429"/>
                </a:cubicBezTo>
                <a:cubicBezTo>
                  <a:pt x="749" y="437"/>
                  <a:pt x="745" y="446"/>
                  <a:pt x="744" y="450"/>
                </a:cubicBezTo>
                <a:cubicBezTo>
                  <a:pt x="739" y="453"/>
                  <a:pt x="731" y="453"/>
                  <a:pt x="723" y="453"/>
                </a:cubicBezTo>
                <a:cubicBezTo>
                  <a:pt x="720" y="458"/>
                  <a:pt x="719" y="464"/>
                  <a:pt x="715" y="468"/>
                </a:cubicBezTo>
                <a:cubicBezTo>
                  <a:pt x="717" y="475"/>
                  <a:pt x="725" y="479"/>
                  <a:pt x="728" y="486"/>
                </a:cubicBezTo>
                <a:cubicBezTo>
                  <a:pt x="729" y="489"/>
                  <a:pt x="727" y="493"/>
                  <a:pt x="729" y="496"/>
                </a:cubicBezTo>
                <a:cubicBezTo>
                  <a:pt x="733" y="504"/>
                  <a:pt x="742" y="512"/>
                  <a:pt x="747" y="518"/>
                </a:cubicBezTo>
                <a:cubicBezTo>
                  <a:pt x="795" y="571"/>
                  <a:pt x="865" y="616"/>
                  <a:pt x="908" y="671"/>
                </a:cubicBezTo>
                <a:cubicBezTo>
                  <a:pt x="927" y="683"/>
                  <a:pt x="941" y="710"/>
                  <a:pt x="966" y="720"/>
                </a:cubicBezTo>
                <a:cubicBezTo>
                  <a:pt x="989" y="707"/>
                  <a:pt x="1011" y="692"/>
                  <a:pt x="1037" y="680"/>
                </a:cubicBezTo>
                <a:cubicBezTo>
                  <a:pt x="1036" y="677"/>
                  <a:pt x="1032" y="676"/>
                  <a:pt x="1031" y="672"/>
                </a:cubicBezTo>
                <a:cubicBezTo>
                  <a:pt x="1032" y="667"/>
                  <a:pt x="1033" y="664"/>
                  <a:pt x="1035" y="660"/>
                </a:cubicBezTo>
                <a:cubicBezTo>
                  <a:pt x="1026" y="652"/>
                  <a:pt x="1017" y="647"/>
                  <a:pt x="1008" y="640"/>
                </a:cubicBezTo>
                <a:cubicBezTo>
                  <a:pt x="1000" y="644"/>
                  <a:pt x="989" y="648"/>
                  <a:pt x="979" y="643"/>
                </a:cubicBezTo>
                <a:cubicBezTo>
                  <a:pt x="979" y="638"/>
                  <a:pt x="974" y="632"/>
                  <a:pt x="974" y="626"/>
                </a:cubicBezTo>
                <a:cubicBezTo>
                  <a:pt x="973" y="607"/>
                  <a:pt x="1003" y="570"/>
                  <a:pt x="1020" y="572"/>
                </a:cubicBezTo>
                <a:cubicBezTo>
                  <a:pt x="1028" y="573"/>
                  <a:pt x="1043" y="583"/>
                  <a:pt x="1045" y="591"/>
                </a:cubicBezTo>
                <a:cubicBezTo>
                  <a:pt x="1046" y="595"/>
                  <a:pt x="1042" y="600"/>
                  <a:pt x="1043" y="604"/>
                </a:cubicBezTo>
                <a:cubicBezTo>
                  <a:pt x="1045" y="614"/>
                  <a:pt x="1053" y="615"/>
                  <a:pt x="1061" y="623"/>
                </a:cubicBezTo>
                <a:cubicBezTo>
                  <a:pt x="1076" y="617"/>
                  <a:pt x="1091" y="629"/>
                  <a:pt x="1087" y="646"/>
                </a:cubicBezTo>
                <a:cubicBezTo>
                  <a:pt x="1090" y="650"/>
                  <a:pt x="1091" y="650"/>
                  <a:pt x="1094" y="655"/>
                </a:cubicBezTo>
                <a:cubicBezTo>
                  <a:pt x="1097" y="653"/>
                  <a:pt x="1100" y="652"/>
                  <a:pt x="1102" y="650"/>
                </a:cubicBezTo>
                <a:cubicBezTo>
                  <a:pt x="1100" y="638"/>
                  <a:pt x="1086" y="633"/>
                  <a:pt x="1091" y="617"/>
                </a:cubicBezTo>
                <a:cubicBezTo>
                  <a:pt x="1115" y="609"/>
                  <a:pt x="1160" y="640"/>
                  <a:pt x="1146" y="660"/>
                </a:cubicBezTo>
                <a:cubicBezTo>
                  <a:pt x="1139" y="669"/>
                  <a:pt x="1122" y="665"/>
                  <a:pt x="1114" y="657"/>
                </a:cubicBezTo>
                <a:cubicBezTo>
                  <a:pt x="1109" y="658"/>
                  <a:pt x="1112" y="663"/>
                  <a:pt x="1105" y="663"/>
                </a:cubicBezTo>
                <a:cubicBezTo>
                  <a:pt x="1106" y="665"/>
                  <a:pt x="1108" y="667"/>
                  <a:pt x="1112" y="668"/>
                </a:cubicBezTo>
                <a:cubicBezTo>
                  <a:pt x="1113" y="666"/>
                  <a:pt x="1115" y="667"/>
                  <a:pt x="1117" y="663"/>
                </a:cubicBezTo>
                <a:cubicBezTo>
                  <a:pt x="1130" y="664"/>
                  <a:pt x="1138" y="676"/>
                  <a:pt x="1135" y="689"/>
                </a:cubicBezTo>
                <a:cubicBezTo>
                  <a:pt x="1140" y="700"/>
                  <a:pt x="1162" y="710"/>
                  <a:pt x="1162" y="719"/>
                </a:cubicBezTo>
                <a:cubicBezTo>
                  <a:pt x="1162" y="729"/>
                  <a:pt x="1150" y="736"/>
                  <a:pt x="1143" y="745"/>
                </a:cubicBezTo>
                <a:cubicBezTo>
                  <a:pt x="1123" y="747"/>
                  <a:pt x="1121" y="732"/>
                  <a:pt x="1109" y="722"/>
                </a:cubicBezTo>
                <a:cubicBezTo>
                  <a:pt x="1100" y="723"/>
                  <a:pt x="1097" y="732"/>
                  <a:pt x="1089" y="731"/>
                </a:cubicBezTo>
                <a:cubicBezTo>
                  <a:pt x="1076" y="729"/>
                  <a:pt x="1077" y="712"/>
                  <a:pt x="1086" y="706"/>
                </a:cubicBezTo>
                <a:cubicBezTo>
                  <a:pt x="1080" y="701"/>
                  <a:pt x="1076" y="695"/>
                  <a:pt x="1069" y="692"/>
                </a:cubicBezTo>
                <a:cubicBezTo>
                  <a:pt x="1040" y="708"/>
                  <a:pt x="1012" y="727"/>
                  <a:pt x="983" y="743"/>
                </a:cubicBezTo>
                <a:cubicBezTo>
                  <a:pt x="980" y="762"/>
                  <a:pt x="986" y="776"/>
                  <a:pt x="1000" y="784"/>
                </a:cubicBezTo>
                <a:cubicBezTo>
                  <a:pt x="1001" y="798"/>
                  <a:pt x="1012" y="803"/>
                  <a:pt x="1020" y="811"/>
                </a:cubicBezTo>
                <a:cubicBezTo>
                  <a:pt x="1033" y="809"/>
                  <a:pt x="1042" y="819"/>
                  <a:pt x="1046" y="833"/>
                </a:cubicBezTo>
                <a:cubicBezTo>
                  <a:pt x="1052" y="822"/>
                  <a:pt x="1071" y="826"/>
                  <a:pt x="1078" y="831"/>
                </a:cubicBezTo>
                <a:cubicBezTo>
                  <a:pt x="1085" y="828"/>
                  <a:pt x="1089" y="816"/>
                  <a:pt x="1100" y="815"/>
                </a:cubicBezTo>
                <a:cubicBezTo>
                  <a:pt x="1105" y="815"/>
                  <a:pt x="1105" y="821"/>
                  <a:pt x="1110" y="820"/>
                </a:cubicBezTo>
                <a:cubicBezTo>
                  <a:pt x="1118" y="820"/>
                  <a:pt x="1128" y="807"/>
                  <a:pt x="1139" y="814"/>
                </a:cubicBezTo>
                <a:cubicBezTo>
                  <a:pt x="1148" y="819"/>
                  <a:pt x="1150" y="834"/>
                  <a:pt x="1146" y="846"/>
                </a:cubicBezTo>
                <a:close/>
                <a:moveTo>
                  <a:pt x="605" y="314"/>
                </a:moveTo>
                <a:cubicBezTo>
                  <a:pt x="605" y="307"/>
                  <a:pt x="606" y="305"/>
                  <a:pt x="600" y="301"/>
                </a:cubicBezTo>
                <a:cubicBezTo>
                  <a:pt x="594" y="316"/>
                  <a:pt x="573" y="305"/>
                  <a:pt x="572" y="293"/>
                </a:cubicBezTo>
                <a:cubicBezTo>
                  <a:pt x="566" y="292"/>
                  <a:pt x="561" y="297"/>
                  <a:pt x="562" y="300"/>
                </a:cubicBezTo>
                <a:cubicBezTo>
                  <a:pt x="566" y="305"/>
                  <a:pt x="588" y="321"/>
                  <a:pt x="605" y="314"/>
                </a:cubicBezTo>
                <a:close/>
                <a:moveTo>
                  <a:pt x="185" y="36"/>
                </a:moveTo>
                <a:cubicBezTo>
                  <a:pt x="170" y="70"/>
                  <a:pt x="151" y="100"/>
                  <a:pt x="120" y="116"/>
                </a:cubicBezTo>
                <a:cubicBezTo>
                  <a:pt x="123" y="121"/>
                  <a:pt x="114" y="118"/>
                  <a:pt x="115" y="124"/>
                </a:cubicBezTo>
                <a:cubicBezTo>
                  <a:pt x="119" y="127"/>
                  <a:pt x="124" y="122"/>
                  <a:pt x="128" y="125"/>
                </a:cubicBezTo>
                <a:cubicBezTo>
                  <a:pt x="163" y="102"/>
                  <a:pt x="203" y="72"/>
                  <a:pt x="203" y="23"/>
                </a:cubicBezTo>
                <a:cubicBezTo>
                  <a:pt x="203" y="22"/>
                  <a:pt x="203" y="20"/>
                  <a:pt x="205" y="21"/>
                </a:cubicBezTo>
                <a:cubicBezTo>
                  <a:pt x="203" y="16"/>
                  <a:pt x="199" y="13"/>
                  <a:pt x="193" y="11"/>
                </a:cubicBezTo>
                <a:cubicBezTo>
                  <a:pt x="194" y="18"/>
                  <a:pt x="182" y="26"/>
                  <a:pt x="185" y="36"/>
                </a:cubicBezTo>
                <a:close/>
                <a:moveTo>
                  <a:pt x="108" y="111"/>
                </a:moveTo>
                <a:cubicBezTo>
                  <a:pt x="143" y="92"/>
                  <a:pt x="171" y="60"/>
                  <a:pt x="179" y="17"/>
                </a:cubicBezTo>
                <a:cubicBezTo>
                  <a:pt x="139" y="33"/>
                  <a:pt x="119" y="71"/>
                  <a:pt x="108" y="111"/>
                </a:cubicBezTo>
                <a:close/>
                <a:moveTo>
                  <a:pt x="136" y="131"/>
                </a:moveTo>
                <a:cubicBezTo>
                  <a:pt x="154" y="151"/>
                  <a:pt x="176" y="166"/>
                  <a:pt x="197" y="183"/>
                </a:cubicBezTo>
                <a:cubicBezTo>
                  <a:pt x="228" y="208"/>
                  <a:pt x="255" y="239"/>
                  <a:pt x="288" y="261"/>
                </a:cubicBezTo>
                <a:cubicBezTo>
                  <a:pt x="323" y="243"/>
                  <a:pt x="356" y="215"/>
                  <a:pt x="360" y="167"/>
                </a:cubicBezTo>
                <a:cubicBezTo>
                  <a:pt x="315" y="119"/>
                  <a:pt x="269" y="73"/>
                  <a:pt x="213" y="36"/>
                </a:cubicBezTo>
                <a:cubicBezTo>
                  <a:pt x="199" y="79"/>
                  <a:pt x="172" y="110"/>
                  <a:pt x="136" y="131"/>
                </a:cubicBezTo>
                <a:close/>
                <a:moveTo>
                  <a:pt x="291" y="270"/>
                </a:moveTo>
                <a:cubicBezTo>
                  <a:pt x="351" y="326"/>
                  <a:pt x="422" y="369"/>
                  <a:pt x="483" y="423"/>
                </a:cubicBezTo>
                <a:cubicBezTo>
                  <a:pt x="490" y="419"/>
                  <a:pt x="500" y="416"/>
                  <a:pt x="507" y="410"/>
                </a:cubicBezTo>
                <a:cubicBezTo>
                  <a:pt x="515" y="403"/>
                  <a:pt x="533" y="386"/>
                  <a:pt x="536" y="377"/>
                </a:cubicBezTo>
                <a:cubicBezTo>
                  <a:pt x="536" y="375"/>
                  <a:pt x="534" y="372"/>
                  <a:pt x="535" y="370"/>
                </a:cubicBezTo>
                <a:cubicBezTo>
                  <a:pt x="537" y="360"/>
                  <a:pt x="547" y="354"/>
                  <a:pt x="550" y="344"/>
                </a:cubicBezTo>
                <a:cubicBezTo>
                  <a:pt x="542" y="322"/>
                  <a:pt x="521" y="312"/>
                  <a:pt x="511" y="293"/>
                </a:cubicBezTo>
                <a:cubicBezTo>
                  <a:pt x="502" y="290"/>
                  <a:pt x="501" y="284"/>
                  <a:pt x="492" y="283"/>
                </a:cubicBezTo>
                <a:cubicBezTo>
                  <a:pt x="479" y="270"/>
                  <a:pt x="470" y="253"/>
                  <a:pt x="452" y="245"/>
                </a:cubicBezTo>
                <a:cubicBezTo>
                  <a:pt x="430" y="217"/>
                  <a:pt x="404" y="193"/>
                  <a:pt x="373" y="175"/>
                </a:cubicBezTo>
                <a:cubicBezTo>
                  <a:pt x="360" y="219"/>
                  <a:pt x="335" y="254"/>
                  <a:pt x="291" y="270"/>
                </a:cubicBezTo>
                <a:close/>
                <a:moveTo>
                  <a:pt x="572" y="338"/>
                </a:moveTo>
                <a:cubicBezTo>
                  <a:pt x="577" y="334"/>
                  <a:pt x="576" y="328"/>
                  <a:pt x="577" y="322"/>
                </a:cubicBezTo>
                <a:cubicBezTo>
                  <a:pt x="575" y="321"/>
                  <a:pt x="574" y="319"/>
                  <a:pt x="572" y="319"/>
                </a:cubicBezTo>
                <a:cubicBezTo>
                  <a:pt x="572" y="326"/>
                  <a:pt x="572" y="332"/>
                  <a:pt x="572" y="338"/>
                </a:cubicBezTo>
                <a:close/>
                <a:moveTo>
                  <a:pt x="612" y="540"/>
                </a:moveTo>
                <a:cubicBezTo>
                  <a:pt x="625" y="540"/>
                  <a:pt x="641" y="537"/>
                  <a:pt x="652" y="531"/>
                </a:cubicBezTo>
                <a:cubicBezTo>
                  <a:pt x="660" y="526"/>
                  <a:pt x="675" y="511"/>
                  <a:pt x="681" y="500"/>
                </a:cubicBezTo>
                <a:cubicBezTo>
                  <a:pt x="684" y="493"/>
                  <a:pt x="691" y="473"/>
                  <a:pt x="688" y="464"/>
                </a:cubicBezTo>
                <a:cubicBezTo>
                  <a:pt x="684" y="454"/>
                  <a:pt x="663" y="445"/>
                  <a:pt x="653" y="435"/>
                </a:cubicBezTo>
                <a:cubicBezTo>
                  <a:pt x="651" y="433"/>
                  <a:pt x="650" y="430"/>
                  <a:pt x="647" y="427"/>
                </a:cubicBezTo>
                <a:cubicBezTo>
                  <a:pt x="645" y="425"/>
                  <a:pt x="642" y="424"/>
                  <a:pt x="639" y="422"/>
                </a:cubicBezTo>
                <a:cubicBezTo>
                  <a:pt x="625" y="410"/>
                  <a:pt x="606" y="391"/>
                  <a:pt x="593" y="384"/>
                </a:cubicBezTo>
                <a:cubicBezTo>
                  <a:pt x="582" y="419"/>
                  <a:pt x="553" y="447"/>
                  <a:pt x="519" y="458"/>
                </a:cubicBezTo>
                <a:cubicBezTo>
                  <a:pt x="549" y="486"/>
                  <a:pt x="576" y="517"/>
                  <a:pt x="612" y="540"/>
                </a:cubicBezTo>
                <a:close/>
                <a:moveTo>
                  <a:pt x="540" y="399"/>
                </a:moveTo>
                <a:cubicBezTo>
                  <a:pt x="538" y="399"/>
                  <a:pt x="539" y="402"/>
                  <a:pt x="536" y="401"/>
                </a:cubicBezTo>
                <a:cubicBezTo>
                  <a:pt x="536" y="400"/>
                  <a:pt x="541" y="397"/>
                  <a:pt x="537" y="395"/>
                </a:cubicBezTo>
                <a:cubicBezTo>
                  <a:pt x="529" y="403"/>
                  <a:pt x="522" y="412"/>
                  <a:pt x="513" y="418"/>
                </a:cubicBezTo>
                <a:cubicBezTo>
                  <a:pt x="515" y="423"/>
                  <a:pt x="512" y="421"/>
                  <a:pt x="511" y="424"/>
                </a:cubicBezTo>
                <a:cubicBezTo>
                  <a:pt x="516" y="425"/>
                  <a:pt x="518" y="424"/>
                  <a:pt x="513" y="427"/>
                </a:cubicBezTo>
                <a:cubicBezTo>
                  <a:pt x="516" y="429"/>
                  <a:pt x="518" y="424"/>
                  <a:pt x="519" y="427"/>
                </a:cubicBezTo>
                <a:cubicBezTo>
                  <a:pt x="514" y="434"/>
                  <a:pt x="526" y="433"/>
                  <a:pt x="529" y="435"/>
                </a:cubicBezTo>
                <a:cubicBezTo>
                  <a:pt x="525" y="436"/>
                  <a:pt x="529" y="439"/>
                  <a:pt x="527" y="439"/>
                </a:cubicBezTo>
                <a:cubicBezTo>
                  <a:pt x="519" y="443"/>
                  <a:pt x="519" y="441"/>
                  <a:pt x="524" y="440"/>
                </a:cubicBezTo>
                <a:cubicBezTo>
                  <a:pt x="532" y="439"/>
                  <a:pt x="540" y="434"/>
                  <a:pt x="547" y="431"/>
                </a:cubicBezTo>
                <a:cubicBezTo>
                  <a:pt x="550" y="426"/>
                  <a:pt x="555" y="424"/>
                  <a:pt x="558" y="418"/>
                </a:cubicBezTo>
                <a:cubicBezTo>
                  <a:pt x="554" y="417"/>
                  <a:pt x="556" y="421"/>
                  <a:pt x="552" y="421"/>
                </a:cubicBezTo>
                <a:cubicBezTo>
                  <a:pt x="553" y="417"/>
                  <a:pt x="550" y="418"/>
                  <a:pt x="550" y="416"/>
                </a:cubicBezTo>
                <a:cubicBezTo>
                  <a:pt x="554" y="413"/>
                  <a:pt x="550" y="416"/>
                  <a:pt x="549" y="414"/>
                </a:cubicBezTo>
                <a:cubicBezTo>
                  <a:pt x="550" y="410"/>
                  <a:pt x="547" y="406"/>
                  <a:pt x="549" y="404"/>
                </a:cubicBezTo>
                <a:cubicBezTo>
                  <a:pt x="546" y="407"/>
                  <a:pt x="536" y="407"/>
                  <a:pt x="535" y="403"/>
                </a:cubicBezTo>
                <a:cubicBezTo>
                  <a:pt x="537" y="403"/>
                  <a:pt x="542" y="399"/>
                  <a:pt x="540" y="399"/>
                </a:cubicBezTo>
                <a:close/>
                <a:moveTo>
                  <a:pt x="694" y="429"/>
                </a:moveTo>
                <a:cubicBezTo>
                  <a:pt x="698" y="438"/>
                  <a:pt x="712" y="446"/>
                  <a:pt x="721" y="439"/>
                </a:cubicBezTo>
                <a:cubicBezTo>
                  <a:pt x="709" y="437"/>
                  <a:pt x="705" y="429"/>
                  <a:pt x="699" y="422"/>
                </a:cubicBezTo>
                <a:cubicBezTo>
                  <a:pt x="698" y="425"/>
                  <a:pt x="694" y="425"/>
                  <a:pt x="694" y="429"/>
                </a:cubicBezTo>
                <a:close/>
                <a:moveTo>
                  <a:pt x="723" y="430"/>
                </a:moveTo>
                <a:cubicBezTo>
                  <a:pt x="722" y="424"/>
                  <a:pt x="716" y="424"/>
                  <a:pt x="712" y="422"/>
                </a:cubicBezTo>
                <a:cubicBezTo>
                  <a:pt x="714" y="426"/>
                  <a:pt x="716" y="430"/>
                  <a:pt x="723" y="430"/>
                </a:cubicBezTo>
                <a:close/>
                <a:moveTo>
                  <a:pt x="452" y="458"/>
                </a:moveTo>
                <a:cubicBezTo>
                  <a:pt x="452" y="464"/>
                  <a:pt x="462" y="470"/>
                  <a:pt x="468" y="475"/>
                </a:cubicBezTo>
                <a:cubicBezTo>
                  <a:pt x="509" y="503"/>
                  <a:pt x="550" y="543"/>
                  <a:pt x="591" y="564"/>
                </a:cubicBezTo>
                <a:cubicBezTo>
                  <a:pt x="596" y="561"/>
                  <a:pt x="600" y="555"/>
                  <a:pt x="603" y="549"/>
                </a:cubicBezTo>
                <a:cubicBezTo>
                  <a:pt x="600" y="548"/>
                  <a:pt x="600" y="545"/>
                  <a:pt x="598" y="542"/>
                </a:cubicBezTo>
                <a:cubicBezTo>
                  <a:pt x="579" y="555"/>
                  <a:pt x="571" y="539"/>
                  <a:pt x="558" y="529"/>
                </a:cubicBezTo>
                <a:cubicBezTo>
                  <a:pt x="537" y="513"/>
                  <a:pt x="514" y="496"/>
                  <a:pt x="498" y="479"/>
                </a:cubicBezTo>
                <a:cubicBezTo>
                  <a:pt x="490" y="477"/>
                  <a:pt x="478" y="468"/>
                  <a:pt x="474" y="458"/>
                </a:cubicBezTo>
                <a:cubicBezTo>
                  <a:pt x="474" y="453"/>
                  <a:pt x="480" y="453"/>
                  <a:pt x="480" y="446"/>
                </a:cubicBezTo>
                <a:cubicBezTo>
                  <a:pt x="477" y="440"/>
                  <a:pt x="470" y="434"/>
                  <a:pt x="462" y="431"/>
                </a:cubicBezTo>
                <a:cubicBezTo>
                  <a:pt x="463" y="441"/>
                  <a:pt x="451" y="448"/>
                  <a:pt x="452" y="458"/>
                </a:cubicBezTo>
                <a:close/>
                <a:moveTo>
                  <a:pt x="722" y="439"/>
                </a:moveTo>
                <a:cubicBezTo>
                  <a:pt x="723" y="446"/>
                  <a:pt x="729" y="444"/>
                  <a:pt x="736" y="444"/>
                </a:cubicBezTo>
                <a:cubicBezTo>
                  <a:pt x="737" y="439"/>
                  <a:pt x="737" y="435"/>
                  <a:pt x="734" y="433"/>
                </a:cubicBezTo>
                <a:cubicBezTo>
                  <a:pt x="731" y="436"/>
                  <a:pt x="728" y="440"/>
                  <a:pt x="722" y="439"/>
                </a:cubicBezTo>
                <a:close/>
                <a:moveTo>
                  <a:pt x="495" y="455"/>
                </a:moveTo>
                <a:cubicBezTo>
                  <a:pt x="492" y="457"/>
                  <a:pt x="488" y="457"/>
                  <a:pt x="485" y="456"/>
                </a:cubicBezTo>
                <a:cubicBezTo>
                  <a:pt x="510" y="485"/>
                  <a:pt x="544" y="503"/>
                  <a:pt x="572" y="529"/>
                </a:cubicBezTo>
                <a:cubicBezTo>
                  <a:pt x="580" y="527"/>
                  <a:pt x="582" y="541"/>
                  <a:pt x="586" y="535"/>
                </a:cubicBezTo>
                <a:cubicBezTo>
                  <a:pt x="556" y="508"/>
                  <a:pt x="530" y="477"/>
                  <a:pt x="495" y="455"/>
                </a:cubicBezTo>
                <a:close/>
                <a:moveTo>
                  <a:pt x="470" y="490"/>
                </a:moveTo>
                <a:cubicBezTo>
                  <a:pt x="455" y="500"/>
                  <a:pt x="442" y="529"/>
                  <a:pt x="450" y="552"/>
                </a:cubicBezTo>
                <a:cubicBezTo>
                  <a:pt x="449" y="522"/>
                  <a:pt x="465" y="506"/>
                  <a:pt x="477" y="494"/>
                </a:cubicBezTo>
                <a:cubicBezTo>
                  <a:pt x="476" y="492"/>
                  <a:pt x="472" y="491"/>
                  <a:pt x="470" y="490"/>
                </a:cubicBezTo>
                <a:close/>
                <a:moveTo>
                  <a:pt x="607" y="733"/>
                </a:moveTo>
                <a:cubicBezTo>
                  <a:pt x="600" y="719"/>
                  <a:pt x="597" y="695"/>
                  <a:pt x="588" y="680"/>
                </a:cubicBezTo>
                <a:cubicBezTo>
                  <a:pt x="570" y="670"/>
                  <a:pt x="544" y="675"/>
                  <a:pt x="535" y="657"/>
                </a:cubicBezTo>
                <a:cubicBezTo>
                  <a:pt x="526" y="642"/>
                  <a:pt x="527" y="618"/>
                  <a:pt x="526" y="602"/>
                </a:cubicBezTo>
                <a:cubicBezTo>
                  <a:pt x="546" y="597"/>
                  <a:pt x="565" y="580"/>
                  <a:pt x="561" y="556"/>
                </a:cubicBezTo>
                <a:cubicBezTo>
                  <a:pt x="555" y="555"/>
                  <a:pt x="550" y="546"/>
                  <a:pt x="544" y="548"/>
                </a:cubicBezTo>
                <a:cubicBezTo>
                  <a:pt x="552" y="585"/>
                  <a:pt x="500" y="592"/>
                  <a:pt x="488" y="562"/>
                </a:cubicBezTo>
                <a:cubicBezTo>
                  <a:pt x="484" y="544"/>
                  <a:pt x="497" y="530"/>
                  <a:pt x="515" y="526"/>
                </a:cubicBezTo>
                <a:cubicBezTo>
                  <a:pt x="506" y="517"/>
                  <a:pt x="494" y="511"/>
                  <a:pt x="483" y="503"/>
                </a:cubicBezTo>
                <a:cubicBezTo>
                  <a:pt x="458" y="518"/>
                  <a:pt x="448" y="565"/>
                  <a:pt x="475" y="584"/>
                </a:cubicBezTo>
                <a:cubicBezTo>
                  <a:pt x="464" y="608"/>
                  <a:pt x="467" y="659"/>
                  <a:pt x="445" y="671"/>
                </a:cubicBezTo>
                <a:cubicBezTo>
                  <a:pt x="436" y="676"/>
                  <a:pt x="422" y="675"/>
                  <a:pt x="412" y="678"/>
                </a:cubicBezTo>
                <a:cubicBezTo>
                  <a:pt x="409" y="679"/>
                  <a:pt x="406" y="682"/>
                  <a:pt x="404" y="683"/>
                </a:cubicBezTo>
                <a:cubicBezTo>
                  <a:pt x="390" y="687"/>
                  <a:pt x="376" y="684"/>
                  <a:pt x="364" y="692"/>
                </a:cubicBezTo>
                <a:cubicBezTo>
                  <a:pt x="358" y="702"/>
                  <a:pt x="353" y="713"/>
                  <a:pt x="350" y="726"/>
                </a:cubicBezTo>
                <a:cubicBezTo>
                  <a:pt x="374" y="725"/>
                  <a:pt x="397" y="741"/>
                  <a:pt x="422" y="733"/>
                </a:cubicBezTo>
                <a:cubicBezTo>
                  <a:pt x="426" y="722"/>
                  <a:pt x="432" y="708"/>
                  <a:pt x="447" y="702"/>
                </a:cubicBezTo>
                <a:cubicBezTo>
                  <a:pt x="461" y="697"/>
                  <a:pt x="496" y="696"/>
                  <a:pt x="512" y="700"/>
                </a:cubicBezTo>
                <a:cubicBezTo>
                  <a:pt x="530" y="704"/>
                  <a:pt x="535" y="720"/>
                  <a:pt x="542" y="732"/>
                </a:cubicBezTo>
                <a:cubicBezTo>
                  <a:pt x="567" y="736"/>
                  <a:pt x="592" y="735"/>
                  <a:pt x="609" y="735"/>
                </a:cubicBezTo>
                <a:cubicBezTo>
                  <a:pt x="609" y="733"/>
                  <a:pt x="611" y="732"/>
                  <a:pt x="609" y="732"/>
                </a:cubicBezTo>
                <a:cubicBezTo>
                  <a:pt x="609" y="733"/>
                  <a:pt x="608" y="733"/>
                  <a:pt x="607" y="733"/>
                </a:cubicBezTo>
                <a:close/>
                <a:moveTo>
                  <a:pt x="658" y="583"/>
                </a:moveTo>
                <a:cubicBezTo>
                  <a:pt x="668" y="601"/>
                  <a:pt x="686" y="612"/>
                  <a:pt x="704" y="625"/>
                </a:cubicBezTo>
                <a:cubicBezTo>
                  <a:pt x="716" y="635"/>
                  <a:pt x="729" y="645"/>
                  <a:pt x="740" y="655"/>
                </a:cubicBezTo>
                <a:cubicBezTo>
                  <a:pt x="745" y="658"/>
                  <a:pt x="748" y="663"/>
                  <a:pt x="752" y="666"/>
                </a:cubicBezTo>
                <a:cubicBezTo>
                  <a:pt x="757" y="671"/>
                  <a:pt x="764" y="672"/>
                  <a:pt x="769" y="677"/>
                </a:cubicBezTo>
                <a:cubicBezTo>
                  <a:pt x="779" y="685"/>
                  <a:pt x="787" y="695"/>
                  <a:pt x="798" y="704"/>
                </a:cubicBezTo>
                <a:cubicBezTo>
                  <a:pt x="819" y="723"/>
                  <a:pt x="837" y="737"/>
                  <a:pt x="860" y="755"/>
                </a:cubicBezTo>
                <a:cubicBezTo>
                  <a:pt x="869" y="762"/>
                  <a:pt x="884" y="778"/>
                  <a:pt x="893" y="778"/>
                </a:cubicBezTo>
                <a:cubicBezTo>
                  <a:pt x="897" y="778"/>
                  <a:pt x="903" y="771"/>
                  <a:pt x="908" y="766"/>
                </a:cubicBezTo>
                <a:cubicBezTo>
                  <a:pt x="920" y="757"/>
                  <a:pt x="933" y="745"/>
                  <a:pt x="937" y="732"/>
                </a:cubicBezTo>
                <a:cubicBezTo>
                  <a:pt x="939" y="726"/>
                  <a:pt x="936" y="720"/>
                  <a:pt x="940" y="716"/>
                </a:cubicBezTo>
                <a:cubicBezTo>
                  <a:pt x="873" y="641"/>
                  <a:pt x="794" y="579"/>
                  <a:pt x="723" y="508"/>
                </a:cubicBezTo>
                <a:cubicBezTo>
                  <a:pt x="707" y="538"/>
                  <a:pt x="690" y="568"/>
                  <a:pt x="658" y="583"/>
                </a:cubicBezTo>
                <a:close/>
                <a:moveTo>
                  <a:pt x="661" y="564"/>
                </a:moveTo>
                <a:cubicBezTo>
                  <a:pt x="663" y="564"/>
                  <a:pt x="663" y="562"/>
                  <a:pt x="663" y="565"/>
                </a:cubicBezTo>
                <a:cubicBezTo>
                  <a:pt x="673" y="559"/>
                  <a:pt x="683" y="552"/>
                  <a:pt x="688" y="540"/>
                </a:cubicBezTo>
                <a:cubicBezTo>
                  <a:pt x="684" y="537"/>
                  <a:pt x="684" y="544"/>
                  <a:pt x="680" y="544"/>
                </a:cubicBezTo>
                <a:cubicBezTo>
                  <a:pt x="675" y="540"/>
                  <a:pt x="674" y="532"/>
                  <a:pt x="674" y="526"/>
                </a:cubicBezTo>
                <a:cubicBezTo>
                  <a:pt x="665" y="539"/>
                  <a:pt x="652" y="542"/>
                  <a:pt x="636" y="548"/>
                </a:cubicBezTo>
                <a:cubicBezTo>
                  <a:pt x="642" y="548"/>
                  <a:pt x="644" y="550"/>
                  <a:pt x="647" y="550"/>
                </a:cubicBezTo>
                <a:cubicBezTo>
                  <a:pt x="647" y="552"/>
                  <a:pt x="645" y="552"/>
                  <a:pt x="645" y="554"/>
                </a:cubicBezTo>
                <a:cubicBezTo>
                  <a:pt x="652" y="552"/>
                  <a:pt x="653" y="565"/>
                  <a:pt x="659" y="558"/>
                </a:cubicBezTo>
                <a:cubicBezTo>
                  <a:pt x="662" y="562"/>
                  <a:pt x="662" y="562"/>
                  <a:pt x="661" y="564"/>
                </a:cubicBezTo>
                <a:close/>
                <a:moveTo>
                  <a:pt x="535" y="557"/>
                </a:moveTo>
                <a:cubicBezTo>
                  <a:pt x="536" y="538"/>
                  <a:pt x="509" y="528"/>
                  <a:pt x="499" y="547"/>
                </a:cubicBezTo>
                <a:cubicBezTo>
                  <a:pt x="493" y="574"/>
                  <a:pt x="533" y="581"/>
                  <a:pt x="535" y="557"/>
                </a:cubicBezTo>
                <a:close/>
                <a:moveTo>
                  <a:pt x="608" y="608"/>
                </a:moveTo>
                <a:cubicBezTo>
                  <a:pt x="638" y="607"/>
                  <a:pt x="666" y="618"/>
                  <a:pt x="685" y="622"/>
                </a:cubicBezTo>
                <a:cubicBezTo>
                  <a:pt x="670" y="612"/>
                  <a:pt x="658" y="597"/>
                  <a:pt x="644" y="586"/>
                </a:cubicBezTo>
                <a:cubicBezTo>
                  <a:pt x="634" y="589"/>
                  <a:pt x="634" y="587"/>
                  <a:pt x="621" y="587"/>
                </a:cubicBezTo>
                <a:cubicBezTo>
                  <a:pt x="618" y="578"/>
                  <a:pt x="610" y="574"/>
                  <a:pt x="604" y="568"/>
                </a:cubicBezTo>
                <a:cubicBezTo>
                  <a:pt x="596" y="580"/>
                  <a:pt x="583" y="575"/>
                  <a:pt x="576" y="569"/>
                </a:cubicBezTo>
                <a:cubicBezTo>
                  <a:pt x="588" y="580"/>
                  <a:pt x="599" y="594"/>
                  <a:pt x="608" y="608"/>
                </a:cubicBezTo>
                <a:close/>
                <a:moveTo>
                  <a:pt x="582" y="606"/>
                </a:moveTo>
                <a:cubicBezTo>
                  <a:pt x="586" y="605"/>
                  <a:pt x="593" y="607"/>
                  <a:pt x="596" y="604"/>
                </a:cubicBezTo>
                <a:cubicBezTo>
                  <a:pt x="586" y="597"/>
                  <a:pt x="581" y="583"/>
                  <a:pt x="570" y="577"/>
                </a:cubicBezTo>
                <a:cubicBezTo>
                  <a:pt x="562" y="590"/>
                  <a:pt x="585" y="594"/>
                  <a:pt x="582" y="606"/>
                </a:cubicBezTo>
                <a:close/>
                <a:moveTo>
                  <a:pt x="986" y="630"/>
                </a:moveTo>
                <a:cubicBezTo>
                  <a:pt x="995" y="631"/>
                  <a:pt x="1000" y="619"/>
                  <a:pt x="1004" y="614"/>
                </a:cubicBezTo>
                <a:cubicBezTo>
                  <a:pt x="1011" y="602"/>
                  <a:pt x="1024" y="593"/>
                  <a:pt x="1014" y="586"/>
                </a:cubicBezTo>
                <a:cubicBezTo>
                  <a:pt x="1004" y="594"/>
                  <a:pt x="984" y="609"/>
                  <a:pt x="986" y="630"/>
                </a:cubicBezTo>
                <a:close/>
                <a:moveTo>
                  <a:pt x="1028" y="604"/>
                </a:moveTo>
                <a:cubicBezTo>
                  <a:pt x="1020" y="611"/>
                  <a:pt x="1014" y="620"/>
                  <a:pt x="1009" y="630"/>
                </a:cubicBezTo>
                <a:cubicBezTo>
                  <a:pt x="1023" y="622"/>
                  <a:pt x="1028" y="608"/>
                  <a:pt x="1035" y="595"/>
                </a:cubicBezTo>
                <a:cubicBezTo>
                  <a:pt x="1033" y="593"/>
                  <a:pt x="1032" y="589"/>
                  <a:pt x="1029" y="588"/>
                </a:cubicBezTo>
                <a:cubicBezTo>
                  <a:pt x="1029" y="594"/>
                  <a:pt x="1025" y="598"/>
                  <a:pt x="1028" y="604"/>
                </a:cubicBezTo>
                <a:close/>
                <a:moveTo>
                  <a:pt x="561" y="589"/>
                </a:moveTo>
                <a:cubicBezTo>
                  <a:pt x="557" y="594"/>
                  <a:pt x="553" y="599"/>
                  <a:pt x="549" y="603"/>
                </a:cubicBezTo>
                <a:cubicBezTo>
                  <a:pt x="555" y="602"/>
                  <a:pt x="566" y="604"/>
                  <a:pt x="576" y="606"/>
                </a:cubicBezTo>
                <a:cubicBezTo>
                  <a:pt x="573" y="598"/>
                  <a:pt x="569" y="592"/>
                  <a:pt x="561" y="589"/>
                </a:cubicBezTo>
                <a:close/>
                <a:moveTo>
                  <a:pt x="396" y="609"/>
                </a:moveTo>
                <a:cubicBezTo>
                  <a:pt x="399" y="610"/>
                  <a:pt x="408" y="608"/>
                  <a:pt x="412" y="607"/>
                </a:cubicBezTo>
                <a:cubicBezTo>
                  <a:pt x="412" y="592"/>
                  <a:pt x="393" y="594"/>
                  <a:pt x="396" y="609"/>
                </a:cubicBezTo>
                <a:close/>
                <a:moveTo>
                  <a:pt x="773" y="701"/>
                </a:moveTo>
                <a:cubicBezTo>
                  <a:pt x="765" y="686"/>
                  <a:pt x="748" y="675"/>
                  <a:pt x="735" y="665"/>
                </a:cubicBezTo>
                <a:cubicBezTo>
                  <a:pt x="725" y="658"/>
                  <a:pt x="715" y="653"/>
                  <a:pt x="705" y="647"/>
                </a:cubicBezTo>
                <a:cubicBezTo>
                  <a:pt x="687" y="636"/>
                  <a:pt x="662" y="623"/>
                  <a:pt x="638" y="619"/>
                </a:cubicBezTo>
                <a:cubicBezTo>
                  <a:pt x="627" y="618"/>
                  <a:pt x="615" y="619"/>
                  <a:pt x="604" y="617"/>
                </a:cubicBezTo>
                <a:cubicBezTo>
                  <a:pt x="588" y="615"/>
                  <a:pt x="573" y="613"/>
                  <a:pt x="557" y="612"/>
                </a:cubicBezTo>
                <a:cubicBezTo>
                  <a:pt x="553" y="612"/>
                  <a:pt x="537" y="610"/>
                  <a:pt x="537" y="619"/>
                </a:cubicBezTo>
                <a:cubicBezTo>
                  <a:pt x="588" y="618"/>
                  <a:pt x="647" y="623"/>
                  <a:pt x="688" y="642"/>
                </a:cubicBezTo>
                <a:cubicBezTo>
                  <a:pt x="691" y="644"/>
                  <a:pt x="693" y="648"/>
                  <a:pt x="696" y="649"/>
                </a:cubicBezTo>
                <a:cubicBezTo>
                  <a:pt x="704" y="654"/>
                  <a:pt x="712" y="656"/>
                  <a:pt x="720" y="661"/>
                </a:cubicBezTo>
                <a:cubicBezTo>
                  <a:pt x="731" y="668"/>
                  <a:pt x="741" y="677"/>
                  <a:pt x="750" y="684"/>
                </a:cubicBezTo>
                <a:cubicBezTo>
                  <a:pt x="753" y="687"/>
                  <a:pt x="759" y="688"/>
                  <a:pt x="762" y="691"/>
                </a:cubicBezTo>
                <a:cubicBezTo>
                  <a:pt x="774" y="701"/>
                  <a:pt x="776" y="720"/>
                  <a:pt x="793" y="723"/>
                </a:cubicBezTo>
                <a:cubicBezTo>
                  <a:pt x="787" y="715"/>
                  <a:pt x="783" y="705"/>
                  <a:pt x="773" y="701"/>
                </a:cubicBezTo>
                <a:close/>
                <a:moveTo>
                  <a:pt x="396" y="627"/>
                </a:moveTo>
                <a:cubicBezTo>
                  <a:pt x="401" y="630"/>
                  <a:pt x="411" y="627"/>
                  <a:pt x="414" y="627"/>
                </a:cubicBezTo>
                <a:cubicBezTo>
                  <a:pt x="417" y="617"/>
                  <a:pt x="408" y="616"/>
                  <a:pt x="398" y="615"/>
                </a:cubicBezTo>
                <a:cubicBezTo>
                  <a:pt x="395" y="618"/>
                  <a:pt x="397" y="621"/>
                  <a:pt x="396" y="627"/>
                </a:cubicBezTo>
                <a:close/>
                <a:moveTo>
                  <a:pt x="1036" y="616"/>
                </a:moveTo>
                <a:cubicBezTo>
                  <a:pt x="1031" y="624"/>
                  <a:pt x="1024" y="630"/>
                  <a:pt x="1018" y="637"/>
                </a:cubicBezTo>
                <a:cubicBezTo>
                  <a:pt x="1027" y="641"/>
                  <a:pt x="1032" y="651"/>
                  <a:pt x="1045" y="652"/>
                </a:cubicBezTo>
                <a:cubicBezTo>
                  <a:pt x="1050" y="647"/>
                  <a:pt x="1054" y="641"/>
                  <a:pt x="1058" y="635"/>
                </a:cubicBezTo>
                <a:cubicBezTo>
                  <a:pt x="1051" y="628"/>
                  <a:pt x="1045" y="620"/>
                  <a:pt x="1036" y="616"/>
                </a:cubicBezTo>
                <a:close/>
                <a:moveTo>
                  <a:pt x="438" y="625"/>
                </a:moveTo>
                <a:cubicBezTo>
                  <a:pt x="446" y="626"/>
                  <a:pt x="458" y="628"/>
                  <a:pt x="458" y="618"/>
                </a:cubicBezTo>
                <a:cubicBezTo>
                  <a:pt x="446" y="615"/>
                  <a:pt x="439" y="620"/>
                  <a:pt x="424" y="619"/>
                </a:cubicBezTo>
                <a:cubicBezTo>
                  <a:pt x="425" y="625"/>
                  <a:pt x="425" y="624"/>
                  <a:pt x="424" y="629"/>
                </a:cubicBezTo>
                <a:cubicBezTo>
                  <a:pt x="428" y="627"/>
                  <a:pt x="438" y="629"/>
                  <a:pt x="434" y="625"/>
                </a:cubicBezTo>
                <a:cubicBezTo>
                  <a:pt x="437" y="624"/>
                  <a:pt x="440" y="630"/>
                  <a:pt x="438" y="625"/>
                </a:cubicBezTo>
                <a:close/>
                <a:moveTo>
                  <a:pt x="1098" y="625"/>
                </a:moveTo>
                <a:cubicBezTo>
                  <a:pt x="1105" y="640"/>
                  <a:pt x="1115" y="651"/>
                  <a:pt x="1133" y="655"/>
                </a:cubicBezTo>
                <a:cubicBezTo>
                  <a:pt x="1135" y="650"/>
                  <a:pt x="1136" y="648"/>
                  <a:pt x="1138" y="642"/>
                </a:cubicBezTo>
                <a:cubicBezTo>
                  <a:pt x="1137" y="642"/>
                  <a:pt x="1136" y="642"/>
                  <a:pt x="1136" y="641"/>
                </a:cubicBezTo>
                <a:cubicBezTo>
                  <a:pt x="1131" y="643"/>
                  <a:pt x="1130" y="650"/>
                  <a:pt x="1124" y="650"/>
                </a:cubicBezTo>
                <a:cubicBezTo>
                  <a:pt x="1117" y="648"/>
                  <a:pt x="1114" y="642"/>
                  <a:pt x="1112" y="634"/>
                </a:cubicBezTo>
                <a:cubicBezTo>
                  <a:pt x="1112" y="631"/>
                  <a:pt x="1116" y="632"/>
                  <a:pt x="1117" y="630"/>
                </a:cubicBezTo>
                <a:cubicBezTo>
                  <a:pt x="1112" y="626"/>
                  <a:pt x="1104" y="621"/>
                  <a:pt x="1098" y="625"/>
                </a:cubicBezTo>
                <a:close/>
                <a:moveTo>
                  <a:pt x="1125" y="637"/>
                </a:moveTo>
                <a:cubicBezTo>
                  <a:pt x="1122" y="635"/>
                  <a:pt x="1121" y="632"/>
                  <a:pt x="1118" y="631"/>
                </a:cubicBezTo>
                <a:cubicBezTo>
                  <a:pt x="1119" y="634"/>
                  <a:pt x="1123" y="639"/>
                  <a:pt x="1125" y="637"/>
                </a:cubicBezTo>
                <a:close/>
                <a:moveTo>
                  <a:pt x="606" y="635"/>
                </a:moveTo>
                <a:cubicBezTo>
                  <a:pt x="648" y="680"/>
                  <a:pt x="685" y="730"/>
                  <a:pt x="724" y="778"/>
                </a:cubicBezTo>
                <a:cubicBezTo>
                  <a:pt x="736" y="796"/>
                  <a:pt x="747" y="821"/>
                  <a:pt x="765" y="828"/>
                </a:cubicBezTo>
                <a:cubicBezTo>
                  <a:pt x="746" y="800"/>
                  <a:pt x="725" y="773"/>
                  <a:pt x="705" y="746"/>
                </a:cubicBezTo>
                <a:cubicBezTo>
                  <a:pt x="697" y="735"/>
                  <a:pt x="689" y="727"/>
                  <a:pt x="684" y="716"/>
                </a:cubicBezTo>
                <a:cubicBezTo>
                  <a:pt x="663" y="696"/>
                  <a:pt x="648" y="670"/>
                  <a:pt x="629" y="650"/>
                </a:cubicBezTo>
                <a:cubicBezTo>
                  <a:pt x="623" y="644"/>
                  <a:pt x="616" y="635"/>
                  <a:pt x="607" y="632"/>
                </a:cubicBezTo>
                <a:cubicBezTo>
                  <a:pt x="606" y="632"/>
                  <a:pt x="606" y="632"/>
                  <a:pt x="605" y="632"/>
                </a:cubicBezTo>
                <a:cubicBezTo>
                  <a:pt x="605" y="633"/>
                  <a:pt x="605" y="635"/>
                  <a:pt x="606" y="635"/>
                </a:cubicBezTo>
                <a:close/>
                <a:moveTo>
                  <a:pt x="1043" y="665"/>
                </a:moveTo>
                <a:cubicBezTo>
                  <a:pt x="1042" y="668"/>
                  <a:pt x="1045" y="668"/>
                  <a:pt x="1044" y="671"/>
                </a:cubicBezTo>
                <a:cubicBezTo>
                  <a:pt x="1058" y="667"/>
                  <a:pt x="1072" y="659"/>
                  <a:pt x="1070" y="643"/>
                </a:cubicBezTo>
                <a:cubicBezTo>
                  <a:pt x="1073" y="642"/>
                  <a:pt x="1074" y="640"/>
                  <a:pt x="1078" y="640"/>
                </a:cubicBezTo>
                <a:cubicBezTo>
                  <a:pt x="1078" y="635"/>
                  <a:pt x="1075" y="635"/>
                  <a:pt x="1072" y="632"/>
                </a:cubicBezTo>
                <a:cubicBezTo>
                  <a:pt x="1065" y="643"/>
                  <a:pt x="1056" y="656"/>
                  <a:pt x="1043" y="665"/>
                </a:cubicBezTo>
                <a:close/>
                <a:moveTo>
                  <a:pt x="399" y="650"/>
                </a:moveTo>
                <a:cubicBezTo>
                  <a:pt x="399" y="651"/>
                  <a:pt x="399" y="652"/>
                  <a:pt x="400" y="652"/>
                </a:cubicBezTo>
                <a:cubicBezTo>
                  <a:pt x="402" y="647"/>
                  <a:pt x="405" y="652"/>
                  <a:pt x="409" y="650"/>
                </a:cubicBezTo>
                <a:cubicBezTo>
                  <a:pt x="410" y="645"/>
                  <a:pt x="414" y="643"/>
                  <a:pt x="414" y="637"/>
                </a:cubicBezTo>
                <a:cubicBezTo>
                  <a:pt x="406" y="638"/>
                  <a:pt x="402" y="634"/>
                  <a:pt x="396" y="633"/>
                </a:cubicBezTo>
                <a:cubicBezTo>
                  <a:pt x="392" y="643"/>
                  <a:pt x="403" y="647"/>
                  <a:pt x="399" y="650"/>
                </a:cubicBezTo>
                <a:close/>
                <a:moveTo>
                  <a:pt x="1064" y="673"/>
                </a:moveTo>
                <a:cubicBezTo>
                  <a:pt x="1072" y="684"/>
                  <a:pt x="1087" y="689"/>
                  <a:pt x="1097" y="697"/>
                </a:cubicBezTo>
                <a:cubicBezTo>
                  <a:pt x="1101" y="692"/>
                  <a:pt x="1107" y="688"/>
                  <a:pt x="1108" y="679"/>
                </a:cubicBezTo>
                <a:cubicBezTo>
                  <a:pt x="1100" y="670"/>
                  <a:pt x="1089" y="663"/>
                  <a:pt x="1079" y="655"/>
                </a:cubicBezTo>
                <a:cubicBezTo>
                  <a:pt x="1075" y="662"/>
                  <a:pt x="1067" y="665"/>
                  <a:pt x="1064" y="673"/>
                </a:cubicBezTo>
                <a:close/>
                <a:moveTo>
                  <a:pt x="1122" y="696"/>
                </a:moveTo>
                <a:cubicBezTo>
                  <a:pt x="1123" y="699"/>
                  <a:pt x="1126" y="693"/>
                  <a:pt x="1122" y="696"/>
                </a:cubicBezTo>
                <a:cubicBezTo>
                  <a:pt x="1123" y="692"/>
                  <a:pt x="1129" y="682"/>
                  <a:pt x="1122" y="679"/>
                </a:cubicBezTo>
                <a:cubicBezTo>
                  <a:pt x="1116" y="688"/>
                  <a:pt x="1108" y="696"/>
                  <a:pt x="1102" y="706"/>
                </a:cubicBezTo>
                <a:cubicBezTo>
                  <a:pt x="1099" y="708"/>
                  <a:pt x="1091" y="712"/>
                  <a:pt x="1093" y="717"/>
                </a:cubicBezTo>
                <a:cubicBezTo>
                  <a:pt x="1105" y="712"/>
                  <a:pt x="1113" y="706"/>
                  <a:pt x="1122" y="696"/>
                </a:cubicBezTo>
                <a:close/>
                <a:moveTo>
                  <a:pt x="1037" y="688"/>
                </a:moveTo>
                <a:cubicBezTo>
                  <a:pt x="1015" y="702"/>
                  <a:pt x="988" y="716"/>
                  <a:pt x="973" y="729"/>
                </a:cubicBezTo>
                <a:cubicBezTo>
                  <a:pt x="974" y="730"/>
                  <a:pt x="976" y="732"/>
                  <a:pt x="977" y="734"/>
                </a:cubicBezTo>
                <a:cubicBezTo>
                  <a:pt x="1008" y="721"/>
                  <a:pt x="1033" y="702"/>
                  <a:pt x="1061" y="686"/>
                </a:cubicBezTo>
                <a:cubicBezTo>
                  <a:pt x="1056" y="675"/>
                  <a:pt x="1045" y="683"/>
                  <a:pt x="1037" y="688"/>
                </a:cubicBezTo>
                <a:close/>
                <a:moveTo>
                  <a:pt x="1137" y="733"/>
                </a:moveTo>
                <a:cubicBezTo>
                  <a:pt x="1141" y="733"/>
                  <a:pt x="1150" y="726"/>
                  <a:pt x="1149" y="722"/>
                </a:cubicBezTo>
                <a:cubicBezTo>
                  <a:pt x="1149" y="720"/>
                  <a:pt x="1133" y="702"/>
                  <a:pt x="1128" y="701"/>
                </a:cubicBezTo>
                <a:cubicBezTo>
                  <a:pt x="1124" y="706"/>
                  <a:pt x="1119" y="709"/>
                  <a:pt x="1116" y="715"/>
                </a:cubicBezTo>
                <a:cubicBezTo>
                  <a:pt x="1122" y="718"/>
                  <a:pt x="1128" y="733"/>
                  <a:pt x="1137" y="733"/>
                </a:cubicBezTo>
                <a:close/>
                <a:moveTo>
                  <a:pt x="482" y="708"/>
                </a:moveTo>
                <a:cubicBezTo>
                  <a:pt x="469" y="708"/>
                  <a:pt x="454" y="704"/>
                  <a:pt x="445" y="714"/>
                </a:cubicBezTo>
                <a:cubicBezTo>
                  <a:pt x="472" y="715"/>
                  <a:pt x="497" y="720"/>
                  <a:pt x="524" y="719"/>
                </a:cubicBezTo>
                <a:cubicBezTo>
                  <a:pt x="516" y="704"/>
                  <a:pt x="497" y="707"/>
                  <a:pt x="482" y="708"/>
                </a:cubicBezTo>
                <a:close/>
                <a:moveTo>
                  <a:pt x="444" y="724"/>
                </a:moveTo>
                <a:cubicBezTo>
                  <a:pt x="443" y="746"/>
                  <a:pt x="443" y="768"/>
                  <a:pt x="443" y="787"/>
                </a:cubicBezTo>
                <a:cubicBezTo>
                  <a:pt x="454" y="849"/>
                  <a:pt x="443" y="927"/>
                  <a:pt x="450" y="1001"/>
                </a:cubicBezTo>
                <a:cubicBezTo>
                  <a:pt x="445" y="1010"/>
                  <a:pt x="446" y="1024"/>
                  <a:pt x="447" y="1038"/>
                </a:cubicBezTo>
                <a:cubicBezTo>
                  <a:pt x="451" y="1080"/>
                  <a:pt x="455" y="1125"/>
                  <a:pt x="457" y="1165"/>
                </a:cubicBezTo>
                <a:cubicBezTo>
                  <a:pt x="465" y="1161"/>
                  <a:pt x="476" y="1166"/>
                  <a:pt x="483" y="1165"/>
                </a:cubicBezTo>
                <a:cubicBezTo>
                  <a:pt x="479" y="1130"/>
                  <a:pt x="483" y="1082"/>
                  <a:pt x="477" y="1048"/>
                </a:cubicBezTo>
                <a:cubicBezTo>
                  <a:pt x="482" y="1033"/>
                  <a:pt x="479" y="1012"/>
                  <a:pt x="478" y="1000"/>
                </a:cubicBezTo>
                <a:cubicBezTo>
                  <a:pt x="478" y="995"/>
                  <a:pt x="481" y="991"/>
                  <a:pt x="481" y="987"/>
                </a:cubicBezTo>
                <a:cubicBezTo>
                  <a:pt x="480" y="983"/>
                  <a:pt x="478" y="980"/>
                  <a:pt x="477" y="976"/>
                </a:cubicBezTo>
                <a:cubicBezTo>
                  <a:pt x="476" y="959"/>
                  <a:pt x="475" y="940"/>
                  <a:pt x="475" y="922"/>
                </a:cubicBezTo>
                <a:cubicBezTo>
                  <a:pt x="475" y="849"/>
                  <a:pt x="477" y="789"/>
                  <a:pt x="476" y="731"/>
                </a:cubicBezTo>
                <a:cubicBezTo>
                  <a:pt x="477" y="729"/>
                  <a:pt x="481" y="729"/>
                  <a:pt x="483" y="727"/>
                </a:cubicBezTo>
                <a:cubicBezTo>
                  <a:pt x="467" y="729"/>
                  <a:pt x="458" y="722"/>
                  <a:pt x="444" y="724"/>
                </a:cubicBezTo>
                <a:close/>
                <a:moveTo>
                  <a:pt x="488" y="731"/>
                </a:moveTo>
                <a:cubicBezTo>
                  <a:pt x="488" y="754"/>
                  <a:pt x="485" y="778"/>
                  <a:pt x="484" y="797"/>
                </a:cubicBezTo>
                <a:cubicBezTo>
                  <a:pt x="483" y="819"/>
                  <a:pt x="484" y="841"/>
                  <a:pt x="484" y="863"/>
                </a:cubicBezTo>
                <a:cubicBezTo>
                  <a:pt x="484" y="889"/>
                  <a:pt x="482" y="915"/>
                  <a:pt x="484" y="941"/>
                </a:cubicBezTo>
                <a:cubicBezTo>
                  <a:pt x="487" y="988"/>
                  <a:pt x="493" y="1035"/>
                  <a:pt x="492" y="1086"/>
                </a:cubicBezTo>
                <a:cubicBezTo>
                  <a:pt x="492" y="1100"/>
                  <a:pt x="490" y="1113"/>
                  <a:pt x="490" y="1127"/>
                </a:cubicBezTo>
                <a:cubicBezTo>
                  <a:pt x="490" y="1141"/>
                  <a:pt x="495" y="1155"/>
                  <a:pt x="491" y="1167"/>
                </a:cubicBezTo>
                <a:cubicBezTo>
                  <a:pt x="499" y="1168"/>
                  <a:pt x="516" y="1171"/>
                  <a:pt x="517" y="1170"/>
                </a:cubicBezTo>
                <a:cubicBezTo>
                  <a:pt x="512" y="1129"/>
                  <a:pt x="516" y="1088"/>
                  <a:pt x="516" y="1051"/>
                </a:cubicBezTo>
                <a:cubicBezTo>
                  <a:pt x="516" y="1036"/>
                  <a:pt x="515" y="1020"/>
                  <a:pt x="515" y="1004"/>
                </a:cubicBezTo>
                <a:cubicBezTo>
                  <a:pt x="516" y="969"/>
                  <a:pt x="512" y="933"/>
                  <a:pt x="512" y="896"/>
                </a:cubicBezTo>
                <a:cubicBezTo>
                  <a:pt x="512" y="845"/>
                  <a:pt x="512" y="775"/>
                  <a:pt x="512" y="730"/>
                </a:cubicBezTo>
                <a:cubicBezTo>
                  <a:pt x="504" y="729"/>
                  <a:pt x="493" y="728"/>
                  <a:pt x="484" y="729"/>
                </a:cubicBezTo>
                <a:cubicBezTo>
                  <a:pt x="486" y="729"/>
                  <a:pt x="486" y="730"/>
                  <a:pt x="488" y="731"/>
                </a:cubicBezTo>
                <a:close/>
                <a:moveTo>
                  <a:pt x="416" y="745"/>
                </a:moveTo>
                <a:cubicBezTo>
                  <a:pt x="398" y="793"/>
                  <a:pt x="372" y="843"/>
                  <a:pt x="359" y="896"/>
                </a:cubicBezTo>
                <a:cubicBezTo>
                  <a:pt x="328" y="984"/>
                  <a:pt x="291" y="1065"/>
                  <a:pt x="265" y="1154"/>
                </a:cubicBezTo>
                <a:cubicBezTo>
                  <a:pt x="244" y="1196"/>
                  <a:pt x="232" y="1236"/>
                  <a:pt x="214" y="1278"/>
                </a:cubicBezTo>
                <a:cubicBezTo>
                  <a:pt x="241" y="1273"/>
                  <a:pt x="260" y="1269"/>
                  <a:pt x="285" y="1266"/>
                </a:cubicBezTo>
                <a:cubicBezTo>
                  <a:pt x="278" y="1245"/>
                  <a:pt x="288" y="1225"/>
                  <a:pt x="308" y="1217"/>
                </a:cubicBezTo>
                <a:cubicBezTo>
                  <a:pt x="346" y="1201"/>
                  <a:pt x="395" y="1186"/>
                  <a:pt x="435" y="1173"/>
                </a:cubicBezTo>
                <a:cubicBezTo>
                  <a:pt x="439" y="1171"/>
                  <a:pt x="442" y="1165"/>
                  <a:pt x="449" y="1167"/>
                </a:cubicBezTo>
                <a:cubicBezTo>
                  <a:pt x="443" y="1138"/>
                  <a:pt x="445" y="1106"/>
                  <a:pt x="443" y="1072"/>
                </a:cubicBezTo>
                <a:cubicBezTo>
                  <a:pt x="441" y="1050"/>
                  <a:pt x="435" y="1029"/>
                  <a:pt x="437" y="1007"/>
                </a:cubicBezTo>
                <a:cubicBezTo>
                  <a:pt x="438" y="999"/>
                  <a:pt x="440" y="991"/>
                  <a:pt x="441" y="984"/>
                </a:cubicBezTo>
                <a:cubicBezTo>
                  <a:pt x="441" y="968"/>
                  <a:pt x="437" y="953"/>
                  <a:pt x="437" y="938"/>
                </a:cubicBezTo>
                <a:cubicBezTo>
                  <a:pt x="437" y="921"/>
                  <a:pt x="438" y="905"/>
                  <a:pt x="438" y="888"/>
                </a:cubicBezTo>
                <a:cubicBezTo>
                  <a:pt x="438" y="837"/>
                  <a:pt x="433" y="786"/>
                  <a:pt x="434" y="731"/>
                </a:cubicBezTo>
                <a:cubicBezTo>
                  <a:pt x="433" y="730"/>
                  <a:pt x="433" y="729"/>
                  <a:pt x="431" y="730"/>
                </a:cubicBezTo>
                <a:cubicBezTo>
                  <a:pt x="430" y="738"/>
                  <a:pt x="427" y="745"/>
                  <a:pt x="416" y="745"/>
                </a:cubicBezTo>
                <a:close/>
                <a:moveTo>
                  <a:pt x="524" y="730"/>
                </a:moveTo>
                <a:cubicBezTo>
                  <a:pt x="522" y="732"/>
                  <a:pt x="520" y="738"/>
                  <a:pt x="520" y="742"/>
                </a:cubicBezTo>
                <a:cubicBezTo>
                  <a:pt x="516" y="777"/>
                  <a:pt x="520" y="817"/>
                  <a:pt x="522" y="849"/>
                </a:cubicBezTo>
                <a:cubicBezTo>
                  <a:pt x="524" y="871"/>
                  <a:pt x="521" y="891"/>
                  <a:pt x="521" y="912"/>
                </a:cubicBezTo>
                <a:cubicBezTo>
                  <a:pt x="521" y="952"/>
                  <a:pt x="528" y="993"/>
                  <a:pt x="526" y="1031"/>
                </a:cubicBezTo>
                <a:cubicBezTo>
                  <a:pt x="525" y="1046"/>
                  <a:pt x="525" y="1057"/>
                  <a:pt x="526" y="1070"/>
                </a:cubicBezTo>
                <a:cubicBezTo>
                  <a:pt x="526" y="1085"/>
                  <a:pt x="525" y="1101"/>
                  <a:pt x="527" y="1115"/>
                </a:cubicBezTo>
                <a:cubicBezTo>
                  <a:pt x="527" y="1118"/>
                  <a:pt x="530" y="1121"/>
                  <a:pt x="530" y="1125"/>
                </a:cubicBezTo>
                <a:cubicBezTo>
                  <a:pt x="532" y="1139"/>
                  <a:pt x="528" y="1158"/>
                  <a:pt x="530" y="1173"/>
                </a:cubicBezTo>
                <a:cubicBezTo>
                  <a:pt x="570" y="1188"/>
                  <a:pt x="630" y="1208"/>
                  <a:pt x="668" y="1225"/>
                </a:cubicBezTo>
                <a:cubicBezTo>
                  <a:pt x="681" y="1231"/>
                  <a:pt x="687" y="1250"/>
                  <a:pt x="684" y="1266"/>
                </a:cubicBezTo>
                <a:cubicBezTo>
                  <a:pt x="699" y="1267"/>
                  <a:pt x="714" y="1274"/>
                  <a:pt x="727" y="1274"/>
                </a:cubicBezTo>
                <a:cubicBezTo>
                  <a:pt x="680" y="1147"/>
                  <a:pt x="637" y="1017"/>
                  <a:pt x="585" y="895"/>
                </a:cubicBezTo>
                <a:cubicBezTo>
                  <a:pt x="582" y="872"/>
                  <a:pt x="573" y="856"/>
                  <a:pt x="566" y="838"/>
                </a:cubicBezTo>
                <a:cubicBezTo>
                  <a:pt x="561" y="825"/>
                  <a:pt x="559" y="812"/>
                  <a:pt x="554" y="800"/>
                </a:cubicBezTo>
                <a:cubicBezTo>
                  <a:pt x="551" y="792"/>
                  <a:pt x="546" y="784"/>
                  <a:pt x="543" y="776"/>
                </a:cubicBezTo>
                <a:cubicBezTo>
                  <a:pt x="538" y="763"/>
                  <a:pt x="538" y="748"/>
                  <a:pt x="529" y="740"/>
                </a:cubicBezTo>
                <a:cubicBezTo>
                  <a:pt x="530" y="734"/>
                  <a:pt x="534" y="729"/>
                  <a:pt x="524" y="730"/>
                </a:cubicBezTo>
                <a:close/>
                <a:moveTo>
                  <a:pt x="347" y="738"/>
                </a:moveTo>
                <a:cubicBezTo>
                  <a:pt x="341" y="763"/>
                  <a:pt x="330" y="775"/>
                  <a:pt x="326" y="801"/>
                </a:cubicBezTo>
                <a:cubicBezTo>
                  <a:pt x="312" y="822"/>
                  <a:pt x="308" y="847"/>
                  <a:pt x="299" y="870"/>
                </a:cubicBezTo>
                <a:cubicBezTo>
                  <a:pt x="283" y="914"/>
                  <a:pt x="264" y="959"/>
                  <a:pt x="249" y="1003"/>
                </a:cubicBezTo>
                <a:cubicBezTo>
                  <a:pt x="215" y="1070"/>
                  <a:pt x="196" y="1150"/>
                  <a:pt x="164" y="1218"/>
                </a:cubicBezTo>
                <a:cubicBezTo>
                  <a:pt x="161" y="1239"/>
                  <a:pt x="154" y="1247"/>
                  <a:pt x="153" y="1266"/>
                </a:cubicBezTo>
                <a:cubicBezTo>
                  <a:pt x="141" y="1294"/>
                  <a:pt x="131" y="1325"/>
                  <a:pt x="121" y="1359"/>
                </a:cubicBezTo>
                <a:cubicBezTo>
                  <a:pt x="111" y="1375"/>
                  <a:pt x="107" y="1394"/>
                  <a:pt x="100" y="1411"/>
                </a:cubicBezTo>
                <a:cubicBezTo>
                  <a:pt x="94" y="1428"/>
                  <a:pt x="84" y="1443"/>
                  <a:pt x="80" y="1460"/>
                </a:cubicBezTo>
                <a:cubicBezTo>
                  <a:pt x="86" y="1464"/>
                  <a:pt x="96" y="1469"/>
                  <a:pt x="103" y="1469"/>
                </a:cubicBezTo>
                <a:cubicBezTo>
                  <a:pt x="104" y="1449"/>
                  <a:pt x="114" y="1435"/>
                  <a:pt x="120" y="1419"/>
                </a:cubicBezTo>
                <a:cubicBezTo>
                  <a:pt x="124" y="1408"/>
                  <a:pt x="127" y="1397"/>
                  <a:pt x="131" y="1385"/>
                </a:cubicBezTo>
                <a:cubicBezTo>
                  <a:pt x="145" y="1343"/>
                  <a:pt x="164" y="1301"/>
                  <a:pt x="174" y="1254"/>
                </a:cubicBezTo>
                <a:cubicBezTo>
                  <a:pt x="207" y="1177"/>
                  <a:pt x="234" y="1097"/>
                  <a:pt x="264" y="1019"/>
                </a:cubicBezTo>
                <a:cubicBezTo>
                  <a:pt x="301" y="924"/>
                  <a:pt x="331" y="829"/>
                  <a:pt x="372" y="739"/>
                </a:cubicBezTo>
                <a:cubicBezTo>
                  <a:pt x="365" y="736"/>
                  <a:pt x="351" y="732"/>
                  <a:pt x="347" y="738"/>
                </a:cubicBezTo>
                <a:close/>
                <a:moveTo>
                  <a:pt x="381" y="740"/>
                </a:moveTo>
                <a:cubicBezTo>
                  <a:pt x="373" y="755"/>
                  <a:pt x="369" y="771"/>
                  <a:pt x="362" y="787"/>
                </a:cubicBezTo>
                <a:cubicBezTo>
                  <a:pt x="359" y="796"/>
                  <a:pt x="353" y="804"/>
                  <a:pt x="350" y="812"/>
                </a:cubicBezTo>
                <a:cubicBezTo>
                  <a:pt x="340" y="839"/>
                  <a:pt x="333" y="867"/>
                  <a:pt x="322" y="893"/>
                </a:cubicBezTo>
                <a:cubicBezTo>
                  <a:pt x="308" y="929"/>
                  <a:pt x="298" y="960"/>
                  <a:pt x="284" y="994"/>
                </a:cubicBezTo>
                <a:cubicBezTo>
                  <a:pt x="281" y="1002"/>
                  <a:pt x="278" y="1011"/>
                  <a:pt x="275" y="1019"/>
                </a:cubicBezTo>
                <a:cubicBezTo>
                  <a:pt x="269" y="1036"/>
                  <a:pt x="261" y="1052"/>
                  <a:pt x="254" y="1067"/>
                </a:cubicBezTo>
                <a:cubicBezTo>
                  <a:pt x="251" y="1077"/>
                  <a:pt x="250" y="1086"/>
                  <a:pt x="246" y="1095"/>
                </a:cubicBezTo>
                <a:cubicBezTo>
                  <a:pt x="241" y="1107"/>
                  <a:pt x="237" y="1118"/>
                  <a:pt x="233" y="1131"/>
                </a:cubicBezTo>
                <a:cubicBezTo>
                  <a:pt x="230" y="1138"/>
                  <a:pt x="225" y="1145"/>
                  <a:pt x="222" y="1151"/>
                </a:cubicBezTo>
                <a:cubicBezTo>
                  <a:pt x="221" y="1154"/>
                  <a:pt x="223" y="1157"/>
                  <a:pt x="222" y="1159"/>
                </a:cubicBezTo>
                <a:cubicBezTo>
                  <a:pt x="220" y="1168"/>
                  <a:pt x="214" y="1175"/>
                  <a:pt x="211" y="1184"/>
                </a:cubicBezTo>
                <a:cubicBezTo>
                  <a:pt x="208" y="1193"/>
                  <a:pt x="206" y="1201"/>
                  <a:pt x="203" y="1210"/>
                </a:cubicBezTo>
                <a:cubicBezTo>
                  <a:pt x="189" y="1247"/>
                  <a:pt x="174" y="1284"/>
                  <a:pt x="164" y="1326"/>
                </a:cubicBezTo>
                <a:cubicBezTo>
                  <a:pt x="157" y="1339"/>
                  <a:pt x="151" y="1354"/>
                  <a:pt x="148" y="1365"/>
                </a:cubicBezTo>
                <a:cubicBezTo>
                  <a:pt x="147" y="1367"/>
                  <a:pt x="148" y="1371"/>
                  <a:pt x="148" y="1373"/>
                </a:cubicBezTo>
                <a:cubicBezTo>
                  <a:pt x="145" y="1381"/>
                  <a:pt x="140" y="1390"/>
                  <a:pt x="137" y="1398"/>
                </a:cubicBezTo>
                <a:cubicBezTo>
                  <a:pt x="129" y="1426"/>
                  <a:pt x="121" y="1448"/>
                  <a:pt x="111" y="1471"/>
                </a:cubicBezTo>
                <a:cubicBezTo>
                  <a:pt x="117" y="1468"/>
                  <a:pt x="124" y="1472"/>
                  <a:pt x="133" y="1471"/>
                </a:cubicBezTo>
                <a:cubicBezTo>
                  <a:pt x="135" y="1459"/>
                  <a:pt x="141" y="1449"/>
                  <a:pt x="145" y="1439"/>
                </a:cubicBezTo>
                <a:cubicBezTo>
                  <a:pt x="154" y="1416"/>
                  <a:pt x="161" y="1395"/>
                  <a:pt x="169" y="1373"/>
                </a:cubicBezTo>
                <a:cubicBezTo>
                  <a:pt x="173" y="1363"/>
                  <a:pt x="180" y="1354"/>
                  <a:pt x="183" y="1343"/>
                </a:cubicBezTo>
                <a:cubicBezTo>
                  <a:pt x="189" y="1323"/>
                  <a:pt x="192" y="1310"/>
                  <a:pt x="198" y="1293"/>
                </a:cubicBezTo>
                <a:cubicBezTo>
                  <a:pt x="206" y="1270"/>
                  <a:pt x="215" y="1253"/>
                  <a:pt x="223" y="1231"/>
                </a:cubicBezTo>
                <a:cubicBezTo>
                  <a:pt x="231" y="1211"/>
                  <a:pt x="239" y="1191"/>
                  <a:pt x="245" y="1173"/>
                </a:cubicBezTo>
                <a:cubicBezTo>
                  <a:pt x="256" y="1143"/>
                  <a:pt x="270" y="1114"/>
                  <a:pt x="276" y="1082"/>
                </a:cubicBezTo>
                <a:cubicBezTo>
                  <a:pt x="313" y="1002"/>
                  <a:pt x="341" y="910"/>
                  <a:pt x="373" y="826"/>
                </a:cubicBezTo>
                <a:cubicBezTo>
                  <a:pt x="383" y="798"/>
                  <a:pt x="398" y="772"/>
                  <a:pt x="405" y="745"/>
                </a:cubicBezTo>
                <a:cubicBezTo>
                  <a:pt x="397" y="745"/>
                  <a:pt x="391" y="740"/>
                  <a:pt x="381" y="740"/>
                </a:cubicBezTo>
                <a:close/>
                <a:moveTo>
                  <a:pt x="542" y="743"/>
                </a:moveTo>
                <a:cubicBezTo>
                  <a:pt x="549" y="763"/>
                  <a:pt x="554" y="784"/>
                  <a:pt x="565" y="800"/>
                </a:cubicBezTo>
                <a:cubicBezTo>
                  <a:pt x="568" y="826"/>
                  <a:pt x="584" y="850"/>
                  <a:pt x="591" y="879"/>
                </a:cubicBezTo>
                <a:cubicBezTo>
                  <a:pt x="597" y="882"/>
                  <a:pt x="594" y="889"/>
                  <a:pt x="599" y="892"/>
                </a:cubicBezTo>
                <a:cubicBezTo>
                  <a:pt x="601" y="908"/>
                  <a:pt x="607" y="931"/>
                  <a:pt x="616" y="945"/>
                </a:cubicBezTo>
                <a:cubicBezTo>
                  <a:pt x="641" y="1015"/>
                  <a:pt x="670" y="1086"/>
                  <a:pt x="696" y="1157"/>
                </a:cubicBezTo>
                <a:cubicBezTo>
                  <a:pt x="707" y="1188"/>
                  <a:pt x="715" y="1220"/>
                  <a:pt x="727" y="1251"/>
                </a:cubicBezTo>
                <a:cubicBezTo>
                  <a:pt x="730" y="1261"/>
                  <a:pt x="737" y="1271"/>
                  <a:pt x="740" y="1281"/>
                </a:cubicBezTo>
                <a:cubicBezTo>
                  <a:pt x="744" y="1292"/>
                  <a:pt x="745" y="1304"/>
                  <a:pt x="748" y="1315"/>
                </a:cubicBezTo>
                <a:cubicBezTo>
                  <a:pt x="764" y="1367"/>
                  <a:pt x="778" y="1416"/>
                  <a:pt x="801" y="1464"/>
                </a:cubicBezTo>
                <a:cubicBezTo>
                  <a:pt x="812" y="1462"/>
                  <a:pt x="821" y="1464"/>
                  <a:pt x="831" y="1462"/>
                </a:cubicBezTo>
                <a:cubicBezTo>
                  <a:pt x="831" y="1451"/>
                  <a:pt x="820" y="1438"/>
                  <a:pt x="825" y="1432"/>
                </a:cubicBezTo>
                <a:cubicBezTo>
                  <a:pt x="821" y="1421"/>
                  <a:pt x="816" y="1413"/>
                  <a:pt x="812" y="1403"/>
                </a:cubicBezTo>
                <a:cubicBezTo>
                  <a:pt x="809" y="1397"/>
                  <a:pt x="809" y="1391"/>
                  <a:pt x="807" y="1383"/>
                </a:cubicBezTo>
                <a:cubicBezTo>
                  <a:pt x="804" y="1374"/>
                  <a:pt x="798" y="1365"/>
                  <a:pt x="794" y="1355"/>
                </a:cubicBezTo>
                <a:cubicBezTo>
                  <a:pt x="790" y="1343"/>
                  <a:pt x="786" y="1331"/>
                  <a:pt x="784" y="1317"/>
                </a:cubicBezTo>
                <a:cubicBezTo>
                  <a:pt x="764" y="1272"/>
                  <a:pt x="736" y="1228"/>
                  <a:pt x="729" y="1173"/>
                </a:cubicBezTo>
                <a:cubicBezTo>
                  <a:pt x="706" y="1111"/>
                  <a:pt x="686" y="1050"/>
                  <a:pt x="663" y="990"/>
                </a:cubicBezTo>
                <a:cubicBezTo>
                  <a:pt x="660" y="982"/>
                  <a:pt x="656" y="974"/>
                  <a:pt x="652" y="965"/>
                </a:cubicBezTo>
                <a:cubicBezTo>
                  <a:pt x="639" y="934"/>
                  <a:pt x="629" y="894"/>
                  <a:pt x="614" y="865"/>
                </a:cubicBezTo>
                <a:cubicBezTo>
                  <a:pt x="593" y="826"/>
                  <a:pt x="584" y="783"/>
                  <a:pt x="567" y="743"/>
                </a:cubicBezTo>
                <a:cubicBezTo>
                  <a:pt x="560" y="743"/>
                  <a:pt x="550" y="738"/>
                  <a:pt x="542" y="743"/>
                </a:cubicBezTo>
                <a:close/>
                <a:moveTo>
                  <a:pt x="578" y="745"/>
                </a:moveTo>
                <a:cubicBezTo>
                  <a:pt x="590" y="781"/>
                  <a:pt x="604" y="825"/>
                  <a:pt x="622" y="858"/>
                </a:cubicBezTo>
                <a:cubicBezTo>
                  <a:pt x="635" y="892"/>
                  <a:pt x="646" y="927"/>
                  <a:pt x="660" y="958"/>
                </a:cubicBezTo>
                <a:cubicBezTo>
                  <a:pt x="678" y="1000"/>
                  <a:pt x="693" y="1043"/>
                  <a:pt x="707" y="1086"/>
                </a:cubicBezTo>
                <a:cubicBezTo>
                  <a:pt x="723" y="1133"/>
                  <a:pt x="742" y="1181"/>
                  <a:pt x="757" y="1231"/>
                </a:cubicBezTo>
                <a:cubicBezTo>
                  <a:pt x="767" y="1261"/>
                  <a:pt x="783" y="1290"/>
                  <a:pt x="797" y="1319"/>
                </a:cubicBezTo>
                <a:cubicBezTo>
                  <a:pt x="801" y="1328"/>
                  <a:pt x="803" y="1339"/>
                  <a:pt x="807" y="1349"/>
                </a:cubicBezTo>
                <a:cubicBezTo>
                  <a:pt x="810" y="1355"/>
                  <a:pt x="814" y="1359"/>
                  <a:pt x="816" y="1365"/>
                </a:cubicBezTo>
                <a:cubicBezTo>
                  <a:pt x="826" y="1393"/>
                  <a:pt x="831" y="1422"/>
                  <a:pt x="844" y="1450"/>
                </a:cubicBezTo>
                <a:cubicBezTo>
                  <a:pt x="845" y="1456"/>
                  <a:pt x="838" y="1456"/>
                  <a:pt x="842" y="1459"/>
                </a:cubicBezTo>
                <a:cubicBezTo>
                  <a:pt x="852" y="1457"/>
                  <a:pt x="860" y="1453"/>
                  <a:pt x="865" y="1446"/>
                </a:cubicBezTo>
                <a:cubicBezTo>
                  <a:pt x="862" y="1432"/>
                  <a:pt x="853" y="1417"/>
                  <a:pt x="848" y="1405"/>
                </a:cubicBezTo>
                <a:cubicBezTo>
                  <a:pt x="846" y="1399"/>
                  <a:pt x="845" y="1392"/>
                  <a:pt x="843" y="1386"/>
                </a:cubicBezTo>
                <a:cubicBezTo>
                  <a:pt x="830" y="1346"/>
                  <a:pt x="817" y="1310"/>
                  <a:pt x="806" y="1271"/>
                </a:cubicBezTo>
                <a:cubicBezTo>
                  <a:pt x="791" y="1218"/>
                  <a:pt x="769" y="1169"/>
                  <a:pt x="753" y="1118"/>
                </a:cubicBezTo>
                <a:cubicBezTo>
                  <a:pt x="733" y="1056"/>
                  <a:pt x="707" y="998"/>
                  <a:pt x="685" y="941"/>
                </a:cubicBezTo>
                <a:cubicBezTo>
                  <a:pt x="685" y="936"/>
                  <a:pt x="687" y="936"/>
                  <a:pt x="685" y="932"/>
                </a:cubicBezTo>
                <a:cubicBezTo>
                  <a:pt x="671" y="890"/>
                  <a:pt x="651" y="849"/>
                  <a:pt x="635" y="814"/>
                </a:cubicBezTo>
                <a:cubicBezTo>
                  <a:pt x="632" y="789"/>
                  <a:pt x="616" y="768"/>
                  <a:pt x="606" y="745"/>
                </a:cubicBezTo>
                <a:cubicBezTo>
                  <a:pt x="594" y="748"/>
                  <a:pt x="591" y="740"/>
                  <a:pt x="578" y="745"/>
                </a:cubicBezTo>
                <a:close/>
                <a:moveTo>
                  <a:pt x="946" y="786"/>
                </a:moveTo>
                <a:cubicBezTo>
                  <a:pt x="946" y="784"/>
                  <a:pt x="948" y="784"/>
                  <a:pt x="947" y="783"/>
                </a:cubicBezTo>
                <a:cubicBezTo>
                  <a:pt x="945" y="783"/>
                  <a:pt x="943" y="782"/>
                  <a:pt x="943" y="780"/>
                </a:cubicBezTo>
                <a:cubicBezTo>
                  <a:pt x="940" y="783"/>
                  <a:pt x="933" y="783"/>
                  <a:pt x="936" y="778"/>
                </a:cubicBezTo>
                <a:cubicBezTo>
                  <a:pt x="932" y="780"/>
                  <a:pt x="931" y="778"/>
                  <a:pt x="927" y="778"/>
                </a:cubicBezTo>
                <a:cubicBezTo>
                  <a:pt x="924" y="776"/>
                  <a:pt x="925" y="770"/>
                  <a:pt x="922" y="769"/>
                </a:cubicBezTo>
                <a:cubicBezTo>
                  <a:pt x="918" y="776"/>
                  <a:pt x="908" y="775"/>
                  <a:pt x="908" y="784"/>
                </a:cubicBezTo>
                <a:cubicBezTo>
                  <a:pt x="909" y="787"/>
                  <a:pt x="910" y="781"/>
                  <a:pt x="913" y="783"/>
                </a:cubicBezTo>
                <a:cubicBezTo>
                  <a:pt x="912" y="787"/>
                  <a:pt x="917" y="785"/>
                  <a:pt x="917" y="787"/>
                </a:cubicBezTo>
                <a:cubicBezTo>
                  <a:pt x="915" y="787"/>
                  <a:pt x="915" y="789"/>
                  <a:pt x="915" y="792"/>
                </a:cubicBezTo>
                <a:cubicBezTo>
                  <a:pt x="923" y="800"/>
                  <a:pt x="938" y="792"/>
                  <a:pt x="943" y="803"/>
                </a:cubicBezTo>
                <a:cubicBezTo>
                  <a:pt x="950" y="799"/>
                  <a:pt x="954" y="792"/>
                  <a:pt x="959" y="785"/>
                </a:cubicBezTo>
                <a:cubicBezTo>
                  <a:pt x="957" y="785"/>
                  <a:pt x="955" y="785"/>
                  <a:pt x="955" y="784"/>
                </a:cubicBezTo>
                <a:cubicBezTo>
                  <a:pt x="957" y="783"/>
                  <a:pt x="962" y="780"/>
                  <a:pt x="959" y="778"/>
                </a:cubicBezTo>
                <a:cubicBezTo>
                  <a:pt x="955" y="783"/>
                  <a:pt x="952" y="785"/>
                  <a:pt x="946" y="786"/>
                </a:cubicBezTo>
                <a:close/>
                <a:moveTo>
                  <a:pt x="952" y="812"/>
                </a:moveTo>
                <a:cubicBezTo>
                  <a:pt x="976" y="832"/>
                  <a:pt x="1007" y="789"/>
                  <a:pt x="977" y="777"/>
                </a:cubicBezTo>
                <a:cubicBezTo>
                  <a:pt x="970" y="790"/>
                  <a:pt x="961" y="801"/>
                  <a:pt x="952" y="812"/>
                </a:cubicBezTo>
                <a:close/>
                <a:moveTo>
                  <a:pt x="997" y="805"/>
                </a:moveTo>
                <a:cubicBezTo>
                  <a:pt x="991" y="811"/>
                  <a:pt x="986" y="817"/>
                  <a:pt x="981" y="823"/>
                </a:cubicBezTo>
                <a:cubicBezTo>
                  <a:pt x="987" y="827"/>
                  <a:pt x="992" y="833"/>
                  <a:pt x="998" y="838"/>
                </a:cubicBezTo>
                <a:cubicBezTo>
                  <a:pt x="1003" y="833"/>
                  <a:pt x="1013" y="827"/>
                  <a:pt x="1013" y="820"/>
                </a:cubicBezTo>
                <a:cubicBezTo>
                  <a:pt x="1007" y="821"/>
                  <a:pt x="1005" y="807"/>
                  <a:pt x="997" y="805"/>
                </a:cubicBezTo>
                <a:close/>
                <a:moveTo>
                  <a:pt x="773" y="824"/>
                </a:moveTo>
                <a:cubicBezTo>
                  <a:pt x="772" y="829"/>
                  <a:pt x="774" y="830"/>
                  <a:pt x="774" y="834"/>
                </a:cubicBezTo>
                <a:cubicBezTo>
                  <a:pt x="770" y="841"/>
                  <a:pt x="761" y="840"/>
                  <a:pt x="753" y="837"/>
                </a:cubicBezTo>
                <a:cubicBezTo>
                  <a:pt x="750" y="843"/>
                  <a:pt x="742" y="845"/>
                  <a:pt x="743" y="855"/>
                </a:cubicBezTo>
                <a:cubicBezTo>
                  <a:pt x="763" y="863"/>
                  <a:pt x="781" y="848"/>
                  <a:pt x="791" y="835"/>
                </a:cubicBezTo>
                <a:cubicBezTo>
                  <a:pt x="792" y="830"/>
                  <a:pt x="784" y="829"/>
                  <a:pt x="788" y="825"/>
                </a:cubicBezTo>
                <a:cubicBezTo>
                  <a:pt x="782" y="823"/>
                  <a:pt x="779" y="823"/>
                  <a:pt x="773" y="824"/>
                </a:cubicBezTo>
                <a:close/>
                <a:moveTo>
                  <a:pt x="1005" y="850"/>
                </a:moveTo>
                <a:cubicBezTo>
                  <a:pt x="1006" y="853"/>
                  <a:pt x="1012" y="857"/>
                  <a:pt x="1015" y="855"/>
                </a:cubicBezTo>
                <a:cubicBezTo>
                  <a:pt x="1020" y="847"/>
                  <a:pt x="1030" y="835"/>
                  <a:pt x="1029" y="823"/>
                </a:cubicBezTo>
                <a:cubicBezTo>
                  <a:pt x="1019" y="831"/>
                  <a:pt x="1008" y="840"/>
                  <a:pt x="1005" y="850"/>
                </a:cubicBezTo>
                <a:close/>
                <a:moveTo>
                  <a:pt x="1138" y="831"/>
                </a:moveTo>
                <a:cubicBezTo>
                  <a:pt x="1136" y="830"/>
                  <a:pt x="1135" y="827"/>
                  <a:pt x="1133" y="825"/>
                </a:cubicBezTo>
                <a:cubicBezTo>
                  <a:pt x="1131" y="826"/>
                  <a:pt x="1136" y="834"/>
                  <a:pt x="1138" y="831"/>
                </a:cubicBezTo>
                <a:close/>
                <a:moveTo>
                  <a:pt x="1110" y="833"/>
                </a:moveTo>
                <a:cubicBezTo>
                  <a:pt x="1112" y="838"/>
                  <a:pt x="1113" y="844"/>
                  <a:pt x="1118" y="846"/>
                </a:cubicBezTo>
                <a:cubicBezTo>
                  <a:pt x="1123" y="844"/>
                  <a:pt x="1125" y="839"/>
                  <a:pt x="1130" y="838"/>
                </a:cubicBezTo>
                <a:cubicBezTo>
                  <a:pt x="1127" y="825"/>
                  <a:pt x="1120" y="831"/>
                  <a:pt x="1110" y="833"/>
                </a:cubicBezTo>
                <a:close/>
                <a:moveTo>
                  <a:pt x="1105" y="853"/>
                </a:moveTo>
                <a:cubicBezTo>
                  <a:pt x="1107" y="844"/>
                  <a:pt x="1101" y="836"/>
                  <a:pt x="1097" y="830"/>
                </a:cubicBezTo>
                <a:cubicBezTo>
                  <a:pt x="1096" y="837"/>
                  <a:pt x="1095" y="852"/>
                  <a:pt x="1105" y="853"/>
                </a:cubicBezTo>
                <a:close/>
                <a:moveTo>
                  <a:pt x="1058" y="838"/>
                </a:moveTo>
                <a:cubicBezTo>
                  <a:pt x="1059" y="851"/>
                  <a:pt x="1045" y="869"/>
                  <a:pt x="1060" y="877"/>
                </a:cubicBezTo>
                <a:cubicBezTo>
                  <a:pt x="1070" y="866"/>
                  <a:pt x="1062" y="852"/>
                  <a:pt x="1058" y="838"/>
                </a:cubicBezTo>
                <a:close/>
                <a:moveTo>
                  <a:pt x="1029" y="858"/>
                </a:moveTo>
                <a:cubicBezTo>
                  <a:pt x="1034" y="861"/>
                  <a:pt x="1035" y="862"/>
                  <a:pt x="1043" y="863"/>
                </a:cubicBezTo>
                <a:cubicBezTo>
                  <a:pt x="1044" y="856"/>
                  <a:pt x="1043" y="852"/>
                  <a:pt x="1046" y="845"/>
                </a:cubicBezTo>
                <a:cubicBezTo>
                  <a:pt x="1042" y="844"/>
                  <a:pt x="1042" y="839"/>
                  <a:pt x="1038" y="839"/>
                </a:cubicBezTo>
                <a:cubicBezTo>
                  <a:pt x="1036" y="846"/>
                  <a:pt x="1029" y="849"/>
                  <a:pt x="1029" y="858"/>
                </a:cubicBezTo>
                <a:close/>
                <a:moveTo>
                  <a:pt x="744" y="874"/>
                </a:moveTo>
                <a:cubicBezTo>
                  <a:pt x="772" y="887"/>
                  <a:pt x="791" y="864"/>
                  <a:pt x="804" y="848"/>
                </a:cubicBezTo>
                <a:cubicBezTo>
                  <a:pt x="801" y="845"/>
                  <a:pt x="805" y="841"/>
                  <a:pt x="801" y="840"/>
                </a:cubicBezTo>
                <a:cubicBezTo>
                  <a:pt x="794" y="848"/>
                  <a:pt x="785" y="855"/>
                  <a:pt x="776" y="863"/>
                </a:cubicBezTo>
                <a:cubicBezTo>
                  <a:pt x="759" y="866"/>
                  <a:pt x="746" y="871"/>
                  <a:pt x="737" y="865"/>
                </a:cubicBezTo>
                <a:cubicBezTo>
                  <a:pt x="741" y="867"/>
                  <a:pt x="741" y="872"/>
                  <a:pt x="744" y="874"/>
                </a:cubicBezTo>
                <a:close/>
                <a:moveTo>
                  <a:pt x="1070" y="845"/>
                </a:moveTo>
                <a:cubicBezTo>
                  <a:pt x="1072" y="846"/>
                  <a:pt x="1072" y="851"/>
                  <a:pt x="1074" y="853"/>
                </a:cubicBezTo>
                <a:cubicBezTo>
                  <a:pt x="1080" y="853"/>
                  <a:pt x="1084" y="851"/>
                  <a:pt x="1089" y="849"/>
                </a:cubicBezTo>
                <a:cubicBezTo>
                  <a:pt x="1089" y="844"/>
                  <a:pt x="1087" y="843"/>
                  <a:pt x="1085" y="840"/>
                </a:cubicBezTo>
                <a:cubicBezTo>
                  <a:pt x="1078" y="841"/>
                  <a:pt x="1074" y="839"/>
                  <a:pt x="1070" y="845"/>
                </a:cubicBezTo>
                <a:close/>
                <a:moveTo>
                  <a:pt x="799" y="880"/>
                </a:moveTo>
                <a:cubicBezTo>
                  <a:pt x="796" y="879"/>
                  <a:pt x="798" y="872"/>
                  <a:pt x="794" y="872"/>
                </a:cubicBezTo>
                <a:cubicBezTo>
                  <a:pt x="786" y="877"/>
                  <a:pt x="791" y="889"/>
                  <a:pt x="799" y="880"/>
                </a:cubicBezTo>
                <a:close/>
                <a:moveTo>
                  <a:pt x="623" y="1243"/>
                </a:moveTo>
                <a:cubicBezTo>
                  <a:pt x="624" y="1243"/>
                  <a:pt x="625" y="1243"/>
                  <a:pt x="624" y="1244"/>
                </a:cubicBezTo>
                <a:cubicBezTo>
                  <a:pt x="617" y="1240"/>
                  <a:pt x="609" y="1244"/>
                  <a:pt x="599" y="1246"/>
                </a:cubicBezTo>
                <a:cubicBezTo>
                  <a:pt x="582" y="1248"/>
                  <a:pt x="564" y="1245"/>
                  <a:pt x="549" y="1246"/>
                </a:cubicBezTo>
                <a:cubicBezTo>
                  <a:pt x="494" y="1247"/>
                  <a:pt x="465" y="1249"/>
                  <a:pt x="412" y="1250"/>
                </a:cubicBezTo>
                <a:cubicBezTo>
                  <a:pt x="378" y="1251"/>
                  <a:pt x="344" y="1251"/>
                  <a:pt x="318" y="1248"/>
                </a:cubicBezTo>
                <a:cubicBezTo>
                  <a:pt x="321" y="1256"/>
                  <a:pt x="358" y="1254"/>
                  <a:pt x="349" y="1258"/>
                </a:cubicBezTo>
                <a:cubicBezTo>
                  <a:pt x="364" y="1258"/>
                  <a:pt x="382" y="1262"/>
                  <a:pt x="400" y="1264"/>
                </a:cubicBezTo>
                <a:cubicBezTo>
                  <a:pt x="395" y="1268"/>
                  <a:pt x="386" y="1262"/>
                  <a:pt x="382" y="1266"/>
                </a:cubicBezTo>
                <a:cubicBezTo>
                  <a:pt x="385" y="1267"/>
                  <a:pt x="390" y="1271"/>
                  <a:pt x="393" y="1267"/>
                </a:cubicBezTo>
                <a:cubicBezTo>
                  <a:pt x="393" y="1269"/>
                  <a:pt x="394" y="1270"/>
                  <a:pt x="395" y="1271"/>
                </a:cubicBezTo>
                <a:cubicBezTo>
                  <a:pt x="427" y="1276"/>
                  <a:pt x="454" y="1273"/>
                  <a:pt x="486" y="1273"/>
                </a:cubicBezTo>
                <a:cubicBezTo>
                  <a:pt x="483" y="1276"/>
                  <a:pt x="491" y="1276"/>
                  <a:pt x="493" y="1274"/>
                </a:cubicBezTo>
                <a:cubicBezTo>
                  <a:pt x="485" y="1272"/>
                  <a:pt x="507" y="1270"/>
                  <a:pt x="513" y="1269"/>
                </a:cubicBezTo>
                <a:cubicBezTo>
                  <a:pt x="513" y="1270"/>
                  <a:pt x="511" y="1271"/>
                  <a:pt x="513" y="1272"/>
                </a:cubicBezTo>
                <a:cubicBezTo>
                  <a:pt x="515" y="1269"/>
                  <a:pt x="519" y="1274"/>
                  <a:pt x="523" y="1272"/>
                </a:cubicBezTo>
                <a:cubicBezTo>
                  <a:pt x="521" y="1264"/>
                  <a:pt x="541" y="1270"/>
                  <a:pt x="546" y="1266"/>
                </a:cubicBezTo>
                <a:cubicBezTo>
                  <a:pt x="545" y="1266"/>
                  <a:pt x="543" y="1266"/>
                  <a:pt x="543" y="1265"/>
                </a:cubicBezTo>
                <a:cubicBezTo>
                  <a:pt x="548" y="1267"/>
                  <a:pt x="552" y="1262"/>
                  <a:pt x="553" y="1266"/>
                </a:cubicBezTo>
                <a:cubicBezTo>
                  <a:pt x="551" y="1267"/>
                  <a:pt x="547" y="1265"/>
                  <a:pt x="547" y="1267"/>
                </a:cubicBezTo>
                <a:cubicBezTo>
                  <a:pt x="553" y="1267"/>
                  <a:pt x="558" y="1267"/>
                  <a:pt x="562" y="1265"/>
                </a:cubicBezTo>
                <a:cubicBezTo>
                  <a:pt x="560" y="1265"/>
                  <a:pt x="557" y="1266"/>
                  <a:pt x="558" y="1263"/>
                </a:cubicBezTo>
                <a:cubicBezTo>
                  <a:pt x="555" y="1266"/>
                  <a:pt x="550" y="1263"/>
                  <a:pt x="546" y="1261"/>
                </a:cubicBezTo>
                <a:cubicBezTo>
                  <a:pt x="575" y="1260"/>
                  <a:pt x="599" y="1254"/>
                  <a:pt x="626" y="1252"/>
                </a:cubicBezTo>
                <a:cubicBezTo>
                  <a:pt x="624" y="1252"/>
                  <a:pt x="620" y="1254"/>
                  <a:pt x="620" y="1251"/>
                </a:cubicBezTo>
                <a:cubicBezTo>
                  <a:pt x="634" y="1246"/>
                  <a:pt x="654" y="1248"/>
                  <a:pt x="663" y="1238"/>
                </a:cubicBezTo>
                <a:cubicBezTo>
                  <a:pt x="665" y="1238"/>
                  <a:pt x="670" y="1241"/>
                  <a:pt x="670" y="1240"/>
                </a:cubicBezTo>
                <a:cubicBezTo>
                  <a:pt x="667" y="1238"/>
                  <a:pt x="665" y="1234"/>
                  <a:pt x="660" y="1234"/>
                </a:cubicBezTo>
                <a:cubicBezTo>
                  <a:pt x="657" y="1247"/>
                  <a:pt x="634" y="1244"/>
                  <a:pt x="623" y="1243"/>
                </a:cubicBezTo>
                <a:close/>
                <a:moveTo>
                  <a:pt x="657" y="1274"/>
                </a:moveTo>
                <a:cubicBezTo>
                  <a:pt x="647" y="1280"/>
                  <a:pt x="630" y="1278"/>
                  <a:pt x="619" y="1282"/>
                </a:cubicBezTo>
                <a:cubicBezTo>
                  <a:pt x="658" y="1292"/>
                  <a:pt x="695" y="1304"/>
                  <a:pt x="737" y="1311"/>
                </a:cubicBezTo>
                <a:cubicBezTo>
                  <a:pt x="734" y="1303"/>
                  <a:pt x="732" y="1295"/>
                  <a:pt x="730" y="1286"/>
                </a:cubicBezTo>
                <a:cubicBezTo>
                  <a:pt x="708" y="1279"/>
                  <a:pt x="681" y="1270"/>
                  <a:pt x="657" y="1274"/>
                </a:cubicBezTo>
                <a:close/>
                <a:moveTo>
                  <a:pt x="353" y="1288"/>
                </a:moveTo>
                <a:cubicBezTo>
                  <a:pt x="354" y="1288"/>
                  <a:pt x="356" y="1288"/>
                  <a:pt x="354" y="1287"/>
                </a:cubicBezTo>
                <a:cubicBezTo>
                  <a:pt x="337" y="1282"/>
                  <a:pt x="308" y="1283"/>
                  <a:pt x="292" y="1273"/>
                </a:cubicBezTo>
                <a:cubicBezTo>
                  <a:pt x="265" y="1278"/>
                  <a:pt x="234" y="1281"/>
                  <a:pt x="208" y="1289"/>
                </a:cubicBezTo>
                <a:cubicBezTo>
                  <a:pt x="209" y="1296"/>
                  <a:pt x="203" y="1303"/>
                  <a:pt x="202" y="1311"/>
                </a:cubicBezTo>
                <a:cubicBezTo>
                  <a:pt x="252" y="1306"/>
                  <a:pt x="304" y="1296"/>
                  <a:pt x="353" y="1288"/>
                </a:cubicBezTo>
                <a:close/>
                <a:moveTo>
                  <a:pt x="447" y="1286"/>
                </a:moveTo>
                <a:cubicBezTo>
                  <a:pt x="447" y="1290"/>
                  <a:pt x="447" y="1295"/>
                  <a:pt x="447" y="1300"/>
                </a:cubicBezTo>
                <a:cubicBezTo>
                  <a:pt x="456" y="1306"/>
                  <a:pt x="468" y="1302"/>
                  <a:pt x="478" y="1306"/>
                </a:cubicBezTo>
                <a:cubicBezTo>
                  <a:pt x="479" y="1298"/>
                  <a:pt x="478" y="1290"/>
                  <a:pt x="475" y="1285"/>
                </a:cubicBezTo>
                <a:cubicBezTo>
                  <a:pt x="471" y="1286"/>
                  <a:pt x="455" y="1286"/>
                  <a:pt x="447" y="1286"/>
                </a:cubicBezTo>
                <a:close/>
                <a:moveTo>
                  <a:pt x="488" y="1306"/>
                </a:moveTo>
                <a:cubicBezTo>
                  <a:pt x="497" y="1307"/>
                  <a:pt x="506" y="1309"/>
                  <a:pt x="514" y="1305"/>
                </a:cubicBezTo>
                <a:cubicBezTo>
                  <a:pt x="514" y="1297"/>
                  <a:pt x="516" y="1293"/>
                  <a:pt x="514" y="1286"/>
                </a:cubicBezTo>
                <a:cubicBezTo>
                  <a:pt x="503" y="1285"/>
                  <a:pt x="502" y="1285"/>
                  <a:pt x="489" y="1285"/>
                </a:cubicBezTo>
                <a:cubicBezTo>
                  <a:pt x="486" y="1292"/>
                  <a:pt x="489" y="1298"/>
                  <a:pt x="488" y="1306"/>
                </a:cubicBezTo>
                <a:close/>
                <a:moveTo>
                  <a:pt x="437" y="1317"/>
                </a:moveTo>
                <a:cubicBezTo>
                  <a:pt x="437" y="1327"/>
                  <a:pt x="440" y="1339"/>
                  <a:pt x="445" y="1348"/>
                </a:cubicBezTo>
                <a:cubicBezTo>
                  <a:pt x="467" y="1358"/>
                  <a:pt x="509" y="1361"/>
                  <a:pt x="527" y="1344"/>
                </a:cubicBezTo>
                <a:cubicBezTo>
                  <a:pt x="526" y="1335"/>
                  <a:pt x="530" y="1323"/>
                  <a:pt x="526" y="1315"/>
                </a:cubicBezTo>
                <a:cubicBezTo>
                  <a:pt x="498" y="1320"/>
                  <a:pt x="463" y="1318"/>
                  <a:pt x="437" y="1317"/>
                </a:cubicBezTo>
                <a:close/>
                <a:moveTo>
                  <a:pt x="404" y="1332"/>
                </a:moveTo>
                <a:cubicBezTo>
                  <a:pt x="402" y="1330"/>
                  <a:pt x="405" y="1326"/>
                  <a:pt x="403" y="1323"/>
                </a:cubicBezTo>
                <a:cubicBezTo>
                  <a:pt x="399" y="1322"/>
                  <a:pt x="399" y="1325"/>
                  <a:pt x="395" y="1324"/>
                </a:cubicBezTo>
                <a:cubicBezTo>
                  <a:pt x="395" y="1327"/>
                  <a:pt x="395" y="1330"/>
                  <a:pt x="395" y="1333"/>
                </a:cubicBezTo>
                <a:cubicBezTo>
                  <a:pt x="399" y="1333"/>
                  <a:pt x="403" y="1333"/>
                  <a:pt x="404" y="1332"/>
                </a:cubicBezTo>
                <a:close/>
                <a:moveTo>
                  <a:pt x="414" y="1329"/>
                </a:moveTo>
                <a:cubicBezTo>
                  <a:pt x="414" y="1331"/>
                  <a:pt x="414" y="1333"/>
                  <a:pt x="414" y="1335"/>
                </a:cubicBezTo>
                <a:cubicBezTo>
                  <a:pt x="418" y="1333"/>
                  <a:pt x="425" y="1333"/>
                  <a:pt x="427" y="1329"/>
                </a:cubicBezTo>
                <a:cubicBezTo>
                  <a:pt x="424" y="1329"/>
                  <a:pt x="420" y="1329"/>
                  <a:pt x="414" y="1329"/>
                </a:cubicBezTo>
                <a:close/>
                <a:moveTo>
                  <a:pt x="398" y="1354"/>
                </a:moveTo>
                <a:cubicBezTo>
                  <a:pt x="404" y="1352"/>
                  <a:pt x="402" y="1349"/>
                  <a:pt x="404" y="1343"/>
                </a:cubicBezTo>
                <a:cubicBezTo>
                  <a:pt x="399" y="1344"/>
                  <a:pt x="398" y="1340"/>
                  <a:pt x="392" y="1341"/>
                </a:cubicBezTo>
                <a:cubicBezTo>
                  <a:pt x="392" y="1348"/>
                  <a:pt x="394" y="1352"/>
                  <a:pt x="398" y="1354"/>
                </a:cubicBezTo>
                <a:close/>
                <a:moveTo>
                  <a:pt x="500" y="1409"/>
                </a:moveTo>
                <a:cubicBezTo>
                  <a:pt x="502" y="1389"/>
                  <a:pt x="507" y="1383"/>
                  <a:pt x="503" y="1364"/>
                </a:cubicBezTo>
                <a:cubicBezTo>
                  <a:pt x="486" y="1366"/>
                  <a:pt x="473" y="1366"/>
                  <a:pt x="455" y="1362"/>
                </a:cubicBezTo>
                <a:cubicBezTo>
                  <a:pt x="456" y="1380"/>
                  <a:pt x="457" y="1391"/>
                  <a:pt x="454" y="1412"/>
                </a:cubicBezTo>
                <a:cubicBezTo>
                  <a:pt x="472" y="1417"/>
                  <a:pt x="483" y="1417"/>
                  <a:pt x="500" y="1409"/>
                </a:cubicBezTo>
                <a:close/>
                <a:moveTo>
                  <a:pt x="450" y="1437"/>
                </a:moveTo>
                <a:cubicBezTo>
                  <a:pt x="466" y="1443"/>
                  <a:pt x="504" y="1445"/>
                  <a:pt x="504" y="1420"/>
                </a:cubicBezTo>
                <a:cubicBezTo>
                  <a:pt x="484" y="1426"/>
                  <a:pt x="468" y="1428"/>
                  <a:pt x="450" y="1420"/>
                </a:cubicBezTo>
                <a:cubicBezTo>
                  <a:pt x="450" y="1426"/>
                  <a:pt x="450" y="1432"/>
                  <a:pt x="450" y="1437"/>
                </a:cubicBezTo>
                <a:close/>
                <a:moveTo>
                  <a:pt x="23" y="1457"/>
                </a:moveTo>
                <a:cubicBezTo>
                  <a:pt x="28" y="1456"/>
                  <a:pt x="32" y="1460"/>
                  <a:pt x="36" y="1457"/>
                </a:cubicBezTo>
                <a:cubicBezTo>
                  <a:pt x="34" y="1453"/>
                  <a:pt x="33" y="1449"/>
                  <a:pt x="28" y="1448"/>
                </a:cubicBezTo>
                <a:cubicBezTo>
                  <a:pt x="26" y="1451"/>
                  <a:pt x="25" y="1454"/>
                  <a:pt x="23" y="1457"/>
                </a:cubicBezTo>
                <a:close/>
                <a:moveTo>
                  <a:pt x="467" y="1450"/>
                </a:moveTo>
                <a:cubicBezTo>
                  <a:pt x="468" y="1463"/>
                  <a:pt x="484" y="1459"/>
                  <a:pt x="483" y="1450"/>
                </a:cubicBezTo>
                <a:cubicBezTo>
                  <a:pt x="477" y="1449"/>
                  <a:pt x="474" y="1450"/>
                  <a:pt x="467" y="1450"/>
                </a:cubicBezTo>
                <a:close/>
                <a:moveTo>
                  <a:pt x="879" y="1460"/>
                </a:moveTo>
                <a:cubicBezTo>
                  <a:pt x="875" y="1462"/>
                  <a:pt x="871" y="1457"/>
                  <a:pt x="866" y="1458"/>
                </a:cubicBezTo>
                <a:cubicBezTo>
                  <a:pt x="854" y="1475"/>
                  <a:pt x="820" y="1469"/>
                  <a:pt x="801" y="1478"/>
                </a:cubicBezTo>
                <a:cubicBezTo>
                  <a:pt x="801" y="1473"/>
                  <a:pt x="798" y="1478"/>
                  <a:pt x="796" y="1475"/>
                </a:cubicBezTo>
                <a:cubicBezTo>
                  <a:pt x="807" y="1499"/>
                  <a:pt x="812" y="1520"/>
                  <a:pt x="823" y="1540"/>
                </a:cubicBezTo>
                <a:cubicBezTo>
                  <a:pt x="848" y="1542"/>
                  <a:pt x="879" y="1548"/>
                  <a:pt x="892" y="1528"/>
                </a:cubicBezTo>
                <a:cubicBezTo>
                  <a:pt x="895" y="1528"/>
                  <a:pt x="896" y="1527"/>
                  <a:pt x="899" y="1528"/>
                </a:cubicBezTo>
                <a:cubicBezTo>
                  <a:pt x="905" y="1508"/>
                  <a:pt x="891" y="1481"/>
                  <a:pt x="879" y="1460"/>
                </a:cubicBezTo>
                <a:close/>
                <a:moveTo>
                  <a:pt x="925" y="1472"/>
                </a:moveTo>
                <a:cubicBezTo>
                  <a:pt x="929" y="1472"/>
                  <a:pt x="929" y="1469"/>
                  <a:pt x="932" y="1470"/>
                </a:cubicBezTo>
                <a:cubicBezTo>
                  <a:pt x="931" y="1464"/>
                  <a:pt x="929" y="1459"/>
                  <a:pt x="923" y="1458"/>
                </a:cubicBezTo>
                <a:cubicBezTo>
                  <a:pt x="922" y="1461"/>
                  <a:pt x="924" y="1469"/>
                  <a:pt x="925" y="1472"/>
                </a:cubicBezTo>
                <a:close/>
                <a:moveTo>
                  <a:pt x="14" y="1486"/>
                </a:moveTo>
                <a:cubicBezTo>
                  <a:pt x="19" y="1486"/>
                  <a:pt x="25" y="1485"/>
                  <a:pt x="28" y="1487"/>
                </a:cubicBezTo>
                <a:cubicBezTo>
                  <a:pt x="28" y="1478"/>
                  <a:pt x="32" y="1475"/>
                  <a:pt x="33" y="1467"/>
                </a:cubicBezTo>
                <a:cubicBezTo>
                  <a:pt x="29" y="1466"/>
                  <a:pt x="24" y="1465"/>
                  <a:pt x="20" y="1464"/>
                </a:cubicBezTo>
                <a:cubicBezTo>
                  <a:pt x="19" y="1471"/>
                  <a:pt x="13" y="1480"/>
                  <a:pt x="14" y="1486"/>
                </a:cubicBezTo>
                <a:close/>
                <a:moveTo>
                  <a:pt x="68" y="1469"/>
                </a:moveTo>
                <a:cubicBezTo>
                  <a:pt x="61" y="1485"/>
                  <a:pt x="57" y="1505"/>
                  <a:pt x="51" y="1523"/>
                </a:cubicBezTo>
                <a:cubicBezTo>
                  <a:pt x="62" y="1535"/>
                  <a:pt x="81" y="1539"/>
                  <a:pt x="103" y="1541"/>
                </a:cubicBezTo>
                <a:cubicBezTo>
                  <a:pt x="109" y="1539"/>
                  <a:pt x="110" y="1535"/>
                  <a:pt x="116" y="1539"/>
                </a:cubicBezTo>
                <a:cubicBezTo>
                  <a:pt x="125" y="1522"/>
                  <a:pt x="133" y="1506"/>
                  <a:pt x="136" y="1483"/>
                </a:cubicBezTo>
                <a:cubicBezTo>
                  <a:pt x="114" y="1484"/>
                  <a:pt x="90" y="1476"/>
                  <a:pt x="68" y="1469"/>
                </a:cubicBezTo>
                <a:close/>
                <a:moveTo>
                  <a:pt x="929" y="1481"/>
                </a:moveTo>
                <a:cubicBezTo>
                  <a:pt x="928" y="1485"/>
                  <a:pt x="930" y="1485"/>
                  <a:pt x="930" y="1488"/>
                </a:cubicBezTo>
                <a:cubicBezTo>
                  <a:pt x="934" y="1489"/>
                  <a:pt x="935" y="1486"/>
                  <a:pt x="939" y="1487"/>
                </a:cubicBezTo>
                <a:cubicBezTo>
                  <a:pt x="940" y="1483"/>
                  <a:pt x="937" y="1483"/>
                  <a:pt x="938" y="1479"/>
                </a:cubicBezTo>
                <a:cubicBezTo>
                  <a:pt x="934" y="1478"/>
                  <a:pt x="931" y="1480"/>
                  <a:pt x="929" y="1481"/>
                </a:cubicBezTo>
                <a:close/>
                <a:moveTo>
                  <a:pt x="904" y="1487"/>
                </a:moveTo>
                <a:cubicBezTo>
                  <a:pt x="906" y="1488"/>
                  <a:pt x="907" y="1490"/>
                  <a:pt x="907" y="1493"/>
                </a:cubicBezTo>
                <a:cubicBezTo>
                  <a:pt x="913" y="1492"/>
                  <a:pt x="915" y="1490"/>
                  <a:pt x="922" y="1490"/>
                </a:cubicBezTo>
                <a:cubicBezTo>
                  <a:pt x="922" y="1487"/>
                  <a:pt x="922" y="1485"/>
                  <a:pt x="920" y="1483"/>
                </a:cubicBezTo>
                <a:cubicBezTo>
                  <a:pt x="916" y="1483"/>
                  <a:pt x="907" y="1484"/>
                  <a:pt x="904" y="1487"/>
                </a:cubicBezTo>
                <a:close/>
                <a:moveTo>
                  <a:pt x="52" y="1491"/>
                </a:moveTo>
                <a:cubicBezTo>
                  <a:pt x="45" y="1489"/>
                  <a:pt x="45" y="1487"/>
                  <a:pt x="36" y="1487"/>
                </a:cubicBezTo>
                <a:cubicBezTo>
                  <a:pt x="40" y="1489"/>
                  <a:pt x="49" y="1496"/>
                  <a:pt x="52" y="1491"/>
                </a:cubicBezTo>
                <a:close/>
                <a:moveTo>
                  <a:pt x="10" y="1509"/>
                </a:moveTo>
                <a:cubicBezTo>
                  <a:pt x="20" y="1509"/>
                  <a:pt x="23" y="1503"/>
                  <a:pt x="25" y="1495"/>
                </a:cubicBezTo>
                <a:cubicBezTo>
                  <a:pt x="19" y="1495"/>
                  <a:pt x="16" y="1493"/>
                  <a:pt x="11" y="1493"/>
                </a:cubicBezTo>
                <a:cubicBezTo>
                  <a:pt x="11" y="1499"/>
                  <a:pt x="9" y="1502"/>
                  <a:pt x="10" y="1509"/>
                </a:cubicBezTo>
                <a:close/>
                <a:moveTo>
                  <a:pt x="937" y="1496"/>
                </a:moveTo>
                <a:cubicBezTo>
                  <a:pt x="936" y="1502"/>
                  <a:pt x="939" y="1503"/>
                  <a:pt x="942" y="1504"/>
                </a:cubicBezTo>
                <a:cubicBezTo>
                  <a:pt x="941" y="1501"/>
                  <a:pt x="945" y="1496"/>
                  <a:pt x="940" y="1495"/>
                </a:cubicBezTo>
                <a:cubicBezTo>
                  <a:pt x="940" y="1496"/>
                  <a:pt x="939" y="1496"/>
                  <a:pt x="937" y="1496"/>
                </a:cubicBezTo>
                <a:close/>
                <a:moveTo>
                  <a:pt x="30" y="1596"/>
                </a:moveTo>
                <a:cubicBezTo>
                  <a:pt x="46" y="1599"/>
                  <a:pt x="61" y="1610"/>
                  <a:pt x="76" y="1608"/>
                </a:cubicBezTo>
                <a:cubicBezTo>
                  <a:pt x="81" y="1588"/>
                  <a:pt x="93" y="1571"/>
                  <a:pt x="102" y="1550"/>
                </a:cubicBezTo>
                <a:cubicBezTo>
                  <a:pt x="82" y="1549"/>
                  <a:pt x="67" y="1547"/>
                  <a:pt x="52" y="1539"/>
                </a:cubicBezTo>
                <a:cubicBezTo>
                  <a:pt x="47" y="1560"/>
                  <a:pt x="40" y="1579"/>
                  <a:pt x="30" y="1596"/>
                </a:cubicBezTo>
                <a:close/>
                <a:moveTo>
                  <a:pt x="840" y="1555"/>
                </a:moveTo>
                <a:cubicBezTo>
                  <a:pt x="851" y="1573"/>
                  <a:pt x="858" y="1596"/>
                  <a:pt x="869" y="1614"/>
                </a:cubicBezTo>
                <a:cubicBezTo>
                  <a:pt x="882" y="1607"/>
                  <a:pt x="907" y="1611"/>
                  <a:pt x="917" y="1602"/>
                </a:cubicBezTo>
                <a:cubicBezTo>
                  <a:pt x="909" y="1582"/>
                  <a:pt x="904" y="1559"/>
                  <a:pt x="893" y="1542"/>
                </a:cubicBezTo>
                <a:cubicBezTo>
                  <a:pt x="879" y="1557"/>
                  <a:pt x="861" y="1551"/>
                  <a:pt x="840" y="1555"/>
                </a:cubicBezTo>
                <a:close/>
                <a:moveTo>
                  <a:pt x="28" y="1637"/>
                </a:moveTo>
                <a:cubicBezTo>
                  <a:pt x="31" y="1636"/>
                  <a:pt x="35" y="1634"/>
                  <a:pt x="38" y="1637"/>
                </a:cubicBezTo>
                <a:cubicBezTo>
                  <a:pt x="39" y="1640"/>
                  <a:pt x="37" y="1640"/>
                  <a:pt x="37" y="1642"/>
                </a:cubicBezTo>
                <a:cubicBezTo>
                  <a:pt x="43" y="1645"/>
                  <a:pt x="50" y="1646"/>
                  <a:pt x="57" y="1648"/>
                </a:cubicBezTo>
                <a:cubicBezTo>
                  <a:pt x="63" y="1638"/>
                  <a:pt x="69" y="1629"/>
                  <a:pt x="73" y="1618"/>
                </a:cubicBezTo>
                <a:cubicBezTo>
                  <a:pt x="59" y="1618"/>
                  <a:pt x="40" y="1609"/>
                  <a:pt x="26" y="1608"/>
                </a:cubicBezTo>
                <a:cubicBezTo>
                  <a:pt x="23" y="1618"/>
                  <a:pt x="16" y="1635"/>
                  <a:pt x="28" y="1637"/>
                </a:cubicBezTo>
                <a:close/>
                <a:moveTo>
                  <a:pt x="923" y="1613"/>
                </a:moveTo>
                <a:cubicBezTo>
                  <a:pt x="908" y="1620"/>
                  <a:pt x="891" y="1618"/>
                  <a:pt x="875" y="1624"/>
                </a:cubicBezTo>
                <a:cubicBezTo>
                  <a:pt x="880" y="1636"/>
                  <a:pt x="884" y="1649"/>
                  <a:pt x="892" y="1659"/>
                </a:cubicBezTo>
                <a:cubicBezTo>
                  <a:pt x="907" y="1655"/>
                  <a:pt x="925" y="1655"/>
                  <a:pt x="932" y="1644"/>
                </a:cubicBezTo>
                <a:cubicBezTo>
                  <a:pt x="931" y="1632"/>
                  <a:pt x="928" y="1622"/>
                  <a:pt x="923" y="1613"/>
                </a:cubicBezTo>
                <a:close/>
                <a:moveTo>
                  <a:pt x="26" y="1670"/>
                </a:moveTo>
                <a:cubicBezTo>
                  <a:pt x="29" y="1669"/>
                  <a:pt x="29" y="1673"/>
                  <a:pt x="34" y="1672"/>
                </a:cubicBezTo>
                <a:cubicBezTo>
                  <a:pt x="37" y="1667"/>
                  <a:pt x="40" y="1661"/>
                  <a:pt x="42" y="1655"/>
                </a:cubicBezTo>
                <a:cubicBezTo>
                  <a:pt x="38" y="1652"/>
                  <a:pt x="36" y="1654"/>
                  <a:pt x="33" y="1650"/>
                </a:cubicBezTo>
                <a:cubicBezTo>
                  <a:pt x="30" y="1657"/>
                  <a:pt x="26" y="1661"/>
                  <a:pt x="26" y="1670"/>
                </a:cubicBezTo>
                <a:close/>
                <a:moveTo>
                  <a:pt x="913" y="1666"/>
                </a:moveTo>
                <a:cubicBezTo>
                  <a:pt x="913" y="1673"/>
                  <a:pt x="917" y="1680"/>
                  <a:pt x="922" y="1685"/>
                </a:cubicBezTo>
                <a:cubicBezTo>
                  <a:pt x="924" y="1678"/>
                  <a:pt x="929" y="1669"/>
                  <a:pt x="924" y="1663"/>
                </a:cubicBezTo>
                <a:cubicBezTo>
                  <a:pt x="921" y="1664"/>
                  <a:pt x="917" y="1665"/>
                  <a:pt x="913" y="1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118"/>
          <p:cNvSpPr>
            <a:spLocks noEditPoints="1"/>
          </p:cNvSpPr>
          <p:nvPr/>
        </p:nvSpPr>
        <p:spPr bwMode="auto">
          <a:xfrm>
            <a:off x="1087093" y="651789"/>
            <a:ext cx="1052513" cy="374650"/>
          </a:xfrm>
          <a:custGeom>
            <a:avLst/>
            <a:gdLst>
              <a:gd name="T0" fmla="*/ 1317 w 1350"/>
              <a:gd name="T1" fmla="*/ 458 h 481"/>
              <a:gd name="T2" fmla="*/ 1132 w 1350"/>
              <a:gd name="T3" fmla="*/ 443 h 481"/>
              <a:gd name="T4" fmla="*/ 1072 w 1350"/>
              <a:gd name="T5" fmla="*/ 459 h 481"/>
              <a:gd name="T6" fmla="*/ 771 w 1350"/>
              <a:gd name="T7" fmla="*/ 461 h 481"/>
              <a:gd name="T8" fmla="*/ 613 w 1350"/>
              <a:gd name="T9" fmla="*/ 446 h 481"/>
              <a:gd name="T10" fmla="*/ 285 w 1350"/>
              <a:gd name="T11" fmla="*/ 286 h 481"/>
              <a:gd name="T12" fmla="*/ 12 w 1350"/>
              <a:gd name="T13" fmla="*/ 159 h 481"/>
              <a:gd name="T14" fmla="*/ 85 w 1350"/>
              <a:gd name="T15" fmla="*/ 1 h 481"/>
              <a:gd name="T16" fmla="*/ 223 w 1350"/>
              <a:gd name="T17" fmla="*/ 62 h 481"/>
              <a:gd name="T18" fmla="*/ 411 w 1350"/>
              <a:gd name="T19" fmla="*/ 164 h 481"/>
              <a:gd name="T20" fmla="*/ 703 w 1350"/>
              <a:gd name="T21" fmla="*/ 321 h 481"/>
              <a:gd name="T22" fmla="*/ 903 w 1350"/>
              <a:gd name="T23" fmla="*/ 440 h 481"/>
              <a:gd name="T24" fmla="*/ 979 w 1350"/>
              <a:gd name="T25" fmla="*/ 380 h 481"/>
              <a:gd name="T26" fmla="*/ 1083 w 1350"/>
              <a:gd name="T27" fmla="*/ 375 h 481"/>
              <a:gd name="T28" fmla="*/ 1182 w 1350"/>
              <a:gd name="T29" fmla="*/ 417 h 481"/>
              <a:gd name="T30" fmla="*/ 1339 w 1350"/>
              <a:gd name="T31" fmla="*/ 433 h 481"/>
              <a:gd name="T32" fmla="*/ 1246 w 1350"/>
              <a:gd name="T33" fmla="*/ 423 h 481"/>
              <a:gd name="T34" fmla="*/ 1142 w 1350"/>
              <a:gd name="T35" fmla="*/ 433 h 481"/>
              <a:gd name="T36" fmla="*/ 1286 w 1350"/>
              <a:gd name="T37" fmla="*/ 431 h 481"/>
              <a:gd name="T38" fmla="*/ 986 w 1350"/>
              <a:gd name="T39" fmla="*/ 369 h 481"/>
              <a:gd name="T40" fmla="*/ 990 w 1350"/>
              <a:gd name="T41" fmla="*/ 450 h 481"/>
              <a:gd name="T42" fmla="*/ 829 w 1350"/>
              <a:gd name="T43" fmla="*/ 439 h 481"/>
              <a:gd name="T44" fmla="*/ 904 w 1350"/>
              <a:gd name="T45" fmla="*/ 456 h 481"/>
              <a:gd name="T46" fmla="*/ 1028 w 1350"/>
              <a:gd name="T47" fmla="*/ 388 h 481"/>
              <a:gd name="T48" fmla="*/ 1062 w 1350"/>
              <a:gd name="T49" fmla="*/ 377 h 481"/>
              <a:gd name="T50" fmla="*/ 1111 w 1350"/>
              <a:gd name="T51" fmla="*/ 410 h 481"/>
              <a:gd name="T52" fmla="*/ 781 w 1350"/>
              <a:gd name="T53" fmla="*/ 444 h 481"/>
              <a:gd name="T54" fmla="*/ 697 w 1350"/>
              <a:gd name="T55" fmla="*/ 378 h 481"/>
              <a:gd name="T56" fmla="*/ 731 w 1350"/>
              <a:gd name="T57" fmla="*/ 444 h 481"/>
              <a:gd name="T58" fmla="*/ 642 w 1350"/>
              <a:gd name="T59" fmla="*/ 304 h 481"/>
              <a:gd name="T60" fmla="*/ 687 w 1350"/>
              <a:gd name="T61" fmla="*/ 374 h 481"/>
              <a:gd name="T62" fmla="*/ 367 w 1350"/>
              <a:gd name="T63" fmla="*/ 293 h 481"/>
              <a:gd name="T64" fmla="*/ 580 w 1350"/>
              <a:gd name="T65" fmla="*/ 397 h 481"/>
              <a:gd name="T66" fmla="*/ 630 w 1350"/>
              <a:gd name="T67" fmla="*/ 297 h 481"/>
              <a:gd name="T68" fmla="*/ 390 w 1350"/>
              <a:gd name="T69" fmla="*/ 164 h 481"/>
              <a:gd name="T70" fmla="*/ 585 w 1350"/>
              <a:gd name="T71" fmla="*/ 288 h 481"/>
              <a:gd name="T72" fmla="*/ 479 w 1350"/>
              <a:gd name="T73" fmla="*/ 317 h 481"/>
              <a:gd name="T74" fmla="*/ 280 w 1350"/>
              <a:gd name="T75" fmla="*/ 195 h 481"/>
              <a:gd name="T76" fmla="*/ 182 w 1350"/>
              <a:gd name="T77" fmla="*/ 53 h 481"/>
              <a:gd name="T78" fmla="*/ 591 w 1350"/>
              <a:gd name="T79" fmla="*/ 312 h 481"/>
              <a:gd name="T80" fmla="*/ 405 w 1350"/>
              <a:gd name="T81" fmla="*/ 204 h 481"/>
              <a:gd name="T82" fmla="*/ 259 w 1350"/>
              <a:gd name="T83" fmla="*/ 114 h 481"/>
              <a:gd name="T84" fmla="*/ 305 w 1350"/>
              <a:gd name="T85" fmla="*/ 204 h 481"/>
              <a:gd name="T86" fmla="*/ 594 w 1350"/>
              <a:gd name="T87" fmla="*/ 314 h 481"/>
              <a:gd name="T88" fmla="*/ 580 w 1350"/>
              <a:gd name="T89" fmla="*/ 409 h 481"/>
              <a:gd name="T90" fmla="*/ 354 w 1350"/>
              <a:gd name="T91" fmla="*/ 297 h 481"/>
              <a:gd name="T92" fmla="*/ 113 w 1350"/>
              <a:gd name="T93" fmla="*/ 201 h 481"/>
              <a:gd name="T94" fmla="*/ 539 w 1350"/>
              <a:gd name="T95" fmla="*/ 395 h 481"/>
              <a:gd name="T96" fmla="*/ 168 w 1350"/>
              <a:gd name="T97" fmla="*/ 43 h 481"/>
              <a:gd name="T98" fmla="*/ 98 w 1350"/>
              <a:gd name="T99" fmla="*/ 194 h 481"/>
              <a:gd name="T100" fmla="*/ 41 w 1350"/>
              <a:gd name="T101" fmla="*/ 49 h 481"/>
              <a:gd name="T102" fmla="*/ 37 w 1350"/>
              <a:gd name="T103" fmla="*/ 149 h 481"/>
              <a:gd name="T104" fmla="*/ 108 w 1350"/>
              <a:gd name="T105" fmla="*/ 2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0" h="481">
                <a:moveTo>
                  <a:pt x="1345" y="435"/>
                </a:moveTo>
                <a:cubicBezTo>
                  <a:pt x="1345" y="443"/>
                  <a:pt x="1350" y="456"/>
                  <a:pt x="1347" y="466"/>
                </a:cubicBezTo>
                <a:cubicBezTo>
                  <a:pt x="1333" y="468"/>
                  <a:pt x="1329" y="464"/>
                  <a:pt x="1317" y="458"/>
                </a:cubicBezTo>
                <a:cubicBezTo>
                  <a:pt x="1286" y="451"/>
                  <a:pt x="1253" y="437"/>
                  <a:pt x="1218" y="441"/>
                </a:cubicBezTo>
                <a:cubicBezTo>
                  <a:pt x="1205" y="443"/>
                  <a:pt x="1194" y="449"/>
                  <a:pt x="1182" y="450"/>
                </a:cubicBezTo>
                <a:cubicBezTo>
                  <a:pt x="1165" y="451"/>
                  <a:pt x="1150" y="442"/>
                  <a:pt x="1132" y="443"/>
                </a:cubicBezTo>
                <a:cubicBezTo>
                  <a:pt x="1114" y="428"/>
                  <a:pt x="1097" y="415"/>
                  <a:pt x="1078" y="402"/>
                </a:cubicBezTo>
                <a:cubicBezTo>
                  <a:pt x="1085" y="415"/>
                  <a:pt x="1096" y="424"/>
                  <a:pt x="1094" y="441"/>
                </a:cubicBezTo>
                <a:cubicBezTo>
                  <a:pt x="1090" y="450"/>
                  <a:pt x="1080" y="453"/>
                  <a:pt x="1072" y="459"/>
                </a:cubicBezTo>
                <a:cubicBezTo>
                  <a:pt x="1032" y="456"/>
                  <a:pt x="994" y="472"/>
                  <a:pt x="961" y="478"/>
                </a:cubicBezTo>
                <a:cubicBezTo>
                  <a:pt x="908" y="477"/>
                  <a:pt x="858" y="449"/>
                  <a:pt x="801" y="454"/>
                </a:cubicBezTo>
                <a:cubicBezTo>
                  <a:pt x="791" y="455"/>
                  <a:pt x="781" y="461"/>
                  <a:pt x="771" y="461"/>
                </a:cubicBezTo>
                <a:cubicBezTo>
                  <a:pt x="750" y="463"/>
                  <a:pt x="728" y="456"/>
                  <a:pt x="706" y="455"/>
                </a:cubicBezTo>
                <a:cubicBezTo>
                  <a:pt x="683" y="455"/>
                  <a:pt x="659" y="452"/>
                  <a:pt x="637" y="454"/>
                </a:cubicBezTo>
                <a:cubicBezTo>
                  <a:pt x="625" y="455"/>
                  <a:pt x="618" y="459"/>
                  <a:pt x="613" y="446"/>
                </a:cubicBezTo>
                <a:cubicBezTo>
                  <a:pt x="555" y="415"/>
                  <a:pt x="496" y="385"/>
                  <a:pt x="437" y="353"/>
                </a:cubicBezTo>
                <a:cubicBezTo>
                  <a:pt x="418" y="343"/>
                  <a:pt x="399" y="331"/>
                  <a:pt x="378" y="322"/>
                </a:cubicBezTo>
                <a:cubicBezTo>
                  <a:pt x="348" y="308"/>
                  <a:pt x="315" y="300"/>
                  <a:pt x="285" y="286"/>
                </a:cubicBezTo>
                <a:cubicBezTo>
                  <a:pt x="226" y="259"/>
                  <a:pt x="166" y="240"/>
                  <a:pt x="109" y="209"/>
                </a:cubicBezTo>
                <a:cubicBezTo>
                  <a:pt x="89" y="197"/>
                  <a:pt x="66" y="187"/>
                  <a:pt x="45" y="176"/>
                </a:cubicBezTo>
                <a:cubicBezTo>
                  <a:pt x="33" y="170"/>
                  <a:pt x="23" y="166"/>
                  <a:pt x="12" y="159"/>
                </a:cubicBezTo>
                <a:cubicBezTo>
                  <a:pt x="6" y="147"/>
                  <a:pt x="4" y="136"/>
                  <a:pt x="0" y="124"/>
                </a:cubicBezTo>
                <a:cubicBezTo>
                  <a:pt x="2" y="94"/>
                  <a:pt x="25" y="47"/>
                  <a:pt x="43" y="27"/>
                </a:cubicBezTo>
                <a:cubicBezTo>
                  <a:pt x="54" y="15"/>
                  <a:pt x="71" y="3"/>
                  <a:pt x="85" y="1"/>
                </a:cubicBezTo>
                <a:cubicBezTo>
                  <a:pt x="89" y="0"/>
                  <a:pt x="103" y="0"/>
                  <a:pt x="108" y="2"/>
                </a:cubicBezTo>
                <a:cubicBezTo>
                  <a:pt x="141" y="14"/>
                  <a:pt x="175" y="36"/>
                  <a:pt x="207" y="53"/>
                </a:cubicBezTo>
                <a:cubicBezTo>
                  <a:pt x="212" y="56"/>
                  <a:pt x="217" y="59"/>
                  <a:pt x="223" y="62"/>
                </a:cubicBezTo>
                <a:cubicBezTo>
                  <a:pt x="239" y="70"/>
                  <a:pt x="256" y="79"/>
                  <a:pt x="275" y="89"/>
                </a:cubicBezTo>
                <a:cubicBezTo>
                  <a:pt x="306" y="105"/>
                  <a:pt x="338" y="122"/>
                  <a:pt x="371" y="139"/>
                </a:cubicBezTo>
                <a:cubicBezTo>
                  <a:pt x="385" y="146"/>
                  <a:pt x="397" y="156"/>
                  <a:pt x="411" y="164"/>
                </a:cubicBezTo>
                <a:cubicBezTo>
                  <a:pt x="478" y="202"/>
                  <a:pt x="550" y="239"/>
                  <a:pt x="618" y="278"/>
                </a:cubicBezTo>
                <a:cubicBezTo>
                  <a:pt x="632" y="286"/>
                  <a:pt x="647" y="291"/>
                  <a:pt x="661" y="299"/>
                </a:cubicBezTo>
                <a:cubicBezTo>
                  <a:pt x="675" y="307"/>
                  <a:pt x="688" y="318"/>
                  <a:pt x="703" y="321"/>
                </a:cubicBezTo>
                <a:cubicBezTo>
                  <a:pt x="734" y="355"/>
                  <a:pt x="764" y="389"/>
                  <a:pt x="789" y="429"/>
                </a:cubicBezTo>
                <a:cubicBezTo>
                  <a:pt x="808" y="427"/>
                  <a:pt x="829" y="428"/>
                  <a:pt x="854" y="430"/>
                </a:cubicBezTo>
                <a:cubicBezTo>
                  <a:pt x="870" y="432"/>
                  <a:pt x="886" y="438"/>
                  <a:pt x="903" y="440"/>
                </a:cubicBezTo>
                <a:cubicBezTo>
                  <a:pt x="924" y="443"/>
                  <a:pt x="951" y="442"/>
                  <a:pt x="974" y="443"/>
                </a:cubicBezTo>
                <a:cubicBezTo>
                  <a:pt x="1006" y="444"/>
                  <a:pt x="1031" y="434"/>
                  <a:pt x="1053" y="423"/>
                </a:cubicBezTo>
                <a:cubicBezTo>
                  <a:pt x="1041" y="393"/>
                  <a:pt x="988" y="412"/>
                  <a:pt x="979" y="380"/>
                </a:cubicBezTo>
                <a:cubicBezTo>
                  <a:pt x="971" y="354"/>
                  <a:pt x="1000" y="340"/>
                  <a:pt x="1026" y="344"/>
                </a:cubicBezTo>
                <a:cubicBezTo>
                  <a:pt x="1030" y="345"/>
                  <a:pt x="1035" y="349"/>
                  <a:pt x="1041" y="352"/>
                </a:cubicBezTo>
                <a:cubicBezTo>
                  <a:pt x="1057" y="360"/>
                  <a:pt x="1069" y="366"/>
                  <a:pt x="1083" y="375"/>
                </a:cubicBezTo>
                <a:cubicBezTo>
                  <a:pt x="1096" y="384"/>
                  <a:pt x="1108" y="400"/>
                  <a:pt x="1121" y="407"/>
                </a:cubicBezTo>
                <a:cubicBezTo>
                  <a:pt x="1128" y="410"/>
                  <a:pt x="1139" y="411"/>
                  <a:pt x="1148" y="414"/>
                </a:cubicBezTo>
                <a:cubicBezTo>
                  <a:pt x="1163" y="418"/>
                  <a:pt x="1166" y="419"/>
                  <a:pt x="1182" y="417"/>
                </a:cubicBezTo>
                <a:cubicBezTo>
                  <a:pt x="1200" y="414"/>
                  <a:pt x="1221" y="408"/>
                  <a:pt x="1239" y="410"/>
                </a:cubicBezTo>
                <a:cubicBezTo>
                  <a:pt x="1255" y="412"/>
                  <a:pt x="1274" y="419"/>
                  <a:pt x="1292" y="424"/>
                </a:cubicBezTo>
                <a:cubicBezTo>
                  <a:pt x="1309" y="428"/>
                  <a:pt x="1333" y="431"/>
                  <a:pt x="1339" y="433"/>
                </a:cubicBezTo>
                <a:cubicBezTo>
                  <a:pt x="1340" y="434"/>
                  <a:pt x="1343" y="432"/>
                  <a:pt x="1345" y="435"/>
                </a:cubicBezTo>
                <a:close/>
                <a:moveTo>
                  <a:pt x="1286" y="431"/>
                </a:moveTo>
                <a:cubicBezTo>
                  <a:pt x="1272" y="429"/>
                  <a:pt x="1260" y="423"/>
                  <a:pt x="1246" y="423"/>
                </a:cubicBezTo>
                <a:cubicBezTo>
                  <a:pt x="1217" y="422"/>
                  <a:pt x="1187" y="433"/>
                  <a:pt x="1160" y="429"/>
                </a:cubicBezTo>
                <a:cubicBezTo>
                  <a:pt x="1143" y="427"/>
                  <a:pt x="1130" y="419"/>
                  <a:pt x="1114" y="413"/>
                </a:cubicBezTo>
                <a:cubicBezTo>
                  <a:pt x="1122" y="421"/>
                  <a:pt x="1132" y="429"/>
                  <a:pt x="1142" y="433"/>
                </a:cubicBezTo>
                <a:cubicBezTo>
                  <a:pt x="1173" y="443"/>
                  <a:pt x="1195" y="433"/>
                  <a:pt x="1220" y="430"/>
                </a:cubicBezTo>
                <a:cubicBezTo>
                  <a:pt x="1267" y="425"/>
                  <a:pt x="1300" y="446"/>
                  <a:pt x="1336" y="454"/>
                </a:cubicBezTo>
                <a:cubicBezTo>
                  <a:pt x="1335" y="431"/>
                  <a:pt x="1310" y="435"/>
                  <a:pt x="1286" y="431"/>
                </a:cubicBezTo>
                <a:close/>
                <a:moveTo>
                  <a:pt x="1078" y="387"/>
                </a:moveTo>
                <a:cubicBezTo>
                  <a:pt x="1073" y="374"/>
                  <a:pt x="1057" y="369"/>
                  <a:pt x="1043" y="363"/>
                </a:cubicBezTo>
                <a:cubicBezTo>
                  <a:pt x="1028" y="356"/>
                  <a:pt x="988" y="341"/>
                  <a:pt x="986" y="369"/>
                </a:cubicBezTo>
                <a:cubicBezTo>
                  <a:pt x="985" y="396"/>
                  <a:pt x="1020" y="389"/>
                  <a:pt x="1042" y="398"/>
                </a:cubicBezTo>
                <a:cubicBezTo>
                  <a:pt x="1052" y="401"/>
                  <a:pt x="1069" y="414"/>
                  <a:pt x="1067" y="424"/>
                </a:cubicBezTo>
                <a:cubicBezTo>
                  <a:pt x="1065" y="437"/>
                  <a:pt x="1011" y="449"/>
                  <a:pt x="990" y="450"/>
                </a:cubicBezTo>
                <a:cubicBezTo>
                  <a:pt x="964" y="451"/>
                  <a:pt x="939" y="450"/>
                  <a:pt x="915" y="449"/>
                </a:cubicBezTo>
                <a:cubicBezTo>
                  <a:pt x="892" y="448"/>
                  <a:pt x="869" y="438"/>
                  <a:pt x="849" y="438"/>
                </a:cubicBezTo>
                <a:cubicBezTo>
                  <a:pt x="842" y="438"/>
                  <a:pt x="836" y="440"/>
                  <a:pt x="829" y="439"/>
                </a:cubicBezTo>
                <a:cubicBezTo>
                  <a:pt x="816" y="437"/>
                  <a:pt x="799" y="429"/>
                  <a:pt x="794" y="444"/>
                </a:cubicBezTo>
                <a:cubicBezTo>
                  <a:pt x="814" y="445"/>
                  <a:pt x="841" y="444"/>
                  <a:pt x="865" y="449"/>
                </a:cubicBezTo>
                <a:cubicBezTo>
                  <a:pt x="880" y="452"/>
                  <a:pt x="892" y="460"/>
                  <a:pt x="904" y="456"/>
                </a:cubicBezTo>
                <a:cubicBezTo>
                  <a:pt x="967" y="481"/>
                  <a:pt x="1017" y="447"/>
                  <a:pt x="1077" y="445"/>
                </a:cubicBezTo>
                <a:cubicBezTo>
                  <a:pt x="1093" y="430"/>
                  <a:pt x="1074" y="414"/>
                  <a:pt x="1066" y="403"/>
                </a:cubicBezTo>
                <a:cubicBezTo>
                  <a:pt x="1051" y="400"/>
                  <a:pt x="1045" y="389"/>
                  <a:pt x="1028" y="388"/>
                </a:cubicBezTo>
                <a:cubicBezTo>
                  <a:pt x="1029" y="386"/>
                  <a:pt x="1028" y="384"/>
                  <a:pt x="1027" y="383"/>
                </a:cubicBezTo>
                <a:cubicBezTo>
                  <a:pt x="1015" y="384"/>
                  <a:pt x="1013" y="377"/>
                  <a:pt x="1015" y="368"/>
                </a:cubicBezTo>
                <a:cubicBezTo>
                  <a:pt x="1034" y="359"/>
                  <a:pt x="1051" y="379"/>
                  <a:pt x="1062" y="377"/>
                </a:cubicBezTo>
                <a:cubicBezTo>
                  <a:pt x="1069" y="384"/>
                  <a:pt x="1080" y="388"/>
                  <a:pt x="1088" y="394"/>
                </a:cubicBezTo>
                <a:cubicBezTo>
                  <a:pt x="1097" y="400"/>
                  <a:pt x="1104" y="409"/>
                  <a:pt x="1113" y="410"/>
                </a:cubicBezTo>
                <a:cubicBezTo>
                  <a:pt x="1112" y="410"/>
                  <a:pt x="1111" y="410"/>
                  <a:pt x="1111" y="410"/>
                </a:cubicBezTo>
                <a:cubicBezTo>
                  <a:pt x="1101" y="402"/>
                  <a:pt x="1093" y="391"/>
                  <a:pt x="1078" y="387"/>
                </a:cubicBezTo>
                <a:close/>
                <a:moveTo>
                  <a:pt x="731" y="444"/>
                </a:moveTo>
                <a:cubicBezTo>
                  <a:pt x="748" y="446"/>
                  <a:pt x="772" y="455"/>
                  <a:pt x="781" y="444"/>
                </a:cubicBezTo>
                <a:cubicBezTo>
                  <a:pt x="781" y="443"/>
                  <a:pt x="781" y="441"/>
                  <a:pt x="781" y="440"/>
                </a:cubicBezTo>
                <a:cubicBezTo>
                  <a:pt x="757" y="403"/>
                  <a:pt x="735" y="363"/>
                  <a:pt x="698" y="338"/>
                </a:cubicBezTo>
                <a:cubicBezTo>
                  <a:pt x="698" y="352"/>
                  <a:pt x="700" y="365"/>
                  <a:pt x="697" y="378"/>
                </a:cubicBezTo>
                <a:cubicBezTo>
                  <a:pt x="693" y="402"/>
                  <a:pt x="675" y="418"/>
                  <a:pt x="661" y="436"/>
                </a:cubicBezTo>
                <a:cubicBezTo>
                  <a:pt x="659" y="435"/>
                  <a:pt x="650" y="442"/>
                  <a:pt x="651" y="444"/>
                </a:cubicBezTo>
                <a:cubicBezTo>
                  <a:pt x="672" y="446"/>
                  <a:pt x="704" y="440"/>
                  <a:pt x="731" y="444"/>
                </a:cubicBezTo>
                <a:close/>
                <a:moveTo>
                  <a:pt x="687" y="374"/>
                </a:moveTo>
                <a:cubicBezTo>
                  <a:pt x="690" y="359"/>
                  <a:pt x="690" y="341"/>
                  <a:pt x="684" y="327"/>
                </a:cubicBezTo>
                <a:cubicBezTo>
                  <a:pt x="668" y="322"/>
                  <a:pt x="656" y="307"/>
                  <a:pt x="642" y="304"/>
                </a:cubicBezTo>
                <a:cubicBezTo>
                  <a:pt x="650" y="357"/>
                  <a:pt x="630" y="401"/>
                  <a:pt x="588" y="422"/>
                </a:cubicBezTo>
                <a:cubicBezTo>
                  <a:pt x="601" y="429"/>
                  <a:pt x="617" y="435"/>
                  <a:pt x="630" y="443"/>
                </a:cubicBezTo>
                <a:cubicBezTo>
                  <a:pt x="651" y="423"/>
                  <a:pt x="682" y="407"/>
                  <a:pt x="687" y="374"/>
                </a:cubicBezTo>
                <a:close/>
                <a:moveTo>
                  <a:pt x="217" y="214"/>
                </a:moveTo>
                <a:cubicBezTo>
                  <a:pt x="239" y="226"/>
                  <a:pt x="260" y="235"/>
                  <a:pt x="284" y="248"/>
                </a:cubicBezTo>
                <a:cubicBezTo>
                  <a:pt x="311" y="264"/>
                  <a:pt x="339" y="281"/>
                  <a:pt x="367" y="293"/>
                </a:cubicBezTo>
                <a:cubicBezTo>
                  <a:pt x="398" y="307"/>
                  <a:pt x="424" y="320"/>
                  <a:pt x="452" y="334"/>
                </a:cubicBezTo>
                <a:cubicBezTo>
                  <a:pt x="480" y="349"/>
                  <a:pt x="508" y="361"/>
                  <a:pt x="538" y="375"/>
                </a:cubicBezTo>
                <a:cubicBezTo>
                  <a:pt x="553" y="382"/>
                  <a:pt x="568" y="393"/>
                  <a:pt x="580" y="397"/>
                </a:cubicBezTo>
                <a:cubicBezTo>
                  <a:pt x="585" y="398"/>
                  <a:pt x="596" y="401"/>
                  <a:pt x="598" y="400"/>
                </a:cubicBezTo>
                <a:cubicBezTo>
                  <a:pt x="605" y="399"/>
                  <a:pt x="620" y="382"/>
                  <a:pt x="625" y="373"/>
                </a:cubicBezTo>
                <a:cubicBezTo>
                  <a:pt x="638" y="349"/>
                  <a:pt x="635" y="319"/>
                  <a:pt x="630" y="297"/>
                </a:cubicBezTo>
                <a:cubicBezTo>
                  <a:pt x="591" y="273"/>
                  <a:pt x="549" y="252"/>
                  <a:pt x="509" y="231"/>
                </a:cubicBezTo>
                <a:cubicBezTo>
                  <a:pt x="496" y="224"/>
                  <a:pt x="484" y="214"/>
                  <a:pt x="471" y="207"/>
                </a:cubicBezTo>
                <a:cubicBezTo>
                  <a:pt x="443" y="193"/>
                  <a:pt x="416" y="179"/>
                  <a:pt x="390" y="164"/>
                </a:cubicBezTo>
                <a:cubicBezTo>
                  <a:pt x="358" y="145"/>
                  <a:pt x="327" y="127"/>
                  <a:pt x="295" y="111"/>
                </a:cubicBezTo>
                <a:cubicBezTo>
                  <a:pt x="290" y="109"/>
                  <a:pt x="285" y="104"/>
                  <a:pt x="281" y="106"/>
                </a:cubicBezTo>
                <a:cubicBezTo>
                  <a:pt x="372" y="177"/>
                  <a:pt x="476" y="235"/>
                  <a:pt x="585" y="288"/>
                </a:cubicBezTo>
                <a:cubicBezTo>
                  <a:pt x="586" y="293"/>
                  <a:pt x="591" y="293"/>
                  <a:pt x="594" y="296"/>
                </a:cubicBezTo>
                <a:cubicBezTo>
                  <a:pt x="596" y="304"/>
                  <a:pt x="603" y="308"/>
                  <a:pt x="605" y="316"/>
                </a:cubicBezTo>
                <a:cubicBezTo>
                  <a:pt x="588" y="368"/>
                  <a:pt x="518" y="337"/>
                  <a:pt x="479" y="317"/>
                </a:cubicBezTo>
                <a:cubicBezTo>
                  <a:pt x="441" y="297"/>
                  <a:pt x="408" y="277"/>
                  <a:pt x="371" y="256"/>
                </a:cubicBezTo>
                <a:cubicBezTo>
                  <a:pt x="351" y="245"/>
                  <a:pt x="330" y="237"/>
                  <a:pt x="316" y="227"/>
                </a:cubicBezTo>
                <a:cubicBezTo>
                  <a:pt x="305" y="219"/>
                  <a:pt x="293" y="206"/>
                  <a:pt x="280" y="195"/>
                </a:cubicBezTo>
                <a:cubicBezTo>
                  <a:pt x="267" y="184"/>
                  <a:pt x="251" y="174"/>
                  <a:pt x="243" y="164"/>
                </a:cubicBezTo>
                <a:cubicBezTo>
                  <a:pt x="221" y="138"/>
                  <a:pt x="244" y="102"/>
                  <a:pt x="268" y="96"/>
                </a:cubicBezTo>
                <a:cubicBezTo>
                  <a:pt x="237" y="83"/>
                  <a:pt x="210" y="62"/>
                  <a:pt x="182" y="53"/>
                </a:cubicBezTo>
                <a:cubicBezTo>
                  <a:pt x="195" y="99"/>
                  <a:pt x="164" y="139"/>
                  <a:pt x="146" y="172"/>
                </a:cubicBezTo>
                <a:cubicBezTo>
                  <a:pt x="166" y="187"/>
                  <a:pt x="194" y="201"/>
                  <a:pt x="217" y="214"/>
                </a:cubicBezTo>
                <a:close/>
                <a:moveTo>
                  <a:pt x="591" y="312"/>
                </a:moveTo>
                <a:cubicBezTo>
                  <a:pt x="585" y="300"/>
                  <a:pt x="566" y="294"/>
                  <a:pt x="557" y="289"/>
                </a:cubicBezTo>
                <a:cubicBezTo>
                  <a:pt x="535" y="270"/>
                  <a:pt x="506" y="262"/>
                  <a:pt x="481" y="247"/>
                </a:cubicBezTo>
                <a:cubicBezTo>
                  <a:pt x="456" y="233"/>
                  <a:pt x="430" y="219"/>
                  <a:pt x="405" y="204"/>
                </a:cubicBezTo>
                <a:cubicBezTo>
                  <a:pt x="382" y="190"/>
                  <a:pt x="360" y="172"/>
                  <a:pt x="335" y="155"/>
                </a:cubicBezTo>
                <a:cubicBezTo>
                  <a:pt x="324" y="147"/>
                  <a:pt x="312" y="143"/>
                  <a:pt x="297" y="133"/>
                </a:cubicBezTo>
                <a:cubicBezTo>
                  <a:pt x="287" y="125"/>
                  <a:pt x="270" y="111"/>
                  <a:pt x="259" y="114"/>
                </a:cubicBezTo>
                <a:cubicBezTo>
                  <a:pt x="250" y="116"/>
                  <a:pt x="242" y="134"/>
                  <a:pt x="244" y="145"/>
                </a:cubicBezTo>
                <a:cubicBezTo>
                  <a:pt x="246" y="155"/>
                  <a:pt x="263" y="167"/>
                  <a:pt x="273" y="176"/>
                </a:cubicBezTo>
                <a:cubicBezTo>
                  <a:pt x="284" y="187"/>
                  <a:pt x="295" y="196"/>
                  <a:pt x="305" y="204"/>
                </a:cubicBezTo>
                <a:cubicBezTo>
                  <a:pt x="352" y="240"/>
                  <a:pt x="405" y="264"/>
                  <a:pt x="457" y="292"/>
                </a:cubicBezTo>
                <a:cubicBezTo>
                  <a:pt x="497" y="314"/>
                  <a:pt x="536" y="340"/>
                  <a:pt x="585" y="328"/>
                </a:cubicBezTo>
                <a:cubicBezTo>
                  <a:pt x="588" y="323"/>
                  <a:pt x="593" y="321"/>
                  <a:pt x="594" y="314"/>
                </a:cubicBezTo>
                <a:cubicBezTo>
                  <a:pt x="595" y="314"/>
                  <a:pt x="595" y="313"/>
                  <a:pt x="594" y="313"/>
                </a:cubicBezTo>
                <a:cubicBezTo>
                  <a:pt x="594" y="312"/>
                  <a:pt x="593" y="312"/>
                  <a:pt x="591" y="312"/>
                </a:cubicBezTo>
                <a:close/>
                <a:moveTo>
                  <a:pt x="580" y="409"/>
                </a:moveTo>
                <a:cubicBezTo>
                  <a:pt x="561" y="397"/>
                  <a:pt x="540" y="389"/>
                  <a:pt x="519" y="380"/>
                </a:cubicBezTo>
                <a:cubicBezTo>
                  <a:pt x="500" y="373"/>
                  <a:pt x="482" y="361"/>
                  <a:pt x="464" y="352"/>
                </a:cubicBezTo>
                <a:cubicBezTo>
                  <a:pt x="427" y="333"/>
                  <a:pt x="390" y="315"/>
                  <a:pt x="354" y="297"/>
                </a:cubicBezTo>
                <a:cubicBezTo>
                  <a:pt x="317" y="279"/>
                  <a:pt x="281" y="258"/>
                  <a:pt x="245" y="240"/>
                </a:cubicBezTo>
                <a:cubicBezTo>
                  <a:pt x="208" y="221"/>
                  <a:pt x="174" y="199"/>
                  <a:pt x="137" y="182"/>
                </a:cubicBezTo>
                <a:cubicBezTo>
                  <a:pt x="131" y="186"/>
                  <a:pt x="118" y="193"/>
                  <a:pt x="113" y="201"/>
                </a:cubicBezTo>
                <a:cubicBezTo>
                  <a:pt x="171" y="232"/>
                  <a:pt x="237" y="253"/>
                  <a:pt x="296" y="280"/>
                </a:cubicBezTo>
                <a:cubicBezTo>
                  <a:pt x="338" y="298"/>
                  <a:pt x="383" y="312"/>
                  <a:pt x="422" y="333"/>
                </a:cubicBezTo>
                <a:cubicBezTo>
                  <a:pt x="462" y="354"/>
                  <a:pt x="501" y="374"/>
                  <a:pt x="539" y="395"/>
                </a:cubicBezTo>
                <a:cubicBezTo>
                  <a:pt x="551" y="402"/>
                  <a:pt x="564" y="415"/>
                  <a:pt x="579" y="412"/>
                </a:cubicBezTo>
                <a:cubicBezTo>
                  <a:pt x="580" y="411"/>
                  <a:pt x="580" y="410"/>
                  <a:pt x="580" y="409"/>
                </a:cubicBezTo>
                <a:close/>
                <a:moveTo>
                  <a:pt x="168" y="43"/>
                </a:moveTo>
                <a:cubicBezTo>
                  <a:pt x="151" y="34"/>
                  <a:pt x="135" y="25"/>
                  <a:pt x="117" y="18"/>
                </a:cubicBezTo>
                <a:cubicBezTo>
                  <a:pt x="122" y="84"/>
                  <a:pt x="82" y="136"/>
                  <a:pt x="40" y="162"/>
                </a:cubicBezTo>
                <a:cubicBezTo>
                  <a:pt x="59" y="173"/>
                  <a:pt x="80" y="182"/>
                  <a:pt x="98" y="194"/>
                </a:cubicBezTo>
                <a:cubicBezTo>
                  <a:pt x="142" y="168"/>
                  <a:pt x="188" y="103"/>
                  <a:pt x="168" y="43"/>
                </a:cubicBezTo>
                <a:close/>
                <a:moveTo>
                  <a:pt x="51" y="40"/>
                </a:moveTo>
                <a:cubicBezTo>
                  <a:pt x="47" y="44"/>
                  <a:pt x="43" y="46"/>
                  <a:pt x="41" y="49"/>
                </a:cubicBezTo>
                <a:cubicBezTo>
                  <a:pt x="36" y="55"/>
                  <a:pt x="34" y="65"/>
                  <a:pt x="30" y="73"/>
                </a:cubicBezTo>
                <a:cubicBezTo>
                  <a:pt x="24" y="84"/>
                  <a:pt x="16" y="93"/>
                  <a:pt x="14" y="103"/>
                </a:cubicBezTo>
                <a:cubicBezTo>
                  <a:pt x="8" y="127"/>
                  <a:pt x="15" y="155"/>
                  <a:pt x="37" y="149"/>
                </a:cubicBezTo>
                <a:cubicBezTo>
                  <a:pt x="52" y="144"/>
                  <a:pt x="62" y="131"/>
                  <a:pt x="72" y="118"/>
                </a:cubicBezTo>
                <a:cubicBezTo>
                  <a:pt x="79" y="109"/>
                  <a:pt x="85" y="105"/>
                  <a:pt x="91" y="96"/>
                </a:cubicBezTo>
                <a:cubicBezTo>
                  <a:pt x="103" y="76"/>
                  <a:pt x="106" y="48"/>
                  <a:pt x="108" y="23"/>
                </a:cubicBezTo>
                <a:cubicBezTo>
                  <a:pt x="104" y="18"/>
                  <a:pt x="98" y="15"/>
                  <a:pt x="95" y="11"/>
                </a:cubicBezTo>
                <a:cubicBezTo>
                  <a:pt x="74" y="14"/>
                  <a:pt x="62" y="29"/>
                  <a:pt x="5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65513" cy="5029200"/>
          </a:xfrm>
          <a:prstGeom prst="rect">
            <a:avLst/>
          </a:prstGeom>
        </p:spPr>
      </p:pic>
      <p:sp>
        <p:nvSpPr>
          <p:cNvPr id="10" name="L 形 9"/>
          <p:cNvSpPr/>
          <p:nvPr/>
        </p:nvSpPr>
        <p:spPr>
          <a:xfrm>
            <a:off x="5285728" y="3271786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 形 10"/>
          <p:cNvSpPr/>
          <p:nvPr/>
        </p:nvSpPr>
        <p:spPr>
          <a:xfrm rot="10800000">
            <a:off x="8592939" y="3238058"/>
            <a:ext cx="422031" cy="904253"/>
          </a:xfrm>
          <a:prstGeom prst="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23438" y="3402292"/>
            <a:ext cx="30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4911" y="4382870"/>
            <a:ext cx="38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风设计 只做最好的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给最好的你 愿你的未来充满无限的可能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1794" y="2813210"/>
            <a:ext cx="24026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02</a:t>
            </a:r>
            <a:endParaRPr lang="zh-CN" altLang="en-US" sz="13800" b="1" dirty="0">
              <a:solidFill>
                <a:schemeClr val="bg1"/>
              </a:solidFill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9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1580</Words>
  <Application>Microsoft Office PowerPoint</Application>
  <PresentationFormat>宽屏</PresentationFormat>
  <Paragraphs>142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 Unicode MS</vt:lpstr>
      <vt:lpstr>Gill Sans</vt:lpstr>
      <vt:lpstr>方正姚体</vt:lpstr>
      <vt:lpstr>迷你简卡通</vt:lpstr>
      <vt:lpstr>宋体</vt:lpstr>
      <vt:lpstr>微软雅黑</vt:lpstr>
      <vt:lpstr>Arial</vt:lpstr>
      <vt:lpstr>Calibri</vt:lpstr>
      <vt:lpstr>Calibri Light</vt:lpstr>
      <vt:lpstr>Roboto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叶晓艺</dc:creator>
  <cp:lastModifiedBy>叶晓艺</cp:lastModifiedBy>
  <cp:revision>10</cp:revision>
  <dcterms:created xsi:type="dcterms:W3CDTF">2017-11-20T12:31:07Z</dcterms:created>
  <dcterms:modified xsi:type="dcterms:W3CDTF">2017-11-20T13:54:32Z</dcterms:modified>
</cp:coreProperties>
</file>